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69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037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083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10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15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87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661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3838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323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363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905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8DC30-251C-474D-B7E0-940BC00C20BD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D6798-136D-4A83-B462-49AF784D0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0375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1232674" y="0"/>
            <a:ext cx="9726651" cy="6858000"/>
            <a:chOff x="1232674" y="0"/>
            <a:chExt cx="9726651" cy="6858000"/>
          </a:xfrm>
        </p:grpSpPr>
        <p:grpSp>
          <p:nvGrpSpPr>
            <p:cNvPr id="2" name="Groupe 1"/>
            <p:cNvGrpSpPr/>
            <p:nvPr/>
          </p:nvGrpSpPr>
          <p:grpSpPr>
            <a:xfrm>
              <a:off x="1232674" y="0"/>
              <a:ext cx="9726651" cy="6858000"/>
              <a:chOff x="1232674" y="-8238"/>
              <a:chExt cx="9726651" cy="6858000"/>
            </a:xfrm>
          </p:grpSpPr>
          <p:pic>
            <p:nvPicPr>
              <p:cNvPr id="4" name="Image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32674" y="-8238"/>
                <a:ext cx="9726651" cy="6858000"/>
              </a:xfrm>
              <a:prstGeom prst="rect">
                <a:avLst/>
              </a:prstGeom>
            </p:spPr>
          </p:pic>
          <p:cxnSp>
            <p:nvCxnSpPr>
              <p:cNvPr id="3" name="Connecteur droit avec flèche 2"/>
              <p:cNvCxnSpPr/>
              <p:nvPr/>
            </p:nvCxnSpPr>
            <p:spPr>
              <a:xfrm>
                <a:off x="2125362" y="3995351"/>
                <a:ext cx="1268627" cy="232307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avec flèche 11"/>
              <p:cNvCxnSpPr>
                <a:stCxn id="23" idx="105"/>
              </p:cNvCxnSpPr>
              <p:nvPr/>
            </p:nvCxnSpPr>
            <p:spPr>
              <a:xfrm flipV="1">
                <a:off x="8559114" y="4077730"/>
                <a:ext cx="82378" cy="4942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avec flèche 13"/>
              <p:cNvCxnSpPr/>
              <p:nvPr/>
            </p:nvCxnSpPr>
            <p:spPr>
              <a:xfrm flipV="1">
                <a:off x="8863914" y="3420762"/>
                <a:ext cx="1482810" cy="640492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avec flèche 17"/>
              <p:cNvCxnSpPr/>
              <p:nvPr/>
            </p:nvCxnSpPr>
            <p:spPr>
              <a:xfrm flipH="1" flipV="1">
                <a:off x="9144000" y="527222"/>
                <a:ext cx="1260389" cy="2825578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avec flèche 19"/>
              <p:cNvCxnSpPr/>
              <p:nvPr/>
            </p:nvCxnSpPr>
            <p:spPr>
              <a:xfrm flipH="1">
                <a:off x="6013622" y="543697"/>
                <a:ext cx="3056237" cy="1441622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orme libre 22"/>
              <p:cNvSpPr/>
              <p:nvPr/>
            </p:nvSpPr>
            <p:spPr>
              <a:xfrm>
                <a:off x="3797643" y="4102443"/>
                <a:ext cx="4838249" cy="2240692"/>
              </a:xfrm>
              <a:custGeom>
                <a:avLst/>
                <a:gdLst>
                  <a:gd name="connsiteX0" fmla="*/ 0 w 4838249"/>
                  <a:gd name="connsiteY0" fmla="*/ 2240692 h 2240692"/>
                  <a:gd name="connsiteX1" fmla="*/ 24714 w 4838249"/>
                  <a:gd name="connsiteY1" fmla="*/ 2199503 h 2240692"/>
                  <a:gd name="connsiteX2" fmla="*/ 32952 w 4838249"/>
                  <a:gd name="connsiteY2" fmla="*/ 2174789 h 2240692"/>
                  <a:gd name="connsiteX3" fmla="*/ 49427 w 4838249"/>
                  <a:gd name="connsiteY3" fmla="*/ 2150076 h 2240692"/>
                  <a:gd name="connsiteX4" fmla="*/ 57665 w 4838249"/>
                  <a:gd name="connsiteY4" fmla="*/ 2125362 h 2240692"/>
                  <a:gd name="connsiteX5" fmla="*/ 98854 w 4838249"/>
                  <a:gd name="connsiteY5" fmla="*/ 2075935 h 2240692"/>
                  <a:gd name="connsiteX6" fmla="*/ 115330 w 4838249"/>
                  <a:gd name="connsiteY6" fmla="*/ 2051222 h 2240692"/>
                  <a:gd name="connsiteX7" fmla="*/ 164757 w 4838249"/>
                  <a:gd name="connsiteY7" fmla="*/ 2018271 h 2240692"/>
                  <a:gd name="connsiteX8" fmla="*/ 214184 w 4838249"/>
                  <a:gd name="connsiteY8" fmla="*/ 1993557 h 2240692"/>
                  <a:gd name="connsiteX9" fmla="*/ 238898 w 4838249"/>
                  <a:gd name="connsiteY9" fmla="*/ 1968843 h 2240692"/>
                  <a:gd name="connsiteX10" fmla="*/ 263611 w 4838249"/>
                  <a:gd name="connsiteY10" fmla="*/ 1952368 h 2240692"/>
                  <a:gd name="connsiteX11" fmla="*/ 304800 w 4838249"/>
                  <a:gd name="connsiteY11" fmla="*/ 1911179 h 2240692"/>
                  <a:gd name="connsiteX12" fmla="*/ 321276 w 4838249"/>
                  <a:gd name="connsiteY12" fmla="*/ 1886465 h 2240692"/>
                  <a:gd name="connsiteX13" fmla="*/ 329514 w 4838249"/>
                  <a:gd name="connsiteY13" fmla="*/ 1861752 h 2240692"/>
                  <a:gd name="connsiteX14" fmla="*/ 362465 w 4838249"/>
                  <a:gd name="connsiteY14" fmla="*/ 1812325 h 2240692"/>
                  <a:gd name="connsiteX15" fmla="*/ 378941 w 4838249"/>
                  <a:gd name="connsiteY15" fmla="*/ 1787611 h 2240692"/>
                  <a:gd name="connsiteX16" fmla="*/ 395416 w 4838249"/>
                  <a:gd name="connsiteY16" fmla="*/ 1762898 h 2240692"/>
                  <a:gd name="connsiteX17" fmla="*/ 420130 w 4838249"/>
                  <a:gd name="connsiteY17" fmla="*/ 1738184 h 2240692"/>
                  <a:gd name="connsiteX18" fmla="*/ 453081 w 4838249"/>
                  <a:gd name="connsiteY18" fmla="*/ 1655806 h 2240692"/>
                  <a:gd name="connsiteX19" fmla="*/ 477795 w 4838249"/>
                  <a:gd name="connsiteY19" fmla="*/ 1631092 h 2240692"/>
                  <a:gd name="connsiteX20" fmla="*/ 494271 w 4838249"/>
                  <a:gd name="connsiteY20" fmla="*/ 1606379 h 2240692"/>
                  <a:gd name="connsiteX21" fmla="*/ 543698 w 4838249"/>
                  <a:gd name="connsiteY21" fmla="*/ 1573427 h 2240692"/>
                  <a:gd name="connsiteX22" fmla="*/ 593125 w 4838249"/>
                  <a:gd name="connsiteY22" fmla="*/ 1540476 h 2240692"/>
                  <a:gd name="connsiteX23" fmla="*/ 609600 w 4838249"/>
                  <a:gd name="connsiteY23" fmla="*/ 1515762 h 2240692"/>
                  <a:gd name="connsiteX24" fmla="*/ 700216 w 4838249"/>
                  <a:gd name="connsiteY24" fmla="*/ 1433384 h 2240692"/>
                  <a:gd name="connsiteX25" fmla="*/ 749643 w 4838249"/>
                  <a:gd name="connsiteY25" fmla="*/ 1383957 h 2240692"/>
                  <a:gd name="connsiteX26" fmla="*/ 774357 w 4838249"/>
                  <a:gd name="connsiteY26" fmla="*/ 1375719 h 2240692"/>
                  <a:gd name="connsiteX27" fmla="*/ 823784 w 4838249"/>
                  <a:gd name="connsiteY27" fmla="*/ 1351006 h 2240692"/>
                  <a:gd name="connsiteX28" fmla="*/ 873211 w 4838249"/>
                  <a:gd name="connsiteY28" fmla="*/ 1318054 h 2240692"/>
                  <a:gd name="connsiteX29" fmla="*/ 930876 w 4838249"/>
                  <a:gd name="connsiteY29" fmla="*/ 1285103 h 2240692"/>
                  <a:gd name="connsiteX30" fmla="*/ 1013254 w 4838249"/>
                  <a:gd name="connsiteY30" fmla="*/ 1227438 h 2240692"/>
                  <a:gd name="connsiteX31" fmla="*/ 1037968 w 4838249"/>
                  <a:gd name="connsiteY31" fmla="*/ 1219200 h 2240692"/>
                  <a:gd name="connsiteX32" fmla="*/ 1112108 w 4838249"/>
                  <a:gd name="connsiteY32" fmla="*/ 1178011 h 2240692"/>
                  <a:gd name="connsiteX33" fmla="*/ 1194487 w 4838249"/>
                  <a:gd name="connsiteY33" fmla="*/ 1128584 h 2240692"/>
                  <a:gd name="connsiteX34" fmla="*/ 1219200 w 4838249"/>
                  <a:gd name="connsiteY34" fmla="*/ 1120346 h 2240692"/>
                  <a:gd name="connsiteX35" fmla="*/ 1268627 w 4838249"/>
                  <a:gd name="connsiteY35" fmla="*/ 1087395 h 2240692"/>
                  <a:gd name="connsiteX36" fmla="*/ 1293341 w 4838249"/>
                  <a:gd name="connsiteY36" fmla="*/ 1070919 h 2240692"/>
                  <a:gd name="connsiteX37" fmla="*/ 1334530 w 4838249"/>
                  <a:gd name="connsiteY37" fmla="*/ 1037968 h 2240692"/>
                  <a:gd name="connsiteX38" fmla="*/ 1392195 w 4838249"/>
                  <a:gd name="connsiteY38" fmla="*/ 980303 h 2240692"/>
                  <a:gd name="connsiteX39" fmla="*/ 1408671 w 4838249"/>
                  <a:gd name="connsiteY39" fmla="*/ 955589 h 2240692"/>
                  <a:gd name="connsiteX40" fmla="*/ 1458098 w 4838249"/>
                  <a:gd name="connsiteY40" fmla="*/ 906162 h 2240692"/>
                  <a:gd name="connsiteX41" fmla="*/ 1491049 w 4838249"/>
                  <a:gd name="connsiteY41" fmla="*/ 897925 h 2240692"/>
                  <a:gd name="connsiteX42" fmla="*/ 1565189 w 4838249"/>
                  <a:gd name="connsiteY42" fmla="*/ 881449 h 2240692"/>
                  <a:gd name="connsiteX43" fmla="*/ 1647568 w 4838249"/>
                  <a:gd name="connsiteY43" fmla="*/ 848498 h 2240692"/>
                  <a:gd name="connsiteX44" fmla="*/ 1713471 w 4838249"/>
                  <a:gd name="connsiteY44" fmla="*/ 832022 h 2240692"/>
                  <a:gd name="connsiteX45" fmla="*/ 1746422 w 4838249"/>
                  <a:gd name="connsiteY45" fmla="*/ 815546 h 2240692"/>
                  <a:gd name="connsiteX46" fmla="*/ 1771135 w 4838249"/>
                  <a:gd name="connsiteY46" fmla="*/ 799071 h 2240692"/>
                  <a:gd name="connsiteX47" fmla="*/ 1795849 w 4838249"/>
                  <a:gd name="connsiteY47" fmla="*/ 790833 h 2240692"/>
                  <a:gd name="connsiteX48" fmla="*/ 1845276 w 4838249"/>
                  <a:gd name="connsiteY48" fmla="*/ 757881 h 2240692"/>
                  <a:gd name="connsiteX49" fmla="*/ 1869989 w 4838249"/>
                  <a:gd name="connsiteY49" fmla="*/ 741406 h 2240692"/>
                  <a:gd name="connsiteX50" fmla="*/ 1902941 w 4838249"/>
                  <a:gd name="connsiteY50" fmla="*/ 724930 h 2240692"/>
                  <a:gd name="connsiteX51" fmla="*/ 1952368 w 4838249"/>
                  <a:gd name="connsiteY51" fmla="*/ 708454 h 2240692"/>
                  <a:gd name="connsiteX52" fmla="*/ 1977081 w 4838249"/>
                  <a:gd name="connsiteY52" fmla="*/ 700216 h 2240692"/>
                  <a:gd name="connsiteX53" fmla="*/ 2051222 w 4838249"/>
                  <a:gd name="connsiteY53" fmla="*/ 675503 h 2240692"/>
                  <a:gd name="connsiteX54" fmla="*/ 2075935 w 4838249"/>
                  <a:gd name="connsiteY54" fmla="*/ 667265 h 2240692"/>
                  <a:gd name="connsiteX55" fmla="*/ 2117125 w 4838249"/>
                  <a:gd name="connsiteY55" fmla="*/ 659027 h 2240692"/>
                  <a:gd name="connsiteX56" fmla="*/ 2191265 w 4838249"/>
                  <a:gd name="connsiteY56" fmla="*/ 609600 h 2240692"/>
                  <a:gd name="connsiteX57" fmla="*/ 2215979 w 4838249"/>
                  <a:gd name="connsiteY57" fmla="*/ 593125 h 2240692"/>
                  <a:gd name="connsiteX58" fmla="*/ 2290119 w 4838249"/>
                  <a:gd name="connsiteY58" fmla="*/ 568411 h 2240692"/>
                  <a:gd name="connsiteX59" fmla="*/ 2314833 w 4838249"/>
                  <a:gd name="connsiteY59" fmla="*/ 560173 h 2240692"/>
                  <a:gd name="connsiteX60" fmla="*/ 2339546 w 4838249"/>
                  <a:gd name="connsiteY60" fmla="*/ 543698 h 2240692"/>
                  <a:gd name="connsiteX61" fmla="*/ 2405449 w 4838249"/>
                  <a:gd name="connsiteY61" fmla="*/ 535460 h 2240692"/>
                  <a:gd name="connsiteX62" fmla="*/ 2463114 w 4838249"/>
                  <a:gd name="connsiteY62" fmla="*/ 527222 h 2240692"/>
                  <a:gd name="connsiteX63" fmla="*/ 2529016 w 4838249"/>
                  <a:gd name="connsiteY63" fmla="*/ 518984 h 2240692"/>
                  <a:gd name="connsiteX64" fmla="*/ 2561968 w 4838249"/>
                  <a:gd name="connsiteY64" fmla="*/ 510746 h 2240692"/>
                  <a:gd name="connsiteX65" fmla="*/ 2627871 w 4838249"/>
                  <a:gd name="connsiteY65" fmla="*/ 502508 h 2240692"/>
                  <a:gd name="connsiteX66" fmla="*/ 2693773 w 4838249"/>
                  <a:gd name="connsiteY66" fmla="*/ 486033 h 2240692"/>
                  <a:gd name="connsiteX67" fmla="*/ 2743200 w 4838249"/>
                  <a:gd name="connsiteY67" fmla="*/ 469557 h 2240692"/>
                  <a:gd name="connsiteX68" fmla="*/ 2767914 w 4838249"/>
                  <a:gd name="connsiteY68" fmla="*/ 461319 h 2240692"/>
                  <a:gd name="connsiteX69" fmla="*/ 2792627 w 4838249"/>
                  <a:gd name="connsiteY69" fmla="*/ 453081 h 2240692"/>
                  <a:gd name="connsiteX70" fmla="*/ 2875006 w 4838249"/>
                  <a:gd name="connsiteY70" fmla="*/ 436606 h 2240692"/>
                  <a:gd name="connsiteX71" fmla="*/ 2924433 w 4838249"/>
                  <a:gd name="connsiteY71" fmla="*/ 428368 h 2240692"/>
                  <a:gd name="connsiteX72" fmla="*/ 3015049 w 4838249"/>
                  <a:gd name="connsiteY72" fmla="*/ 395416 h 2240692"/>
                  <a:gd name="connsiteX73" fmla="*/ 3039762 w 4838249"/>
                  <a:gd name="connsiteY73" fmla="*/ 387179 h 2240692"/>
                  <a:gd name="connsiteX74" fmla="*/ 3097427 w 4838249"/>
                  <a:gd name="connsiteY74" fmla="*/ 362465 h 2240692"/>
                  <a:gd name="connsiteX75" fmla="*/ 3146854 w 4838249"/>
                  <a:gd name="connsiteY75" fmla="*/ 354227 h 2240692"/>
                  <a:gd name="connsiteX76" fmla="*/ 3319849 w 4838249"/>
                  <a:gd name="connsiteY76" fmla="*/ 337752 h 2240692"/>
                  <a:gd name="connsiteX77" fmla="*/ 3377514 w 4838249"/>
                  <a:gd name="connsiteY77" fmla="*/ 321276 h 2240692"/>
                  <a:gd name="connsiteX78" fmla="*/ 3410465 w 4838249"/>
                  <a:gd name="connsiteY78" fmla="*/ 313038 h 2240692"/>
                  <a:gd name="connsiteX79" fmla="*/ 3435179 w 4838249"/>
                  <a:gd name="connsiteY79" fmla="*/ 296562 h 2240692"/>
                  <a:gd name="connsiteX80" fmla="*/ 3492843 w 4838249"/>
                  <a:gd name="connsiteY80" fmla="*/ 280087 h 2240692"/>
                  <a:gd name="connsiteX81" fmla="*/ 3534033 w 4838249"/>
                  <a:gd name="connsiteY81" fmla="*/ 263611 h 2240692"/>
                  <a:gd name="connsiteX82" fmla="*/ 3599935 w 4838249"/>
                  <a:gd name="connsiteY82" fmla="*/ 247135 h 2240692"/>
                  <a:gd name="connsiteX83" fmla="*/ 3649362 w 4838249"/>
                  <a:gd name="connsiteY83" fmla="*/ 214184 h 2240692"/>
                  <a:gd name="connsiteX84" fmla="*/ 3707027 w 4838249"/>
                  <a:gd name="connsiteY84" fmla="*/ 197708 h 2240692"/>
                  <a:gd name="connsiteX85" fmla="*/ 3789406 w 4838249"/>
                  <a:gd name="connsiteY85" fmla="*/ 189471 h 2240692"/>
                  <a:gd name="connsiteX86" fmla="*/ 3814119 w 4838249"/>
                  <a:gd name="connsiteY86" fmla="*/ 181233 h 2240692"/>
                  <a:gd name="connsiteX87" fmla="*/ 3847071 w 4838249"/>
                  <a:gd name="connsiteY87" fmla="*/ 172995 h 2240692"/>
                  <a:gd name="connsiteX88" fmla="*/ 3904735 w 4838249"/>
                  <a:gd name="connsiteY88" fmla="*/ 156519 h 2240692"/>
                  <a:gd name="connsiteX89" fmla="*/ 3929449 w 4838249"/>
                  <a:gd name="connsiteY89" fmla="*/ 148281 h 2240692"/>
                  <a:gd name="connsiteX90" fmla="*/ 4003589 w 4838249"/>
                  <a:gd name="connsiteY90" fmla="*/ 131806 h 2240692"/>
                  <a:gd name="connsiteX91" fmla="*/ 4036541 w 4838249"/>
                  <a:gd name="connsiteY91" fmla="*/ 123568 h 2240692"/>
                  <a:gd name="connsiteX92" fmla="*/ 4184822 w 4838249"/>
                  <a:gd name="connsiteY92" fmla="*/ 115330 h 2240692"/>
                  <a:gd name="connsiteX93" fmla="*/ 4234249 w 4838249"/>
                  <a:gd name="connsiteY93" fmla="*/ 107092 h 2240692"/>
                  <a:gd name="connsiteX94" fmla="*/ 4291914 w 4838249"/>
                  <a:gd name="connsiteY94" fmla="*/ 98854 h 2240692"/>
                  <a:gd name="connsiteX95" fmla="*/ 4316627 w 4838249"/>
                  <a:gd name="connsiteY95" fmla="*/ 90616 h 2240692"/>
                  <a:gd name="connsiteX96" fmla="*/ 4448433 w 4838249"/>
                  <a:gd name="connsiteY96" fmla="*/ 82379 h 2240692"/>
                  <a:gd name="connsiteX97" fmla="*/ 4547287 w 4838249"/>
                  <a:gd name="connsiteY97" fmla="*/ 65903 h 2240692"/>
                  <a:gd name="connsiteX98" fmla="*/ 4588476 w 4838249"/>
                  <a:gd name="connsiteY98" fmla="*/ 57665 h 2240692"/>
                  <a:gd name="connsiteX99" fmla="*/ 4637903 w 4838249"/>
                  <a:gd name="connsiteY99" fmla="*/ 49427 h 2240692"/>
                  <a:gd name="connsiteX100" fmla="*/ 4703806 w 4838249"/>
                  <a:gd name="connsiteY100" fmla="*/ 41189 h 2240692"/>
                  <a:gd name="connsiteX101" fmla="*/ 4736757 w 4838249"/>
                  <a:gd name="connsiteY101" fmla="*/ 32952 h 2240692"/>
                  <a:gd name="connsiteX102" fmla="*/ 4802660 w 4838249"/>
                  <a:gd name="connsiteY102" fmla="*/ 16476 h 2240692"/>
                  <a:gd name="connsiteX103" fmla="*/ 4835611 w 4838249"/>
                  <a:gd name="connsiteY103" fmla="*/ 0 h 2240692"/>
                  <a:gd name="connsiteX104" fmla="*/ 4786184 w 4838249"/>
                  <a:gd name="connsiteY104" fmla="*/ 16476 h 2240692"/>
                  <a:gd name="connsiteX105" fmla="*/ 4761471 w 4838249"/>
                  <a:gd name="connsiteY105" fmla="*/ 24714 h 2240692"/>
                  <a:gd name="connsiteX106" fmla="*/ 4728519 w 4838249"/>
                  <a:gd name="connsiteY106" fmla="*/ 32952 h 224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4838249" h="2240692">
                    <a:moveTo>
                      <a:pt x="0" y="2240692"/>
                    </a:moveTo>
                    <a:cubicBezTo>
                      <a:pt x="8238" y="2226962"/>
                      <a:pt x="17553" y="2213824"/>
                      <a:pt x="24714" y="2199503"/>
                    </a:cubicBezTo>
                    <a:cubicBezTo>
                      <a:pt x="28597" y="2191736"/>
                      <a:pt x="29069" y="2182556"/>
                      <a:pt x="32952" y="2174789"/>
                    </a:cubicBezTo>
                    <a:cubicBezTo>
                      <a:pt x="37380" y="2165934"/>
                      <a:pt x="44999" y="2158931"/>
                      <a:pt x="49427" y="2150076"/>
                    </a:cubicBezTo>
                    <a:cubicBezTo>
                      <a:pt x="53310" y="2142309"/>
                      <a:pt x="53782" y="2133129"/>
                      <a:pt x="57665" y="2125362"/>
                    </a:cubicBezTo>
                    <a:cubicBezTo>
                      <a:pt x="73003" y="2094688"/>
                      <a:pt x="76084" y="2103259"/>
                      <a:pt x="98854" y="2075935"/>
                    </a:cubicBezTo>
                    <a:cubicBezTo>
                      <a:pt x="105192" y="2068329"/>
                      <a:pt x="107879" y="2057741"/>
                      <a:pt x="115330" y="2051222"/>
                    </a:cubicBezTo>
                    <a:cubicBezTo>
                      <a:pt x="130232" y="2038183"/>
                      <a:pt x="148281" y="2029255"/>
                      <a:pt x="164757" y="2018271"/>
                    </a:cubicBezTo>
                    <a:cubicBezTo>
                      <a:pt x="196696" y="1996978"/>
                      <a:pt x="180078" y="2004926"/>
                      <a:pt x="214184" y="1993557"/>
                    </a:cubicBezTo>
                    <a:cubicBezTo>
                      <a:pt x="222422" y="1985319"/>
                      <a:pt x="229948" y="1976301"/>
                      <a:pt x="238898" y="1968843"/>
                    </a:cubicBezTo>
                    <a:cubicBezTo>
                      <a:pt x="246504" y="1962505"/>
                      <a:pt x="256610" y="1959369"/>
                      <a:pt x="263611" y="1952368"/>
                    </a:cubicBezTo>
                    <a:cubicBezTo>
                      <a:pt x="318529" y="1897450"/>
                      <a:pt x="238900" y="1955111"/>
                      <a:pt x="304800" y="1911179"/>
                    </a:cubicBezTo>
                    <a:cubicBezTo>
                      <a:pt x="310292" y="1902941"/>
                      <a:pt x="316848" y="1895321"/>
                      <a:pt x="321276" y="1886465"/>
                    </a:cubicBezTo>
                    <a:cubicBezTo>
                      <a:pt x="325159" y="1878698"/>
                      <a:pt x="325297" y="1869343"/>
                      <a:pt x="329514" y="1861752"/>
                    </a:cubicBezTo>
                    <a:cubicBezTo>
                      <a:pt x="339130" y="1844443"/>
                      <a:pt x="351481" y="1828801"/>
                      <a:pt x="362465" y="1812325"/>
                    </a:cubicBezTo>
                    <a:lnTo>
                      <a:pt x="378941" y="1787611"/>
                    </a:lnTo>
                    <a:cubicBezTo>
                      <a:pt x="384433" y="1779373"/>
                      <a:pt x="388415" y="1769899"/>
                      <a:pt x="395416" y="1762898"/>
                    </a:cubicBezTo>
                    <a:lnTo>
                      <a:pt x="420130" y="1738184"/>
                    </a:lnTo>
                    <a:cubicBezTo>
                      <a:pt x="427631" y="1715680"/>
                      <a:pt x="437931" y="1677016"/>
                      <a:pt x="453081" y="1655806"/>
                    </a:cubicBezTo>
                    <a:cubicBezTo>
                      <a:pt x="459853" y="1646326"/>
                      <a:pt x="470337" y="1640042"/>
                      <a:pt x="477795" y="1631092"/>
                    </a:cubicBezTo>
                    <a:cubicBezTo>
                      <a:pt x="484133" y="1623486"/>
                      <a:pt x="486820" y="1612899"/>
                      <a:pt x="494271" y="1606379"/>
                    </a:cubicBezTo>
                    <a:cubicBezTo>
                      <a:pt x="509173" y="1593340"/>
                      <a:pt x="529696" y="1587429"/>
                      <a:pt x="543698" y="1573427"/>
                    </a:cubicBezTo>
                    <a:cubicBezTo>
                      <a:pt x="574551" y="1542574"/>
                      <a:pt x="557359" y="1552398"/>
                      <a:pt x="593125" y="1540476"/>
                    </a:cubicBezTo>
                    <a:cubicBezTo>
                      <a:pt x="598617" y="1532238"/>
                      <a:pt x="602940" y="1523088"/>
                      <a:pt x="609600" y="1515762"/>
                    </a:cubicBezTo>
                    <a:cubicBezTo>
                      <a:pt x="665676" y="1454078"/>
                      <a:pt x="655017" y="1463518"/>
                      <a:pt x="700216" y="1433384"/>
                    </a:cubicBezTo>
                    <a:cubicBezTo>
                      <a:pt x="718639" y="1405750"/>
                      <a:pt x="716633" y="1402820"/>
                      <a:pt x="749643" y="1383957"/>
                    </a:cubicBezTo>
                    <a:cubicBezTo>
                      <a:pt x="757182" y="1379649"/>
                      <a:pt x="766590" y="1379602"/>
                      <a:pt x="774357" y="1375719"/>
                    </a:cubicBezTo>
                    <a:cubicBezTo>
                      <a:pt x="838230" y="1343783"/>
                      <a:pt x="761672" y="1371708"/>
                      <a:pt x="823784" y="1351006"/>
                    </a:cubicBezTo>
                    <a:cubicBezTo>
                      <a:pt x="840260" y="1340022"/>
                      <a:pt x="855500" y="1326909"/>
                      <a:pt x="873211" y="1318054"/>
                    </a:cubicBezTo>
                    <a:cubicBezTo>
                      <a:pt x="905388" y="1301966"/>
                      <a:pt x="903708" y="1304509"/>
                      <a:pt x="930876" y="1285103"/>
                    </a:cubicBezTo>
                    <a:cubicBezTo>
                      <a:pt x="947327" y="1273352"/>
                      <a:pt x="999046" y="1232174"/>
                      <a:pt x="1013254" y="1227438"/>
                    </a:cubicBezTo>
                    <a:lnTo>
                      <a:pt x="1037968" y="1219200"/>
                    </a:lnTo>
                    <a:cubicBezTo>
                      <a:pt x="1115528" y="1141640"/>
                      <a:pt x="991154" y="1258646"/>
                      <a:pt x="1112108" y="1178011"/>
                    </a:cubicBezTo>
                    <a:cubicBezTo>
                      <a:pt x="1147247" y="1154585"/>
                      <a:pt x="1159022" y="1143783"/>
                      <a:pt x="1194487" y="1128584"/>
                    </a:cubicBezTo>
                    <a:cubicBezTo>
                      <a:pt x="1202468" y="1125163"/>
                      <a:pt x="1211609" y="1124563"/>
                      <a:pt x="1219200" y="1120346"/>
                    </a:cubicBezTo>
                    <a:cubicBezTo>
                      <a:pt x="1236509" y="1110730"/>
                      <a:pt x="1252151" y="1098379"/>
                      <a:pt x="1268627" y="1087395"/>
                    </a:cubicBezTo>
                    <a:lnTo>
                      <a:pt x="1293341" y="1070919"/>
                    </a:lnTo>
                    <a:cubicBezTo>
                      <a:pt x="1340555" y="1000097"/>
                      <a:pt x="1277687" y="1083442"/>
                      <a:pt x="1334530" y="1037968"/>
                    </a:cubicBezTo>
                    <a:cubicBezTo>
                      <a:pt x="1355757" y="1020987"/>
                      <a:pt x="1377116" y="1002921"/>
                      <a:pt x="1392195" y="980303"/>
                    </a:cubicBezTo>
                    <a:cubicBezTo>
                      <a:pt x="1397687" y="972065"/>
                      <a:pt x="1402916" y="963646"/>
                      <a:pt x="1408671" y="955589"/>
                    </a:cubicBezTo>
                    <a:cubicBezTo>
                      <a:pt x="1424938" y="932815"/>
                      <a:pt x="1432335" y="917203"/>
                      <a:pt x="1458098" y="906162"/>
                    </a:cubicBezTo>
                    <a:cubicBezTo>
                      <a:pt x="1468504" y="901702"/>
                      <a:pt x="1479997" y="900381"/>
                      <a:pt x="1491049" y="897925"/>
                    </a:cubicBezTo>
                    <a:cubicBezTo>
                      <a:pt x="1503860" y="895078"/>
                      <a:pt x="1550578" y="886928"/>
                      <a:pt x="1565189" y="881449"/>
                    </a:cubicBezTo>
                    <a:cubicBezTo>
                      <a:pt x="1633370" y="855881"/>
                      <a:pt x="1558637" y="870731"/>
                      <a:pt x="1647568" y="848498"/>
                    </a:cubicBezTo>
                    <a:lnTo>
                      <a:pt x="1713471" y="832022"/>
                    </a:lnTo>
                    <a:cubicBezTo>
                      <a:pt x="1724455" y="826530"/>
                      <a:pt x="1735760" y="821639"/>
                      <a:pt x="1746422" y="815546"/>
                    </a:cubicBezTo>
                    <a:cubicBezTo>
                      <a:pt x="1755018" y="810634"/>
                      <a:pt x="1762280" y="803499"/>
                      <a:pt x="1771135" y="799071"/>
                    </a:cubicBezTo>
                    <a:cubicBezTo>
                      <a:pt x="1778902" y="795188"/>
                      <a:pt x="1787611" y="793579"/>
                      <a:pt x="1795849" y="790833"/>
                    </a:cubicBezTo>
                    <a:lnTo>
                      <a:pt x="1845276" y="757881"/>
                    </a:lnTo>
                    <a:cubicBezTo>
                      <a:pt x="1853514" y="752389"/>
                      <a:pt x="1861134" y="745834"/>
                      <a:pt x="1869989" y="741406"/>
                    </a:cubicBezTo>
                    <a:cubicBezTo>
                      <a:pt x="1880973" y="735914"/>
                      <a:pt x="1891539" y="729491"/>
                      <a:pt x="1902941" y="724930"/>
                    </a:cubicBezTo>
                    <a:cubicBezTo>
                      <a:pt x="1919066" y="718480"/>
                      <a:pt x="1935892" y="713946"/>
                      <a:pt x="1952368" y="708454"/>
                    </a:cubicBezTo>
                    <a:lnTo>
                      <a:pt x="1977081" y="700216"/>
                    </a:lnTo>
                    <a:lnTo>
                      <a:pt x="2051222" y="675503"/>
                    </a:lnTo>
                    <a:cubicBezTo>
                      <a:pt x="2059460" y="672757"/>
                      <a:pt x="2067420" y="668968"/>
                      <a:pt x="2075935" y="667265"/>
                    </a:cubicBezTo>
                    <a:lnTo>
                      <a:pt x="2117125" y="659027"/>
                    </a:lnTo>
                    <a:lnTo>
                      <a:pt x="2191265" y="609600"/>
                    </a:lnTo>
                    <a:cubicBezTo>
                      <a:pt x="2199503" y="604108"/>
                      <a:pt x="2206586" y="596256"/>
                      <a:pt x="2215979" y="593125"/>
                    </a:cubicBezTo>
                    <a:lnTo>
                      <a:pt x="2290119" y="568411"/>
                    </a:lnTo>
                    <a:cubicBezTo>
                      <a:pt x="2298357" y="565665"/>
                      <a:pt x="2307608" y="564990"/>
                      <a:pt x="2314833" y="560173"/>
                    </a:cubicBezTo>
                    <a:cubicBezTo>
                      <a:pt x="2323071" y="554681"/>
                      <a:pt x="2329994" y="546303"/>
                      <a:pt x="2339546" y="543698"/>
                    </a:cubicBezTo>
                    <a:cubicBezTo>
                      <a:pt x="2360905" y="537873"/>
                      <a:pt x="2383505" y="538386"/>
                      <a:pt x="2405449" y="535460"/>
                    </a:cubicBezTo>
                    <a:lnTo>
                      <a:pt x="2463114" y="527222"/>
                    </a:lnTo>
                    <a:cubicBezTo>
                      <a:pt x="2485058" y="524296"/>
                      <a:pt x="2507179" y="522624"/>
                      <a:pt x="2529016" y="518984"/>
                    </a:cubicBezTo>
                    <a:cubicBezTo>
                      <a:pt x="2540184" y="517123"/>
                      <a:pt x="2550800" y="512607"/>
                      <a:pt x="2561968" y="510746"/>
                    </a:cubicBezTo>
                    <a:cubicBezTo>
                      <a:pt x="2583805" y="507106"/>
                      <a:pt x="2605903" y="505254"/>
                      <a:pt x="2627871" y="502508"/>
                    </a:cubicBezTo>
                    <a:cubicBezTo>
                      <a:pt x="2702877" y="477508"/>
                      <a:pt x="2584392" y="515865"/>
                      <a:pt x="2693773" y="486033"/>
                    </a:cubicBezTo>
                    <a:cubicBezTo>
                      <a:pt x="2710528" y="481463"/>
                      <a:pt x="2726724" y="475049"/>
                      <a:pt x="2743200" y="469557"/>
                    </a:cubicBezTo>
                    <a:lnTo>
                      <a:pt x="2767914" y="461319"/>
                    </a:lnTo>
                    <a:cubicBezTo>
                      <a:pt x="2776152" y="458573"/>
                      <a:pt x="2784112" y="454784"/>
                      <a:pt x="2792627" y="453081"/>
                    </a:cubicBezTo>
                    <a:cubicBezTo>
                      <a:pt x="2820087" y="447589"/>
                      <a:pt x="2847384" y="441210"/>
                      <a:pt x="2875006" y="436606"/>
                    </a:cubicBezTo>
                    <a:cubicBezTo>
                      <a:pt x="2891482" y="433860"/>
                      <a:pt x="2908229" y="432419"/>
                      <a:pt x="2924433" y="428368"/>
                    </a:cubicBezTo>
                    <a:cubicBezTo>
                      <a:pt x="2959052" y="419713"/>
                      <a:pt x="2982289" y="407701"/>
                      <a:pt x="3015049" y="395416"/>
                    </a:cubicBezTo>
                    <a:cubicBezTo>
                      <a:pt x="3023179" y="392367"/>
                      <a:pt x="3031781" y="390599"/>
                      <a:pt x="3039762" y="387179"/>
                    </a:cubicBezTo>
                    <a:cubicBezTo>
                      <a:pt x="3066883" y="375556"/>
                      <a:pt x="3070678" y="368409"/>
                      <a:pt x="3097427" y="362465"/>
                    </a:cubicBezTo>
                    <a:cubicBezTo>
                      <a:pt x="3113732" y="358842"/>
                      <a:pt x="3130345" y="356767"/>
                      <a:pt x="3146854" y="354227"/>
                    </a:cubicBezTo>
                    <a:cubicBezTo>
                      <a:pt x="3229898" y="341451"/>
                      <a:pt x="3210509" y="345561"/>
                      <a:pt x="3319849" y="337752"/>
                    </a:cubicBezTo>
                    <a:lnTo>
                      <a:pt x="3377514" y="321276"/>
                    </a:lnTo>
                    <a:cubicBezTo>
                      <a:pt x="3388437" y="318297"/>
                      <a:pt x="3400059" y="317498"/>
                      <a:pt x="3410465" y="313038"/>
                    </a:cubicBezTo>
                    <a:cubicBezTo>
                      <a:pt x="3419565" y="309138"/>
                      <a:pt x="3426323" y="300990"/>
                      <a:pt x="3435179" y="296562"/>
                    </a:cubicBezTo>
                    <a:cubicBezTo>
                      <a:pt x="3451039" y="288632"/>
                      <a:pt x="3477015" y="285363"/>
                      <a:pt x="3492843" y="280087"/>
                    </a:cubicBezTo>
                    <a:cubicBezTo>
                      <a:pt x="3506872" y="275411"/>
                      <a:pt x="3519869" y="267860"/>
                      <a:pt x="3534033" y="263611"/>
                    </a:cubicBezTo>
                    <a:cubicBezTo>
                      <a:pt x="3549912" y="258847"/>
                      <a:pt x="3582916" y="256590"/>
                      <a:pt x="3599935" y="247135"/>
                    </a:cubicBezTo>
                    <a:cubicBezTo>
                      <a:pt x="3617244" y="237519"/>
                      <a:pt x="3630577" y="220446"/>
                      <a:pt x="3649362" y="214184"/>
                    </a:cubicBezTo>
                    <a:cubicBezTo>
                      <a:pt x="3666964" y="208317"/>
                      <a:pt x="3688928" y="200294"/>
                      <a:pt x="3707027" y="197708"/>
                    </a:cubicBezTo>
                    <a:cubicBezTo>
                      <a:pt x="3734346" y="193805"/>
                      <a:pt x="3761946" y="192217"/>
                      <a:pt x="3789406" y="189471"/>
                    </a:cubicBezTo>
                    <a:cubicBezTo>
                      <a:pt x="3797644" y="186725"/>
                      <a:pt x="3805770" y="183619"/>
                      <a:pt x="3814119" y="181233"/>
                    </a:cubicBezTo>
                    <a:cubicBezTo>
                      <a:pt x="3825005" y="178123"/>
                      <a:pt x="3836148" y="175974"/>
                      <a:pt x="3847071" y="172995"/>
                    </a:cubicBezTo>
                    <a:cubicBezTo>
                      <a:pt x="3866357" y="167735"/>
                      <a:pt x="3885588" y="162263"/>
                      <a:pt x="3904735" y="156519"/>
                    </a:cubicBezTo>
                    <a:cubicBezTo>
                      <a:pt x="3913052" y="154024"/>
                      <a:pt x="3921100" y="150667"/>
                      <a:pt x="3929449" y="148281"/>
                    </a:cubicBezTo>
                    <a:cubicBezTo>
                      <a:pt x="3964617" y="138233"/>
                      <a:pt x="3965354" y="140302"/>
                      <a:pt x="4003589" y="131806"/>
                    </a:cubicBezTo>
                    <a:cubicBezTo>
                      <a:pt x="4014641" y="129350"/>
                      <a:pt x="4025265" y="124593"/>
                      <a:pt x="4036541" y="123568"/>
                    </a:cubicBezTo>
                    <a:cubicBezTo>
                      <a:pt x="4085841" y="119086"/>
                      <a:pt x="4135395" y="118076"/>
                      <a:pt x="4184822" y="115330"/>
                    </a:cubicBezTo>
                    <a:lnTo>
                      <a:pt x="4234249" y="107092"/>
                    </a:lnTo>
                    <a:cubicBezTo>
                      <a:pt x="4253440" y="104139"/>
                      <a:pt x="4272874" y="102662"/>
                      <a:pt x="4291914" y="98854"/>
                    </a:cubicBezTo>
                    <a:cubicBezTo>
                      <a:pt x="4300429" y="97151"/>
                      <a:pt x="4307991" y="91525"/>
                      <a:pt x="4316627" y="90616"/>
                    </a:cubicBezTo>
                    <a:cubicBezTo>
                      <a:pt x="4360406" y="86008"/>
                      <a:pt x="4404498" y="85125"/>
                      <a:pt x="4448433" y="82379"/>
                    </a:cubicBezTo>
                    <a:cubicBezTo>
                      <a:pt x="4501553" y="64672"/>
                      <a:pt x="4450721" y="79698"/>
                      <a:pt x="4547287" y="65903"/>
                    </a:cubicBezTo>
                    <a:cubicBezTo>
                      <a:pt x="4561148" y="63923"/>
                      <a:pt x="4574700" y="60170"/>
                      <a:pt x="4588476" y="57665"/>
                    </a:cubicBezTo>
                    <a:cubicBezTo>
                      <a:pt x="4604910" y="54677"/>
                      <a:pt x="4621368" y="51789"/>
                      <a:pt x="4637903" y="49427"/>
                    </a:cubicBezTo>
                    <a:cubicBezTo>
                      <a:pt x="4659819" y="46296"/>
                      <a:pt x="4681969" y="44828"/>
                      <a:pt x="4703806" y="41189"/>
                    </a:cubicBezTo>
                    <a:cubicBezTo>
                      <a:pt x="4714974" y="39328"/>
                      <a:pt x="4725705" y="35408"/>
                      <a:pt x="4736757" y="32952"/>
                    </a:cubicBezTo>
                    <a:cubicBezTo>
                      <a:pt x="4763533" y="27002"/>
                      <a:pt x="4778883" y="26667"/>
                      <a:pt x="4802660" y="16476"/>
                    </a:cubicBezTo>
                    <a:cubicBezTo>
                      <a:pt x="4813947" y="11639"/>
                      <a:pt x="4847891" y="0"/>
                      <a:pt x="4835611" y="0"/>
                    </a:cubicBezTo>
                    <a:cubicBezTo>
                      <a:pt x="4818244" y="0"/>
                      <a:pt x="4802660" y="10984"/>
                      <a:pt x="4786184" y="16476"/>
                    </a:cubicBezTo>
                    <a:lnTo>
                      <a:pt x="4761471" y="24714"/>
                    </a:lnTo>
                    <a:cubicBezTo>
                      <a:pt x="4734152" y="33820"/>
                      <a:pt x="4745440" y="32952"/>
                      <a:pt x="4728519" y="3295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Forme libre 24"/>
              <p:cNvSpPr/>
              <p:nvPr/>
            </p:nvSpPr>
            <p:spPr>
              <a:xfrm>
                <a:off x="3402227" y="6318401"/>
                <a:ext cx="411892" cy="329534"/>
              </a:xfrm>
              <a:custGeom>
                <a:avLst/>
                <a:gdLst>
                  <a:gd name="connsiteX0" fmla="*/ 0 w 411892"/>
                  <a:gd name="connsiteY0" fmla="*/ 57685 h 329534"/>
                  <a:gd name="connsiteX1" fmla="*/ 8238 w 411892"/>
                  <a:gd name="connsiteY1" fmla="*/ 173015 h 329534"/>
                  <a:gd name="connsiteX2" fmla="*/ 16476 w 411892"/>
                  <a:gd name="connsiteY2" fmla="*/ 205967 h 329534"/>
                  <a:gd name="connsiteX3" fmla="*/ 24714 w 411892"/>
                  <a:gd name="connsiteY3" fmla="*/ 230680 h 329534"/>
                  <a:gd name="connsiteX4" fmla="*/ 107092 w 411892"/>
                  <a:gd name="connsiteY4" fmla="*/ 321296 h 329534"/>
                  <a:gd name="connsiteX5" fmla="*/ 131805 w 411892"/>
                  <a:gd name="connsiteY5" fmla="*/ 329534 h 329534"/>
                  <a:gd name="connsiteX6" fmla="*/ 172995 w 411892"/>
                  <a:gd name="connsiteY6" fmla="*/ 321296 h 329534"/>
                  <a:gd name="connsiteX7" fmla="*/ 222422 w 411892"/>
                  <a:gd name="connsiteY7" fmla="*/ 288345 h 329534"/>
                  <a:gd name="connsiteX8" fmla="*/ 247135 w 411892"/>
                  <a:gd name="connsiteY8" fmla="*/ 271869 h 329534"/>
                  <a:gd name="connsiteX9" fmla="*/ 280087 w 411892"/>
                  <a:gd name="connsiteY9" fmla="*/ 263631 h 329534"/>
                  <a:gd name="connsiteX10" fmla="*/ 304800 w 411892"/>
                  <a:gd name="connsiteY10" fmla="*/ 247156 h 329534"/>
                  <a:gd name="connsiteX11" fmla="*/ 321276 w 411892"/>
                  <a:gd name="connsiteY11" fmla="*/ 197729 h 329534"/>
                  <a:gd name="connsiteX12" fmla="*/ 345989 w 411892"/>
                  <a:gd name="connsiteY12" fmla="*/ 123588 h 329534"/>
                  <a:gd name="connsiteX13" fmla="*/ 354227 w 411892"/>
                  <a:gd name="connsiteY13" fmla="*/ 98875 h 329534"/>
                  <a:gd name="connsiteX14" fmla="*/ 387178 w 411892"/>
                  <a:gd name="connsiteY14" fmla="*/ 49448 h 329534"/>
                  <a:gd name="connsiteX15" fmla="*/ 411892 w 411892"/>
                  <a:gd name="connsiteY15" fmla="*/ 21 h 32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1892" h="329534">
                    <a:moveTo>
                      <a:pt x="0" y="57685"/>
                    </a:moveTo>
                    <a:cubicBezTo>
                      <a:pt x="2746" y="96128"/>
                      <a:pt x="3982" y="134709"/>
                      <a:pt x="8238" y="173015"/>
                    </a:cubicBezTo>
                    <a:cubicBezTo>
                      <a:pt x="9488" y="184268"/>
                      <a:pt x="13366" y="195081"/>
                      <a:pt x="16476" y="205967"/>
                    </a:cubicBezTo>
                    <a:cubicBezTo>
                      <a:pt x="18862" y="214316"/>
                      <a:pt x="20497" y="223089"/>
                      <a:pt x="24714" y="230680"/>
                    </a:cubicBezTo>
                    <a:cubicBezTo>
                      <a:pt x="43968" y="265337"/>
                      <a:pt x="70346" y="302923"/>
                      <a:pt x="107092" y="321296"/>
                    </a:cubicBezTo>
                    <a:cubicBezTo>
                      <a:pt x="114859" y="325179"/>
                      <a:pt x="123567" y="326788"/>
                      <a:pt x="131805" y="329534"/>
                    </a:cubicBezTo>
                    <a:cubicBezTo>
                      <a:pt x="145535" y="326788"/>
                      <a:pt x="160248" y="327090"/>
                      <a:pt x="172995" y="321296"/>
                    </a:cubicBezTo>
                    <a:cubicBezTo>
                      <a:pt x="191021" y="313102"/>
                      <a:pt x="205946" y="299329"/>
                      <a:pt x="222422" y="288345"/>
                    </a:cubicBezTo>
                    <a:cubicBezTo>
                      <a:pt x="230660" y="282853"/>
                      <a:pt x="237530" y="274270"/>
                      <a:pt x="247135" y="271869"/>
                    </a:cubicBezTo>
                    <a:lnTo>
                      <a:pt x="280087" y="263631"/>
                    </a:lnTo>
                    <a:cubicBezTo>
                      <a:pt x="288325" y="258139"/>
                      <a:pt x="299553" y="255551"/>
                      <a:pt x="304800" y="247156"/>
                    </a:cubicBezTo>
                    <a:cubicBezTo>
                      <a:pt x="314004" y="232429"/>
                      <a:pt x="315784" y="214205"/>
                      <a:pt x="321276" y="197729"/>
                    </a:cubicBezTo>
                    <a:lnTo>
                      <a:pt x="345989" y="123588"/>
                    </a:lnTo>
                    <a:cubicBezTo>
                      <a:pt x="348735" y="115350"/>
                      <a:pt x="349410" y="106100"/>
                      <a:pt x="354227" y="98875"/>
                    </a:cubicBezTo>
                    <a:cubicBezTo>
                      <a:pt x="365211" y="82399"/>
                      <a:pt x="380916" y="68233"/>
                      <a:pt x="387178" y="49448"/>
                    </a:cubicBezTo>
                    <a:cubicBezTo>
                      <a:pt x="404522" y="-2584"/>
                      <a:pt x="386287" y="21"/>
                      <a:pt x="411892" y="21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ZoneTexte 25"/>
              <p:cNvSpPr txBox="1"/>
              <p:nvPr/>
            </p:nvSpPr>
            <p:spPr>
              <a:xfrm>
                <a:off x="4085968" y="2674549"/>
                <a:ext cx="9003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 smtClean="0"/>
                  <a:t>ENSFEA</a:t>
                </a:r>
                <a:endParaRPr lang="fr-FR" dirty="0"/>
              </a:p>
            </p:txBody>
          </p:sp>
        </p:grpSp>
        <p:sp>
          <p:nvSpPr>
            <p:cNvPr id="5" name="ZoneTexte 4"/>
            <p:cNvSpPr txBox="1"/>
            <p:nvPr/>
          </p:nvSpPr>
          <p:spPr>
            <a:xfrm>
              <a:off x="9227975" y="3807447"/>
              <a:ext cx="11764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 smtClean="0">
                  <a:solidFill>
                    <a:schemeClr val="bg1">
                      <a:lumMod val="65000"/>
                    </a:schemeClr>
                  </a:solidFill>
                </a:rPr>
                <a:t>Rue du pont de bois</a:t>
              </a:r>
              <a:endParaRPr lang="fr-FR" sz="9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19444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</Words>
  <Application>Microsoft Office PowerPoint</Application>
  <PresentationFormat>Grand écran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Cyrille Pasquet</dc:creator>
  <cp:lastModifiedBy>Nathalie Guerra</cp:lastModifiedBy>
  <cp:revision>7</cp:revision>
  <cp:lastPrinted>2017-11-10T11:43:22Z</cp:lastPrinted>
  <dcterms:created xsi:type="dcterms:W3CDTF">2017-11-10T11:38:53Z</dcterms:created>
  <dcterms:modified xsi:type="dcterms:W3CDTF">2018-07-12T08:15:43Z</dcterms:modified>
</cp:coreProperties>
</file>