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799263" cy="9929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19/08/2026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6630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19/08/2026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2615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19/08/2026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1444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19/08/2026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0425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19/08/2026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8516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19/08/2026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4937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19/08/2026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4061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19/08/2026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7961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19/08/2026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0346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19/08/2026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3782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D041-0A33-4EC4-9B1C-B14F1720D2AD}" type="datetimeFigureOut">
              <a:rPr lang="fr-FR" smtClean="0"/>
              <a:t>19/08/2026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647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4D041-0A33-4EC4-9B1C-B14F1720D2AD}" type="datetimeFigureOut">
              <a:rPr lang="fr-FR" smtClean="0"/>
              <a:t>19/08/2026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F3E4F-B24E-403C-A252-DD8233328A3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0196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979" y="94965"/>
            <a:ext cx="11254902" cy="6763035"/>
          </a:xfrm>
          <a:prstGeom prst="rect">
            <a:avLst/>
          </a:prstGeom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337" y="5465018"/>
            <a:ext cx="1284452" cy="444176"/>
          </a:xfrm>
          <a:prstGeom prst="rect">
            <a:avLst/>
          </a:prstGeom>
        </p:spPr>
      </p:pic>
      <p:sp>
        <p:nvSpPr>
          <p:cNvPr id="5" name="Heptagone 4"/>
          <p:cNvSpPr/>
          <p:nvPr/>
        </p:nvSpPr>
        <p:spPr>
          <a:xfrm>
            <a:off x="1235413" y="4435813"/>
            <a:ext cx="437744" cy="418289"/>
          </a:xfrm>
          <a:prstGeom prst="heptagon">
            <a:avLst/>
          </a:prstGeom>
          <a:noFill/>
          <a:ln cmpd="sng">
            <a:solidFill>
              <a:schemeClr val="accent1">
                <a:shade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994252" y="4271837"/>
            <a:ext cx="288000" cy="3600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7" name="ZoneTexte 6"/>
          <p:cNvSpPr txBox="1">
            <a:spLocks/>
          </p:cNvSpPr>
          <p:nvPr/>
        </p:nvSpPr>
        <p:spPr>
          <a:xfrm>
            <a:off x="2583432" y="2401643"/>
            <a:ext cx="288000" cy="396000"/>
          </a:xfrm>
          <a:prstGeom prst="rect">
            <a:avLst/>
          </a:prstGeom>
          <a:solidFill>
            <a:srgbClr val="00B0F0"/>
          </a:solidFill>
          <a:ln w="1587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8" name="ZoneTexte 7"/>
          <p:cNvSpPr txBox="1"/>
          <p:nvPr/>
        </p:nvSpPr>
        <p:spPr>
          <a:xfrm>
            <a:off x="2871433" y="3417250"/>
            <a:ext cx="288000" cy="369332"/>
          </a:xfrm>
          <a:prstGeom prst="rect">
            <a:avLst/>
          </a:prstGeom>
          <a:solidFill>
            <a:srgbClr val="00B0F0"/>
          </a:solidFill>
          <a:ln w="1587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3891064" y="3200400"/>
            <a:ext cx="175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3823660" y="2956188"/>
            <a:ext cx="291830" cy="396000"/>
          </a:xfrm>
          <a:prstGeom prst="rect">
            <a:avLst/>
          </a:prstGeom>
          <a:solidFill>
            <a:srgbClr val="00B0F0"/>
          </a:solidFill>
          <a:ln w="1587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4448283" y="4314542"/>
            <a:ext cx="252919" cy="396000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3690613" y="5433254"/>
            <a:ext cx="288000" cy="360000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cxnSp>
        <p:nvCxnSpPr>
          <p:cNvPr id="15" name="Connecteur droit 14"/>
          <p:cNvCxnSpPr/>
          <p:nvPr/>
        </p:nvCxnSpPr>
        <p:spPr>
          <a:xfrm>
            <a:off x="5885234" y="3895289"/>
            <a:ext cx="350196" cy="1222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5916332" y="3228796"/>
            <a:ext cx="288000" cy="396000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7" name="ZoneTexte 16"/>
          <p:cNvSpPr txBox="1"/>
          <p:nvPr/>
        </p:nvSpPr>
        <p:spPr>
          <a:xfrm>
            <a:off x="4134411" y="1068545"/>
            <a:ext cx="288000" cy="369332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6225189" y="584542"/>
            <a:ext cx="288000" cy="369332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5964940" y="5012211"/>
            <a:ext cx="288000" cy="396000"/>
          </a:xfrm>
          <a:prstGeom prst="rect">
            <a:avLst/>
          </a:prstGeom>
          <a:solidFill>
            <a:schemeClr val="accent1"/>
          </a:solidFill>
          <a:ln w="1587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1" name="ZoneTexte 20"/>
          <p:cNvSpPr txBox="1"/>
          <p:nvPr/>
        </p:nvSpPr>
        <p:spPr>
          <a:xfrm>
            <a:off x="6127747" y="3924140"/>
            <a:ext cx="288000" cy="369332"/>
          </a:xfrm>
          <a:prstGeom prst="rect">
            <a:avLst/>
          </a:prstGeom>
          <a:solidFill>
            <a:srgbClr val="00B0F0"/>
          </a:solidFill>
          <a:ln w="1587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2" name="ZoneTexte 21"/>
          <p:cNvSpPr txBox="1"/>
          <p:nvPr/>
        </p:nvSpPr>
        <p:spPr>
          <a:xfrm>
            <a:off x="1031131" y="726166"/>
            <a:ext cx="288000" cy="396000"/>
          </a:xfrm>
          <a:prstGeom prst="rect">
            <a:avLst/>
          </a:prstGeom>
          <a:solidFill>
            <a:srgbClr val="00B0F0"/>
          </a:solidFill>
          <a:ln w="15875"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23" name="ZoneTexte 22"/>
          <p:cNvSpPr txBox="1"/>
          <p:nvPr/>
        </p:nvSpPr>
        <p:spPr>
          <a:xfrm>
            <a:off x="1319131" y="808750"/>
            <a:ext cx="212180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b="1" dirty="0"/>
              <a:t>Containers (11 emplacements)</a:t>
            </a:r>
          </a:p>
        </p:txBody>
      </p:sp>
      <p:sp>
        <p:nvSpPr>
          <p:cNvPr id="24" name="Explosion 1 23"/>
          <p:cNvSpPr/>
          <p:nvPr/>
        </p:nvSpPr>
        <p:spPr>
          <a:xfrm>
            <a:off x="1997521" y="4854102"/>
            <a:ext cx="280187" cy="3960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Explosion 1 26"/>
          <p:cNvSpPr/>
          <p:nvPr/>
        </p:nvSpPr>
        <p:spPr>
          <a:xfrm>
            <a:off x="3861107" y="4393493"/>
            <a:ext cx="288000" cy="3960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xplosion 1 28"/>
          <p:cNvSpPr/>
          <p:nvPr/>
        </p:nvSpPr>
        <p:spPr>
          <a:xfrm>
            <a:off x="2470558" y="4073837"/>
            <a:ext cx="288000" cy="3960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xplosion 1 30"/>
          <p:cNvSpPr/>
          <p:nvPr/>
        </p:nvSpPr>
        <p:spPr>
          <a:xfrm>
            <a:off x="5351060" y="5502414"/>
            <a:ext cx="288000" cy="3960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xplosion 1 31"/>
          <p:cNvSpPr/>
          <p:nvPr/>
        </p:nvSpPr>
        <p:spPr>
          <a:xfrm>
            <a:off x="1011676" y="1272941"/>
            <a:ext cx="288000" cy="3960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ZoneTexte 32"/>
          <p:cNvSpPr txBox="1"/>
          <p:nvPr/>
        </p:nvSpPr>
        <p:spPr>
          <a:xfrm>
            <a:off x="1319131" y="1361553"/>
            <a:ext cx="12632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b="1" dirty="0"/>
              <a:t>Cendriers (8</a:t>
            </a:r>
            <a:r>
              <a:rPr lang="fr-FR" sz="900" dirty="0"/>
              <a:t>) </a:t>
            </a:r>
          </a:p>
        </p:txBody>
      </p:sp>
      <p:sp>
        <p:nvSpPr>
          <p:cNvPr id="35" name="ZoneTexte 34"/>
          <p:cNvSpPr txBox="1"/>
          <p:nvPr/>
        </p:nvSpPr>
        <p:spPr>
          <a:xfrm>
            <a:off x="40891" y="229471"/>
            <a:ext cx="5160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i="1" u="sng" dirty="0"/>
              <a:t>Annexe 2-localisation des containers et cendriers</a:t>
            </a:r>
          </a:p>
        </p:txBody>
      </p:sp>
      <p:sp>
        <p:nvSpPr>
          <p:cNvPr id="3" name="Explosion 1 2"/>
          <p:cNvSpPr/>
          <p:nvPr/>
        </p:nvSpPr>
        <p:spPr>
          <a:xfrm>
            <a:off x="3124633" y="3273182"/>
            <a:ext cx="252000" cy="3600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xplosion 1 3"/>
          <p:cNvSpPr/>
          <p:nvPr/>
        </p:nvSpPr>
        <p:spPr>
          <a:xfrm>
            <a:off x="3310225" y="3697289"/>
            <a:ext cx="288000" cy="3960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xplosion 1 10"/>
          <p:cNvSpPr/>
          <p:nvPr/>
        </p:nvSpPr>
        <p:spPr>
          <a:xfrm>
            <a:off x="3571752" y="3060387"/>
            <a:ext cx="288000" cy="360000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xplosion 1 31">
            <a:extLst>
              <a:ext uri="{FF2B5EF4-FFF2-40B4-BE49-F238E27FC236}">
                <a16:creationId xmlns:a16="http://schemas.microsoft.com/office/drawing/2014/main" id="{A99B1332-5945-454F-9A9A-6DBB5520F342}"/>
              </a:ext>
            </a:extLst>
          </p:cNvPr>
          <p:cNvSpPr/>
          <p:nvPr/>
        </p:nvSpPr>
        <p:spPr>
          <a:xfrm>
            <a:off x="1011676" y="1730208"/>
            <a:ext cx="288000" cy="396000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205E2A20-D544-4B29-8C8E-41CB3E215B0B}"/>
              </a:ext>
            </a:extLst>
          </p:cNvPr>
          <p:cNvSpPr txBox="1"/>
          <p:nvPr/>
        </p:nvSpPr>
        <p:spPr>
          <a:xfrm>
            <a:off x="1319131" y="1801474"/>
            <a:ext cx="15523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b="1" dirty="0"/>
              <a:t>Cendriers </a:t>
            </a:r>
            <a:r>
              <a:rPr lang="fr-FR" sz="900" b="1" dirty="0" err="1"/>
              <a:t>TchaoMégots</a:t>
            </a:r>
            <a:r>
              <a:rPr lang="fr-FR" sz="900" b="1" dirty="0"/>
              <a:t> (4</a:t>
            </a:r>
            <a:r>
              <a:rPr lang="fr-FR" sz="900" dirty="0"/>
              <a:t>) </a:t>
            </a:r>
          </a:p>
        </p:txBody>
      </p:sp>
      <p:sp>
        <p:nvSpPr>
          <p:cNvPr id="39" name="Explosion 1 31">
            <a:extLst>
              <a:ext uri="{FF2B5EF4-FFF2-40B4-BE49-F238E27FC236}">
                <a16:creationId xmlns:a16="http://schemas.microsoft.com/office/drawing/2014/main" id="{D20E8CA8-C9EF-4FC8-8150-74DB32124E21}"/>
              </a:ext>
            </a:extLst>
          </p:cNvPr>
          <p:cNvSpPr/>
          <p:nvPr/>
        </p:nvSpPr>
        <p:spPr>
          <a:xfrm>
            <a:off x="6743609" y="2123464"/>
            <a:ext cx="288000" cy="396000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Explosion 1 31">
            <a:extLst>
              <a:ext uri="{FF2B5EF4-FFF2-40B4-BE49-F238E27FC236}">
                <a16:creationId xmlns:a16="http://schemas.microsoft.com/office/drawing/2014/main" id="{DF649FAD-7EEC-4D1B-B732-56EBA436E39D}"/>
              </a:ext>
            </a:extLst>
          </p:cNvPr>
          <p:cNvSpPr/>
          <p:nvPr/>
        </p:nvSpPr>
        <p:spPr>
          <a:xfrm>
            <a:off x="5990631" y="4357187"/>
            <a:ext cx="288000" cy="396000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Explosion 1 31">
            <a:extLst>
              <a:ext uri="{FF2B5EF4-FFF2-40B4-BE49-F238E27FC236}">
                <a16:creationId xmlns:a16="http://schemas.microsoft.com/office/drawing/2014/main" id="{34DBBE1A-123B-4BEC-BCD1-472A185116E4}"/>
              </a:ext>
            </a:extLst>
          </p:cNvPr>
          <p:cNvSpPr/>
          <p:nvPr/>
        </p:nvSpPr>
        <p:spPr>
          <a:xfrm>
            <a:off x="2758558" y="5334212"/>
            <a:ext cx="288000" cy="396000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Explosion 1 31">
            <a:extLst>
              <a:ext uri="{FF2B5EF4-FFF2-40B4-BE49-F238E27FC236}">
                <a16:creationId xmlns:a16="http://schemas.microsoft.com/office/drawing/2014/main" id="{8406C1A3-7FA3-41B0-9485-B4EF68988272}"/>
              </a:ext>
            </a:extLst>
          </p:cNvPr>
          <p:cNvSpPr/>
          <p:nvPr/>
        </p:nvSpPr>
        <p:spPr>
          <a:xfrm>
            <a:off x="3152939" y="4108485"/>
            <a:ext cx="288000" cy="396000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0766274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20</Words>
  <Application>Microsoft Office PowerPoint</Application>
  <PresentationFormat>Grand écran</PresentationFormat>
  <Paragraphs>4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>INRA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Sybille Chertemps</dc:creator>
  <cp:lastModifiedBy>Catherine Emeriau</cp:lastModifiedBy>
  <cp:revision>19</cp:revision>
  <cp:lastPrinted>2022-03-03T09:07:03Z</cp:lastPrinted>
  <dcterms:created xsi:type="dcterms:W3CDTF">2021-10-14T14:38:27Z</dcterms:created>
  <dcterms:modified xsi:type="dcterms:W3CDTF">2026-08-19T07:59:00Z</dcterms:modified>
</cp:coreProperties>
</file>