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663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615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1444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0425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8516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937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06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7961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0346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3782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647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4D041-0A33-4EC4-9B1C-B14F1720D2AD}" type="datetimeFigureOut">
              <a:rPr lang="fr-FR" smtClean="0"/>
              <a:t>04/08/2026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19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79" y="94965"/>
            <a:ext cx="11254902" cy="6763035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337" y="5465018"/>
            <a:ext cx="1284452" cy="444176"/>
          </a:xfrm>
          <a:prstGeom prst="rect">
            <a:avLst/>
          </a:prstGeom>
        </p:spPr>
      </p:pic>
      <p:sp>
        <p:nvSpPr>
          <p:cNvPr id="5" name="Heptagone 4"/>
          <p:cNvSpPr/>
          <p:nvPr/>
        </p:nvSpPr>
        <p:spPr>
          <a:xfrm>
            <a:off x="1235413" y="4435813"/>
            <a:ext cx="437744" cy="418289"/>
          </a:xfrm>
          <a:prstGeom prst="heptagon">
            <a:avLst/>
          </a:prstGeom>
          <a:noFill/>
          <a:ln cmpd="sng">
            <a:solidFill>
              <a:schemeClr val="accent1">
                <a:shade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3891064" y="3200400"/>
            <a:ext cx="175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cxnSp>
        <p:nvCxnSpPr>
          <p:cNvPr id="15" name="Connecteur droit 14"/>
          <p:cNvCxnSpPr/>
          <p:nvPr/>
        </p:nvCxnSpPr>
        <p:spPr>
          <a:xfrm>
            <a:off x="5885234" y="3895289"/>
            <a:ext cx="350196" cy="1222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4964035" y="2406639"/>
            <a:ext cx="166765" cy="260361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2" name="ZoneTexte 21"/>
          <p:cNvSpPr txBox="1"/>
          <p:nvPr/>
        </p:nvSpPr>
        <p:spPr>
          <a:xfrm>
            <a:off x="1095394" y="924166"/>
            <a:ext cx="204282" cy="313416"/>
          </a:xfrm>
          <a:prstGeom prst="rect">
            <a:avLst/>
          </a:prstGeom>
          <a:solidFill>
            <a:srgbClr val="0070C0"/>
          </a:solidFill>
          <a:ln w="158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3" name="ZoneTexte 22"/>
          <p:cNvSpPr txBox="1"/>
          <p:nvPr/>
        </p:nvSpPr>
        <p:spPr>
          <a:xfrm>
            <a:off x="1454285" y="980921"/>
            <a:ext cx="21218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dirty="0"/>
              <a:t>Tables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522771" y="152814"/>
            <a:ext cx="3455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u="sng" dirty="0"/>
              <a:t>Annexe 3 - Localisation des cheminements et tables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05E2A20-D544-4B29-8C8E-41CB3E215B0B}"/>
              </a:ext>
            </a:extLst>
          </p:cNvPr>
          <p:cNvSpPr txBox="1"/>
          <p:nvPr/>
        </p:nvSpPr>
        <p:spPr>
          <a:xfrm>
            <a:off x="1454285" y="1280307"/>
            <a:ext cx="15523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dirty="0"/>
              <a:t>Cheminements</a:t>
            </a:r>
            <a:endParaRPr lang="fr-FR" sz="900" dirty="0"/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21D60AD4-34E2-4912-B592-C00BFCA5AB9A}"/>
              </a:ext>
            </a:extLst>
          </p:cNvPr>
          <p:cNvSpPr txBox="1"/>
          <p:nvPr/>
        </p:nvSpPr>
        <p:spPr>
          <a:xfrm>
            <a:off x="7292368" y="5099039"/>
            <a:ext cx="166765" cy="260361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89CA6DA4-6573-4284-AE15-1407BCE4F85C}"/>
              </a:ext>
            </a:extLst>
          </p:cNvPr>
          <p:cNvCxnSpPr/>
          <p:nvPr/>
        </p:nvCxnSpPr>
        <p:spPr>
          <a:xfrm>
            <a:off x="1014691" y="1395723"/>
            <a:ext cx="3656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F5C3355E-B7E4-46C4-8E52-CEC652F6C66B}"/>
              </a:ext>
            </a:extLst>
          </p:cNvPr>
          <p:cNvCxnSpPr>
            <a:cxnSpLocks/>
          </p:cNvCxnSpPr>
          <p:nvPr/>
        </p:nvCxnSpPr>
        <p:spPr>
          <a:xfrm flipV="1">
            <a:off x="5047417" y="2201333"/>
            <a:ext cx="153818" cy="20402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BDC30AED-85C0-4AB7-AE91-D20B2E1E6F03}"/>
              </a:ext>
            </a:extLst>
          </p:cNvPr>
          <p:cNvCxnSpPr>
            <a:cxnSpLocks/>
          </p:cNvCxnSpPr>
          <p:nvPr/>
        </p:nvCxnSpPr>
        <p:spPr>
          <a:xfrm flipV="1">
            <a:off x="7362642" y="1064720"/>
            <a:ext cx="206558" cy="134064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3689A765-A206-46BF-BDDB-E4417C83DACC}"/>
              </a:ext>
            </a:extLst>
          </p:cNvPr>
          <p:cNvCxnSpPr>
            <a:cxnSpLocks/>
          </p:cNvCxnSpPr>
          <p:nvPr/>
        </p:nvCxnSpPr>
        <p:spPr>
          <a:xfrm>
            <a:off x="7569200" y="1064720"/>
            <a:ext cx="812800" cy="13754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7104EE3C-BEBC-4460-8DC4-B3C0B875D8B3}"/>
              </a:ext>
            </a:extLst>
          </p:cNvPr>
          <p:cNvCxnSpPr>
            <a:cxnSpLocks/>
          </p:cNvCxnSpPr>
          <p:nvPr/>
        </p:nvCxnSpPr>
        <p:spPr>
          <a:xfrm flipH="1">
            <a:off x="8307109" y="1160348"/>
            <a:ext cx="74892" cy="72771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76B13081-FE66-4768-8F56-4736910B0064}"/>
              </a:ext>
            </a:extLst>
          </p:cNvPr>
          <p:cNvCxnSpPr>
            <a:cxnSpLocks/>
          </p:cNvCxnSpPr>
          <p:nvPr/>
        </p:nvCxnSpPr>
        <p:spPr>
          <a:xfrm>
            <a:off x="7459133" y="1753014"/>
            <a:ext cx="847976" cy="13505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20F1C7E8-6851-4651-ADF5-42195990C947}"/>
              </a:ext>
            </a:extLst>
          </p:cNvPr>
          <p:cNvCxnSpPr>
            <a:cxnSpLocks/>
          </p:cNvCxnSpPr>
          <p:nvPr/>
        </p:nvCxnSpPr>
        <p:spPr>
          <a:xfrm>
            <a:off x="8456891" y="2667000"/>
            <a:ext cx="1897842" cy="23706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E1CE27A2-B89F-4D98-913D-D038B6A035E7}"/>
              </a:ext>
            </a:extLst>
          </p:cNvPr>
          <p:cNvCxnSpPr>
            <a:cxnSpLocks/>
          </p:cNvCxnSpPr>
          <p:nvPr/>
        </p:nvCxnSpPr>
        <p:spPr>
          <a:xfrm flipH="1">
            <a:off x="9254067" y="2767323"/>
            <a:ext cx="151745" cy="14406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80B1F0FB-10EF-4BF4-8641-D1DC2BEA55BA}"/>
              </a:ext>
            </a:extLst>
          </p:cNvPr>
          <p:cNvCxnSpPr>
            <a:cxnSpLocks/>
          </p:cNvCxnSpPr>
          <p:nvPr/>
        </p:nvCxnSpPr>
        <p:spPr>
          <a:xfrm>
            <a:off x="9254067" y="4350590"/>
            <a:ext cx="0" cy="29436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F67ABA95-0785-415D-B7BA-FA80F32C53E0}"/>
              </a:ext>
            </a:extLst>
          </p:cNvPr>
          <p:cNvCxnSpPr>
            <a:cxnSpLocks/>
          </p:cNvCxnSpPr>
          <p:nvPr/>
        </p:nvCxnSpPr>
        <p:spPr>
          <a:xfrm>
            <a:off x="9222968" y="4626747"/>
            <a:ext cx="530632" cy="182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AF0952BD-F351-4483-84D6-32CCB48FCF70}"/>
              </a:ext>
            </a:extLst>
          </p:cNvPr>
          <p:cNvCxnSpPr>
            <a:cxnSpLocks/>
            <a:endCxn id="43" idx="1"/>
          </p:cNvCxnSpPr>
          <p:nvPr/>
        </p:nvCxnSpPr>
        <p:spPr>
          <a:xfrm>
            <a:off x="6996954" y="4861292"/>
            <a:ext cx="295414" cy="36792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14F64D2F-C5AE-461B-8423-2E1A062E1E25}"/>
              </a:ext>
            </a:extLst>
          </p:cNvPr>
          <p:cNvCxnSpPr>
            <a:cxnSpLocks/>
          </p:cNvCxnSpPr>
          <p:nvPr/>
        </p:nvCxnSpPr>
        <p:spPr>
          <a:xfrm>
            <a:off x="6631266" y="6145523"/>
            <a:ext cx="108201" cy="2722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749EA254-551B-4406-9790-374129F581F6}"/>
              </a:ext>
            </a:extLst>
          </p:cNvPr>
          <p:cNvCxnSpPr>
            <a:cxnSpLocks/>
          </p:cNvCxnSpPr>
          <p:nvPr/>
        </p:nvCxnSpPr>
        <p:spPr>
          <a:xfrm>
            <a:off x="6631266" y="6127313"/>
            <a:ext cx="51339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8" name="ZoneTexte 67">
            <a:extLst>
              <a:ext uri="{FF2B5EF4-FFF2-40B4-BE49-F238E27FC236}">
                <a16:creationId xmlns:a16="http://schemas.microsoft.com/office/drawing/2014/main" id="{D5DA7700-1EF4-4ADF-A3C4-E210DE998EAC}"/>
              </a:ext>
            </a:extLst>
          </p:cNvPr>
          <p:cNvSpPr txBox="1"/>
          <p:nvPr/>
        </p:nvSpPr>
        <p:spPr>
          <a:xfrm>
            <a:off x="6739467" y="6287552"/>
            <a:ext cx="166765" cy="260361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999421CC-3554-471F-AFF9-877CEE7CD5E4}"/>
              </a:ext>
            </a:extLst>
          </p:cNvPr>
          <p:cNvSpPr txBox="1"/>
          <p:nvPr/>
        </p:nvSpPr>
        <p:spPr>
          <a:xfrm>
            <a:off x="6824675" y="6232295"/>
            <a:ext cx="166765" cy="260361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766274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</TotalTime>
  <Words>10</Words>
  <Application>Microsoft Office PowerPoint</Application>
  <PresentationFormat>Grand écran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>INRA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Sybille Chertemps</dc:creator>
  <cp:lastModifiedBy>Thierry Rolland</cp:lastModifiedBy>
  <cp:revision>23</cp:revision>
  <cp:lastPrinted>2022-03-03T09:07:03Z</cp:lastPrinted>
  <dcterms:created xsi:type="dcterms:W3CDTF">2021-10-14T14:38:27Z</dcterms:created>
  <dcterms:modified xsi:type="dcterms:W3CDTF">2026-08-04T14:00:50Z</dcterms:modified>
</cp:coreProperties>
</file>