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73CA52-2F70-F40A-B0BA-4C3F824C71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236DD2D-E7B0-123E-7544-46F1E5E082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365A0F-19A5-0DEF-7072-7E649C6D9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D23C27-BB96-060E-1574-026748F0C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184154-1D1E-F5A9-8305-E846B4EF4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5773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F024C2-9F53-4CBE-1F79-1BD2907BD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8C23E1C-E63B-AB88-5952-7D48054169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B36820-8346-BD97-4E0B-272772741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3CF65E-11D0-FF0A-6FD3-440E76333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E759613-ECDB-DBC2-5D19-C878D0CA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8639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4385501-16C4-D164-C58C-FDD628EB8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7F78F1B-9E9A-BB1F-D803-928DC1A383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7F822D-0F52-E878-022B-8A68ADD09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FECA61-5DB4-32EC-8ABF-47EA82D1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B508A5-9F52-907E-0FA9-3C1676542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730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85A1D3-16A0-53B2-8622-7A350ACB7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D6C322-51FE-F3B2-5B7F-60C9DB9A4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5BDFF0-8001-6981-0D93-E1EB6EB49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9DCDE1-33C4-46D2-9189-45002383A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0B89C8-B5F2-796E-2B59-DA23032D5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265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CE637E-2ECB-8682-01D3-0AA6E9331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4E8F5B-70FA-A352-DAAA-0743449DD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DF5BD7-40EE-5FE2-BDC2-250128163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FF88A5E-A6A3-8E64-68CE-0995905FA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9FC609-64B5-9B93-D135-34DCC1F3A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380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CA5B12-E4F2-BEF1-EB6D-C9CE5C390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9F49DFB-035B-35E7-13FF-7715E62B29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C3947E-B3FD-25C8-676C-488C24DF8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A6B63B9-C674-354B-6D9A-5BF93B1BF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72BC01-598A-DDB9-C4E0-58B3A119A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62AC79-89C4-627F-7906-986DA4C52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310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592C60-E31D-41F7-3A8F-7B0BC8E9E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C15FB0-95E5-7939-3F89-976E2F7B4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45AA21-8F26-ED92-2ECA-94FA1AB72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BFC2C5-E31F-342F-004D-22E8ED1678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5463738-CA02-B9D3-BC38-998D9DBA4E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3B8F8B4-7611-5F1D-32A3-A55F1A49C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93DEFDB-5D28-9DEC-8D28-B5B506670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6946B02-EB37-9CB9-9674-3545BFE07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13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9CD6CA-5ECA-7E20-BF7A-CCCDE58E9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32FA1E4-B4F5-5FDA-0802-D1BA4EA21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4C50B5D-2893-A795-E917-479C30A64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638F818-BD56-D303-66AC-56294D7D6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46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FB0F483-34C5-AFE6-45A8-889B9385B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66403A3-1110-63C1-DF20-BB25456AC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27D07A-A1F4-A936-3C42-EBB1C3414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85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3A1DC3-4BCD-9FC6-7871-4E6FF7FE1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0B14C2-16DB-3136-7BA5-7E1CEB3DE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0F88A41-D3EC-AC9F-F714-816E33B773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7D3408-DDB1-86FA-2021-A1BF80DB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370F4BD-C52B-5472-EF09-B710C4165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ADD4971-5158-0D70-BD75-B4DE7B12C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484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6DE8A5-1603-A1EC-CA89-61EF87079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AB163B2-E663-CBC7-7B96-E390DD8473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AA74E23-C376-815B-7D55-C0C700A71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A56C3DA-F36C-8715-4F51-0E494AFF2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9D77692-329C-0950-766E-B9013C9F2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34B92D-1DBD-4FF1-308F-3A50B0A6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161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EECCFD-C042-7C04-F7F1-AAEF27998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1D3D73-19CE-E26F-4A3A-AF7DC91AC8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676184-2124-18F9-F3AF-CE612485A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F471F9-007E-4D07-AD16-07E2FC570468}" type="datetimeFigureOut">
              <a:rPr lang="fr-FR" smtClean="0"/>
              <a:t>03/08/2026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6BB1D3F-B101-5A10-BB71-245452A5DC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9C217E-7D86-E88B-0A21-D714E5A0F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C92017-6914-448D-90F9-CA33A821DD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116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FEA0782-7399-8D0A-21F8-74B438FB6B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3"/>
          <a:stretch>
            <a:fillRect/>
          </a:stretch>
        </p:blipFill>
        <p:spPr>
          <a:xfrm rot="5400000">
            <a:off x="3926788" y="-1407209"/>
            <a:ext cx="6858003" cy="967242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8A3805-CBEB-39BD-D76A-F2474C0C1303}"/>
              </a:ext>
            </a:extLst>
          </p:cNvPr>
          <p:cNvSpPr/>
          <p:nvPr/>
        </p:nvSpPr>
        <p:spPr>
          <a:xfrm rot="21169046">
            <a:off x="3616098" y="4613532"/>
            <a:ext cx="2343150" cy="371475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8D2D54-FEE1-F3C8-AFF7-020E84087885}"/>
              </a:ext>
            </a:extLst>
          </p:cNvPr>
          <p:cNvSpPr/>
          <p:nvPr/>
        </p:nvSpPr>
        <p:spPr>
          <a:xfrm rot="21169046">
            <a:off x="5832761" y="2693802"/>
            <a:ext cx="1114077" cy="404096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3D17DB-D8BF-C46B-5EED-E73FC6B7557F}"/>
              </a:ext>
            </a:extLst>
          </p:cNvPr>
          <p:cNvSpPr/>
          <p:nvPr/>
        </p:nvSpPr>
        <p:spPr>
          <a:xfrm rot="15759726">
            <a:off x="4585888" y="3338478"/>
            <a:ext cx="1869396" cy="404096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1D7A41-CDEE-B4FE-69AF-AC7C13E8B57D}"/>
              </a:ext>
            </a:extLst>
          </p:cNvPr>
          <p:cNvSpPr/>
          <p:nvPr/>
        </p:nvSpPr>
        <p:spPr>
          <a:xfrm rot="15759726">
            <a:off x="6538324" y="3202767"/>
            <a:ext cx="1645884" cy="404096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021C81-315F-37B4-64D9-B778A5D0C8DD}"/>
              </a:ext>
            </a:extLst>
          </p:cNvPr>
          <p:cNvSpPr/>
          <p:nvPr/>
        </p:nvSpPr>
        <p:spPr>
          <a:xfrm rot="15759726">
            <a:off x="7843401" y="3289675"/>
            <a:ext cx="2326477" cy="567443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54E2CB9-792D-12FD-4BB8-578D9FCDAE15}"/>
              </a:ext>
            </a:extLst>
          </p:cNvPr>
          <p:cNvSpPr/>
          <p:nvPr/>
        </p:nvSpPr>
        <p:spPr>
          <a:xfrm rot="15759726">
            <a:off x="9614490" y="3019704"/>
            <a:ext cx="2326477" cy="567443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15EB19-FFA2-3983-6C8D-9CE9530A4233}"/>
              </a:ext>
            </a:extLst>
          </p:cNvPr>
          <p:cNvSpPr/>
          <p:nvPr/>
        </p:nvSpPr>
        <p:spPr>
          <a:xfrm rot="15759726">
            <a:off x="3730416" y="3176943"/>
            <a:ext cx="1041510" cy="1268836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607A6B-1A53-D417-975E-96CA9B8AB790}"/>
              </a:ext>
            </a:extLst>
          </p:cNvPr>
          <p:cNvSpPr/>
          <p:nvPr/>
        </p:nvSpPr>
        <p:spPr>
          <a:xfrm rot="15859175">
            <a:off x="8101771" y="4024183"/>
            <a:ext cx="359311" cy="1109609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158E4E-1C50-FBAB-5BC0-8463FB68E804}"/>
              </a:ext>
            </a:extLst>
          </p:cNvPr>
          <p:cNvSpPr/>
          <p:nvPr/>
        </p:nvSpPr>
        <p:spPr>
          <a:xfrm rot="15727149">
            <a:off x="9510608" y="1965757"/>
            <a:ext cx="539515" cy="1182617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C54FE4D-4A58-5195-7E85-45B02E8189BA}"/>
              </a:ext>
            </a:extLst>
          </p:cNvPr>
          <p:cNvSpPr/>
          <p:nvPr/>
        </p:nvSpPr>
        <p:spPr>
          <a:xfrm rot="15727149">
            <a:off x="6950207" y="717719"/>
            <a:ext cx="883844" cy="2085517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Corde 22">
            <a:extLst>
              <a:ext uri="{FF2B5EF4-FFF2-40B4-BE49-F238E27FC236}">
                <a16:creationId xmlns:a16="http://schemas.microsoft.com/office/drawing/2014/main" id="{89D88292-24D3-37C5-518D-BACC25D18F9C}"/>
              </a:ext>
            </a:extLst>
          </p:cNvPr>
          <p:cNvSpPr/>
          <p:nvPr/>
        </p:nvSpPr>
        <p:spPr>
          <a:xfrm rot="5840785">
            <a:off x="9228031" y="1677157"/>
            <a:ext cx="890198" cy="763439"/>
          </a:xfrm>
          <a:prstGeom prst="chord">
            <a:avLst>
              <a:gd name="adj1" fmla="val 2700000"/>
              <a:gd name="adj2" fmla="val 16955713"/>
            </a:avLst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8120DB8-90E2-0855-9A18-0F162729A377}"/>
              </a:ext>
            </a:extLst>
          </p:cNvPr>
          <p:cNvSpPr/>
          <p:nvPr/>
        </p:nvSpPr>
        <p:spPr>
          <a:xfrm>
            <a:off x="312065" y="1378505"/>
            <a:ext cx="428599" cy="190116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C328A0-7D8A-4AB7-48B3-B629B7490DE8}"/>
              </a:ext>
            </a:extLst>
          </p:cNvPr>
          <p:cNvSpPr/>
          <p:nvPr/>
        </p:nvSpPr>
        <p:spPr>
          <a:xfrm>
            <a:off x="312065" y="1733481"/>
            <a:ext cx="428598" cy="190115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D229EE-6806-698D-6B45-87FC4C554CCE}"/>
              </a:ext>
            </a:extLst>
          </p:cNvPr>
          <p:cNvSpPr/>
          <p:nvPr/>
        </p:nvSpPr>
        <p:spPr>
          <a:xfrm rot="21169046">
            <a:off x="3578446" y="2689499"/>
            <a:ext cx="1649881" cy="3365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506EB4F-019F-24BB-8B56-B34B6B079585}"/>
              </a:ext>
            </a:extLst>
          </p:cNvPr>
          <p:cNvSpPr/>
          <p:nvPr/>
        </p:nvSpPr>
        <p:spPr>
          <a:xfrm>
            <a:off x="312065" y="2077068"/>
            <a:ext cx="428599" cy="1901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49E934D-9114-9D22-40BB-5059DDFCE8CF}"/>
              </a:ext>
            </a:extLst>
          </p:cNvPr>
          <p:cNvSpPr/>
          <p:nvPr/>
        </p:nvSpPr>
        <p:spPr>
          <a:xfrm rot="16200000">
            <a:off x="422066" y="2637349"/>
            <a:ext cx="190115" cy="428598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orme libre : forme 37">
            <a:extLst>
              <a:ext uri="{FF2B5EF4-FFF2-40B4-BE49-F238E27FC236}">
                <a16:creationId xmlns:a16="http://schemas.microsoft.com/office/drawing/2014/main" id="{D737B8C6-EAD8-135E-1E54-EA6B71117A44}"/>
              </a:ext>
            </a:extLst>
          </p:cNvPr>
          <p:cNvSpPr/>
          <p:nvPr/>
        </p:nvSpPr>
        <p:spPr>
          <a:xfrm>
            <a:off x="5952744" y="4133088"/>
            <a:ext cx="1225296" cy="438912"/>
          </a:xfrm>
          <a:custGeom>
            <a:avLst/>
            <a:gdLst>
              <a:gd name="csX0" fmla="*/ 45720 w 1225296"/>
              <a:gd name="csY0" fmla="*/ 438912 h 438912"/>
              <a:gd name="csX1" fmla="*/ 0 w 1225296"/>
              <a:gd name="csY1" fmla="*/ 146304 h 438912"/>
              <a:gd name="csX2" fmla="*/ 1024128 w 1225296"/>
              <a:gd name="csY2" fmla="*/ 0 h 438912"/>
              <a:gd name="csX3" fmla="*/ 1225296 w 1225296"/>
              <a:gd name="csY3" fmla="*/ 109728 h 438912"/>
              <a:gd name="csX4" fmla="*/ 1024128 w 1225296"/>
              <a:gd name="csY4" fmla="*/ 164592 h 438912"/>
              <a:gd name="csX5" fmla="*/ 1042416 w 1225296"/>
              <a:gd name="csY5" fmla="*/ 338328 h 438912"/>
              <a:gd name="csX6" fmla="*/ 45720 w 1225296"/>
              <a:gd name="csY6" fmla="*/ 438912 h 43891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1225296" h="438912">
                <a:moveTo>
                  <a:pt x="45720" y="438912"/>
                </a:moveTo>
                <a:lnTo>
                  <a:pt x="0" y="146304"/>
                </a:lnTo>
                <a:lnTo>
                  <a:pt x="1024128" y="0"/>
                </a:lnTo>
                <a:lnTo>
                  <a:pt x="1225296" y="109728"/>
                </a:lnTo>
                <a:lnTo>
                  <a:pt x="1024128" y="164592"/>
                </a:lnTo>
                <a:lnTo>
                  <a:pt x="1042416" y="338328"/>
                </a:lnTo>
                <a:lnTo>
                  <a:pt x="45720" y="438912"/>
                </a:lnTo>
                <a:close/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orme libre : forme 38">
            <a:extLst>
              <a:ext uri="{FF2B5EF4-FFF2-40B4-BE49-F238E27FC236}">
                <a16:creationId xmlns:a16="http://schemas.microsoft.com/office/drawing/2014/main" id="{1668991B-2C5F-68A6-507E-38DBBB4E1599}"/>
              </a:ext>
            </a:extLst>
          </p:cNvPr>
          <p:cNvSpPr/>
          <p:nvPr/>
        </p:nvSpPr>
        <p:spPr>
          <a:xfrm>
            <a:off x="5998464" y="4251960"/>
            <a:ext cx="1709928" cy="932688"/>
          </a:xfrm>
          <a:custGeom>
            <a:avLst/>
            <a:gdLst>
              <a:gd name="csX0" fmla="*/ 1709928 w 1709928"/>
              <a:gd name="csY0" fmla="*/ 612648 h 932688"/>
              <a:gd name="csX1" fmla="*/ 1655064 w 1709928"/>
              <a:gd name="csY1" fmla="*/ 0 h 932688"/>
              <a:gd name="csX2" fmla="*/ 1033272 w 1709928"/>
              <a:gd name="csY2" fmla="*/ 64008 h 932688"/>
              <a:gd name="csX3" fmla="*/ 1014984 w 1709928"/>
              <a:gd name="csY3" fmla="*/ 246888 h 932688"/>
              <a:gd name="csX4" fmla="*/ 0 w 1709928"/>
              <a:gd name="csY4" fmla="*/ 365760 h 932688"/>
              <a:gd name="csX5" fmla="*/ 64008 w 1709928"/>
              <a:gd name="csY5" fmla="*/ 932688 h 932688"/>
              <a:gd name="csX6" fmla="*/ 566928 w 1709928"/>
              <a:gd name="csY6" fmla="*/ 868680 h 932688"/>
              <a:gd name="csX7" fmla="*/ 539496 w 1709928"/>
              <a:gd name="csY7" fmla="*/ 749808 h 932688"/>
              <a:gd name="csX8" fmla="*/ 1709928 w 1709928"/>
              <a:gd name="csY8" fmla="*/ 612648 h 9326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709928" h="932688">
                <a:moveTo>
                  <a:pt x="1709928" y="612648"/>
                </a:moveTo>
                <a:lnTo>
                  <a:pt x="1655064" y="0"/>
                </a:lnTo>
                <a:lnTo>
                  <a:pt x="1033272" y="64008"/>
                </a:lnTo>
                <a:lnTo>
                  <a:pt x="1014984" y="246888"/>
                </a:lnTo>
                <a:lnTo>
                  <a:pt x="0" y="365760"/>
                </a:lnTo>
                <a:lnTo>
                  <a:pt x="64008" y="932688"/>
                </a:lnTo>
                <a:lnTo>
                  <a:pt x="566928" y="868680"/>
                </a:lnTo>
                <a:lnTo>
                  <a:pt x="539496" y="749808"/>
                </a:lnTo>
                <a:lnTo>
                  <a:pt x="1709928" y="612648"/>
                </a:lnTo>
                <a:close/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076F8BB-E72E-6247-EB2B-B7D9B677E242}"/>
              </a:ext>
            </a:extLst>
          </p:cNvPr>
          <p:cNvSpPr/>
          <p:nvPr/>
        </p:nvSpPr>
        <p:spPr>
          <a:xfrm rot="16200000">
            <a:off x="431307" y="2980935"/>
            <a:ext cx="190115" cy="42859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F347D7D-64A4-3320-4243-D6BFB531966C}"/>
              </a:ext>
            </a:extLst>
          </p:cNvPr>
          <p:cNvSpPr txBox="1"/>
          <p:nvPr/>
        </p:nvSpPr>
        <p:spPr>
          <a:xfrm>
            <a:off x="740663" y="1335063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Ecole Chevalier Bayard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02D057E4-300E-BA83-0944-2B3045A123A2}"/>
              </a:ext>
            </a:extLst>
          </p:cNvPr>
          <p:cNvSpPr txBox="1"/>
          <p:nvPr/>
        </p:nvSpPr>
        <p:spPr>
          <a:xfrm>
            <a:off x="740663" y="1690038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CNSMDL en activité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5093519E-8126-B122-B781-C4E55FE07CFB}"/>
              </a:ext>
            </a:extLst>
          </p:cNvPr>
          <p:cNvSpPr txBox="1"/>
          <p:nvPr/>
        </p:nvSpPr>
        <p:spPr>
          <a:xfrm>
            <a:off x="740663" y="2050944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Drôme / Base vie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1F06253-1E93-088C-1986-7418FC96E6BF}"/>
              </a:ext>
            </a:extLst>
          </p:cNvPr>
          <p:cNvSpPr txBox="1"/>
          <p:nvPr/>
        </p:nvSpPr>
        <p:spPr>
          <a:xfrm>
            <a:off x="799520" y="2713148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Saône / bâtiment à curer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F160B27B-3BC5-6C85-628F-766B10CDE98E}"/>
              </a:ext>
            </a:extLst>
          </p:cNvPr>
          <p:cNvSpPr txBox="1"/>
          <p:nvPr/>
        </p:nvSpPr>
        <p:spPr>
          <a:xfrm>
            <a:off x="799520" y="3068123"/>
            <a:ext cx="181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Extension Saône / bâtiment à démolir</a:t>
            </a:r>
          </a:p>
        </p:txBody>
      </p:sp>
    </p:spTree>
    <p:extLst>
      <p:ext uri="{BB962C8B-B14F-4D97-AF65-F5344CB8AC3E}">
        <p14:creationId xmlns:p14="http://schemas.microsoft.com/office/powerpoint/2010/main" val="3738226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BEEE8AE-B890-1916-D9B3-1D1FE84031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763"/>
          <a:stretch>
            <a:fillRect/>
          </a:stretch>
        </p:blipFill>
        <p:spPr>
          <a:xfrm rot="5400000">
            <a:off x="3926788" y="-1407209"/>
            <a:ext cx="6858003" cy="9672421"/>
          </a:xfrm>
          <a:prstGeom prst="rect">
            <a:avLst/>
          </a:prstGeom>
        </p:spPr>
      </p:pic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5045F892-B088-B22A-EF53-8BF988D97CC2}"/>
              </a:ext>
            </a:extLst>
          </p:cNvPr>
          <p:cNvSpPr/>
          <p:nvPr/>
        </p:nvSpPr>
        <p:spPr>
          <a:xfrm rot="15308579">
            <a:off x="5785019" y="5332759"/>
            <a:ext cx="493776" cy="236349"/>
          </a:xfrm>
          <a:prstGeom prst="rightArrow">
            <a:avLst/>
          </a:prstGeom>
          <a:solidFill>
            <a:srgbClr val="F9836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69287B0F-1232-9F2C-FD5E-1C1988E4030D}"/>
              </a:ext>
            </a:extLst>
          </p:cNvPr>
          <p:cNvSpPr/>
          <p:nvPr/>
        </p:nvSpPr>
        <p:spPr>
          <a:xfrm rot="15831170">
            <a:off x="8022251" y="4657729"/>
            <a:ext cx="493776" cy="236349"/>
          </a:xfrm>
          <a:prstGeom prst="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92183B37-3166-7792-D53F-A58381CF8472}"/>
              </a:ext>
            </a:extLst>
          </p:cNvPr>
          <p:cNvSpPr/>
          <p:nvPr/>
        </p:nvSpPr>
        <p:spPr>
          <a:xfrm>
            <a:off x="240706" y="730278"/>
            <a:ext cx="493776" cy="236349"/>
          </a:xfrm>
          <a:prstGeom prst="rightArrow">
            <a:avLst/>
          </a:prstGeom>
          <a:solidFill>
            <a:srgbClr val="F9836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droite 9">
            <a:extLst>
              <a:ext uri="{FF2B5EF4-FFF2-40B4-BE49-F238E27FC236}">
                <a16:creationId xmlns:a16="http://schemas.microsoft.com/office/drawing/2014/main" id="{95B7F1C1-5AB8-0E09-F76F-021DDFC5A971}"/>
              </a:ext>
            </a:extLst>
          </p:cNvPr>
          <p:cNvSpPr/>
          <p:nvPr/>
        </p:nvSpPr>
        <p:spPr>
          <a:xfrm>
            <a:off x="240706" y="1271401"/>
            <a:ext cx="493776" cy="236349"/>
          </a:xfrm>
          <a:prstGeom prst="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AA8989F-B427-FABF-B423-93A79DBCEC90}"/>
              </a:ext>
            </a:extLst>
          </p:cNvPr>
          <p:cNvSpPr txBox="1"/>
          <p:nvPr/>
        </p:nvSpPr>
        <p:spPr>
          <a:xfrm>
            <a:off x="734482" y="709952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Accès chantier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582F8DC-2895-A54C-9B96-7F8F7962D8EF}"/>
              </a:ext>
            </a:extLst>
          </p:cNvPr>
          <p:cNvSpPr txBox="1"/>
          <p:nvPr/>
        </p:nvSpPr>
        <p:spPr>
          <a:xfrm>
            <a:off x="720251" y="1271401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Accès usagers CNSMD</a:t>
            </a:r>
          </a:p>
        </p:txBody>
      </p:sp>
    </p:spTree>
    <p:extLst>
      <p:ext uri="{BB962C8B-B14F-4D97-AF65-F5344CB8AC3E}">
        <p14:creationId xmlns:p14="http://schemas.microsoft.com/office/powerpoint/2010/main" val="4219440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C5466FF-A0F9-7931-852D-02666AC9D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039" y="9525"/>
            <a:ext cx="10117961" cy="684348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37C69C-D420-0212-67C8-DCC8BDE0AAAE}"/>
              </a:ext>
            </a:extLst>
          </p:cNvPr>
          <p:cNvSpPr/>
          <p:nvPr/>
        </p:nvSpPr>
        <p:spPr>
          <a:xfrm rot="21208265">
            <a:off x="4057276" y="4892306"/>
            <a:ext cx="5295913" cy="5856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 : droite 10">
            <a:extLst>
              <a:ext uri="{FF2B5EF4-FFF2-40B4-BE49-F238E27FC236}">
                <a16:creationId xmlns:a16="http://schemas.microsoft.com/office/drawing/2014/main" id="{FBF99051-76D9-4301-B1F6-976F875AF4E6}"/>
              </a:ext>
            </a:extLst>
          </p:cNvPr>
          <p:cNvSpPr/>
          <p:nvPr/>
        </p:nvSpPr>
        <p:spPr>
          <a:xfrm rot="10259136">
            <a:off x="4973917" y="1664638"/>
            <a:ext cx="410632" cy="20641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2673F979-731C-B182-E7FD-F2BED68F6580}"/>
              </a:ext>
            </a:extLst>
          </p:cNvPr>
          <p:cNvSpPr/>
          <p:nvPr/>
        </p:nvSpPr>
        <p:spPr>
          <a:xfrm rot="10259136">
            <a:off x="5108029" y="2639998"/>
            <a:ext cx="410632" cy="20641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 : droite 14">
            <a:extLst>
              <a:ext uri="{FF2B5EF4-FFF2-40B4-BE49-F238E27FC236}">
                <a16:creationId xmlns:a16="http://schemas.microsoft.com/office/drawing/2014/main" id="{8348D87B-0F0C-A83D-6224-E0BA93F27A0E}"/>
              </a:ext>
            </a:extLst>
          </p:cNvPr>
          <p:cNvSpPr/>
          <p:nvPr/>
        </p:nvSpPr>
        <p:spPr>
          <a:xfrm rot="10259136">
            <a:off x="5326981" y="4624013"/>
            <a:ext cx="410632" cy="20641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DCBD40-D659-985E-0C90-C81E19D42DA9}"/>
              </a:ext>
            </a:extLst>
          </p:cNvPr>
          <p:cNvSpPr/>
          <p:nvPr/>
        </p:nvSpPr>
        <p:spPr>
          <a:xfrm rot="21208265">
            <a:off x="3612007" y="689445"/>
            <a:ext cx="5453741" cy="238589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F279663-F73F-E8E9-A5CC-F5F37CCAC5C3}"/>
              </a:ext>
            </a:extLst>
          </p:cNvPr>
          <p:cNvSpPr/>
          <p:nvPr/>
        </p:nvSpPr>
        <p:spPr>
          <a:xfrm rot="21208265">
            <a:off x="5369237" y="1081975"/>
            <a:ext cx="216950" cy="3875474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9768B6CE-A58B-FEE6-69F9-C65A0FCEB358}"/>
              </a:ext>
            </a:extLst>
          </p:cNvPr>
          <p:cNvSpPr/>
          <p:nvPr/>
        </p:nvSpPr>
        <p:spPr>
          <a:xfrm rot="15784845">
            <a:off x="6153327" y="462699"/>
            <a:ext cx="565576" cy="180835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B08229EF-F5BC-2811-A88B-4DD726113C4B}"/>
              </a:ext>
            </a:extLst>
          </p:cNvPr>
          <p:cNvSpPr/>
          <p:nvPr/>
        </p:nvSpPr>
        <p:spPr>
          <a:xfrm>
            <a:off x="152237" y="741527"/>
            <a:ext cx="410632" cy="20641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F7A16D9-2340-CB00-905C-C7A353380A1E}"/>
              </a:ext>
            </a:extLst>
          </p:cNvPr>
          <p:cNvSpPr/>
          <p:nvPr/>
        </p:nvSpPr>
        <p:spPr>
          <a:xfrm rot="21208265">
            <a:off x="4094789" y="5094787"/>
            <a:ext cx="3054927" cy="465635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 : droite 6">
            <a:extLst>
              <a:ext uri="{FF2B5EF4-FFF2-40B4-BE49-F238E27FC236}">
                <a16:creationId xmlns:a16="http://schemas.microsoft.com/office/drawing/2014/main" id="{162B40A3-E376-3806-72F2-F6058E9FC128}"/>
              </a:ext>
            </a:extLst>
          </p:cNvPr>
          <p:cNvSpPr/>
          <p:nvPr/>
        </p:nvSpPr>
        <p:spPr>
          <a:xfrm rot="4886522">
            <a:off x="4325720" y="5509395"/>
            <a:ext cx="565576" cy="180835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0D6FBF42-2006-F9C1-E958-D93B89A7B25B}"/>
              </a:ext>
            </a:extLst>
          </p:cNvPr>
          <p:cNvSpPr/>
          <p:nvPr/>
        </p:nvSpPr>
        <p:spPr>
          <a:xfrm rot="5011255">
            <a:off x="6771868" y="5237185"/>
            <a:ext cx="565576" cy="180835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F409C60B-3BB4-3A80-804A-CA33077FCE27}"/>
              </a:ext>
            </a:extLst>
          </p:cNvPr>
          <p:cNvSpPr/>
          <p:nvPr/>
        </p:nvSpPr>
        <p:spPr>
          <a:xfrm rot="15773865">
            <a:off x="5121606" y="4989373"/>
            <a:ext cx="410632" cy="20641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 : droite 28">
            <a:extLst>
              <a:ext uri="{FF2B5EF4-FFF2-40B4-BE49-F238E27FC236}">
                <a16:creationId xmlns:a16="http://schemas.microsoft.com/office/drawing/2014/main" id="{682E45D7-5618-47DB-C45A-82E82DB47659}"/>
              </a:ext>
            </a:extLst>
          </p:cNvPr>
          <p:cNvSpPr/>
          <p:nvPr/>
        </p:nvSpPr>
        <p:spPr>
          <a:xfrm>
            <a:off x="166466" y="1082207"/>
            <a:ext cx="410632" cy="206419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 : droite 30">
            <a:extLst>
              <a:ext uri="{FF2B5EF4-FFF2-40B4-BE49-F238E27FC236}">
                <a16:creationId xmlns:a16="http://schemas.microsoft.com/office/drawing/2014/main" id="{23038756-B0D5-AFB4-D946-3BF3327A7095}"/>
              </a:ext>
            </a:extLst>
          </p:cNvPr>
          <p:cNvSpPr/>
          <p:nvPr/>
        </p:nvSpPr>
        <p:spPr>
          <a:xfrm rot="5075117">
            <a:off x="6633113" y="5236992"/>
            <a:ext cx="571914" cy="21817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lèche : droite 34">
            <a:extLst>
              <a:ext uri="{FF2B5EF4-FFF2-40B4-BE49-F238E27FC236}">
                <a16:creationId xmlns:a16="http://schemas.microsoft.com/office/drawing/2014/main" id="{71250E12-7EBD-4F4B-4029-6AE14DA413B9}"/>
              </a:ext>
            </a:extLst>
          </p:cNvPr>
          <p:cNvSpPr/>
          <p:nvPr/>
        </p:nvSpPr>
        <p:spPr>
          <a:xfrm rot="5060883">
            <a:off x="3207865" y="2785484"/>
            <a:ext cx="571914" cy="21817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lèche : droite 36">
            <a:extLst>
              <a:ext uri="{FF2B5EF4-FFF2-40B4-BE49-F238E27FC236}">
                <a16:creationId xmlns:a16="http://schemas.microsoft.com/office/drawing/2014/main" id="{4F803140-563C-B186-4E04-D62ADEDAB10F}"/>
              </a:ext>
            </a:extLst>
          </p:cNvPr>
          <p:cNvSpPr/>
          <p:nvPr/>
        </p:nvSpPr>
        <p:spPr>
          <a:xfrm rot="5060883">
            <a:off x="3036061" y="884227"/>
            <a:ext cx="571914" cy="21817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2B108B0-AC0E-FFDD-F0A2-3949D225E1A5}"/>
              </a:ext>
            </a:extLst>
          </p:cNvPr>
          <p:cNvSpPr/>
          <p:nvPr/>
        </p:nvSpPr>
        <p:spPr>
          <a:xfrm>
            <a:off x="152237" y="1633744"/>
            <a:ext cx="410632" cy="203866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B991F8-301B-A1E9-241D-C78EFF74A262}"/>
              </a:ext>
            </a:extLst>
          </p:cNvPr>
          <p:cNvSpPr/>
          <p:nvPr/>
        </p:nvSpPr>
        <p:spPr>
          <a:xfrm>
            <a:off x="152237" y="2082709"/>
            <a:ext cx="410632" cy="20386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4FA387E-D6F9-1BD7-ACF2-B16B467B95BF}"/>
              </a:ext>
            </a:extLst>
          </p:cNvPr>
          <p:cNvSpPr/>
          <p:nvPr/>
        </p:nvSpPr>
        <p:spPr>
          <a:xfrm>
            <a:off x="152237" y="2535508"/>
            <a:ext cx="402736" cy="203867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AEACC22-0CEA-2767-8052-3A7A15598429}"/>
              </a:ext>
            </a:extLst>
          </p:cNvPr>
          <p:cNvSpPr txBox="1"/>
          <p:nvPr/>
        </p:nvSpPr>
        <p:spPr>
          <a:xfrm>
            <a:off x="531057" y="606274"/>
            <a:ext cx="181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accès piéton (usagers du site)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5258787F-AB0B-FC8A-993E-36D06BB121DE}"/>
              </a:ext>
            </a:extLst>
          </p:cNvPr>
          <p:cNvSpPr txBox="1"/>
          <p:nvPr/>
        </p:nvSpPr>
        <p:spPr>
          <a:xfrm>
            <a:off x="542476" y="993316"/>
            <a:ext cx="181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accès véhicules (usagers du site)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406FACE-DA37-74BC-3271-FEB6DC2D5197}"/>
              </a:ext>
            </a:extLst>
          </p:cNvPr>
          <p:cNvSpPr txBox="1"/>
          <p:nvPr/>
        </p:nvSpPr>
        <p:spPr>
          <a:xfrm>
            <a:off x="562869" y="1504844"/>
            <a:ext cx="181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Cheminement piéton (usagers du site)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E6CFDDCF-7989-9468-94C2-4ADEC8966D5F}"/>
              </a:ext>
            </a:extLst>
          </p:cNvPr>
          <p:cNvSpPr txBox="1"/>
          <p:nvPr/>
        </p:nvSpPr>
        <p:spPr>
          <a:xfrm>
            <a:off x="562869" y="1964719"/>
            <a:ext cx="154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Voie à maintenir (accès pompier)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54C6BA09-272D-8933-3955-F73A45B8E2C9}"/>
              </a:ext>
            </a:extLst>
          </p:cNvPr>
          <p:cNvSpPr txBox="1"/>
          <p:nvPr/>
        </p:nvSpPr>
        <p:spPr>
          <a:xfrm>
            <a:off x="562869" y="2488635"/>
            <a:ext cx="154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Cheminement VL (usagers du site)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87BF798B-8BEA-9B04-8A3D-824D1072B151}"/>
              </a:ext>
            </a:extLst>
          </p:cNvPr>
          <p:cNvSpPr txBox="1"/>
          <p:nvPr/>
        </p:nvSpPr>
        <p:spPr>
          <a:xfrm>
            <a:off x="152237" y="3281133"/>
            <a:ext cx="18937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Les cheminements piétons sont à sécuriser par un barriérage (à charge du titulaire).</a:t>
            </a:r>
          </a:p>
          <a:p>
            <a:r>
              <a:rPr lang="fr-FR" sz="1200" dirty="0"/>
              <a:t>Emprise du cheminement mini 2m large</a:t>
            </a:r>
          </a:p>
        </p:txBody>
      </p:sp>
      <p:sp>
        <p:nvSpPr>
          <p:cNvPr id="56" name="Flèche : droite 55">
            <a:extLst>
              <a:ext uri="{FF2B5EF4-FFF2-40B4-BE49-F238E27FC236}">
                <a16:creationId xmlns:a16="http://schemas.microsoft.com/office/drawing/2014/main" id="{446458FA-35B0-F3AE-E853-319852198BCB}"/>
              </a:ext>
            </a:extLst>
          </p:cNvPr>
          <p:cNvSpPr/>
          <p:nvPr/>
        </p:nvSpPr>
        <p:spPr>
          <a:xfrm rot="10405669">
            <a:off x="11454812" y="4693387"/>
            <a:ext cx="493776" cy="236349"/>
          </a:xfrm>
          <a:prstGeom prst="rightArrow">
            <a:avLst/>
          </a:prstGeom>
          <a:solidFill>
            <a:srgbClr val="F9836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Flèche : droite 57">
            <a:extLst>
              <a:ext uri="{FF2B5EF4-FFF2-40B4-BE49-F238E27FC236}">
                <a16:creationId xmlns:a16="http://schemas.microsoft.com/office/drawing/2014/main" id="{EE4B0EC6-C05D-7D96-00EC-1B231D9466B5}"/>
              </a:ext>
            </a:extLst>
          </p:cNvPr>
          <p:cNvSpPr/>
          <p:nvPr/>
        </p:nvSpPr>
        <p:spPr>
          <a:xfrm>
            <a:off x="231508" y="4876081"/>
            <a:ext cx="493776" cy="236349"/>
          </a:xfrm>
          <a:prstGeom prst="rightArrow">
            <a:avLst/>
          </a:prstGeom>
          <a:solidFill>
            <a:srgbClr val="F98367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829F459D-EB14-EB2A-E5AF-7BAC8A4C9844}"/>
              </a:ext>
            </a:extLst>
          </p:cNvPr>
          <p:cNvSpPr txBox="1"/>
          <p:nvPr/>
        </p:nvSpPr>
        <p:spPr>
          <a:xfrm>
            <a:off x="753292" y="4850339"/>
            <a:ext cx="1813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Accès chantier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5BA6651-0D80-D27E-224B-08CEF557CEA8}"/>
              </a:ext>
            </a:extLst>
          </p:cNvPr>
          <p:cNvSpPr/>
          <p:nvPr/>
        </p:nvSpPr>
        <p:spPr>
          <a:xfrm rot="15848522">
            <a:off x="689650" y="2767153"/>
            <a:ext cx="5692023" cy="465635"/>
          </a:xfrm>
          <a:prstGeom prst="rect">
            <a:avLst/>
          </a:prstGeom>
          <a:noFill/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F167BDF6-D546-7C04-11B6-3429884E5355}"/>
              </a:ext>
            </a:extLst>
          </p:cNvPr>
          <p:cNvSpPr/>
          <p:nvPr/>
        </p:nvSpPr>
        <p:spPr>
          <a:xfrm rot="4886522">
            <a:off x="3342527" y="5624989"/>
            <a:ext cx="565576" cy="180835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lèche : droite 32">
            <a:extLst>
              <a:ext uri="{FF2B5EF4-FFF2-40B4-BE49-F238E27FC236}">
                <a16:creationId xmlns:a16="http://schemas.microsoft.com/office/drawing/2014/main" id="{CBF4FD3E-117A-8B6D-A9ED-6EFF43907CF5}"/>
              </a:ext>
            </a:extLst>
          </p:cNvPr>
          <p:cNvSpPr/>
          <p:nvPr/>
        </p:nvSpPr>
        <p:spPr>
          <a:xfrm rot="21163092">
            <a:off x="3805397" y="5401401"/>
            <a:ext cx="571914" cy="218178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57987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84</Words>
  <Application>Microsoft Office PowerPoint</Application>
  <PresentationFormat>Grand écran</PresentationFormat>
  <Paragraphs>15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Fleur Gaultier</dc:creator>
  <cp:lastModifiedBy>Fleur Gaultier</cp:lastModifiedBy>
  <cp:revision>7</cp:revision>
  <dcterms:created xsi:type="dcterms:W3CDTF">2026-08-03T14:46:30Z</dcterms:created>
  <dcterms:modified xsi:type="dcterms:W3CDTF">2026-08-03T15:40:57Z</dcterms:modified>
</cp:coreProperties>
</file>