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3" r:id="rId5"/>
  </p:sldMasterIdLst>
  <p:notesMasterIdLst>
    <p:notesMasterId r:id="rId17"/>
  </p:notesMasterIdLst>
  <p:handoutMasterIdLst>
    <p:handoutMasterId r:id="rId18"/>
  </p:handoutMasterIdLst>
  <p:sldIdLst>
    <p:sldId id="409" r:id="rId6"/>
    <p:sldId id="412" r:id="rId7"/>
    <p:sldId id="413" r:id="rId8"/>
    <p:sldId id="414" r:id="rId9"/>
    <p:sldId id="415" r:id="rId10"/>
    <p:sldId id="416" r:id="rId11"/>
    <p:sldId id="417" r:id="rId12"/>
    <p:sldId id="418" r:id="rId13"/>
    <p:sldId id="419" r:id="rId14"/>
    <p:sldId id="420" r:id="rId15"/>
    <p:sldId id="421" r:id="rId16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oste 18" initials="P1" lastIdx="17" clrIdx="0">
    <p:extLst>
      <p:ext uri="{19B8F6BF-5375-455C-9EA6-DF929625EA0E}">
        <p15:presenceInfo xmlns:p15="http://schemas.microsoft.com/office/powerpoint/2012/main" userId="e35ac9df69dc82e1" providerId="Windows Live"/>
      </p:ext>
    </p:extLst>
  </p:cmAuthor>
  <p:cmAuthor id="2" name="poste12 poste12" initials="pp" lastIdx="130" clrIdx="1">
    <p:extLst>
      <p:ext uri="{19B8F6BF-5375-455C-9EA6-DF929625EA0E}">
        <p15:presenceInfo xmlns:p15="http://schemas.microsoft.com/office/powerpoint/2012/main" userId="1c2459e685da36c7" providerId="Windows Live"/>
      </p:ext>
    </p:extLst>
  </p:cmAuthor>
  <p:cmAuthor id="3" name="poste26 poste26" initials="pp" lastIdx="3" clrIdx="2">
    <p:extLst>
      <p:ext uri="{19B8F6BF-5375-455C-9EA6-DF929625EA0E}">
        <p15:presenceInfo xmlns:p15="http://schemas.microsoft.com/office/powerpoint/2012/main" userId="75baa300078d8e10" providerId="Windows Live"/>
      </p:ext>
    </p:extLst>
  </p:cmAuthor>
  <p:cmAuthor id="4" name="Poste 14" initials="P1" lastIdx="4" clrIdx="3">
    <p:extLst>
      <p:ext uri="{19B8F6BF-5375-455C-9EA6-DF929625EA0E}">
        <p15:presenceInfo xmlns:p15="http://schemas.microsoft.com/office/powerpoint/2012/main" userId="e547aba4b9d9864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  <a:srgbClr val="8BAF1A"/>
    <a:srgbClr val="668B2D"/>
    <a:srgbClr val="FFCC66"/>
    <a:srgbClr val="EDEFF6"/>
    <a:srgbClr val="21416E"/>
    <a:srgbClr val="A3AED1"/>
    <a:srgbClr val="DAEAD2"/>
    <a:srgbClr val="E7335C"/>
    <a:srgbClr val="A4CA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CD5746-A450-A34B-8276-E0495F0A7066}" v="1" dt="2026-07-15T16:12:47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23" autoAdjust="0"/>
    <p:restoredTop sz="95297" autoAdjust="0"/>
  </p:normalViewPr>
  <p:slideViewPr>
    <p:cSldViewPr snapToGrid="0">
      <p:cViewPr varScale="1">
        <p:scale>
          <a:sx n="113" d="100"/>
          <a:sy n="113" d="100"/>
        </p:scale>
        <p:origin x="1376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313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24" Type="http://schemas.microsoft.com/office/2016/11/relationships/changesInfo" Target="changesInfos/changesInfo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in BUCHARD" userId="b8424338-46af-4d10-acfc-11924417693e" providerId="ADAL" clId="{F229C738-EF6C-438B-BD7E-6C23C5E02F21}"/>
    <pc:docChg chg="undo custSel addSld modSld">
      <pc:chgData name="Robin BUCHARD" userId="b8424338-46af-4d10-acfc-11924417693e" providerId="ADAL" clId="{F229C738-EF6C-438B-BD7E-6C23C5E02F21}" dt="2026-06-26T08:58:46.187" v="38" actId="404"/>
      <pc:docMkLst>
        <pc:docMk/>
      </pc:docMkLst>
      <pc:sldChg chg="addSp delSp modSp mod">
        <pc:chgData name="Robin BUCHARD" userId="b8424338-46af-4d10-acfc-11924417693e" providerId="ADAL" clId="{F229C738-EF6C-438B-BD7E-6C23C5E02F21}" dt="2026-06-26T08:56:19.036" v="16" actId="20577"/>
        <pc:sldMkLst>
          <pc:docMk/>
          <pc:sldMk cId="3537398795" sldId="409"/>
        </pc:sldMkLst>
        <pc:spChg chg="mod">
          <ac:chgData name="Robin BUCHARD" userId="b8424338-46af-4d10-acfc-11924417693e" providerId="ADAL" clId="{F229C738-EF6C-438B-BD7E-6C23C5E02F21}" dt="2026-06-26T08:56:19.036" v="16" actId="20577"/>
          <ac:spMkLst>
            <pc:docMk/>
            <pc:sldMk cId="3537398795" sldId="409"/>
            <ac:spMk id="10" creationId="{96FEF971-E7CD-48ED-B110-5D36D2555711}"/>
          </ac:spMkLst>
        </pc:spChg>
        <pc:picChg chg="add mod">
          <ac:chgData name="Robin BUCHARD" userId="b8424338-46af-4d10-acfc-11924417693e" providerId="ADAL" clId="{F229C738-EF6C-438B-BD7E-6C23C5E02F21}" dt="2026-06-26T08:55:26.264" v="2" actId="1076"/>
          <ac:picMkLst>
            <pc:docMk/>
            <pc:sldMk cId="3537398795" sldId="409"/>
            <ac:picMk id="2" creationId="{034DEF34-AC30-AF21-AB0D-93A275D983E5}"/>
          </ac:picMkLst>
        </pc:picChg>
        <pc:picChg chg="add mod">
          <ac:chgData name="Robin BUCHARD" userId="b8424338-46af-4d10-acfc-11924417693e" providerId="ADAL" clId="{F229C738-EF6C-438B-BD7E-6C23C5E02F21}" dt="2026-06-26T08:55:35.995" v="4" actId="1076"/>
          <ac:picMkLst>
            <pc:docMk/>
            <pc:sldMk cId="3537398795" sldId="409"/>
            <ac:picMk id="7" creationId="{35225730-9991-43C5-F226-A52A4B96E670}"/>
          </ac:picMkLst>
        </pc:picChg>
      </pc:sldChg>
      <pc:sldChg chg="modSp add mod">
        <pc:chgData name="Robin BUCHARD" userId="b8424338-46af-4d10-acfc-11924417693e" providerId="ADAL" clId="{F229C738-EF6C-438B-BD7E-6C23C5E02F21}" dt="2026-06-26T08:58:08.856" v="23" actId="20577"/>
        <pc:sldMkLst>
          <pc:docMk/>
          <pc:sldMk cId="2328979933" sldId="416"/>
        </pc:sldMkLst>
        <pc:spChg chg="mod">
          <ac:chgData name="Robin BUCHARD" userId="b8424338-46af-4d10-acfc-11924417693e" providerId="ADAL" clId="{F229C738-EF6C-438B-BD7E-6C23C5E02F21}" dt="2026-06-26T08:58:08.856" v="23" actId="20577"/>
          <ac:spMkLst>
            <pc:docMk/>
            <pc:sldMk cId="2328979933" sldId="416"/>
            <ac:spMk id="9" creationId="{CEA29DA6-69E6-F53B-6E44-8B8C67A9A8DB}"/>
          </ac:spMkLst>
        </pc:spChg>
      </pc:sldChg>
      <pc:sldChg chg="modSp add mod">
        <pc:chgData name="Robin BUCHARD" userId="b8424338-46af-4d10-acfc-11924417693e" providerId="ADAL" clId="{F229C738-EF6C-438B-BD7E-6C23C5E02F21}" dt="2026-06-26T08:58:14.112" v="25" actId="20577"/>
        <pc:sldMkLst>
          <pc:docMk/>
          <pc:sldMk cId="2859869382" sldId="417"/>
        </pc:sldMkLst>
        <pc:spChg chg="mod">
          <ac:chgData name="Robin BUCHARD" userId="b8424338-46af-4d10-acfc-11924417693e" providerId="ADAL" clId="{F229C738-EF6C-438B-BD7E-6C23C5E02F21}" dt="2026-06-26T08:58:14.112" v="25" actId="20577"/>
          <ac:spMkLst>
            <pc:docMk/>
            <pc:sldMk cId="2859869382" sldId="417"/>
            <ac:spMk id="9" creationId="{AAF04ED0-F987-00FD-A32B-F0866FFA38DB}"/>
          </ac:spMkLst>
        </pc:spChg>
      </pc:sldChg>
      <pc:sldChg chg="modSp add mod">
        <pc:chgData name="Robin BUCHARD" userId="b8424338-46af-4d10-acfc-11924417693e" providerId="ADAL" clId="{F229C738-EF6C-438B-BD7E-6C23C5E02F21}" dt="2026-06-26T08:58:18.867" v="27" actId="20577"/>
        <pc:sldMkLst>
          <pc:docMk/>
          <pc:sldMk cId="1257980645" sldId="418"/>
        </pc:sldMkLst>
        <pc:spChg chg="mod">
          <ac:chgData name="Robin BUCHARD" userId="b8424338-46af-4d10-acfc-11924417693e" providerId="ADAL" clId="{F229C738-EF6C-438B-BD7E-6C23C5E02F21}" dt="2026-06-26T08:58:18.867" v="27" actId="20577"/>
          <ac:spMkLst>
            <pc:docMk/>
            <pc:sldMk cId="1257980645" sldId="418"/>
            <ac:spMk id="9" creationId="{756A3D00-96A9-C6B9-B06B-D6711F689299}"/>
          </ac:spMkLst>
        </pc:spChg>
      </pc:sldChg>
      <pc:sldChg chg="modSp add mod">
        <pc:chgData name="Robin BUCHARD" userId="b8424338-46af-4d10-acfc-11924417693e" providerId="ADAL" clId="{F229C738-EF6C-438B-BD7E-6C23C5E02F21}" dt="2026-06-26T08:58:24.704" v="29" actId="20577"/>
        <pc:sldMkLst>
          <pc:docMk/>
          <pc:sldMk cId="2839546985" sldId="419"/>
        </pc:sldMkLst>
        <pc:spChg chg="mod">
          <ac:chgData name="Robin BUCHARD" userId="b8424338-46af-4d10-acfc-11924417693e" providerId="ADAL" clId="{F229C738-EF6C-438B-BD7E-6C23C5E02F21}" dt="2026-06-26T08:58:24.704" v="29" actId="20577"/>
          <ac:spMkLst>
            <pc:docMk/>
            <pc:sldMk cId="2839546985" sldId="419"/>
            <ac:spMk id="9" creationId="{68F1CE18-F16A-4EDE-FBB8-F94581F3C7EA}"/>
          </ac:spMkLst>
        </pc:spChg>
      </pc:sldChg>
      <pc:sldChg chg="modSp add mod">
        <pc:chgData name="Robin BUCHARD" userId="b8424338-46af-4d10-acfc-11924417693e" providerId="ADAL" clId="{F229C738-EF6C-438B-BD7E-6C23C5E02F21}" dt="2026-06-26T08:58:29.688" v="31" actId="20577"/>
        <pc:sldMkLst>
          <pc:docMk/>
          <pc:sldMk cId="2427183097" sldId="420"/>
        </pc:sldMkLst>
        <pc:spChg chg="mod">
          <ac:chgData name="Robin BUCHARD" userId="b8424338-46af-4d10-acfc-11924417693e" providerId="ADAL" clId="{F229C738-EF6C-438B-BD7E-6C23C5E02F21}" dt="2026-06-26T08:58:29.688" v="31" actId="20577"/>
          <ac:spMkLst>
            <pc:docMk/>
            <pc:sldMk cId="2427183097" sldId="420"/>
            <ac:spMk id="9" creationId="{0087AB0E-4AE0-5F52-8230-862CCB48A460}"/>
          </ac:spMkLst>
        </pc:spChg>
      </pc:sldChg>
      <pc:sldChg chg="modSp add mod">
        <pc:chgData name="Robin BUCHARD" userId="b8424338-46af-4d10-acfc-11924417693e" providerId="ADAL" clId="{F229C738-EF6C-438B-BD7E-6C23C5E02F21}" dt="2026-06-26T08:58:46.187" v="38" actId="404"/>
        <pc:sldMkLst>
          <pc:docMk/>
          <pc:sldMk cId="2251860166" sldId="421"/>
        </pc:sldMkLst>
        <pc:spChg chg="mod">
          <ac:chgData name="Robin BUCHARD" userId="b8424338-46af-4d10-acfc-11924417693e" providerId="ADAL" clId="{F229C738-EF6C-438B-BD7E-6C23C5E02F21}" dt="2026-06-26T08:58:46.187" v="38" actId="404"/>
          <ac:spMkLst>
            <pc:docMk/>
            <pc:sldMk cId="2251860166" sldId="421"/>
            <ac:spMk id="9" creationId="{1438E82D-5199-0F4B-561A-6D20F99EEB59}"/>
          </ac:spMkLst>
        </pc:spChg>
      </pc:sldChg>
    </pc:docChg>
  </pc:docChgLst>
  <pc:docChgLst>
    <pc:chgData name="Antoine WARGNIER" userId="e0ef33b0-3cb5-41ab-9283-da3553b4a708" providerId="ADAL" clId="{36866BE0-E8F8-558B-BA09-3BEB5A3BA91C}"/>
    <pc:docChg chg="custSel modSld">
      <pc:chgData name="Antoine WARGNIER" userId="e0ef33b0-3cb5-41ab-9283-da3553b4a708" providerId="ADAL" clId="{36866BE0-E8F8-558B-BA09-3BEB5A3BA91C}" dt="2026-07-15T16:12:49.851" v="3" actId="1076"/>
      <pc:docMkLst>
        <pc:docMk/>
      </pc:docMkLst>
      <pc:sldChg chg="addSp delSp modSp mod">
        <pc:chgData name="Antoine WARGNIER" userId="e0ef33b0-3cb5-41ab-9283-da3553b4a708" providerId="ADAL" clId="{36866BE0-E8F8-558B-BA09-3BEB5A3BA91C}" dt="2026-07-15T16:12:49.851" v="3" actId="1076"/>
        <pc:sldMkLst>
          <pc:docMk/>
          <pc:sldMk cId="3537398795" sldId="409"/>
        </pc:sldMkLst>
        <pc:picChg chg="del">
          <ac:chgData name="Antoine WARGNIER" userId="e0ef33b0-3cb5-41ab-9283-da3553b4a708" providerId="ADAL" clId="{36866BE0-E8F8-558B-BA09-3BEB5A3BA91C}" dt="2026-07-15T16:12:46.359" v="1" actId="478"/>
          <ac:picMkLst>
            <pc:docMk/>
            <pc:sldMk cId="3537398795" sldId="409"/>
            <ac:picMk id="2" creationId="{034DEF34-AC30-AF21-AB0D-93A275D983E5}"/>
          </ac:picMkLst>
        </pc:picChg>
        <pc:picChg chg="add mod">
          <ac:chgData name="Antoine WARGNIER" userId="e0ef33b0-3cb5-41ab-9283-da3553b4a708" providerId="ADAL" clId="{36866BE0-E8F8-558B-BA09-3BEB5A3BA91C}" dt="2026-07-15T16:12:49.851" v="3" actId="1076"/>
          <ac:picMkLst>
            <pc:docMk/>
            <pc:sldMk cId="3537398795" sldId="409"/>
            <ac:picMk id="5" creationId="{F3EE199F-F52F-3130-2D16-FAE18ABA3914}"/>
          </ac:picMkLst>
        </pc:picChg>
        <pc:picChg chg="del">
          <ac:chgData name="Antoine WARGNIER" userId="e0ef33b0-3cb5-41ab-9283-da3553b4a708" providerId="ADAL" clId="{36866BE0-E8F8-558B-BA09-3BEB5A3BA91C}" dt="2026-07-15T16:12:45.459" v="0" actId="478"/>
          <ac:picMkLst>
            <pc:docMk/>
            <pc:sldMk cId="3537398795" sldId="409"/>
            <ac:picMk id="7" creationId="{35225730-9991-43C5-F226-A52A4B96E67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6124C114-2BF4-4ADE-AAF0-26E6E0E16B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6E0C770-FD04-4689-8221-206C831B37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3914BF-1190-4BED-9DD7-26ED49B1B512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7DD359C-9A85-4DB0-A6E6-52DB2DD6845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0D477CB-07E8-4E2A-B273-09A7459CC9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059A1-2213-4EC6-8615-4B943E9231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6933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AD743D-5FD6-423A-AF9E-5D8CA23F0AA5}" type="datetimeFigureOut">
              <a:rPr lang="fr-FR" smtClean="0"/>
              <a:t>15/07/2026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ABD2C-6E59-4B96-B33C-F7058C2E985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31658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4837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546242-951D-7FBA-7294-2F54743E79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6701ACA-EA53-43EE-4981-E501E9DA6A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3BBA218-EDBF-C0A0-94DB-1A11A19BF5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B137C42-FC11-BEA2-B195-9938414E4F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6145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9488E6-3AD0-FE7C-047C-BD08128AA6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BE9DD6C-173D-4AD3-BE59-7EF3C83795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C3F4259-06D3-52FB-36F4-036B8DD9DE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628095F-E5B2-5C24-8343-90290B0929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6352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0854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763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4638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854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9C8E5-2E1D-E19D-A617-56D6CA08A4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65701BF-75A9-B6BA-28AB-FAD0F3F3C5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567924B-071E-DDE6-4D24-CE0C14C71D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77DADB4-CAD6-FB34-2A68-258C92ECB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1197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52B8E4-49A9-348B-6601-99155CDA8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F10ADA4-BB73-2858-B62F-E91C802BDE1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DEA92D2-4331-B726-C093-25C9C42CE1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9A4B085-9424-7B96-953D-F500E1271B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96956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2584B8-12B1-5F51-A669-97C373142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77A3F3C-54C6-C15D-4B5D-FD0DDF7E64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B67FC23-9C92-6ED5-761E-E7D04C03FA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2945A0-6860-6BDA-43C1-A854B06F0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74234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94042-6BEE-90EB-F021-24B58D46A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8BC2FA4-2EBC-D4EA-6BC2-438C0DB43D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DCD4481-BFAC-9094-4DF5-1B20BC945C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3C0200F-6BB7-821D-4694-A3B95A78D2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1ABD2C-6E59-4B96-B33C-F7058C2E985C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180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.1 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62020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503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>
            <a:extLst>
              <a:ext uri="{FF2B5EF4-FFF2-40B4-BE49-F238E27FC236}">
                <a16:creationId xmlns:a16="http://schemas.microsoft.com/office/drawing/2014/main" id="{0270CF06-8ED7-4DBF-BD7F-7E33BDCA7E0F}"/>
              </a:ext>
            </a:extLst>
          </p:cNvPr>
          <p:cNvSpPr txBox="1">
            <a:spLocks/>
          </p:cNvSpPr>
          <p:nvPr/>
        </p:nvSpPr>
        <p:spPr>
          <a:xfrm>
            <a:off x="423226" y="1621398"/>
            <a:ext cx="9083675" cy="792000"/>
          </a:xfrm>
          <a:prstGeom prst="rect">
            <a:avLst/>
          </a:prstGeom>
          <a:noFill/>
          <a:ln>
            <a:noFill/>
          </a:ln>
        </p:spPr>
        <p:txBody>
          <a:bodyPr vert="horz" anchor="ctr" anchorCtr="0"/>
          <a:lstStyle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3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Neue BoldCond"/>
                <a:ea typeface="ＭＳ Ｐゴシック" charset="-128"/>
                <a:cs typeface="HelveticaNeue BoldCond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EQUIPE : </a:t>
            </a:r>
            <a:r>
              <a:rPr kumimoji="0" lang="fr-FR" sz="3200" b="1" i="0" u="none" strike="noStrike" kern="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charset="-128"/>
                <a:cs typeface="Arial" panose="020B0604020202020204" pitchFamily="34" charset="0"/>
              </a:rPr>
              <a:t>NOM DU MANDATAIRE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6FEF971-E7CD-48ED-B110-5D36D2555711}"/>
              </a:ext>
            </a:extLst>
          </p:cNvPr>
          <p:cNvSpPr txBox="1"/>
          <p:nvPr/>
        </p:nvSpPr>
        <p:spPr bwMode="auto">
          <a:xfrm>
            <a:off x="1928935" y="2794530"/>
            <a:ext cx="7577966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1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2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3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4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5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6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7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fr-FR" sz="2000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Fonction(s) du cotraitant numéro 8 : </a:t>
            </a:r>
            <a:r>
              <a:rPr lang="fr-FR" sz="2000" b="1" kern="0" dirty="0">
                <a:solidFill>
                  <a:schemeClr val="bg2"/>
                </a:solidFill>
                <a:latin typeface="Arial" panose="020B0604020202020204" pitchFamily="34" charset="0"/>
                <a:ea typeface="ＭＳ Ｐゴシック" pitchFamily="-112" charset="-128"/>
                <a:cs typeface="Arial" panose="020B0604020202020204" pitchFamily="34" charset="0"/>
              </a:rPr>
              <a:t>NOM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C3396EF4-B48A-41E9-AA5C-1F311BA2D43D}"/>
              </a:ext>
            </a:extLst>
          </p:cNvPr>
          <p:cNvCxnSpPr>
            <a:cxnSpLocks/>
          </p:cNvCxnSpPr>
          <p:nvPr/>
        </p:nvCxnSpPr>
        <p:spPr bwMode="auto">
          <a:xfrm>
            <a:off x="409574" y="2419744"/>
            <a:ext cx="9083675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" name="ZoneTexte 2">
            <a:extLst>
              <a:ext uri="{FF2B5EF4-FFF2-40B4-BE49-F238E27FC236}">
                <a16:creationId xmlns:a16="http://schemas.microsoft.com/office/drawing/2014/main" id="{971EBECA-2951-CEEA-D211-BB52EB4192AA}"/>
              </a:ext>
            </a:extLst>
          </p:cNvPr>
          <p:cNvSpPr txBox="1"/>
          <p:nvPr/>
        </p:nvSpPr>
        <p:spPr>
          <a:xfrm>
            <a:off x="1466118" y="3610051"/>
            <a:ext cx="27859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bg2"/>
                </a:solidFill>
              </a:rPr>
              <a:t>LOGO MANDATAIRE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7893E75-F988-F915-F4A4-CB12C6A4294E}"/>
              </a:ext>
            </a:extLst>
          </p:cNvPr>
          <p:cNvSpPr/>
          <p:nvPr/>
        </p:nvSpPr>
        <p:spPr>
          <a:xfrm>
            <a:off x="743484" y="2674834"/>
            <a:ext cx="3640509" cy="2561767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 descr="Centre hospitalier de Mayotte — Wikipédia">
            <a:extLst>
              <a:ext uri="{FF2B5EF4-FFF2-40B4-BE49-F238E27FC236}">
                <a16:creationId xmlns:a16="http://schemas.microsoft.com/office/drawing/2014/main" id="{F3EE199F-F52F-3130-2D16-FAE18ABA3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8" y="348585"/>
            <a:ext cx="2103120" cy="8775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7398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944C69-530E-A35B-AEEF-08FC21111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93AFABBF-05E4-FF3C-3617-CB0C7EF10EA8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lvl="0" algn="l">
              <a:defRPr/>
            </a:pPr>
            <a:r>
              <a:rPr lang="fr-FR" sz="2200" dirty="0">
                <a:solidFill>
                  <a:srgbClr val="808080">
                    <a:lumMod val="60000"/>
                    <a:lumOff val="40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91837CEE-722D-E26B-B9DD-D69AF0701DD8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087AB0E-4AE0-5F52-8230-862CCB48A460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9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C4F6973D-2B1B-A955-F01B-F75E93B913B6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D2FC9E7A-5C2F-8D3B-E4DC-3088A6506777}"/>
              </a:ext>
            </a:extLst>
          </p:cNvPr>
          <p:cNvGraphicFramePr>
            <a:graphicFrameLocks noGrp="1"/>
          </p:cNvGraphicFramePr>
          <p:nvPr/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7183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BF4C3-01C1-05A5-779C-F455EFEC1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C14AAF7C-FBEE-2DA3-D58F-D7DACE5278BB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lvl="0" algn="l">
              <a:defRPr/>
            </a:pPr>
            <a:r>
              <a:rPr lang="fr-FR" sz="2200" dirty="0">
                <a:solidFill>
                  <a:srgbClr val="808080">
                    <a:lumMod val="60000"/>
                    <a:lumOff val="40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9960DD8A-D495-103A-1D5C-95A1010268C0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438E82D-5199-0F4B-561A-6D20F99EEB59}"/>
              </a:ext>
            </a:extLst>
          </p:cNvPr>
          <p:cNvSpPr txBox="1"/>
          <p:nvPr/>
        </p:nvSpPr>
        <p:spPr>
          <a:xfrm>
            <a:off x="9401870" y="70337"/>
            <a:ext cx="43201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16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10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DFCF7A0-321E-6AD0-FE8A-655A8E1651D0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CA51B127-3CC7-3A9C-73B1-F0904DAF71B3}"/>
              </a:ext>
            </a:extLst>
          </p:cNvPr>
          <p:cNvGraphicFramePr>
            <a:graphicFrameLocks noGrp="1"/>
          </p:cNvGraphicFramePr>
          <p:nvPr/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860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200" b="1" i="0" u="none" strike="noStrike" kern="0" cap="none" spc="0" normalizeH="0" baseline="0" noProof="0" dirty="0">
                <a:ln>
                  <a:noFill/>
                </a:ln>
                <a:solidFill>
                  <a:srgbClr val="808080">
                    <a:lumMod val="60000"/>
                    <a:lumOff val="40000"/>
                  </a:srgbClr>
                </a:solidFill>
                <a:effectLst/>
                <a:uLnTx/>
                <a:uFillTx/>
                <a:latin typeface="Arial" pitchFamily="34" charset="0"/>
                <a:ea typeface="ＭＳ Ｐゴシック" pitchFamily="-112" charset="-128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1</a:t>
            </a:r>
          </a:p>
        </p:txBody>
      </p:sp>
      <p:graphicFrame>
        <p:nvGraphicFramePr>
          <p:cNvPr id="13" name="Tableau 5">
            <a:extLst>
              <a:ext uri="{FF2B5EF4-FFF2-40B4-BE49-F238E27FC236}">
                <a16:creationId xmlns:a16="http://schemas.microsoft.com/office/drawing/2014/main" id="{1FFD8125-C8B9-4D0D-9BB6-914F7EEF6C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0723541"/>
              </p:ext>
            </p:extLst>
          </p:nvPr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001087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lvl="0" algn="l">
              <a:defRPr/>
            </a:pPr>
            <a:r>
              <a:rPr lang="fr-FR" sz="2200" dirty="0">
                <a:solidFill>
                  <a:srgbClr val="808080">
                    <a:lumMod val="60000"/>
                    <a:lumOff val="40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0B38CFEE-7B26-FCEA-6944-4C5E4BB556D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904533"/>
              </p:ext>
            </p:extLst>
          </p:nvPr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162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lvl="0" algn="l">
              <a:defRPr/>
            </a:pPr>
            <a:r>
              <a:rPr lang="fr-FR" sz="2200" dirty="0">
                <a:solidFill>
                  <a:srgbClr val="808080">
                    <a:lumMod val="60000"/>
                    <a:lumOff val="40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</a:t>
            </a:r>
            <a:r>
              <a:rPr sz="240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/ PHOTOGRAPHIES </a:t>
            </a:r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3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82E729C7-9169-6944-1790-469D53D3A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904533"/>
              </p:ext>
            </p:extLst>
          </p:nvPr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5875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3A782E85-8849-4257-AC5C-3B11A987E6B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lvl="0" algn="l">
              <a:defRPr/>
            </a:pPr>
            <a:r>
              <a:rPr lang="fr-FR" sz="2200" dirty="0">
                <a:solidFill>
                  <a:srgbClr val="808080">
                    <a:lumMod val="60000"/>
                    <a:lumOff val="40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A1F07C0B-C776-44C2-9B05-B7E8002BE6CD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2C5AE28-A4B1-4EFD-B169-A35C7BBCD566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4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417DCE9A-60D6-45FF-95EA-2561392D5727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004809D6-5E91-71B3-A661-F7E8ACC7E9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904533"/>
              </p:ext>
            </p:extLst>
          </p:nvPr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541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B2FF05-EDAC-FC21-CD1C-40C07692BD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AB4DED1E-3444-5CE4-385E-BCBC29372B7B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lvl="0" algn="l">
              <a:defRPr/>
            </a:pPr>
            <a:r>
              <a:rPr lang="fr-FR" sz="2200" dirty="0">
                <a:solidFill>
                  <a:srgbClr val="808080">
                    <a:lumMod val="60000"/>
                    <a:lumOff val="40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77CC7A31-88A7-6E4A-CB61-356F92BD5908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EA29DA6-69E6-F53B-6E44-8B8C67A9A8DB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5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9A7910D-5E1A-4021-22DA-7118F970E55A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24D94F28-5543-0ED8-5DB2-15927D443743}"/>
              </a:ext>
            </a:extLst>
          </p:cNvPr>
          <p:cNvGraphicFramePr>
            <a:graphicFrameLocks noGrp="1"/>
          </p:cNvGraphicFramePr>
          <p:nvPr/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289799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13711-E389-AACF-98B3-5CABAC121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A3835072-7BE0-911D-53EB-39A329917948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lvl="0" algn="l">
              <a:defRPr/>
            </a:pPr>
            <a:r>
              <a:rPr lang="fr-FR" sz="2200" dirty="0">
                <a:solidFill>
                  <a:srgbClr val="808080">
                    <a:lumMod val="60000"/>
                    <a:lumOff val="40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2D1A0B6E-A691-B5FD-81CC-6710DE1BF0C3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AF04ED0-F987-00FD-A32B-F0866FFA38DB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6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1BFA40DF-DF7C-F850-07A8-EA779825682C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B99E5F57-D954-72A5-DAF5-99C17B820269}"/>
              </a:ext>
            </a:extLst>
          </p:cNvPr>
          <p:cNvGraphicFramePr>
            <a:graphicFrameLocks noGrp="1"/>
          </p:cNvGraphicFramePr>
          <p:nvPr/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98693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A7760-CBF5-DEC6-D9B2-154DB5CAD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486DC253-BB33-E364-8D21-4859690BCAE8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lvl="0" algn="l">
              <a:defRPr/>
            </a:pPr>
            <a:r>
              <a:rPr lang="fr-FR" sz="2200" dirty="0">
                <a:solidFill>
                  <a:srgbClr val="808080">
                    <a:lumMod val="60000"/>
                    <a:lumOff val="40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E61E812D-7DB1-9D0F-4D41-760A5A9EFABA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56A3D00-96A9-C6B9-B06B-D6711F689299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7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C0239E5-70F9-F2DF-F172-BFF750123868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BAB97304-5AAA-C7EB-B6BD-103C4F85E3F8}"/>
              </a:ext>
            </a:extLst>
          </p:cNvPr>
          <p:cNvGraphicFramePr>
            <a:graphicFrameLocks noGrp="1"/>
          </p:cNvGraphicFramePr>
          <p:nvPr/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7980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8735C4-096C-F686-1AA4-4DA2D07D0F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D60E150C-3F2F-A468-1992-C4BD76954E57}"/>
              </a:ext>
            </a:extLst>
          </p:cNvPr>
          <p:cNvSpPr txBox="1">
            <a:spLocks/>
          </p:cNvSpPr>
          <p:nvPr/>
        </p:nvSpPr>
        <p:spPr>
          <a:xfrm rot="16200000">
            <a:off x="6219354" y="3159594"/>
            <a:ext cx="6858001" cy="53880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lvl="0" algn="l">
              <a:defRPr/>
            </a:pPr>
            <a:r>
              <a:rPr lang="fr-FR" sz="2200" dirty="0">
                <a:solidFill>
                  <a:srgbClr val="808080">
                    <a:lumMod val="60000"/>
                    <a:lumOff val="40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NOM DE L’AUTEUR DE LA REFERENCE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813CE228-1EEF-E9BE-00A1-EF8EBFA669CF}"/>
              </a:ext>
            </a:extLst>
          </p:cNvPr>
          <p:cNvSpPr txBox="1">
            <a:spLocks/>
          </p:cNvSpPr>
          <p:nvPr/>
        </p:nvSpPr>
        <p:spPr>
          <a:xfrm rot="20151650">
            <a:off x="1464623" y="4080867"/>
            <a:ext cx="6591964" cy="599770"/>
          </a:xfrm>
          <a:prstGeom prst="rect">
            <a:avLst/>
          </a:prstGeom>
          <a:noFill/>
        </p:spPr>
        <p:txBody>
          <a:bodyPr>
            <a:normAutofit fontScale="92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kumimoji="0" lang="fr-FR" sz="2000" b="1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rebuchet MS" charset="0"/>
                <a:ea typeface="ＭＳ Ｐゴシック" pitchFamily="-112" charset="-128"/>
                <a:cs typeface="Trebuchet M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00FF"/>
                </a:solidFill>
                <a:latin typeface="Arial" charset="0"/>
              </a:defRPr>
            </a:lvl9pPr>
          </a:lstStyle>
          <a:p>
            <a:pPr algn="l"/>
            <a:r>
              <a:rPr sz="2400" dirty="0">
                <a:solidFill>
                  <a:srgbClr val="808080">
                    <a:lumMod val="75000"/>
                  </a:srgbClr>
                </a:solidFill>
                <a:effectLst/>
                <a:latin typeface="Arial" pitchFamily="34" charset="0"/>
                <a:cs typeface="Arial" pitchFamily="34" charset="0"/>
              </a:rPr>
              <a:t>ILLUSTRATIONS / PHOTOGRAPHIES / AUTRES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8F1CE18-F16A-4EDE-FBB8-F94581F3C7EA}"/>
              </a:ext>
            </a:extLst>
          </p:cNvPr>
          <p:cNvSpPr txBox="1"/>
          <p:nvPr/>
        </p:nvSpPr>
        <p:spPr>
          <a:xfrm>
            <a:off x="9401870" y="70337"/>
            <a:ext cx="432010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fr-FR" sz="2400" b="1" dirty="0">
                <a:solidFill>
                  <a:srgbClr val="000000"/>
                </a:solidFill>
                <a:latin typeface="Arial" pitchFamily="34" charset="0"/>
                <a:ea typeface="ＭＳ Ｐゴシック" pitchFamily="-112" charset="-128"/>
                <a:cs typeface="Arial" pitchFamily="34" charset="0"/>
              </a:rPr>
              <a:t>8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3AE4379-3BA7-9811-C1A3-2AA007FB58DD}"/>
              </a:ext>
            </a:extLst>
          </p:cNvPr>
          <p:cNvCxnSpPr/>
          <p:nvPr/>
        </p:nvCxnSpPr>
        <p:spPr bwMode="auto">
          <a:xfrm>
            <a:off x="9378949" y="0"/>
            <a:ext cx="0" cy="68580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" name="Tableau 5">
            <a:extLst>
              <a:ext uri="{FF2B5EF4-FFF2-40B4-BE49-F238E27FC236}">
                <a16:creationId xmlns:a16="http://schemas.microsoft.com/office/drawing/2014/main" id="{68233832-5358-459C-92DB-6503959FB82B}"/>
              </a:ext>
            </a:extLst>
          </p:cNvPr>
          <p:cNvGraphicFramePr>
            <a:graphicFrameLocks noGrp="1"/>
          </p:cNvGraphicFramePr>
          <p:nvPr/>
        </p:nvGraphicFramePr>
        <p:xfrm>
          <a:off x="73681" y="70336"/>
          <a:ext cx="4600350" cy="1767840"/>
        </p:xfrm>
        <a:graphic>
          <a:graphicData uri="http://schemas.openxmlformats.org/drawingml/2006/table">
            <a:tbl>
              <a:tblPr firstRow="1" bandRow="1"/>
              <a:tblGrid>
                <a:gridCol w="1700530">
                  <a:extLst>
                    <a:ext uri="{9D8B030D-6E8A-4147-A177-3AD203B41FA5}">
                      <a16:colId xmlns:a16="http://schemas.microsoft.com/office/drawing/2014/main" val="701891948"/>
                    </a:ext>
                  </a:extLst>
                </a:gridCol>
                <a:gridCol w="2899820">
                  <a:extLst>
                    <a:ext uri="{9D8B030D-6E8A-4147-A177-3AD203B41FA5}">
                      <a16:colId xmlns:a16="http://schemas.microsoft.com/office/drawing/2014/main" val="100875670"/>
                    </a:ext>
                  </a:extLst>
                </a:gridCol>
              </a:tblGrid>
              <a:tr h="28635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40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 DE LA REFERENCE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6153102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VILLE (DPT)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4753846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42778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 (m² </a:t>
                      </a:r>
                      <a:r>
                        <a:rPr lang="fr-FR" sz="900" b="0" dirty="0" err="1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sdp</a:t>
                      </a:r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0143859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lvl="0"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COUT HT TRAVAUX</a:t>
                      </a:r>
                      <a:endParaRPr lang="fr-FR" sz="900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698507"/>
                  </a:ext>
                </a:extLst>
              </a:tr>
              <a:tr h="2433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/ DATE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entury Schoolbook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508216"/>
                  </a:ext>
                </a:extLst>
              </a:tr>
              <a:tr h="243398">
                <a:tc>
                  <a:txBody>
                    <a:bodyPr/>
                    <a:lstStyle/>
                    <a:p>
                      <a:pPr algn="r"/>
                      <a:r>
                        <a:rPr lang="fr-FR" sz="900" b="0" dirty="0">
                          <a:solidFill>
                            <a:schemeClr val="bg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NEUF OU REHABILITATION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dirty="0">
                          <a:solidFill>
                            <a:schemeClr val="bg2">
                              <a:lumMod val="65000"/>
                              <a:lumOff val="3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COMPLETER </a:t>
                      </a: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53476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9546985"/>
      </p:ext>
    </p:extLst>
  </p:cSld>
  <p:clrMapOvr>
    <a:masterClrMapping/>
  </p:clrMapOvr>
</p:sld>
</file>

<file path=ppt/theme/theme1.xml><?xml version="1.0" encoding="utf-8"?>
<a:theme xmlns:a="http://schemas.openxmlformats.org/drawingml/2006/main" name="1. TITRE">
  <a:themeElements>
    <a:clrScheme name="Nouvelle charte">
      <a:dk1>
        <a:srgbClr val="668B2D"/>
      </a:dk1>
      <a:lt1>
        <a:sysClr val="window" lastClr="FFFFFF"/>
      </a:lt1>
      <a:dk2>
        <a:srgbClr val="8BAF1A"/>
      </a:dk2>
      <a:lt2>
        <a:srgbClr val="000000"/>
      </a:lt2>
      <a:accent1>
        <a:srgbClr val="AEC290"/>
      </a:accent1>
      <a:accent2>
        <a:srgbClr val="CEDE8F"/>
      </a:accent2>
      <a:accent3>
        <a:srgbClr val="A3AED1"/>
      </a:accent3>
      <a:accent4>
        <a:srgbClr val="2C5793"/>
      </a:accent4>
      <a:accent5>
        <a:srgbClr val="E7335C"/>
      </a:accent5>
      <a:accent6>
        <a:srgbClr val="F6B8BA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9DC673FBB29794EA2F5F3890408081F" ma:contentTypeVersion="18" ma:contentTypeDescription="Crée un document." ma:contentTypeScope="" ma:versionID="9bade56948a58e83f3cad1f58e33d622">
  <xsd:schema xmlns:xsd="http://www.w3.org/2001/XMLSchema" xmlns:xs="http://www.w3.org/2001/XMLSchema" xmlns:p="http://schemas.microsoft.com/office/2006/metadata/properties" xmlns:ns2="a577b8ef-516a-4d6b-8791-64e9fb56a92a" xmlns:ns3="cb118728-c10c-4fef-ab76-56785dc77643" targetNamespace="http://schemas.microsoft.com/office/2006/metadata/properties" ma:root="true" ma:fieldsID="e3f15c5e5d2e4bae23c8f5377589ed60" ns2:_="" ns3:_="">
    <xsd:import namespace="a577b8ef-516a-4d6b-8791-64e9fb56a92a"/>
    <xsd:import namespace="cb118728-c10c-4fef-ab76-56785dc7764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bjectDetectorVersions" minOccurs="0"/>
                <xsd:element ref="ns3:MediaLengthInSecond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77b8ef-516a-4d6b-8791-64e9fb56a92a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Valeur d’ID de document" ma:description="Valeur de l’ID de document affecté à cet élément." ma:internalName="_dlc_DocId" ma:readOnly="true">
      <xsd:simpleType>
        <xsd:restriction base="dms:Text"/>
      </xsd:simpleType>
    </xsd:element>
    <xsd:element name="_dlc_DocIdUrl" ma:index="9" nillable="true" ma:displayName="ID de document" ma:description="Lien permanent vers ce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800e70df-fcfc-4131-99e4-e482004abe98}" ma:internalName="TaxCatchAll" ma:showField="CatchAllData" ma:web="a577b8ef-516a-4d6b-8791-64e9fb56a9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118728-c10c-4fef-ab76-56785dc776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8" nillable="true" ma:taxonomy="true" ma:internalName="lcf76f155ced4ddcb4097134ff3c332f" ma:taxonomyFieldName="MediaServiceImageTags" ma:displayName="Balises d’images" ma:readOnly="false" ma:fieldId="{5cf76f15-5ced-4ddc-b409-7134ff3c332f}" ma:taxonomyMulti="true" ma:sspId="3ef53c91-f780-42cd-affc-ff6234140a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4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5385ABAEE4354DBCC588FFD8E4224D" ma:contentTypeVersion="11" ma:contentTypeDescription="Crée un document." ma:contentTypeScope="" ma:versionID="116191be92fc0dccb1d028657f050dff">
  <xsd:schema xmlns:xsd="http://www.w3.org/2001/XMLSchema" xmlns:xs="http://www.w3.org/2001/XMLSchema" xmlns:p="http://schemas.microsoft.com/office/2006/metadata/properties" xmlns:ns2="a8b3aa05-ca06-4690-a207-e8d757dcf10c" xmlns:ns3="1aa67279-683e-46f4-af05-337e7bd68249" targetNamespace="http://schemas.microsoft.com/office/2006/metadata/properties" ma:root="true" ma:fieldsID="c0fd3bc2ba7656f8287a1abf83dabcb2" ns2:_="" ns3:_="">
    <xsd:import namespace="a8b3aa05-ca06-4690-a207-e8d757dcf10c"/>
    <xsd:import namespace="1aa67279-683e-46f4-af05-337e7bd6824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b3aa05-ca06-4690-a207-e8d757dcf10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187adbbd-ca01-448c-994c-aed0876636e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a67279-683e-46f4-af05-337e7bd68249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7b1f129c-5a1d-416d-90b1-f1f7a60dba6e}" ma:internalName="TaxCatchAll" ma:showField="CatchAllData" ma:web="1aa67279-683e-46f4-af05-337e7bd6824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a67279-683e-46f4-af05-337e7bd68249" xsi:nil="true"/>
    <lcf76f155ced4ddcb4097134ff3c332f xmlns="a8b3aa05-ca06-4690-a207-e8d757dcf10c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0A0C7BB-67D8-433E-A54F-88E6F0D7F6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77b8ef-516a-4d6b-8791-64e9fb56a92a"/>
    <ds:schemaRef ds:uri="cb118728-c10c-4fef-ab76-56785dc7764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28E6BE-8EF7-4DED-A560-7BC4E8F9287B}"/>
</file>

<file path=customXml/itemProps3.xml><?xml version="1.0" encoding="utf-8"?>
<ds:datastoreItem xmlns:ds="http://schemas.openxmlformats.org/officeDocument/2006/customXml" ds:itemID="{FFFC9FAF-46E3-4818-97B5-B39613873EC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DBEEED91-E71D-47BD-8C67-5CAB331C704C}">
  <ds:schemaRefs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b118728-c10c-4fef-ab76-56785dc77643"/>
    <ds:schemaRef ds:uri="a577b8ef-516a-4d6b-8791-64e9fb56a92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16605</TotalTime>
  <Words>558</Words>
  <Application>Microsoft Macintosh PowerPoint</Application>
  <PresentationFormat>Format A4 (210 x 297 mm)</PresentationFormat>
  <Paragraphs>181</Paragraphs>
  <Slides>11</Slides>
  <Notes>11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1. TITRE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Robin BUCHARD (Embase)</dc:creator>
  <cp:lastModifiedBy>Antoine WARGNIER</cp:lastModifiedBy>
  <cp:revision>865</cp:revision>
  <dcterms:created xsi:type="dcterms:W3CDTF">2019-07-23T08:08:16Z</dcterms:created>
  <dcterms:modified xsi:type="dcterms:W3CDTF">2026-07-15T16:12:51Z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0x010100295385ABAEE4354DBCC588FFD8E4224D</vt:lpwstr>
  </property>
  <property fmtid="{D5CDD505-2E9C-101B-9397-08002B2CF9AE}" pid="3" name="_dlc_DocIdItemGuid">
    <vt:lpwstr>51a26115-ee8c-4711-ba64-408b2f2e54a9</vt:lpwstr>
  </property>
  <property fmtid="{D5CDD505-2E9C-101B-9397-08002B2CF9AE}" pid="4" name="MediaServiceImageTags">
    <vt:lpwstr/>
  </property>
</Properties>
</file>