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56" r:id="rId2"/>
  </p:sldIdLst>
  <p:sldSz cx="12801600" cy="9601200" type="A3"/>
  <p:notesSz cx="14357350" cy="9929813"/>
  <p:defaultTextStyle>
    <a:defPPr>
      <a:defRPr lang="fr-FR"/>
    </a:defPPr>
    <a:lvl1pPr algn="l" rtl="0" fontAlgn="base">
      <a:spcBef>
        <a:spcPct val="50000"/>
      </a:spcBef>
      <a:spcAft>
        <a:spcPct val="0"/>
      </a:spcAft>
      <a:buFont typeface="Wingdings" pitchFamily="2" charset="2"/>
      <a:buChar char="Ø"/>
      <a:defRPr sz="900" i="1" kern="1200">
        <a:solidFill>
          <a:schemeClr val="accent2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buFont typeface="Wingdings" pitchFamily="2" charset="2"/>
      <a:buChar char="Ø"/>
      <a:defRPr sz="900" i="1" kern="1200">
        <a:solidFill>
          <a:schemeClr val="accent2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buFont typeface="Wingdings" pitchFamily="2" charset="2"/>
      <a:buChar char="Ø"/>
      <a:defRPr sz="900" i="1" kern="1200">
        <a:solidFill>
          <a:schemeClr val="accent2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buFont typeface="Wingdings" pitchFamily="2" charset="2"/>
      <a:buChar char="Ø"/>
      <a:defRPr sz="900" i="1" kern="1200">
        <a:solidFill>
          <a:schemeClr val="accent2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buFont typeface="Wingdings" pitchFamily="2" charset="2"/>
      <a:buChar char="Ø"/>
      <a:defRPr sz="900" i="1" kern="1200">
        <a:solidFill>
          <a:schemeClr val="accent2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900" i="1" kern="1200">
        <a:solidFill>
          <a:schemeClr val="accent2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900" i="1" kern="1200">
        <a:solidFill>
          <a:schemeClr val="accent2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900" i="1" kern="1200">
        <a:solidFill>
          <a:schemeClr val="accent2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900" i="1" kern="1200">
        <a:solidFill>
          <a:schemeClr val="accent2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24">
          <p15:clr>
            <a:srgbClr val="A4A3A4"/>
          </p15:clr>
        </p15:guide>
        <p15:guide id="2" pos="403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FF"/>
    <a:srgbClr val="0066FF"/>
    <a:srgbClr val="FF9900"/>
    <a:srgbClr val="FFD85B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34580" autoAdjust="0"/>
    <p:restoredTop sz="86410" autoAdjust="0"/>
  </p:normalViewPr>
  <p:slideViewPr>
    <p:cSldViewPr snapToGrid="0">
      <p:cViewPr varScale="1">
        <p:scale>
          <a:sx n="82" d="100"/>
          <a:sy n="82" d="100"/>
        </p:scale>
        <p:origin x="2196" y="84"/>
      </p:cViewPr>
      <p:guideLst>
        <p:guide orient="horz" pos="3024"/>
        <p:guide pos="403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218238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29411" tIns="64709" rIns="129411" bIns="64709" numCol="1" anchor="t" anchorCtr="0" compatLnSpc="1">
            <a:prstTxWarp prst="textNoShape">
              <a:avLst/>
            </a:prstTxWarp>
          </a:bodyPr>
          <a:lstStyle>
            <a:lvl1pPr defTabSz="1287463">
              <a:spcBef>
                <a:spcPct val="0"/>
              </a:spcBef>
              <a:buFontTx/>
              <a:buNone/>
              <a:defRPr sz="1700" i="0">
                <a:solidFill>
                  <a:schemeClr val="tx1"/>
                </a:solidFill>
              </a:defRPr>
            </a:lvl1pPr>
          </a:lstStyle>
          <a:p>
            <a:endParaRPr lang="fr-FR" altLang="fr-FR"/>
          </a:p>
        </p:txBody>
      </p:sp>
      <p:sp>
        <p:nvSpPr>
          <p:cNvPr id="4099" name="Rectangle 1027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8139113" y="0"/>
            <a:ext cx="6218237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29411" tIns="64709" rIns="129411" bIns="64709" numCol="1" anchor="t" anchorCtr="0" compatLnSpc="1">
            <a:prstTxWarp prst="textNoShape">
              <a:avLst/>
            </a:prstTxWarp>
          </a:bodyPr>
          <a:lstStyle>
            <a:lvl1pPr algn="r" defTabSz="1287463">
              <a:spcBef>
                <a:spcPct val="0"/>
              </a:spcBef>
              <a:buFontTx/>
              <a:buNone/>
              <a:defRPr sz="1700" i="0">
                <a:solidFill>
                  <a:schemeClr val="tx1"/>
                </a:solidFill>
              </a:defRPr>
            </a:lvl1pPr>
          </a:lstStyle>
          <a:p>
            <a:endParaRPr lang="fr-FR" altLang="fr-FR"/>
          </a:p>
        </p:txBody>
      </p:sp>
      <p:sp>
        <p:nvSpPr>
          <p:cNvPr id="4100" name="Rectangle 1028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2925"/>
            <a:ext cx="6218238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29411" tIns="64709" rIns="129411" bIns="64709" numCol="1" anchor="b" anchorCtr="0" compatLnSpc="1">
            <a:prstTxWarp prst="textNoShape">
              <a:avLst/>
            </a:prstTxWarp>
          </a:bodyPr>
          <a:lstStyle>
            <a:lvl1pPr defTabSz="1287463">
              <a:spcBef>
                <a:spcPct val="0"/>
              </a:spcBef>
              <a:buFontTx/>
              <a:buNone/>
              <a:defRPr sz="1700" i="0">
                <a:solidFill>
                  <a:schemeClr val="tx1"/>
                </a:solidFill>
              </a:defRPr>
            </a:lvl1pPr>
          </a:lstStyle>
          <a:p>
            <a:endParaRPr lang="fr-FR" altLang="fr-FR"/>
          </a:p>
        </p:txBody>
      </p:sp>
      <p:sp>
        <p:nvSpPr>
          <p:cNvPr id="4101" name="Rectangle 1029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8139113" y="9432925"/>
            <a:ext cx="6218237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29411" tIns="64709" rIns="129411" bIns="64709" numCol="1" anchor="b" anchorCtr="0" compatLnSpc="1">
            <a:prstTxWarp prst="textNoShape">
              <a:avLst/>
            </a:prstTxWarp>
          </a:bodyPr>
          <a:lstStyle>
            <a:lvl1pPr algn="r" defTabSz="1287463">
              <a:spcBef>
                <a:spcPct val="0"/>
              </a:spcBef>
              <a:buFontTx/>
              <a:buNone/>
              <a:defRPr sz="1700" i="0">
                <a:solidFill>
                  <a:schemeClr val="tx1"/>
                </a:solidFill>
              </a:defRPr>
            </a:lvl1pPr>
          </a:lstStyle>
          <a:p>
            <a:fld id="{865E1ED1-8BCB-4C23-83B0-A87CBE9D141E}" type="slidenum">
              <a:rPr lang="fr-FR" altLang="fr-FR"/>
              <a:pPr/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2821193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6221413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8919" tIns="64458" rIns="128919" bIns="64458" numCol="1" anchor="t" anchorCtr="0" compatLnSpc="1">
            <a:prstTxWarp prst="textNoShape">
              <a:avLst/>
            </a:prstTxWarp>
          </a:bodyPr>
          <a:lstStyle>
            <a:lvl1pPr defTabSz="915988">
              <a:defRPr sz="1700"/>
            </a:lvl1pPr>
          </a:lstStyle>
          <a:p>
            <a:endParaRPr lang="fr-FR" alt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 bwMode="auto">
          <a:xfrm>
            <a:off x="8131175" y="0"/>
            <a:ext cx="6224588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8919" tIns="64458" rIns="128919" bIns="64458" numCol="1" anchor="t" anchorCtr="0" compatLnSpc="1">
            <a:prstTxWarp prst="textNoShape">
              <a:avLst/>
            </a:prstTxWarp>
          </a:bodyPr>
          <a:lstStyle>
            <a:lvl1pPr algn="r" defTabSz="915988">
              <a:defRPr sz="1700"/>
            </a:lvl1pPr>
          </a:lstStyle>
          <a:p>
            <a:fld id="{25DE8D7A-1428-4D69-A8F6-C8FFA1764DE7}" type="datetimeFigureOut">
              <a:rPr lang="fr-FR" altLang="fr-FR"/>
              <a:pPr/>
              <a:t>06/08/2026</a:t>
            </a:fld>
            <a:endParaRPr lang="fr-FR" alt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4699000" y="744538"/>
            <a:ext cx="4960938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28636" tIns="64317" rIns="128636" bIns="64317" rtlCol="0" anchor="ctr"/>
          <a:lstStyle/>
          <a:p>
            <a:pPr lvl="0"/>
            <a:endParaRPr lang="fr-FR" noProof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 bwMode="auto">
          <a:xfrm>
            <a:off x="1435100" y="4716463"/>
            <a:ext cx="11487150" cy="4468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8919" tIns="64458" rIns="128919" bIns="6445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 bwMode="auto">
          <a:xfrm>
            <a:off x="0" y="9431338"/>
            <a:ext cx="6221413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8919" tIns="64458" rIns="128919" bIns="64458" numCol="1" anchor="b" anchorCtr="0" compatLnSpc="1">
            <a:prstTxWarp prst="textNoShape">
              <a:avLst/>
            </a:prstTxWarp>
          </a:bodyPr>
          <a:lstStyle>
            <a:lvl1pPr defTabSz="915988">
              <a:defRPr sz="1700"/>
            </a:lvl1pPr>
          </a:lstStyle>
          <a:p>
            <a:endParaRPr lang="fr-FR" alt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 bwMode="auto">
          <a:xfrm>
            <a:off x="8131175" y="9431338"/>
            <a:ext cx="6224588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8919" tIns="64458" rIns="128919" bIns="64458" numCol="1" anchor="b" anchorCtr="0" compatLnSpc="1">
            <a:prstTxWarp prst="textNoShape">
              <a:avLst/>
            </a:prstTxWarp>
          </a:bodyPr>
          <a:lstStyle>
            <a:lvl1pPr algn="r" defTabSz="915988">
              <a:defRPr sz="1700"/>
            </a:lvl1pPr>
          </a:lstStyle>
          <a:p>
            <a:fld id="{1138F267-F0C3-4C15-8FC7-C8C702188631}" type="slidenum">
              <a:rPr lang="fr-FR" altLang="fr-FR"/>
              <a:pPr/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0269684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742950" y="2130425"/>
            <a:ext cx="8420100" cy="147002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EC4C30-74AC-4A24-B7A9-0E97B3DB759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980376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C37053-4382-4DF2-878B-88718F336589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473414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7058025" y="609600"/>
            <a:ext cx="2105025" cy="5486400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742950" y="609600"/>
            <a:ext cx="6162675" cy="5486400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0A684D-53BD-4A62-AD71-23CC986A3C1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012795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02ADB1-215D-4889-A2C7-9BAE1E94808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058670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151BFA-DD8F-4B60-B1DB-DD9DE56E3D9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605929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742950" y="1981200"/>
            <a:ext cx="413385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5029200" y="1981200"/>
            <a:ext cx="413385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649EB4-33F3-4DDD-8646-5B7CCA09003A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966540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4AF906-7A30-4DA6-A1FA-CB67EB9A8D65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034036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50D07F-9732-43D8-B954-0A7547ECA2A3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95561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2A6B67-B227-4371-B50A-0A773F304FFC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418498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BC54F0-200C-4422-A784-8A892E0C76F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76897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 lIns="79339" tIns="39669" rIns="79339" bIns="39669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fr-FR" noProof="0"/>
              <a:t>Cliquez sur l'icône pour ajouter une image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14D052-03DF-402D-9CB1-D74B3CB2E17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21375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60438" y="854075"/>
            <a:ext cx="10880725" cy="16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6021" tIns="53010" rIns="106021" bIns="5301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Cliquez pour modifier le style du titre du masque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60438" y="2773363"/>
            <a:ext cx="10880725" cy="5761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6021" tIns="53010" rIns="106021" bIns="5301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Cliquez pour modifier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60438" y="8747125"/>
            <a:ext cx="2667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6021" tIns="53010" rIns="106021" bIns="53010" numCol="1" anchor="t" anchorCtr="0" compatLnSpc="1">
            <a:prstTxWarp prst="textNoShape">
              <a:avLst/>
            </a:prstTxWarp>
          </a:bodyPr>
          <a:lstStyle>
            <a:lvl1pPr defTabSz="1060450">
              <a:spcBef>
                <a:spcPct val="0"/>
              </a:spcBef>
              <a:buFontTx/>
              <a:buNone/>
              <a:defRPr sz="1600" i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373563" y="8747125"/>
            <a:ext cx="40544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6021" tIns="53010" rIns="106021" bIns="53010" numCol="1" anchor="t" anchorCtr="0" compatLnSpc="1">
            <a:prstTxWarp prst="textNoShape">
              <a:avLst/>
            </a:prstTxWarp>
          </a:bodyPr>
          <a:lstStyle>
            <a:lvl1pPr algn="ctr" defTabSz="1060450">
              <a:spcBef>
                <a:spcPct val="0"/>
              </a:spcBef>
              <a:buFontTx/>
              <a:buNone/>
              <a:defRPr sz="1600" i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174163" y="8747125"/>
            <a:ext cx="2667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6021" tIns="53010" rIns="106021" bIns="53010" numCol="1" anchor="t" anchorCtr="0" compatLnSpc="1">
            <a:prstTxWarp prst="textNoShape">
              <a:avLst/>
            </a:prstTxWarp>
          </a:bodyPr>
          <a:lstStyle>
            <a:lvl1pPr algn="r" defTabSz="1060450">
              <a:spcBef>
                <a:spcPct val="0"/>
              </a:spcBef>
              <a:buFontTx/>
              <a:buNone/>
              <a:defRPr sz="1600" i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34070E46-1453-4465-8650-3F90100CE57A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060450" rtl="0" eaLnBrk="1" fontAlgn="base" hangingPunct="1">
        <a:spcBef>
          <a:spcPct val="0"/>
        </a:spcBef>
        <a:spcAft>
          <a:spcPct val="0"/>
        </a:spcAft>
        <a:defRPr sz="5100">
          <a:solidFill>
            <a:schemeClr val="tx2"/>
          </a:solidFill>
          <a:latin typeface="+mj-lt"/>
          <a:ea typeface="+mj-ea"/>
          <a:cs typeface="+mj-cs"/>
        </a:defRPr>
      </a:lvl1pPr>
      <a:lvl2pPr algn="ctr" defTabSz="1060450" rtl="0" eaLnBrk="1" fontAlgn="base" hangingPunct="1">
        <a:spcBef>
          <a:spcPct val="0"/>
        </a:spcBef>
        <a:spcAft>
          <a:spcPct val="0"/>
        </a:spcAft>
        <a:defRPr sz="5100">
          <a:solidFill>
            <a:schemeClr val="tx2"/>
          </a:solidFill>
          <a:latin typeface="Times New Roman" pitchFamily="18" charset="0"/>
        </a:defRPr>
      </a:lvl2pPr>
      <a:lvl3pPr algn="ctr" defTabSz="1060450" rtl="0" eaLnBrk="1" fontAlgn="base" hangingPunct="1">
        <a:spcBef>
          <a:spcPct val="0"/>
        </a:spcBef>
        <a:spcAft>
          <a:spcPct val="0"/>
        </a:spcAft>
        <a:defRPr sz="5100">
          <a:solidFill>
            <a:schemeClr val="tx2"/>
          </a:solidFill>
          <a:latin typeface="Times New Roman" pitchFamily="18" charset="0"/>
        </a:defRPr>
      </a:lvl3pPr>
      <a:lvl4pPr algn="ctr" defTabSz="1060450" rtl="0" eaLnBrk="1" fontAlgn="base" hangingPunct="1">
        <a:spcBef>
          <a:spcPct val="0"/>
        </a:spcBef>
        <a:spcAft>
          <a:spcPct val="0"/>
        </a:spcAft>
        <a:defRPr sz="5100">
          <a:solidFill>
            <a:schemeClr val="tx2"/>
          </a:solidFill>
          <a:latin typeface="Times New Roman" pitchFamily="18" charset="0"/>
        </a:defRPr>
      </a:lvl4pPr>
      <a:lvl5pPr algn="ctr" defTabSz="1060450" rtl="0" eaLnBrk="1" fontAlgn="base" hangingPunct="1">
        <a:spcBef>
          <a:spcPct val="0"/>
        </a:spcBef>
        <a:spcAft>
          <a:spcPct val="0"/>
        </a:spcAft>
        <a:defRPr sz="5100">
          <a:solidFill>
            <a:schemeClr val="tx2"/>
          </a:solidFill>
          <a:latin typeface="Times New Roman" pitchFamily="18" charset="0"/>
        </a:defRPr>
      </a:lvl5pPr>
      <a:lvl6pPr marL="457200" algn="ctr" defTabSz="793750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Times New Roman" pitchFamily="18" charset="0"/>
        </a:defRPr>
      </a:lvl6pPr>
      <a:lvl7pPr marL="914400" algn="ctr" defTabSz="793750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Times New Roman" pitchFamily="18" charset="0"/>
        </a:defRPr>
      </a:lvl7pPr>
      <a:lvl8pPr marL="1371600" algn="ctr" defTabSz="793750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Times New Roman" pitchFamily="18" charset="0"/>
        </a:defRPr>
      </a:lvl8pPr>
      <a:lvl9pPr marL="1828800" algn="ctr" defTabSz="793750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Times New Roman" pitchFamily="18" charset="0"/>
        </a:defRPr>
      </a:lvl9pPr>
    </p:titleStyle>
    <p:bodyStyle>
      <a:lvl1pPr marL="396875" indent="-396875" algn="l" defTabSz="1060450" rtl="0" eaLnBrk="1" fontAlgn="base" hangingPunct="1">
        <a:spcBef>
          <a:spcPct val="20000"/>
        </a:spcBef>
        <a:spcAft>
          <a:spcPct val="0"/>
        </a:spcAft>
        <a:buChar char="•"/>
        <a:defRPr sz="3600">
          <a:solidFill>
            <a:schemeClr val="tx1"/>
          </a:solidFill>
          <a:latin typeface="+mn-lt"/>
          <a:ea typeface="+mn-ea"/>
          <a:cs typeface="+mn-cs"/>
        </a:defRPr>
      </a:lvl1pPr>
      <a:lvl2pPr marL="862013" indent="-331788" algn="l" defTabSz="1060450" rtl="0" eaLnBrk="1" fontAlgn="base" hangingPunct="1">
        <a:spcBef>
          <a:spcPct val="20000"/>
        </a:spcBef>
        <a:spcAft>
          <a:spcPct val="0"/>
        </a:spcAft>
        <a:buChar char="–"/>
        <a:defRPr sz="3200">
          <a:solidFill>
            <a:schemeClr val="tx1"/>
          </a:solidFill>
          <a:latin typeface="+mn-lt"/>
        </a:defRPr>
      </a:lvl2pPr>
      <a:lvl3pPr marL="1325563" indent="-265113" algn="l" defTabSz="1060450" rtl="0" eaLnBrk="1" fontAlgn="base" hangingPunct="1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</a:defRPr>
      </a:lvl3pPr>
      <a:lvl4pPr marL="1855788" indent="-265113" algn="l" defTabSz="1060450" rtl="0" eaLnBrk="1" fontAlgn="base" hangingPunct="1">
        <a:spcBef>
          <a:spcPct val="20000"/>
        </a:spcBef>
        <a:spcAft>
          <a:spcPct val="0"/>
        </a:spcAft>
        <a:buChar char="–"/>
        <a:defRPr sz="2300">
          <a:solidFill>
            <a:schemeClr val="tx1"/>
          </a:solidFill>
          <a:latin typeface="+mn-lt"/>
        </a:defRPr>
      </a:lvl4pPr>
      <a:lvl5pPr marL="2386013" indent="-266700" algn="l" defTabSz="1060450" rtl="0" eaLnBrk="1" fontAlgn="base" hangingPunct="1">
        <a:spcBef>
          <a:spcPct val="20000"/>
        </a:spcBef>
        <a:spcAft>
          <a:spcPct val="0"/>
        </a:spcAft>
        <a:buChar char="»"/>
        <a:defRPr sz="2300">
          <a:solidFill>
            <a:schemeClr val="tx1"/>
          </a:solidFill>
          <a:latin typeface="+mn-lt"/>
        </a:defRPr>
      </a:lvl5pPr>
      <a:lvl6pPr marL="2243138" indent="-200025" algn="l" defTabSz="793750" rtl="0" eaLnBrk="1" fontAlgn="base" hangingPunct="1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+mn-lt"/>
        </a:defRPr>
      </a:lvl6pPr>
      <a:lvl7pPr marL="2700338" indent="-200025" algn="l" defTabSz="793750" rtl="0" eaLnBrk="1" fontAlgn="base" hangingPunct="1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+mn-lt"/>
        </a:defRPr>
      </a:lvl7pPr>
      <a:lvl8pPr marL="3157538" indent="-200025" algn="l" defTabSz="793750" rtl="0" eaLnBrk="1" fontAlgn="base" hangingPunct="1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+mn-lt"/>
        </a:defRPr>
      </a:lvl8pPr>
      <a:lvl9pPr marL="3614738" indent="-200025" algn="l" defTabSz="793750" rtl="0" eaLnBrk="1" fontAlgn="base" hangingPunct="1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23"/>
          <p:cNvSpPr txBox="1">
            <a:spLocks noChangeArrowheads="1"/>
          </p:cNvSpPr>
          <p:nvPr/>
        </p:nvSpPr>
        <p:spPr bwMode="auto">
          <a:xfrm>
            <a:off x="5032375" y="1011238"/>
            <a:ext cx="5097463" cy="26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06021" tIns="53010" rIns="106021" bIns="53010" anchor="ctr">
            <a:spAutoFit/>
          </a:bodyPr>
          <a:lstStyle>
            <a:lvl1pPr defTabSz="1060450" eaLnBrk="0" hangingPunct="0">
              <a:spcBef>
                <a:spcPct val="20000"/>
              </a:spcBef>
              <a:buChar char="•"/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1060450" eaLnBrk="0" hangingPunct="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1060450"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1060450" eaLnBrk="0" hangingPunct="0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1060450" eaLnBrk="0" hangingPunct="0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1060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1060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1060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1060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  <a:buFont typeface="Wingdings" pitchFamily="2" charset="2"/>
              <a:buNone/>
            </a:pPr>
            <a:r>
              <a:rPr lang="fr-FR" altLang="fr-FR" sz="1000" b="1" i="0" dirty="0">
                <a:solidFill>
                  <a:srgbClr val="0066FF"/>
                </a:solidFill>
                <a:latin typeface="Calibri" pitchFamily="34" charset="0"/>
              </a:rPr>
              <a:t> CAPACITÉS DU CANDIDAT ET DE SON ÉQUIPE</a:t>
            </a:r>
            <a:r>
              <a:rPr lang="fr-FR" altLang="fr-FR" sz="1000" b="1" i="0" dirty="0">
                <a:solidFill>
                  <a:srgbClr val="C00000"/>
                </a:solidFill>
                <a:latin typeface="Calibri" pitchFamily="34" charset="0"/>
              </a:rPr>
              <a:t> </a:t>
            </a:r>
          </a:p>
        </p:txBody>
      </p:sp>
      <p:sp>
        <p:nvSpPr>
          <p:cNvPr id="2051" name="Text Box 40"/>
          <p:cNvSpPr txBox="1">
            <a:spLocks noChangeArrowheads="1"/>
          </p:cNvSpPr>
          <p:nvPr/>
        </p:nvSpPr>
        <p:spPr bwMode="auto">
          <a:xfrm>
            <a:off x="3403600" y="0"/>
            <a:ext cx="7861300" cy="537943"/>
          </a:xfrm>
          <a:prstGeom prst="rect">
            <a:avLst/>
          </a:prstGeom>
          <a:solidFill>
            <a:srgbClr val="00CCFF"/>
          </a:solidFill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 lIns="106021" tIns="53010" rIns="106021" bIns="53010">
            <a:spAutoFit/>
          </a:bodyPr>
          <a:lstStyle>
            <a:lvl1pPr defTabSz="1060450" eaLnBrk="0" hangingPunct="0">
              <a:spcBef>
                <a:spcPct val="20000"/>
              </a:spcBef>
              <a:buChar char="•"/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1060450" eaLnBrk="0" hangingPunct="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1060450"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1060450" eaLnBrk="0" hangingPunct="0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1060450" eaLnBrk="0" hangingPunct="0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1060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1060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1060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1060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400" b="1" i="0" dirty="0">
                <a:latin typeface="+mn-lt"/>
                <a:cs typeface="Times New Roman" pitchFamily="18" charset="0"/>
              </a:rPr>
              <a:t>Mission de base de maîtrise d’œuvre pour l’opération de travaux</a:t>
            </a:r>
            <a:br>
              <a:rPr lang="fr-FR" altLang="fr-FR" sz="1400" b="1" i="0" dirty="0">
                <a:latin typeface="+mn-lt"/>
                <a:cs typeface="Times New Roman" pitchFamily="18" charset="0"/>
              </a:rPr>
            </a:br>
            <a:r>
              <a:rPr lang="fr-FR" altLang="fr-FR" sz="1400" b="1" i="0" dirty="0">
                <a:latin typeface="+mn-lt"/>
                <a:cs typeface="Times New Roman" pitchFamily="18" charset="0"/>
              </a:rPr>
              <a:t>de restauration de la nécropole nationale de Condé-Folie (80)</a:t>
            </a:r>
            <a:endParaRPr lang="fr-FR" altLang="fr-FR" sz="1400" b="1" i="0" dirty="0">
              <a:latin typeface="+mn-lt"/>
            </a:endParaRPr>
          </a:p>
        </p:txBody>
      </p:sp>
      <p:sp>
        <p:nvSpPr>
          <p:cNvPr id="2052" name="Rectangle 52"/>
          <p:cNvSpPr>
            <a:spLocks noChangeArrowheads="1"/>
          </p:cNvSpPr>
          <p:nvPr/>
        </p:nvSpPr>
        <p:spPr bwMode="auto">
          <a:xfrm>
            <a:off x="173038" y="2989263"/>
            <a:ext cx="3997325" cy="1140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06021" tIns="53010" rIns="106021" bIns="53010">
            <a:spAutoFit/>
          </a:bodyPr>
          <a:lstStyle>
            <a:lvl1pPr marL="228600" indent="-228600" defTabSz="1060450" eaLnBrk="0" hangingPunct="0">
              <a:spcBef>
                <a:spcPct val="20000"/>
              </a:spcBef>
              <a:buChar char="•"/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indent="-171450" defTabSz="1060450" eaLnBrk="0" hangingPunct="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1060450"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1060450" eaLnBrk="0" hangingPunct="0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1060450" eaLnBrk="0" hangingPunct="0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1060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1060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1060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1060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pitchFamily="2" charset="2"/>
              <a:buNone/>
            </a:pPr>
            <a:r>
              <a:rPr lang="fr-FR" altLang="fr-FR" sz="900" b="1" i="0" dirty="0"/>
              <a:t>         </a:t>
            </a:r>
            <a:r>
              <a:rPr lang="fr-FR" altLang="fr-FR" sz="900" b="1" i="0" dirty="0">
                <a:latin typeface="Calibri" pitchFamily="34" charset="0"/>
              </a:rPr>
              <a:t>Indiquer pour cette référence : </a:t>
            </a:r>
          </a:p>
          <a:p>
            <a:pPr marL="0" lvl="1" eaLnBrk="1" hangingPunct="1">
              <a:spcBef>
                <a:spcPts val="50"/>
              </a:spcBef>
              <a:buFont typeface="Wingdings" pitchFamily="2" charset="2"/>
              <a:buChar char=""/>
            </a:pPr>
            <a:r>
              <a:rPr lang="fr-FR" altLang="fr-FR" sz="900" i="0" dirty="0">
                <a:latin typeface="Calibri" pitchFamily="34" charset="0"/>
              </a:rPr>
              <a:t>La nature du projet et son adresse,</a:t>
            </a:r>
          </a:p>
          <a:p>
            <a:pPr marL="0" lvl="1" eaLnBrk="1" hangingPunct="1">
              <a:spcBef>
                <a:spcPts val="50"/>
              </a:spcBef>
              <a:buFont typeface="Wingdings" pitchFamily="2" charset="2"/>
              <a:buChar char=""/>
            </a:pPr>
            <a:r>
              <a:rPr lang="fr-FR" altLang="fr-FR" sz="900" i="0" dirty="0">
                <a:latin typeface="Calibri" pitchFamily="34" charset="0"/>
              </a:rPr>
              <a:t>Le nom du maître d’ouvrage et coordonnées de l’interlocuteur </a:t>
            </a:r>
          </a:p>
          <a:p>
            <a:pPr marL="0" lvl="1" eaLnBrk="1" hangingPunct="1">
              <a:spcBef>
                <a:spcPts val="50"/>
              </a:spcBef>
              <a:buFont typeface="Wingdings" pitchFamily="2" charset="2"/>
              <a:buChar char=""/>
            </a:pPr>
            <a:r>
              <a:rPr lang="fr-FR" altLang="fr-FR" sz="900" i="0" dirty="0">
                <a:latin typeface="Calibri" pitchFamily="34" charset="0"/>
              </a:rPr>
              <a:t>Les montants HT  de la mission de conception et des travaux et l’année de réalisation</a:t>
            </a:r>
          </a:p>
          <a:p>
            <a:pPr marL="0" lvl="1" eaLnBrk="1" hangingPunct="1">
              <a:spcBef>
                <a:spcPts val="50"/>
              </a:spcBef>
              <a:buFont typeface="Wingdings" pitchFamily="2" charset="2"/>
              <a:buChar char=""/>
            </a:pPr>
            <a:r>
              <a:rPr lang="fr-FR" altLang="fr-FR" sz="900" i="0" dirty="0">
                <a:latin typeface="Calibri" pitchFamily="34" charset="0"/>
              </a:rPr>
              <a:t>Compétences par spécialité en lien avec l’opération </a:t>
            </a:r>
          </a:p>
          <a:p>
            <a:pPr marL="0" lvl="1" eaLnBrk="1" hangingPunct="1">
              <a:spcBef>
                <a:spcPts val="50"/>
              </a:spcBef>
              <a:buFont typeface="Wingdings" pitchFamily="2" charset="2"/>
              <a:buChar char=""/>
            </a:pPr>
            <a:endParaRPr lang="fr-FR" altLang="fr-FR" sz="900" i="0" dirty="0">
              <a:latin typeface="Calibri" pitchFamily="34" charset="0"/>
            </a:endParaRPr>
          </a:p>
        </p:txBody>
      </p:sp>
      <p:graphicFrame>
        <p:nvGraphicFramePr>
          <p:cNvPr id="2134" name="Group 86"/>
          <p:cNvGraphicFramePr>
            <a:graphicFrameLocks noGrp="1"/>
          </p:cNvGraphicFramePr>
          <p:nvPr/>
        </p:nvGraphicFramePr>
        <p:xfrm>
          <a:off x="220663" y="1246188"/>
          <a:ext cx="4211637" cy="1215387"/>
        </p:xfrm>
        <a:graphic>
          <a:graphicData uri="http://schemas.openxmlformats.org/drawingml/2006/table">
            <a:tbl>
              <a:tblPr/>
              <a:tblGrid>
                <a:gridCol w="10048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067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9526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32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Raison sociale </a:t>
                      </a:r>
                    </a:p>
                  </a:txBody>
                  <a:tcPr marL="9525" marR="9525" marT="9524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32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4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605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32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Responsable(s)</a:t>
                      </a:r>
                    </a:p>
                  </a:txBody>
                  <a:tcPr marL="9525" marR="9525" marT="9524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32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4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32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32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Adresse</a:t>
                      </a:r>
                    </a:p>
                  </a:txBody>
                  <a:tcPr marL="9525" marR="9525" marT="9524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32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4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605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32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Téléphone</a:t>
                      </a:r>
                    </a:p>
                  </a:txBody>
                  <a:tcPr marL="9525" marR="9525" marT="9524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32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altLang="fr-FR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4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605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32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Email</a:t>
                      </a:r>
                    </a:p>
                  </a:txBody>
                  <a:tcPr marL="9525" marR="9525" marT="9524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32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4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605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32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Siren</a:t>
                      </a:r>
                    </a:p>
                  </a:txBody>
                  <a:tcPr marL="9525" marR="9525" marT="9524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32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altLang="fr-FR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4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018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32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Lien vers site Internet</a:t>
                      </a:r>
                    </a:p>
                  </a:txBody>
                  <a:tcPr marL="9525" marR="9525" marT="9524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32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altLang="fr-FR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4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074" name="Rectangle 1"/>
          <p:cNvSpPr>
            <a:spLocks noChangeArrowheads="1"/>
          </p:cNvSpPr>
          <p:nvPr/>
        </p:nvSpPr>
        <p:spPr bwMode="auto">
          <a:xfrm>
            <a:off x="317500" y="7319963"/>
            <a:ext cx="640080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 defTabSz="1060450" eaLnBrk="0" hangingPunct="0">
              <a:spcBef>
                <a:spcPct val="20000"/>
              </a:spcBef>
              <a:buChar char="•"/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611188" indent="-331788" defTabSz="1060450" eaLnBrk="0" hangingPunct="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1060450"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1060450" eaLnBrk="0" hangingPunct="0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1060450" eaLnBrk="0" hangingPunct="0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1060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1060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1060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1060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pitchFamily="2" charset="2"/>
              <a:buNone/>
            </a:pPr>
            <a:r>
              <a:rPr lang="fr-FR" altLang="fr-FR" sz="900" b="1">
                <a:solidFill>
                  <a:schemeClr val="accent2"/>
                </a:solidFill>
              </a:rPr>
              <a:t> </a:t>
            </a:r>
            <a:endParaRPr lang="fr-FR" altLang="fr-FR" sz="900">
              <a:solidFill>
                <a:schemeClr val="accent2"/>
              </a:solidFill>
            </a:endParaRPr>
          </a:p>
        </p:txBody>
      </p:sp>
      <p:sp>
        <p:nvSpPr>
          <p:cNvPr id="2077" name="Text Box 40"/>
          <p:cNvSpPr txBox="1">
            <a:spLocks noChangeArrowheads="1"/>
          </p:cNvSpPr>
          <p:nvPr/>
        </p:nvSpPr>
        <p:spPr bwMode="auto">
          <a:xfrm>
            <a:off x="248444" y="2589213"/>
            <a:ext cx="3984625" cy="42227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06021" tIns="53010" rIns="106021" bIns="53010" anchor="ctr">
            <a:spAutoFit/>
          </a:bodyPr>
          <a:lstStyle>
            <a:lvl1pPr defTabSz="1060450" eaLnBrk="0" hangingPunct="0">
              <a:spcBef>
                <a:spcPct val="20000"/>
              </a:spcBef>
              <a:buChar char="•"/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1060450" eaLnBrk="0" hangingPunct="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1060450"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1060450" eaLnBrk="0" hangingPunct="0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1060450" eaLnBrk="0" hangingPunct="0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1060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1060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1060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1060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  <a:buFont typeface="Wingdings" pitchFamily="2" charset="2"/>
              <a:buNone/>
            </a:pPr>
            <a:r>
              <a:rPr lang="fr-FR" altLang="fr-FR" sz="1000" b="1" i="0" dirty="0">
                <a:solidFill>
                  <a:srgbClr val="0066FF"/>
                </a:solidFill>
                <a:latin typeface="Calibri" pitchFamily="34" charset="0"/>
              </a:rPr>
              <a:t>RÉFÉRENCE 1 </a:t>
            </a:r>
            <a:r>
              <a:rPr lang="fr-FR" altLang="fr-FR" sz="1000" b="1" i="0" dirty="0">
                <a:solidFill>
                  <a:srgbClr val="0066FF"/>
                </a:solidFill>
                <a:latin typeface="Sylfaen" pitchFamily="18" charset="0"/>
              </a:rPr>
              <a:t>[</a:t>
            </a:r>
            <a:r>
              <a:rPr lang="fr-FR" altLang="fr-FR" sz="1000" b="1" i="0" dirty="0">
                <a:solidFill>
                  <a:srgbClr val="0066FF"/>
                </a:solidFill>
                <a:latin typeface="Calibri" pitchFamily="34" charset="0"/>
              </a:rPr>
              <a:t>photos </a:t>
            </a:r>
            <a:r>
              <a:rPr lang="fr-FR" altLang="fr-FR" sz="800" b="1" i="0" dirty="0">
                <a:solidFill>
                  <a:srgbClr val="0066FF"/>
                </a:solidFill>
                <a:latin typeface="Calibri" pitchFamily="34" charset="0"/>
              </a:rPr>
              <a:t>et/ou</a:t>
            </a:r>
            <a:r>
              <a:rPr lang="fr-FR" altLang="fr-FR" sz="1000" b="1" i="0" dirty="0">
                <a:solidFill>
                  <a:srgbClr val="0066FF"/>
                </a:solidFill>
                <a:latin typeface="Calibri" pitchFamily="34" charset="0"/>
              </a:rPr>
              <a:t> représentations graphiques </a:t>
            </a:r>
            <a:r>
              <a:rPr lang="fr-FR" altLang="fr-FR" sz="900" b="1" i="0" dirty="0">
                <a:solidFill>
                  <a:srgbClr val="0066FF"/>
                </a:solidFill>
                <a:latin typeface="Calibri" pitchFamily="34" charset="0"/>
              </a:rPr>
              <a:t>(2D/3D) </a:t>
            </a:r>
            <a:r>
              <a:rPr lang="fr-FR" altLang="fr-FR" sz="1000" b="1" i="0" dirty="0">
                <a:solidFill>
                  <a:srgbClr val="0066FF"/>
                </a:solidFill>
                <a:latin typeface="Calibri" pitchFamily="34" charset="0"/>
              </a:rPr>
              <a:t>et/ou plans]</a:t>
            </a:r>
          </a:p>
        </p:txBody>
      </p:sp>
      <p:sp>
        <p:nvSpPr>
          <p:cNvPr id="2080" name="Text Box 23"/>
          <p:cNvSpPr txBox="1">
            <a:spLocks noChangeArrowheads="1"/>
          </p:cNvSpPr>
          <p:nvPr/>
        </p:nvSpPr>
        <p:spPr bwMode="auto">
          <a:xfrm>
            <a:off x="222250" y="1020763"/>
            <a:ext cx="4686300" cy="26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06021" tIns="53010" rIns="106021" bIns="53010" anchor="ctr">
            <a:spAutoFit/>
          </a:bodyPr>
          <a:lstStyle>
            <a:lvl1pPr defTabSz="1060450" eaLnBrk="0" hangingPunct="0">
              <a:spcBef>
                <a:spcPct val="20000"/>
              </a:spcBef>
              <a:buChar char="•"/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1060450" eaLnBrk="0" hangingPunct="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1060450"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1060450" eaLnBrk="0" hangingPunct="0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1060450" eaLnBrk="0" hangingPunct="0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1060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1060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1060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1060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  <a:buFont typeface="Wingdings" pitchFamily="2" charset="2"/>
              <a:buNone/>
            </a:pPr>
            <a:r>
              <a:rPr lang="fr-FR" altLang="fr-FR" sz="1000" b="1" i="0" dirty="0">
                <a:solidFill>
                  <a:srgbClr val="0066FF"/>
                </a:solidFill>
                <a:latin typeface="Calibri" pitchFamily="34" charset="0"/>
              </a:rPr>
              <a:t>COORDONNÉES DU CANDIDAT</a:t>
            </a:r>
          </a:p>
        </p:txBody>
      </p:sp>
      <p:cxnSp>
        <p:nvCxnSpPr>
          <p:cNvPr id="2081" name="Connecteur droit 3"/>
          <p:cNvCxnSpPr>
            <a:cxnSpLocks noChangeShapeType="1"/>
          </p:cNvCxnSpPr>
          <p:nvPr/>
        </p:nvCxnSpPr>
        <p:spPr bwMode="auto">
          <a:xfrm flipV="1">
            <a:off x="146050" y="2566988"/>
            <a:ext cx="12384088" cy="1587"/>
          </a:xfrm>
          <a:prstGeom prst="line">
            <a:avLst/>
          </a:prstGeom>
          <a:noFill/>
          <a:ln w="19050" algn="ctr">
            <a:solidFill>
              <a:srgbClr val="3366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aphicFrame>
        <p:nvGraphicFramePr>
          <p:cNvPr id="18" name="Tableau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8815027"/>
              </p:ext>
            </p:extLst>
          </p:nvPr>
        </p:nvGraphicFramePr>
        <p:xfrm>
          <a:off x="5056188" y="1271588"/>
          <a:ext cx="7473950" cy="1211902"/>
        </p:xfrm>
        <a:graphic>
          <a:graphicData uri="http://schemas.openxmlformats.org/drawingml/2006/table">
            <a:tbl>
              <a:tblPr/>
              <a:tblGrid>
                <a:gridCol w="29638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098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86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085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635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8416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32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Membres du groupement</a:t>
                      </a:r>
                    </a:p>
                  </a:txBody>
                  <a:tcPr marL="9525" marR="9525" marT="9529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32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 Compétences</a:t>
                      </a:r>
                    </a:p>
                  </a:txBody>
                  <a:tcPr marL="9525" marR="9525" marT="9529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32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Effectifs</a:t>
                      </a:r>
                    </a:p>
                  </a:txBody>
                  <a:tcPr marL="9525" marR="9525" marT="9529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32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CA 2022</a:t>
                      </a: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K€ HT</a:t>
                      </a:r>
                    </a:p>
                  </a:txBody>
                  <a:tcPr marL="9525" marR="9525" marT="9529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32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CA 2023</a:t>
                      </a: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K€ HT</a:t>
                      </a:r>
                    </a:p>
                  </a:txBody>
                  <a:tcPr marL="9525" marR="9525" marT="9529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32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CA 2024</a:t>
                      </a: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K€ HT</a:t>
                      </a:r>
                    </a:p>
                  </a:txBody>
                  <a:tcPr marL="9525" marR="9525" marT="9529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02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32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Nom du mandataire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altLang="fr-FR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9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32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Architecte</a:t>
                      </a:r>
                    </a:p>
                  </a:txBody>
                  <a:tcPr marL="9525" marR="9525" marT="9529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32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altLang="fr-FR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9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32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altLang="fr-FR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9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32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altLang="fr-FR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9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32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altLang="fr-FR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9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085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32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Autre(s) membre(s) de l’équipe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Raison sociale – adresse</a:t>
                      </a:r>
                    </a:p>
                  </a:txBody>
                  <a:tcPr marL="9525" marR="9525" marT="9529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32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Economiste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BET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altLang="fr-FR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9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32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altLang="fr-FR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9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32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altLang="fr-FR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9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32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altLang="fr-FR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9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32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altLang="fr-FR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9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605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32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altLang="fr-FR" sz="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9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32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altLang="fr-FR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9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32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altLang="fr-FR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9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32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altLang="fr-FR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9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32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altLang="fr-FR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9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32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altLang="fr-FR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9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5257585"/>
              </p:ext>
            </p:extLst>
          </p:nvPr>
        </p:nvGraphicFramePr>
        <p:xfrm>
          <a:off x="11455400" y="9525"/>
          <a:ext cx="1244600" cy="640054"/>
        </p:xfrm>
        <a:graphic>
          <a:graphicData uri="http://schemas.openxmlformats.org/drawingml/2006/table">
            <a:tbl>
              <a:tblPr/>
              <a:tblGrid>
                <a:gridCol w="1244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7625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32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1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Consultation Nº 26013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altLang="fr-FR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07" marB="4570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24" name="Text Box 40"/>
          <p:cNvSpPr txBox="1">
            <a:spLocks noChangeArrowheads="1"/>
          </p:cNvSpPr>
          <p:nvPr/>
        </p:nvSpPr>
        <p:spPr bwMode="auto">
          <a:xfrm>
            <a:off x="2057400" y="0"/>
            <a:ext cx="1295400" cy="658813"/>
          </a:xfrm>
          <a:prstGeom prst="rect">
            <a:avLst/>
          </a:prstGeom>
          <a:solidFill>
            <a:srgbClr val="00CCFF"/>
          </a:solidFill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 lIns="106021" tIns="53010" rIns="106021" bIns="53010">
            <a:spAutoFit/>
          </a:bodyPr>
          <a:lstStyle>
            <a:lvl1pPr defTabSz="1060450" eaLnBrk="0" hangingPunct="0">
              <a:spcBef>
                <a:spcPct val="20000"/>
              </a:spcBef>
              <a:buChar char="•"/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1060450" eaLnBrk="0" hangingPunct="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1060450"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1060450" eaLnBrk="0" hangingPunct="0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1060450" eaLnBrk="0" hangingPunct="0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1060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1060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1060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1060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200" b="1" i="0">
                <a:latin typeface="Calibri" pitchFamily="34" charset="0"/>
              </a:rPr>
              <a:t>Présentation du candidat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fr-FR" altLang="fr-FR" sz="1200" b="1" i="0">
              <a:solidFill>
                <a:srgbClr val="C00000"/>
              </a:solidFill>
              <a:latin typeface="Calibri" pitchFamily="34" charset="0"/>
            </a:endParaRPr>
          </a:p>
        </p:txBody>
      </p:sp>
      <p:sp>
        <p:nvSpPr>
          <p:cNvPr id="2125" name="Rectangle 1"/>
          <p:cNvSpPr>
            <a:spLocks noChangeArrowheads="1"/>
          </p:cNvSpPr>
          <p:nvPr/>
        </p:nvSpPr>
        <p:spPr bwMode="auto">
          <a:xfrm>
            <a:off x="2058988" y="568325"/>
            <a:ext cx="9205912" cy="244475"/>
          </a:xfrm>
          <a:prstGeom prst="rect">
            <a:avLst/>
          </a:prstGeom>
          <a:solidFill>
            <a:srgbClr val="00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28600" indent="-228600" defTabSz="1060450" eaLnBrk="0" hangingPunct="0">
              <a:spcBef>
                <a:spcPct val="20000"/>
              </a:spcBef>
              <a:buChar char="•"/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179388" indent="-171450" defTabSz="1060450" eaLnBrk="0" hangingPunct="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1060450"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1060450" eaLnBrk="0" hangingPunct="0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1060450" eaLnBrk="0" hangingPunct="0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1060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1060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1060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1060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pitchFamily="2" charset="2"/>
              <a:buNone/>
            </a:pPr>
            <a:r>
              <a:rPr lang="fr-FR" altLang="fr-FR" sz="1000" i="0" dirty="0">
                <a:latin typeface="Calibri" pitchFamily="34" charset="0"/>
              </a:rPr>
              <a:t>Ce document A3 doit permettre de démontrer la capacité du candidat à mener la mission objet du marché.</a:t>
            </a:r>
          </a:p>
        </p:txBody>
      </p:sp>
      <p:cxnSp>
        <p:nvCxnSpPr>
          <p:cNvPr id="2131" name="Connecteur droit 3"/>
          <p:cNvCxnSpPr>
            <a:cxnSpLocks noChangeShapeType="1"/>
          </p:cNvCxnSpPr>
          <p:nvPr/>
        </p:nvCxnSpPr>
        <p:spPr bwMode="auto">
          <a:xfrm flipV="1">
            <a:off x="0" y="1020763"/>
            <a:ext cx="12384088" cy="1587"/>
          </a:xfrm>
          <a:prstGeom prst="line">
            <a:avLst/>
          </a:prstGeom>
          <a:noFill/>
          <a:ln w="19050" algn="ctr">
            <a:solidFill>
              <a:srgbClr val="3366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136" name="Rectangle 52"/>
          <p:cNvSpPr>
            <a:spLocks noChangeArrowheads="1"/>
          </p:cNvSpPr>
          <p:nvPr/>
        </p:nvSpPr>
        <p:spPr bwMode="auto">
          <a:xfrm>
            <a:off x="4343400" y="3017838"/>
            <a:ext cx="3952875" cy="1140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06021" tIns="53010" rIns="106021" bIns="53010">
            <a:spAutoFit/>
          </a:bodyPr>
          <a:lstStyle>
            <a:lvl1pPr marL="228600" indent="-228600" defTabSz="1060450" eaLnBrk="0" hangingPunct="0">
              <a:spcBef>
                <a:spcPct val="20000"/>
              </a:spcBef>
              <a:buChar char="•"/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indent="-171450" defTabSz="1060450" eaLnBrk="0" hangingPunct="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1060450"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1060450" eaLnBrk="0" hangingPunct="0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1060450" eaLnBrk="0" hangingPunct="0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1060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1060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1060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1060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pitchFamily="2" charset="2"/>
              <a:buNone/>
            </a:pPr>
            <a:r>
              <a:rPr lang="fr-FR" altLang="fr-FR" sz="900" b="1" i="0" dirty="0"/>
              <a:t>         </a:t>
            </a:r>
            <a:r>
              <a:rPr lang="fr-FR" altLang="fr-FR" sz="900" b="1" i="0" dirty="0">
                <a:latin typeface="Calibri" pitchFamily="34" charset="0"/>
              </a:rPr>
              <a:t>Indiquer pour cette référence : </a:t>
            </a:r>
          </a:p>
          <a:p>
            <a:pPr marL="0" lvl="1" eaLnBrk="1" hangingPunct="1">
              <a:spcBef>
                <a:spcPts val="50"/>
              </a:spcBef>
              <a:buFont typeface="Wingdings" pitchFamily="2" charset="2"/>
              <a:buChar char=""/>
            </a:pPr>
            <a:r>
              <a:rPr lang="fr-FR" altLang="fr-FR" sz="900" i="0" dirty="0">
                <a:latin typeface="Calibri" pitchFamily="34" charset="0"/>
              </a:rPr>
              <a:t>La nature du projet et son adresse,</a:t>
            </a:r>
          </a:p>
          <a:p>
            <a:pPr marL="0" lvl="1" eaLnBrk="1" hangingPunct="1">
              <a:spcBef>
                <a:spcPts val="50"/>
              </a:spcBef>
              <a:buFont typeface="Wingdings" pitchFamily="2" charset="2"/>
              <a:buChar char=""/>
            </a:pPr>
            <a:r>
              <a:rPr lang="fr-FR" altLang="fr-FR" sz="900" i="0" dirty="0">
                <a:latin typeface="Calibri" pitchFamily="34" charset="0"/>
              </a:rPr>
              <a:t>Le nom du maître d’ouvrage et coordonnées de l’interlocuteur </a:t>
            </a:r>
          </a:p>
          <a:p>
            <a:pPr marL="0" lvl="1" eaLnBrk="1" hangingPunct="1">
              <a:spcBef>
                <a:spcPts val="50"/>
              </a:spcBef>
              <a:buFont typeface="Wingdings" pitchFamily="2" charset="2"/>
              <a:buChar char=""/>
            </a:pPr>
            <a:r>
              <a:rPr lang="fr-FR" altLang="fr-FR" sz="900" i="0" dirty="0">
                <a:latin typeface="Calibri" pitchFamily="34" charset="0"/>
              </a:rPr>
              <a:t>Les montants HT  de la mission de conception et des travaux et l’année de réalisation</a:t>
            </a:r>
          </a:p>
          <a:p>
            <a:pPr marL="0" lvl="1" eaLnBrk="1" hangingPunct="1">
              <a:spcBef>
                <a:spcPts val="50"/>
              </a:spcBef>
              <a:buFont typeface="Wingdings" pitchFamily="2" charset="2"/>
              <a:buChar char=""/>
            </a:pPr>
            <a:r>
              <a:rPr lang="fr-FR" altLang="fr-FR" sz="900" i="0" dirty="0">
                <a:latin typeface="Calibri" pitchFamily="34" charset="0"/>
              </a:rPr>
              <a:t>Compétences par spécialité en lien avec l’opération </a:t>
            </a:r>
          </a:p>
          <a:p>
            <a:pPr marL="0" lvl="1" eaLnBrk="1" hangingPunct="1">
              <a:spcBef>
                <a:spcPts val="50"/>
              </a:spcBef>
              <a:buFont typeface="Wingdings" pitchFamily="2" charset="2"/>
              <a:buChar char=""/>
            </a:pPr>
            <a:endParaRPr lang="fr-FR" altLang="fr-FR" sz="900" i="0" dirty="0">
              <a:latin typeface="Calibri" pitchFamily="34" charset="0"/>
            </a:endParaRPr>
          </a:p>
        </p:txBody>
      </p:sp>
      <p:sp>
        <p:nvSpPr>
          <p:cNvPr id="2137" name="Rectangle 52"/>
          <p:cNvSpPr>
            <a:spLocks noChangeArrowheads="1"/>
          </p:cNvSpPr>
          <p:nvPr/>
        </p:nvSpPr>
        <p:spPr bwMode="auto">
          <a:xfrm>
            <a:off x="8413750" y="3035300"/>
            <a:ext cx="3937000" cy="989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06021" tIns="53010" rIns="106021" bIns="53010">
            <a:spAutoFit/>
          </a:bodyPr>
          <a:lstStyle>
            <a:lvl1pPr marL="228600" indent="-228600" defTabSz="1060450" eaLnBrk="0" hangingPunct="0">
              <a:spcBef>
                <a:spcPct val="20000"/>
              </a:spcBef>
              <a:buChar char="•"/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indent="-171450" defTabSz="1060450" eaLnBrk="0" hangingPunct="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1060450"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1060450" eaLnBrk="0" hangingPunct="0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1060450" eaLnBrk="0" hangingPunct="0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1060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1060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1060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1060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pitchFamily="2" charset="2"/>
              <a:buNone/>
            </a:pPr>
            <a:r>
              <a:rPr lang="fr-FR" altLang="fr-FR" sz="900" b="1" i="0" dirty="0"/>
              <a:t>         </a:t>
            </a:r>
            <a:r>
              <a:rPr lang="fr-FR" altLang="fr-FR" sz="900" b="1" i="0" dirty="0">
                <a:latin typeface="Calibri" pitchFamily="34" charset="0"/>
              </a:rPr>
              <a:t>Indiquer pour cette référence : </a:t>
            </a:r>
          </a:p>
          <a:p>
            <a:pPr marL="0" lvl="1" eaLnBrk="1" hangingPunct="1">
              <a:spcBef>
                <a:spcPts val="50"/>
              </a:spcBef>
              <a:buFont typeface="Wingdings" pitchFamily="2" charset="2"/>
              <a:buChar char=""/>
            </a:pPr>
            <a:r>
              <a:rPr lang="fr-FR" altLang="fr-FR" sz="900" i="0" dirty="0">
                <a:latin typeface="Calibri" pitchFamily="34" charset="0"/>
              </a:rPr>
              <a:t>La nature du projet et son adresse,</a:t>
            </a:r>
          </a:p>
          <a:p>
            <a:pPr marL="0" lvl="1" eaLnBrk="1" hangingPunct="1">
              <a:spcBef>
                <a:spcPts val="50"/>
              </a:spcBef>
              <a:buFont typeface="Wingdings" pitchFamily="2" charset="2"/>
              <a:buChar char=""/>
            </a:pPr>
            <a:r>
              <a:rPr lang="fr-FR" altLang="fr-FR" sz="900" i="0" dirty="0">
                <a:latin typeface="Calibri" pitchFamily="34" charset="0"/>
              </a:rPr>
              <a:t>Le nom du maître d’ouvrage et coordonnées de l’interlocuteur </a:t>
            </a:r>
          </a:p>
          <a:p>
            <a:pPr marL="0" lvl="1" eaLnBrk="1" hangingPunct="1">
              <a:spcBef>
                <a:spcPts val="50"/>
              </a:spcBef>
              <a:buFont typeface="Wingdings" pitchFamily="2" charset="2"/>
              <a:buChar char=""/>
            </a:pPr>
            <a:r>
              <a:rPr lang="fr-FR" altLang="fr-FR" sz="900" i="0" dirty="0">
                <a:latin typeface="Calibri" pitchFamily="34" charset="0"/>
              </a:rPr>
              <a:t>Les montants HT  de la mission de conception et des travaux et l’année de réalisation</a:t>
            </a:r>
          </a:p>
          <a:p>
            <a:pPr marL="0" lvl="1" eaLnBrk="1" hangingPunct="1">
              <a:spcBef>
                <a:spcPts val="50"/>
              </a:spcBef>
              <a:buFont typeface="Wingdings" pitchFamily="2" charset="2"/>
              <a:buChar char=""/>
            </a:pPr>
            <a:r>
              <a:rPr lang="fr-FR" altLang="fr-FR" sz="900" i="0" dirty="0">
                <a:latin typeface="Calibri" pitchFamily="34" charset="0"/>
              </a:rPr>
              <a:t>Compétences par spécialité en lien avec l’opération </a:t>
            </a:r>
          </a:p>
        </p:txBody>
      </p:sp>
      <p:sp>
        <p:nvSpPr>
          <p:cNvPr id="2138" name="Text Box 40"/>
          <p:cNvSpPr txBox="1">
            <a:spLocks noChangeArrowheads="1"/>
          </p:cNvSpPr>
          <p:nvPr/>
        </p:nvSpPr>
        <p:spPr bwMode="auto">
          <a:xfrm>
            <a:off x="4327524" y="2589212"/>
            <a:ext cx="3984625" cy="42227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06021" tIns="53010" rIns="106021" bIns="53010" anchor="ctr">
            <a:spAutoFit/>
          </a:bodyPr>
          <a:lstStyle>
            <a:lvl1pPr defTabSz="1060450" eaLnBrk="0" hangingPunct="0">
              <a:defRPr sz="900" i="1">
                <a:solidFill>
                  <a:schemeClr val="accent2"/>
                </a:solidFill>
                <a:latin typeface="Times New Roman" pitchFamily="18" charset="0"/>
              </a:defRPr>
            </a:lvl1pPr>
            <a:lvl2pPr marL="803275" defTabSz="1060450" eaLnBrk="0" hangingPunct="0">
              <a:defRPr sz="900" i="1">
                <a:solidFill>
                  <a:schemeClr val="accent2"/>
                </a:solidFill>
                <a:latin typeface="Times New Roman" pitchFamily="18" charset="0"/>
              </a:defRPr>
            </a:lvl2pPr>
            <a:lvl3pPr marL="982663" defTabSz="1060450" eaLnBrk="0" hangingPunct="0">
              <a:defRPr sz="900" i="1">
                <a:solidFill>
                  <a:schemeClr val="accent2"/>
                </a:solidFill>
                <a:latin typeface="Times New Roman" pitchFamily="18" charset="0"/>
              </a:defRPr>
            </a:lvl3pPr>
            <a:lvl4pPr defTabSz="1060450" eaLnBrk="0" hangingPunct="0">
              <a:defRPr sz="900" i="1">
                <a:solidFill>
                  <a:schemeClr val="accent2"/>
                </a:solidFill>
                <a:latin typeface="Times New Roman" pitchFamily="18" charset="0"/>
              </a:defRPr>
            </a:lvl4pPr>
            <a:lvl5pPr defTabSz="1060450" eaLnBrk="0" hangingPunct="0">
              <a:defRPr sz="900" i="1">
                <a:solidFill>
                  <a:schemeClr val="accent2"/>
                </a:solidFill>
                <a:latin typeface="Times New Roman" pitchFamily="18" charset="0"/>
              </a:defRPr>
            </a:lvl5pPr>
            <a:lvl6pPr defTabSz="1060450" eaLnBrk="0" fontAlgn="base" hangingPunct="0">
              <a:spcBef>
                <a:spcPct val="50000"/>
              </a:spcBef>
              <a:spcAft>
                <a:spcPct val="0"/>
              </a:spcAft>
              <a:buFont typeface="Wingdings" pitchFamily="2" charset="2"/>
              <a:buChar char="Ø"/>
              <a:defRPr sz="900" i="1">
                <a:solidFill>
                  <a:schemeClr val="accent2"/>
                </a:solidFill>
                <a:latin typeface="Times New Roman" pitchFamily="18" charset="0"/>
              </a:defRPr>
            </a:lvl6pPr>
            <a:lvl7pPr defTabSz="1060450" eaLnBrk="0" fontAlgn="base" hangingPunct="0">
              <a:spcBef>
                <a:spcPct val="50000"/>
              </a:spcBef>
              <a:spcAft>
                <a:spcPct val="0"/>
              </a:spcAft>
              <a:buFont typeface="Wingdings" pitchFamily="2" charset="2"/>
              <a:buChar char="Ø"/>
              <a:defRPr sz="900" i="1">
                <a:solidFill>
                  <a:schemeClr val="accent2"/>
                </a:solidFill>
                <a:latin typeface="Times New Roman" pitchFamily="18" charset="0"/>
              </a:defRPr>
            </a:lvl7pPr>
            <a:lvl8pPr defTabSz="1060450" eaLnBrk="0" fontAlgn="base" hangingPunct="0">
              <a:spcBef>
                <a:spcPct val="50000"/>
              </a:spcBef>
              <a:spcAft>
                <a:spcPct val="0"/>
              </a:spcAft>
              <a:buFont typeface="Wingdings" pitchFamily="2" charset="2"/>
              <a:buChar char="Ø"/>
              <a:defRPr sz="900" i="1">
                <a:solidFill>
                  <a:schemeClr val="accent2"/>
                </a:solidFill>
                <a:latin typeface="Times New Roman" pitchFamily="18" charset="0"/>
              </a:defRPr>
            </a:lvl8pPr>
            <a:lvl9pPr defTabSz="1060450" eaLnBrk="0" fontAlgn="base" hangingPunct="0">
              <a:spcBef>
                <a:spcPct val="50000"/>
              </a:spcBef>
              <a:spcAft>
                <a:spcPct val="0"/>
              </a:spcAft>
              <a:buFont typeface="Wingdings" pitchFamily="2" charset="2"/>
              <a:buChar char="Ø"/>
              <a:defRPr sz="900" i="1">
                <a:solidFill>
                  <a:schemeClr val="accent2"/>
                </a:solidFill>
                <a:latin typeface="Times New Roman" pitchFamily="18" charset="0"/>
              </a:defRPr>
            </a:lvl9pPr>
          </a:lstStyle>
          <a:p>
            <a:pPr eaLnBrk="1" hangingPunct="1">
              <a:buFont typeface="Wingdings" pitchFamily="2" charset="2"/>
              <a:buNone/>
            </a:pPr>
            <a:r>
              <a:rPr lang="fr-FR" altLang="fr-FR" sz="1000" b="1" i="0" dirty="0">
                <a:solidFill>
                  <a:srgbClr val="0066FF"/>
                </a:solidFill>
                <a:latin typeface="Calibri" pitchFamily="34" charset="0"/>
              </a:rPr>
              <a:t>RÉFÉRENCE 2 </a:t>
            </a:r>
            <a:r>
              <a:rPr lang="fr-FR" altLang="fr-FR" sz="1000" b="1" i="0" dirty="0">
                <a:solidFill>
                  <a:srgbClr val="0066FF"/>
                </a:solidFill>
                <a:latin typeface="Sylfaen" pitchFamily="18" charset="0"/>
              </a:rPr>
              <a:t>[</a:t>
            </a:r>
            <a:r>
              <a:rPr lang="fr-FR" altLang="fr-FR" sz="1000" b="1" i="0" dirty="0">
                <a:solidFill>
                  <a:srgbClr val="0066FF"/>
                </a:solidFill>
                <a:latin typeface="Calibri" pitchFamily="34" charset="0"/>
              </a:rPr>
              <a:t>photos </a:t>
            </a:r>
            <a:r>
              <a:rPr lang="fr-FR" altLang="fr-FR" sz="800" b="1" i="0" dirty="0">
                <a:solidFill>
                  <a:srgbClr val="0066FF"/>
                </a:solidFill>
                <a:latin typeface="Calibri" pitchFamily="34" charset="0"/>
              </a:rPr>
              <a:t>et/ou</a:t>
            </a:r>
            <a:r>
              <a:rPr lang="fr-FR" altLang="fr-FR" sz="1000" b="1" i="0" dirty="0">
                <a:solidFill>
                  <a:srgbClr val="0066FF"/>
                </a:solidFill>
                <a:latin typeface="Calibri" pitchFamily="34" charset="0"/>
              </a:rPr>
              <a:t> représentations graphiques </a:t>
            </a:r>
            <a:r>
              <a:rPr lang="fr-FR" altLang="fr-FR" b="1" i="0" dirty="0">
                <a:solidFill>
                  <a:srgbClr val="0066FF"/>
                </a:solidFill>
                <a:latin typeface="Calibri" pitchFamily="34" charset="0"/>
              </a:rPr>
              <a:t>(2D/3D) </a:t>
            </a:r>
            <a:r>
              <a:rPr lang="fr-FR" altLang="fr-FR" sz="1000" b="1" i="0" dirty="0">
                <a:solidFill>
                  <a:srgbClr val="0066FF"/>
                </a:solidFill>
                <a:latin typeface="Calibri" pitchFamily="34" charset="0"/>
              </a:rPr>
              <a:t>et/ou plans]</a:t>
            </a:r>
            <a:endParaRPr lang="fr-FR" altLang="fr-FR" dirty="0"/>
          </a:p>
        </p:txBody>
      </p:sp>
      <p:sp>
        <p:nvSpPr>
          <p:cNvPr id="2139" name="Text Box 40"/>
          <p:cNvSpPr txBox="1">
            <a:spLocks noChangeArrowheads="1"/>
          </p:cNvSpPr>
          <p:nvPr/>
        </p:nvSpPr>
        <p:spPr bwMode="auto">
          <a:xfrm>
            <a:off x="8406604" y="2589212"/>
            <a:ext cx="3984625" cy="42227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06021" tIns="53010" rIns="106021" bIns="53010" anchor="ctr">
            <a:spAutoFit/>
          </a:bodyPr>
          <a:lstStyle>
            <a:lvl1pPr defTabSz="1060450" eaLnBrk="0" hangingPunct="0">
              <a:defRPr sz="900" i="1">
                <a:solidFill>
                  <a:schemeClr val="accent2"/>
                </a:solidFill>
                <a:latin typeface="Times New Roman" pitchFamily="18" charset="0"/>
              </a:defRPr>
            </a:lvl1pPr>
            <a:lvl2pPr marL="803275" defTabSz="1060450" eaLnBrk="0" hangingPunct="0">
              <a:defRPr sz="900" i="1">
                <a:solidFill>
                  <a:schemeClr val="accent2"/>
                </a:solidFill>
                <a:latin typeface="Times New Roman" pitchFamily="18" charset="0"/>
              </a:defRPr>
            </a:lvl2pPr>
            <a:lvl3pPr marL="982663" defTabSz="1060450" eaLnBrk="0" hangingPunct="0">
              <a:defRPr sz="900" i="1">
                <a:solidFill>
                  <a:schemeClr val="accent2"/>
                </a:solidFill>
                <a:latin typeface="Times New Roman" pitchFamily="18" charset="0"/>
              </a:defRPr>
            </a:lvl3pPr>
            <a:lvl4pPr defTabSz="1060450" eaLnBrk="0" hangingPunct="0">
              <a:defRPr sz="900" i="1">
                <a:solidFill>
                  <a:schemeClr val="accent2"/>
                </a:solidFill>
                <a:latin typeface="Times New Roman" pitchFamily="18" charset="0"/>
              </a:defRPr>
            </a:lvl4pPr>
            <a:lvl5pPr defTabSz="1060450" eaLnBrk="0" hangingPunct="0">
              <a:defRPr sz="900" i="1">
                <a:solidFill>
                  <a:schemeClr val="accent2"/>
                </a:solidFill>
                <a:latin typeface="Times New Roman" pitchFamily="18" charset="0"/>
              </a:defRPr>
            </a:lvl5pPr>
            <a:lvl6pPr defTabSz="1060450" eaLnBrk="0" fontAlgn="base" hangingPunct="0">
              <a:spcBef>
                <a:spcPct val="50000"/>
              </a:spcBef>
              <a:spcAft>
                <a:spcPct val="0"/>
              </a:spcAft>
              <a:buFont typeface="Wingdings" pitchFamily="2" charset="2"/>
              <a:buChar char="Ø"/>
              <a:defRPr sz="900" i="1">
                <a:solidFill>
                  <a:schemeClr val="accent2"/>
                </a:solidFill>
                <a:latin typeface="Times New Roman" pitchFamily="18" charset="0"/>
              </a:defRPr>
            </a:lvl6pPr>
            <a:lvl7pPr defTabSz="1060450" eaLnBrk="0" fontAlgn="base" hangingPunct="0">
              <a:spcBef>
                <a:spcPct val="50000"/>
              </a:spcBef>
              <a:spcAft>
                <a:spcPct val="0"/>
              </a:spcAft>
              <a:buFont typeface="Wingdings" pitchFamily="2" charset="2"/>
              <a:buChar char="Ø"/>
              <a:defRPr sz="900" i="1">
                <a:solidFill>
                  <a:schemeClr val="accent2"/>
                </a:solidFill>
                <a:latin typeface="Times New Roman" pitchFamily="18" charset="0"/>
              </a:defRPr>
            </a:lvl7pPr>
            <a:lvl8pPr defTabSz="1060450" eaLnBrk="0" fontAlgn="base" hangingPunct="0">
              <a:spcBef>
                <a:spcPct val="50000"/>
              </a:spcBef>
              <a:spcAft>
                <a:spcPct val="0"/>
              </a:spcAft>
              <a:buFont typeface="Wingdings" pitchFamily="2" charset="2"/>
              <a:buChar char="Ø"/>
              <a:defRPr sz="900" i="1">
                <a:solidFill>
                  <a:schemeClr val="accent2"/>
                </a:solidFill>
                <a:latin typeface="Times New Roman" pitchFamily="18" charset="0"/>
              </a:defRPr>
            </a:lvl8pPr>
            <a:lvl9pPr defTabSz="1060450" eaLnBrk="0" fontAlgn="base" hangingPunct="0">
              <a:spcBef>
                <a:spcPct val="50000"/>
              </a:spcBef>
              <a:spcAft>
                <a:spcPct val="0"/>
              </a:spcAft>
              <a:buFont typeface="Wingdings" pitchFamily="2" charset="2"/>
              <a:buChar char="Ø"/>
              <a:defRPr sz="900" i="1">
                <a:solidFill>
                  <a:schemeClr val="accent2"/>
                </a:solidFill>
                <a:latin typeface="Times New Roman" pitchFamily="18" charset="0"/>
              </a:defRPr>
            </a:lvl9pPr>
          </a:lstStyle>
          <a:p>
            <a:pPr eaLnBrk="1" hangingPunct="1">
              <a:buFont typeface="Wingdings" pitchFamily="2" charset="2"/>
              <a:buNone/>
            </a:pPr>
            <a:r>
              <a:rPr lang="fr-FR" altLang="fr-FR" sz="1000" b="1" i="0" dirty="0">
                <a:solidFill>
                  <a:srgbClr val="0066FF"/>
                </a:solidFill>
                <a:latin typeface="Calibri" pitchFamily="34" charset="0"/>
              </a:rPr>
              <a:t>RÉFÉRENCE 3 </a:t>
            </a:r>
            <a:r>
              <a:rPr lang="fr-FR" altLang="fr-FR" sz="1000" b="1" i="0" dirty="0">
                <a:solidFill>
                  <a:srgbClr val="0066FF"/>
                </a:solidFill>
                <a:latin typeface="Sylfaen" pitchFamily="18" charset="0"/>
              </a:rPr>
              <a:t>[</a:t>
            </a:r>
            <a:r>
              <a:rPr lang="fr-FR" altLang="fr-FR" sz="1000" b="1" i="0" dirty="0">
                <a:solidFill>
                  <a:srgbClr val="0066FF"/>
                </a:solidFill>
                <a:latin typeface="Calibri" pitchFamily="34" charset="0"/>
              </a:rPr>
              <a:t>photos </a:t>
            </a:r>
            <a:r>
              <a:rPr lang="fr-FR" altLang="fr-FR" sz="800" b="1" i="0" dirty="0">
                <a:solidFill>
                  <a:srgbClr val="0066FF"/>
                </a:solidFill>
                <a:latin typeface="Calibri" pitchFamily="34" charset="0"/>
              </a:rPr>
              <a:t>et/ou</a:t>
            </a:r>
            <a:r>
              <a:rPr lang="fr-FR" altLang="fr-FR" sz="1000" b="1" i="0" dirty="0">
                <a:solidFill>
                  <a:srgbClr val="0066FF"/>
                </a:solidFill>
                <a:latin typeface="Calibri" pitchFamily="34" charset="0"/>
              </a:rPr>
              <a:t> représentations graphiques </a:t>
            </a:r>
            <a:r>
              <a:rPr lang="fr-FR" altLang="fr-FR" b="1" i="0" dirty="0">
                <a:solidFill>
                  <a:srgbClr val="0066FF"/>
                </a:solidFill>
                <a:latin typeface="Calibri" pitchFamily="34" charset="0"/>
              </a:rPr>
              <a:t>(2D/3D) </a:t>
            </a:r>
            <a:r>
              <a:rPr lang="fr-FR" altLang="fr-FR" sz="1000" b="1" i="0" dirty="0">
                <a:solidFill>
                  <a:srgbClr val="0066FF"/>
                </a:solidFill>
                <a:latin typeface="Calibri" pitchFamily="34" charset="0"/>
              </a:rPr>
              <a:t>et/ou plans]</a:t>
            </a:r>
            <a:endParaRPr lang="fr-FR" altLang="fr-FR" dirty="0"/>
          </a:p>
        </p:txBody>
      </p:sp>
      <p:pic>
        <p:nvPicPr>
          <p:cNvPr id="20" name="Image 19">
            <a:extLst>
              <a:ext uri="{FF2B5EF4-FFF2-40B4-BE49-F238E27FC236}">
                <a16:creationId xmlns:a16="http://schemas.microsoft.com/office/drawing/2014/main" id="{F3CF7B78-C1A9-4B6B-BAA1-0375336B171D}"/>
              </a:ext>
            </a:extLst>
          </p:cNvPr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76"/>
          <a:stretch/>
        </p:blipFill>
        <p:spPr bwMode="auto">
          <a:xfrm>
            <a:off x="101600" y="1270"/>
            <a:ext cx="1713230" cy="56705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01.1 - RC Annexe1 capacité professionnelle">
  <a:themeElements>
    <a:clrScheme name="Modèle par défaut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Modèle par défaut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175" cap="flat" cmpd="sng" algn="ctr">
          <a:solidFill>
            <a:schemeClr val="tx1"/>
          </a:solidFill>
          <a:prstDash val="lgDashDot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79352" tIns="39676" rIns="79352" bIns="39676" numCol="1" anchor="t" anchorCtr="0" compatLnSpc="1">
        <a:prstTxWarp prst="textNoShape">
          <a:avLst/>
        </a:prstTxWarp>
        <a:spAutoFit/>
      </a:bodyPr>
      <a:lstStyle>
        <a:defPPr marL="457200" marR="0" indent="-457200" algn="l" defTabSz="79375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 typeface="Wingdings" pitchFamily="2" charset="2"/>
          <a:buChar char="Ø"/>
          <a:tabLst/>
          <a:defRPr kumimoji="0" lang="fr-FR" sz="700" b="0" i="1" u="none" strike="noStrike" cap="none" normalizeH="0" baseline="0" smtClean="0">
            <a:ln>
              <a:noFill/>
            </a:ln>
            <a:solidFill>
              <a:schemeClr val="accent2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175" cap="flat" cmpd="sng" algn="ctr">
          <a:solidFill>
            <a:schemeClr val="tx1"/>
          </a:solidFill>
          <a:prstDash val="lgDashDot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79352" tIns="39676" rIns="79352" bIns="39676" numCol="1" anchor="t" anchorCtr="0" compatLnSpc="1">
        <a:prstTxWarp prst="textNoShape">
          <a:avLst/>
        </a:prstTxWarp>
        <a:spAutoFit/>
      </a:bodyPr>
      <a:lstStyle>
        <a:defPPr marL="457200" marR="0" indent="-457200" algn="l" defTabSz="79375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 typeface="Wingdings" pitchFamily="2" charset="2"/>
          <a:buChar char="Ø"/>
          <a:tabLst/>
          <a:defRPr kumimoji="0" lang="fr-FR" sz="700" b="0" i="1" u="none" strike="noStrike" cap="none" normalizeH="0" baseline="0" smtClean="0">
            <a:ln>
              <a:noFill/>
            </a:ln>
            <a:solidFill>
              <a:schemeClr val="accent2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01.1-RC-annexe1-capacité professionnelle</Template>
  <TotalTime>17</TotalTime>
  <Words>309</Words>
  <Application>Microsoft Office PowerPoint</Application>
  <PresentationFormat>A3 (297 x 420 mm)</PresentationFormat>
  <Paragraphs>51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6" baseType="lpstr">
      <vt:lpstr>Calibri</vt:lpstr>
      <vt:lpstr>Sylfaen</vt:lpstr>
      <vt:lpstr>Times New Roman</vt:lpstr>
      <vt:lpstr>Wingdings</vt:lpstr>
      <vt:lpstr>01.1 - RC Annexe1 capacité professionnelle</vt:lpstr>
      <vt:lpstr>Présentation PowerPoint</vt:lpstr>
    </vt:vector>
  </TitlesOfParts>
  <Company>ONACVG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PUGET Ollivier</dc:creator>
  <cp:lastModifiedBy>PUGET Ollivier</cp:lastModifiedBy>
  <cp:revision>7</cp:revision>
  <cp:lastPrinted>2015-01-19T10:47:11Z</cp:lastPrinted>
  <dcterms:created xsi:type="dcterms:W3CDTF">2025-07-22T12:54:21Z</dcterms:created>
  <dcterms:modified xsi:type="dcterms:W3CDTF">2026-08-06T11:42:01Z</dcterms:modified>
</cp:coreProperties>
</file>