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73" r:id="rId5"/>
  </p:sldMasterIdLst>
  <p:notesMasterIdLst>
    <p:notesMasterId r:id="rId11"/>
  </p:notesMasterIdLst>
  <p:handoutMasterIdLst>
    <p:handoutMasterId r:id="rId12"/>
  </p:handoutMasterIdLst>
  <p:sldIdLst>
    <p:sldId id="409" r:id="rId6"/>
    <p:sldId id="412" r:id="rId7"/>
    <p:sldId id="413" r:id="rId8"/>
    <p:sldId id="414" r:id="rId9"/>
    <p:sldId id="415" r:id="rId10"/>
  </p:sldIdLst>
  <p:sldSz cx="9906000" cy="6858000" type="A4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oste 18" initials="P1" lastIdx="17" clrIdx="0">
    <p:extLst>
      <p:ext uri="{19B8F6BF-5375-455C-9EA6-DF929625EA0E}">
        <p15:presenceInfo xmlns:p15="http://schemas.microsoft.com/office/powerpoint/2012/main" userId="e35ac9df69dc82e1" providerId="Windows Live"/>
      </p:ext>
    </p:extLst>
  </p:cmAuthor>
  <p:cmAuthor id="2" name="poste12 poste12" initials="pp" lastIdx="130" clrIdx="1">
    <p:extLst>
      <p:ext uri="{19B8F6BF-5375-455C-9EA6-DF929625EA0E}">
        <p15:presenceInfo xmlns:p15="http://schemas.microsoft.com/office/powerpoint/2012/main" userId="1c2459e685da36c7" providerId="Windows Live"/>
      </p:ext>
    </p:extLst>
  </p:cmAuthor>
  <p:cmAuthor id="3" name="poste26 poste26" initials="pp" lastIdx="3" clrIdx="2">
    <p:extLst>
      <p:ext uri="{19B8F6BF-5375-455C-9EA6-DF929625EA0E}">
        <p15:presenceInfo xmlns:p15="http://schemas.microsoft.com/office/powerpoint/2012/main" userId="75baa300078d8e10" providerId="Windows Live"/>
      </p:ext>
    </p:extLst>
  </p:cmAuthor>
  <p:cmAuthor id="4" name="Poste 14" initials="P1" lastIdx="4" clrIdx="3">
    <p:extLst>
      <p:ext uri="{19B8F6BF-5375-455C-9EA6-DF929625EA0E}">
        <p15:presenceInfo xmlns:p15="http://schemas.microsoft.com/office/powerpoint/2012/main" userId="e547aba4b9d9864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99"/>
    <a:srgbClr val="8BAF1A"/>
    <a:srgbClr val="668B2D"/>
    <a:srgbClr val="FFCC66"/>
    <a:srgbClr val="EDEFF6"/>
    <a:srgbClr val="21416E"/>
    <a:srgbClr val="A3AED1"/>
    <a:srgbClr val="DAEAD2"/>
    <a:srgbClr val="E7335C"/>
    <a:srgbClr val="A4CA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DE709A0-B624-3E46-A649-EFA8FC71E843}" v="9" dt="2026-07-23T12:44:59.71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23" autoAdjust="0"/>
    <p:restoredTop sz="95297" autoAdjust="0"/>
  </p:normalViewPr>
  <p:slideViewPr>
    <p:cSldViewPr snapToGrid="0">
      <p:cViewPr>
        <p:scale>
          <a:sx n="105" d="100"/>
          <a:sy n="105" d="100"/>
        </p:scale>
        <p:origin x="1640" y="32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3134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1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ra DEL BOCCIO" userId="27d774cb-7902-401f-95ce-12bc4ff83507" providerId="ADAL" clId="{25B5DE6E-25CB-5E8D-94A2-7CD524D816A3}"/>
    <pc:docChg chg="undo custSel delSld modSld">
      <pc:chgData name="Clara DEL BOCCIO" userId="27d774cb-7902-401f-95ce-12bc4ff83507" providerId="ADAL" clId="{25B5DE6E-25CB-5E8D-94A2-7CD524D816A3}" dt="2026-07-23T12:47:34.941" v="132" actId="404"/>
      <pc:docMkLst>
        <pc:docMk/>
      </pc:docMkLst>
      <pc:sldChg chg="addSp delSp modSp mod">
        <pc:chgData name="Clara DEL BOCCIO" userId="27d774cb-7902-401f-95ce-12bc4ff83507" providerId="ADAL" clId="{25B5DE6E-25CB-5E8D-94A2-7CD524D816A3}" dt="2026-07-23T12:47:34.941" v="132" actId="404"/>
        <pc:sldMkLst>
          <pc:docMk/>
          <pc:sldMk cId="3537398795" sldId="409"/>
        </pc:sldMkLst>
        <pc:spChg chg="add mod">
          <ac:chgData name="Clara DEL BOCCIO" userId="27d774cb-7902-401f-95ce-12bc4ff83507" providerId="ADAL" clId="{25B5DE6E-25CB-5E8D-94A2-7CD524D816A3}" dt="2026-07-23T12:43:39.433" v="2" actId="1076"/>
          <ac:spMkLst>
            <pc:docMk/>
            <pc:sldMk cId="3537398795" sldId="409"/>
            <ac:spMk id="2" creationId="{38EBA7E6-0045-5BB2-F322-DADD6339DC22}"/>
          </ac:spMkLst>
        </pc:spChg>
        <pc:spChg chg="add mod">
          <ac:chgData name="Clara DEL BOCCIO" userId="27d774cb-7902-401f-95ce-12bc4ff83507" providerId="ADAL" clId="{25B5DE6E-25CB-5E8D-94A2-7CD524D816A3}" dt="2026-07-23T12:47:34.941" v="132" actId="404"/>
          <ac:spMkLst>
            <pc:docMk/>
            <pc:sldMk cId="3537398795" sldId="409"/>
            <ac:spMk id="5" creationId="{29D587A8-899B-1498-386C-83B9A2941215}"/>
          </ac:spMkLst>
        </pc:spChg>
        <pc:graphicFrameChg chg="add del mod">
          <ac:chgData name="Clara DEL BOCCIO" userId="27d774cb-7902-401f-95ce-12bc4ff83507" providerId="ADAL" clId="{25B5DE6E-25CB-5E8D-94A2-7CD524D816A3}" dt="2026-07-23T12:44:52.587" v="15" actId="478"/>
          <ac:graphicFrameMkLst>
            <pc:docMk/>
            <pc:sldMk cId="3537398795" sldId="409"/>
            <ac:graphicFrameMk id="4" creationId="{6FD5B92D-9DF9-74E1-5F6D-EA1859EAA3AE}"/>
          </ac:graphicFrameMkLst>
        </pc:graphicFrameChg>
        <pc:picChg chg="add mod">
          <ac:chgData name="Clara DEL BOCCIO" userId="27d774cb-7902-401f-95ce-12bc4ff83507" providerId="ADAL" clId="{25B5DE6E-25CB-5E8D-94A2-7CD524D816A3}" dt="2026-07-23T12:44:02.026" v="10" actId="1076"/>
          <ac:picMkLst>
            <pc:docMk/>
            <pc:sldMk cId="3537398795" sldId="409"/>
            <ac:picMk id="3" creationId="{941C8B28-0090-8D56-8212-A0DCD8BEE630}"/>
          </ac:picMkLst>
        </pc:picChg>
        <pc:picChg chg="add mod">
          <ac:chgData name="Clara DEL BOCCIO" userId="27d774cb-7902-401f-95ce-12bc4ff83507" providerId="ADAL" clId="{25B5DE6E-25CB-5E8D-94A2-7CD524D816A3}" dt="2026-07-23T12:44:02.026" v="10" actId="1076"/>
          <ac:picMkLst>
            <pc:docMk/>
            <pc:sldMk cId="3537398795" sldId="409"/>
            <ac:picMk id="1025" creationId="{EB624E41-D23F-E43D-2BA4-0D3DCEA6A1BB}"/>
          </ac:picMkLst>
        </pc:picChg>
      </pc:sldChg>
      <pc:sldChg chg="del">
        <pc:chgData name="Clara DEL BOCCIO" userId="27d774cb-7902-401f-95ce-12bc4ff83507" providerId="ADAL" clId="{25B5DE6E-25CB-5E8D-94A2-7CD524D816A3}" dt="2026-07-23T09:59:26.558" v="0" actId="2696"/>
        <pc:sldMkLst>
          <pc:docMk/>
          <pc:sldMk cId="268619503" sldId="416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6124C114-2BF4-4ADE-AAF0-26E6E0E16B0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C6E0C770-FD04-4689-8221-206C831B37E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3914BF-1190-4BED-9DD7-26ED49B1B512}" type="datetimeFigureOut">
              <a:rPr lang="fr-FR" smtClean="0"/>
              <a:t>23/07/2026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7DD359C-9A85-4DB0-A6E6-52DB2DD6845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0D477CB-07E8-4E2A-B273-09A7459CC90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6059A1-2213-4EC6-8615-4B943E9231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66933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AD743D-5FD6-423A-AF9E-5D8CA23F0AA5}" type="datetimeFigureOut">
              <a:rPr lang="fr-FR" smtClean="0"/>
              <a:t>23/07/2026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1ABD2C-6E59-4B96-B33C-F7058C2E98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31658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48374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60854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57631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46386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0854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.1 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2020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503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https://ght78sud.fr/Images/Default/logo_ght_couleur.pn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1">
            <a:extLst>
              <a:ext uri="{FF2B5EF4-FFF2-40B4-BE49-F238E27FC236}">
                <a16:creationId xmlns:a16="http://schemas.microsoft.com/office/drawing/2014/main" id="{0270CF06-8ED7-4DBF-BD7F-7E33BDCA7E0F}"/>
              </a:ext>
            </a:extLst>
          </p:cNvPr>
          <p:cNvSpPr txBox="1">
            <a:spLocks/>
          </p:cNvSpPr>
          <p:nvPr/>
        </p:nvSpPr>
        <p:spPr>
          <a:xfrm>
            <a:off x="423226" y="1621398"/>
            <a:ext cx="9083675" cy="792000"/>
          </a:xfrm>
          <a:prstGeom prst="rect">
            <a:avLst/>
          </a:prstGeom>
          <a:noFill/>
          <a:ln>
            <a:noFill/>
          </a:ln>
        </p:spPr>
        <p:txBody>
          <a:bodyPr vert="horz" anchor="ctr" anchorCtr="0"/>
          <a:lstStyle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Neue BoldCond"/>
                <a:ea typeface="ＭＳ Ｐゴシック" charset="-128"/>
                <a:cs typeface="HelveticaNeue BoldCond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EQUIPE : </a:t>
            </a:r>
            <a:r>
              <a:rPr kumimoji="0" lang="fr-FR" sz="3200" b="1" i="0" u="none" strike="noStrike" kern="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NOM DU MANDATAIRE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6FEF971-E7CD-48ED-B110-5D36D2555711}"/>
              </a:ext>
            </a:extLst>
          </p:cNvPr>
          <p:cNvSpPr txBox="1"/>
          <p:nvPr/>
        </p:nvSpPr>
        <p:spPr bwMode="auto">
          <a:xfrm>
            <a:off x="1940534" y="2515130"/>
            <a:ext cx="757796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1600" i="1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éventuellement </a:t>
            </a:r>
            <a:r>
              <a:rPr lang="fr-FR" sz="2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Architecte associé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Fonction(s) du cotraitant numéro 1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Fonction(s) du cotraitant numéro 2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Fonction(s) du cotraitant numéro 3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Fonction(s) du cotraitant numéro 4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Fonction(s) du cotraitant numéro 5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Fonction(s) du cotraitant numéro 6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Fonction(s) du cotraitant numéro 7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Fonction(s) du cotraitant numéro 8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C3396EF4-B48A-41E9-AA5C-1F311BA2D43D}"/>
              </a:ext>
            </a:extLst>
          </p:cNvPr>
          <p:cNvCxnSpPr>
            <a:cxnSpLocks/>
          </p:cNvCxnSpPr>
          <p:nvPr/>
        </p:nvCxnSpPr>
        <p:spPr bwMode="auto">
          <a:xfrm>
            <a:off x="409574" y="2419744"/>
            <a:ext cx="9083675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" name="Rectangle 2">
            <a:extLst>
              <a:ext uri="{FF2B5EF4-FFF2-40B4-BE49-F238E27FC236}">
                <a16:creationId xmlns:a16="http://schemas.microsoft.com/office/drawing/2014/main" id="{38EBA7E6-0045-5BB2-F322-DADD6339DC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574" y="289367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1025" name="Image 14" descr="GHT 78 Sud">
            <a:extLst>
              <a:ext uri="{FF2B5EF4-FFF2-40B4-BE49-F238E27FC236}">
                <a16:creationId xmlns:a16="http://schemas.microsoft.com/office/drawing/2014/main" id="{EB624E41-D23F-E43D-2BA4-0D3DCEA6A1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748" y="384753"/>
            <a:ext cx="1356786" cy="1356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941C8B28-0090-8D56-8212-A0DCD8BEE6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0534" y="492516"/>
            <a:ext cx="2033991" cy="131486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29D587A8-899B-1498-386C-83B9A2941215}"/>
              </a:ext>
            </a:extLst>
          </p:cNvPr>
          <p:cNvSpPr txBox="1">
            <a:spLocks/>
          </p:cNvSpPr>
          <p:nvPr/>
        </p:nvSpPr>
        <p:spPr>
          <a:xfrm>
            <a:off x="4730496" y="688548"/>
            <a:ext cx="4762753" cy="792000"/>
          </a:xfrm>
          <a:prstGeom prst="rect">
            <a:avLst/>
          </a:prstGeom>
          <a:noFill/>
          <a:ln>
            <a:noFill/>
          </a:ln>
        </p:spPr>
        <p:txBody>
          <a:bodyPr vert="horz" anchor="ctr" anchorCtr="0"/>
          <a:lstStyle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Neue BoldCond"/>
                <a:ea typeface="ＭＳ Ｐゴシック" charset="-128"/>
                <a:cs typeface="HelveticaNeue BoldCond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1" u="none" strike="noStrike" kern="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Restructuration du plateau technique de rééducation de l’Hôpital du Vésinet</a:t>
            </a:r>
          </a:p>
        </p:txBody>
      </p:sp>
    </p:spTree>
    <p:extLst>
      <p:ext uri="{BB962C8B-B14F-4D97-AF65-F5344CB8AC3E}">
        <p14:creationId xmlns:p14="http://schemas.microsoft.com/office/powerpoint/2010/main" val="35373987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3A782E85-8849-4257-AC5C-3B11A987E6B7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0" cap="none" spc="0" normalizeH="0" baseline="0" noProof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itchFamily="34" charset="0"/>
                <a:ea typeface="ＭＳ Ｐゴシック" pitchFamily="-112" charset="-128"/>
                <a:cs typeface="Arial" pitchFamily="34" charset="0"/>
              </a:rPr>
              <a:t>NOM DU MANDATAIRE</a:t>
            </a:r>
            <a:endParaRPr kumimoji="0" lang="fr-FR" sz="2200" b="1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60000"/>
                  <a:lumOff val="40000"/>
                </a:srgbClr>
              </a:solidFill>
              <a:effectLst/>
              <a:uLnTx/>
              <a:uFillTx/>
              <a:latin typeface="Arial" pitchFamily="34" charset="0"/>
              <a:ea typeface="ＭＳ Ｐゴシック" pitchFamily="-112" charset="-128"/>
              <a:cs typeface="Arial" pitchFamily="34" charset="0"/>
            </a:endParaRP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A1F07C0B-C776-44C2-9B05-B7E8002BE6CD}"/>
              </a:ext>
            </a:extLst>
          </p:cNvPr>
          <p:cNvSpPr txBox="1">
            <a:spLocks/>
          </p:cNvSpPr>
          <p:nvPr/>
        </p:nvSpPr>
        <p:spPr>
          <a:xfrm rot="20151650">
            <a:off x="1464623" y="4080867"/>
            <a:ext cx="6591964" cy="599770"/>
          </a:xfrm>
          <a:prstGeom prst="rect">
            <a:avLst/>
          </a:prstGeom>
          <a:noFill/>
        </p:spPr>
        <p:txBody>
          <a:bodyPr>
            <a:normAutofit fontScale="92500"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ILLUSTRATIONS / PHOTOGRAPHIES / AUTRES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2C5AE28-A4B1-4EFD-B169-A35C7BBCD566}"/>
              </a:ext>
            </a:extLst>
          </p:cNvPr>
          <p:cNvSpPr txBox="1"/>
          <p:nvPr/>
        </p:nvSpPr>
        <p:spPr>
          <a:xfrm>
            <a:off x="9401870" y="70337"/>
            <a:ext cx="43201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>
                <a:solidFill>
                  <a:srgbClr val="000000"/>
                </a:solidFill>
                <a:latin typeface="Arial" pitchFamily="34" charset="0"/>
                <a:ea typeface="ＭＳ Ｐゴシック" pitchFamily="-112" charset="-128"/>
                <a:cs typeface="Arial" pitchFamily="34" charset="0"/>
              </a:rPr>
              <a:t>1</a:t>
            </a:r>
          </a:p>
        </p:txBody>
      </p:sp>
      <p:graphicFrame>
        <p:nvGraphicFramePr>
          <p:cNvPr id="13" name="Tableau 5">
            <a:extLst>
              <a:ext uri="{FF2B5EF4-FFF2-40B4-BE49-F238E27FC236}">
                <a16:creationId xmlns:a16="http://schemas.microsoft.com/office/drawing/2014/main" id="{1FFD8125-C8B9-4D0D-9BB6-914F7EEF6C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5087378"/>
              </p:ext>
            </p:extLst>
          </p:nvPr>
        </p:nvGraphicFramePr>
        <p:xfrm>
          <a:off x="73682" y="70336"/>
          <a:ext cx="4175044" cy="1524000"/>
        </p:xfrm>
        <a:graphic>
          <a:graphicData uri="http://schemas.openxmlformats.org/drawingml/2006/table">
            <a:tbl>
              <a:tblPr firstRow="1" bandRow="1"/>
              <a:tblGrid>
                <a:gridCol w="1478027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2697017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28635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VILLE (DPT)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MOA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 (m² </a:t>
                      </a:r>
                      <a:r>
                        <a:rPr lang="fr-FR" sz="900" b="0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sdp</a:t>
                      </a:r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385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COUT HT TRAVAUX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98507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AVANCEMENT / DATE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508216"/>
                  </a:ext>
                </a:extLst>
              </a:tr>
            </a:tbl>
          </a:graphicData>
        </a:graphic>
      </p:graphicFrame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417DCE9A-60D6-45FF-95EA-2561392D5727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0010873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3A782E85-8849-4257-AC5C-3B11A987E6B7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0" cap="none" spc="0" normalizeH="0" baseline="0" noProof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itchFamily="34" charset="0"/>
                <a:ea typeface="ＭＳ Ｐゴシック" pitchFamily="-112" charset="-128"/>
                <a:cs typeface="Arial" pitchFamily="34" charset="0"/>
              </a:rPr>
              <a:t>NOM DU MANDATAIRE</a:t>
            </a:r>
            <a:endParaRPr kumimoji="0" lang="fr-FR" sz="2200" b="1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60000"/>
                  <a:lumOff val="40000"/>
                </a:srgbClr>
              </a:solidFill>
              <a:effectLst/>
              <a:uLnTx/>
              <a:uFillTx/>
              <a:latin typeface="Arial" pitchFamily="34" charset="0"/>
              <a:ea typeface="ＭＳ Ｐゴシック" pitchFamily="-112" charset="-128"/>
              <a:cs typeface="Arial" pitchFamily="34" charset="0"/>
            </a:endParaRP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A1F07C0B-C776-44C2-9B05-B7E8002BE6CD}"/>
              </a:ext>
            </a:extLst>
          </p:cNvPr>
          <p:cNvSpPr txBox="1">
            <a:spLocks/>
          </p:cNvSpPr>
          <p:nvPr/>
        </p:nvSpPr>
        <p:spPr>
          <a:xfrm rot="20151650">
            <a:off x="1464623" y="4080867"/>
            <a:ext cx="6591964" cy="599770"/>
          </a:xfrm>
          <a:prstGeom prst="rect">
            <a:avLst/>
          </a:prstGeom>
          <a:noFill/>
        </p:spPr>
        <p:txBody>
          <a:bodyPr>
            <a:normAutofit fontScale="92500"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ILLUSTRATIONS / PHOTOGRAPHIES / AUTRES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2C5AE28-A4B1-4EFD-B169-A35C7BBCD566}"/>
              </a:ext>
            </a:extLst>
          </p:cNvPr>
          <p:cNvSpPr txBox="1"/>
          <p:nvPr/>
        </p:nvSpPr>
        <p:spPr>
          <a:xfrm>
            <a:off x="9401870" y="70337"/>
            <a:ext cx="43201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>
                <a:solidFill>
                  <a:srgbClr val="000000"/>
                </a:solidFill>
                <a:latin typeface="Arial" pitchFamily="34" charset="0"/>
                <a:ea typeface="ＭＳ Ｐゴシック" pitchFamily="-112" charset="-128"/>
                <a:cs typeface="Arial" pitchFamily="34" charset="0"/>
              </a:rPr>
              <a:t>2</a:t>
            </a:r>
          </a:p>
        </p:txBody>
      </p:sp>
      <p:graphicFrame>
        <p:nvGraphicFramePr>
          <p:cNvPr id="13" name="Tableau 5">
            <a:extLst>
              <a:ext uri="{FF2B5EF4-FFF2-40B4-BE49-F238E27FC236}">
                <a16:creationId xmlns:a16="http://schemas.microsoft.com/office/drawing/2014/main" id="{1FFD8125-C8B9-4D0D-9BB6-914F7EEF6C65}"/>
              </a:ext>
            </a:extLst>
          </p:cNvPr>
          <p:cNvGraphicFramePr>
            <a:graphicFrameLocks noGrp="1"/>
          </p:cNvGraphicFramePr>
          <p:nvPr/>
        </p:nvGraphicFramePr>
        <p:xfrm>
          <a:off x="73682" y="70336"/>
          <a:ext cx="4175044" cy="1524000"/>
        </p:xfrm>
        <a:graphic>
          <a:graphicData uri="http://schemas.openxmlformats.org/drawingml/2006/table">
            <a:tbl>
              <a:tblPr firstRow="1" bandRow="1"/>
              <a:tblGrid>
                <a:gridCol w="1478027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2697017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28635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VILLE (DPT)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MOA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 (m² </a:t>
                      </a:r>
                      <a:r>
                        <a:rPr lang="fr-FR" sz="900" b="0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sdp</a:t>
                      </a:r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385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COUT HT TRAVAUX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98507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AVANCEMENT / DATE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508216"/>
                  </a:ext>
                </a:extLst>
              </a:tr>
            </a:tbl>
          </a:graphicData>
        </a:graphic>
      </p:graphicFrame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417DCE9A-60D6-45FF-95EA-2561392D5727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7241620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3A782E85-8849-4257-AC5C-3B11A987E6B7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0" cap="none" spc="0" normalizeH="0" baseline="0" noProof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itchFamily="34" charset="0"/>
                <a:ea typeface="ＭＳ Ｐゴシック" pitchFamily="-112" charset="-128"/>
                <a:cs typeface="Arial" pitchFamily="34" charset="0"/>
              </a:rPr>
              <a:t>NOM DU MANDATAIRE</a:t>
            </a:r>
            <a:endParaRPr kumimoji="0" lang="fr-FR" sz="2200" b="1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60000"/>
                  <a:lumOff val="40000"/>
                </a:srgbClr>
              </a:solidFill>
              <a:effectLst/>
              <a:uLnTx/>
              <a:uFillTx/>
              <a:latin typeface="Arial" pitchFamily="34" charset="0"/>
              <a:ea typeface="ＭＳ Ｐゴシック" pitchFamily="-112" charset="-128"/>
              <a:cs typeface="Arial" pitchFamily="34" charset="0"/>
            </a:endParaRP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A1F07C0B-C776-44C2-9B05-B7E8002BE6CD}"/>
              </a:ext>
            </a:extLst>
          </p:cNvPr>
          <p:cNvSpPr txBox="1">
            <a:spLocks/>
          </p:cNvSpPr>
          <p:nvPr/>
        </p:nvSpPr>
        <p:spPr>
          <a:xfrm rot="20151650">
            <a:off x="1464623" y="4080867"/>
            <a:ext cx="6591964" cy="599770"/>
          </a:xfrm>
          <a:prstGeom prst="rect">
            <a:avLst/>
          </a:prstGeom>
          <a:noFill/>
        </p:spPr>
        <p:txBody>
          <a:bodyPr>
            <a:normAutofit fontScale="92500"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ILLUSTRATIONS </a:t>
            </a:r>
            <a:r>
              <a:rPr sz="240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/ PHOTOGRAPHIES </a:t>
            </a:r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/ AUTRES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2C5AE28-A4B1-4EFD-B169-A35C7BBCD566}"/>
              </a:ext>
            </a:extLst>
          </p:cNvPr>
          <p:cNvSpPr txBox="1"/>
          <p:nvPr/>
        </p:nvSpPr>
        <p:spPr>
          <a:xfrm>
            <a:off x="9401870" y="70337"/>
            <a:ext cx="43201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>
                <a:solidFill>
                  <a:srgbClr val="000000"/>
                </a:solidFill>
                <a:latin typeface="Arial" pitchFamily="34" charset="0"/>
                <a:ea typeface="ＭＳ Ｐゴシック" pitchFamily="-112" charset="-128"/>
                <a:cs typeface="Arial" pitchFamily="34" charset="0"/>
              </a:rPr>
              <a:t>3</a:t>
            </a:r>
          </a:p>
        </p:txBody>
      </p:sp>
      <p:graphicFrame>
        <p:nvGraphicFramePr>
          <p:cNvPr id="13" name="Tableau 5">
            <a:extLst>
              <a:ext uri="{FF2B5EF4-FFF2-40B4-BE49-F238E27FC236}">
                <a16:creationId xmlns:a16="http://schemas.microsoft.com/office/drawing/2014/main" id="{1FFD8125-C8B9-4D0D-9BB6-914F7EEF6C65}"/>
              </a:ext>
            </a:extLst>
          </p:cNvPr>
          <p:cNvGraphicFramePr>
            <a:graphicFrameLocks noGrp="1"/>
          </p:cNvGraphicFramePr>
          <p:nvPr/>
        </p:nvGraphicFramePr>
        <p:xfrm>
          <a:off x="73682" y="70336"/>
          <a:ext cx="4175044" cy="1524000"/>
        </p:xfrm>
        <a:graphic>
          <a:graphicData uri="http://schemas.openxmlformats.org/drawingml/2006/table">
            <a:tbl>
              <a:tblPr firstRow="1" bandRow="1"/>
              <a:tblGrid>
                <a:gridCol w="1478027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2697017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28635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VILLE (DPT)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MOA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 (m² </a:t>
                      </a:r>
                      <a:r>
                        <a:rPr lang="fr-FR" sz="900" b="0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sdp</a:t>
                      </a:r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385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COUT HT TRAVAUX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98507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AVANCEMENT / DATE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508216"/>
                  </a:ext>
                </a:extLst>
              </a:tr>
            </a:tbl>
          </a:graphicData>
        </a:graphic>
      </p:graphicFrame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417DCE9A-60D6-45FF-95EA-2561392D5727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6358756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3A782E85-8849-4257-AC5C-3B11A987E6B7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0" cap="none" spc="0" normalizeH="0" baseline="0" noProof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itchFamily="34" charset="0"/>
                <a:ea typeface="ＭＳ Ｐゴシック" pitchFamily="-112" charset="-128"/>
                <a:cs typeface="Arial" pitchFamily="34" charset="0"/>
              </a:rPr>
              <a:t>NOM DU MANDATAIRE</a:t>
            </a:r>
            <a:endParaRPr kumimoji="0" lang="fr-FR" sz="2200" b="1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60000"/>
                  <a:lumOff val="40000"/>
                </a:srgbClr>
              </a:solidFill>
              <a:effectLst/>
              <a:uLnTx/>
              <a:uFillTx/>
              <a:latin typeface="Arial" pitchFamily="34" charset="0"/>
              <a:ea typeface="ＭＳ Ｐゴシック" pitchFamily="-112" charset="-128"/>
              <a:cs typeface="Arial" pitchFamily="34" charset="0"/>
            </a:endParaRP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A1F07C0B-C776-44C2-9B05-B7E8002BE6CD}"/>
              </a:ext>
            </a:extLst>
          </p:cNvPr>
          <p:cNvSpPr txBox="1">
            <a:spLocks/>
          </p:cNvSpPr>
          <p:nvPr/>
        </p:nvSpPr>
        <p:spPr>
          <a:xfrm rot="20151650">
            <a:off x="1464623" y="4080867"/>
            <a:ext cx="6591964" cy="599770"/>
          </a:xfrm>
          <a:prstGeom prst="rect">
            <a:avLst/>
          </a:prstGeom>
          <a:noFill/>
        </p:spPr>
        <p:txBody>
          <a:bodyPr>
            <a:normAutofit fontScale="92500"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ILLUSTRATIONS / PHOTOGRAPHIES / AUTRES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2C5AE28-A4B1-4EFD-B169-A35C7BBCD566}"/>
              </a:ext>
            </a:extLst>
          </p:cNvPr>
          <p:cNvSpPr txBox="1"/>
          <p:nvPr/>
        </p:nvSpPr>
        <p:spPr>
          <a:xfrm>
            <a:off x="9401870" y="70337"/>
            <a:ext cx="43201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>
                <a:solidFill>
                  <a:srgbClr val="000000"/>
                </a:solidFill>
                <a:latin typeface="Arial" pitchFamily="34" charset="0"/>
                <a:ea typeface="ＭＳ Ｐゴシック" pitchFamily="-112" charset="-128"/>
                <a:cs typeface="Arial" pitchFamily="34" charset="0"/>
              </a:rPr>
              <a:t>4</a:t>
            </a:r>
          </a:p>
        </p:txBody>
      </p:sp>
      <p:graphicFrame>
        <p:nvGraphicFramePr>
          <p:cNvPr id="13" name="Tableau 5">
            <a:extLst>
              <a:ext uri="{FF2B5EF4-FFF2-40B4-BE49-F238E27FC236}">
                <a16:creationId xmlns:a16="http://schemas.microsoft.com/office/drawing/2014/main" id="{1FFD8125-C8B9-4D0D-9BB6-914F7EEF6C65}"/>
              </a:ext>
            </a:extLst>
          </p:cNvPr>
          <p:cNvGraphicFramePr>
            <a:graphicFrameLocks noGrp="1"/>
          </p:cNvGraphicFramePr>
          <p:nvPr/>
        </p:nvGraphicFramePr>
        <p:xfrm>
          <a:off x="73682" y="70336"/>
          <a:ext cx="4175044" cy="1524000"/>
        </p:xfrm>
        <a:graphic>
          <a:graphicData uri="http://schemas.openxmlformats.org/drawingml/2006/table">
            <a:tbl>
              <a:tblPr firstRow="1" bandRow="1"/>
              <a:tblGrid>
                <a:gridCol w="1478027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2697017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28635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VILLE (DPT)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MOA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 (m² </a:t>
                      </a:r>
                      <a:r>
                        <a:rPr lang="fr-FR" sz="900" b="0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sdp</a:t>
                      </a:r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385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COUT HT TRAVAUX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98507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AVANCEMENT / DATE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508216"/>
                  </a:ext>
                </a:extLst>
              </a:tr>
            </a:tbl>
          </a:graphicData>
        </a:graphic>
      </p:graphicFrame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417DCE9A-60D6-45FF-95EA-2561392D5727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685541672"/>
      </p:ext>
    </p:extLst>
  </p:cSld>
  <p:clrMapOvr>
    <a:masterClrMapping/>
  </p:clrMapOvr>
</p:sld>
</file>

<file path=ppt/theme/theme1.xml><?xml version="1.0" encoding="utf-8"?>
<a:theme xmlns:a="http://schemas.openxmlformats.org/drawingml/2006/main" name="1. TITRE">
  <a:themeElements>
    <a:clrScheme name="Nouvelle charte">
      <a:dk1>
        <a:srgbClr val="668B2D"/>
      </a:dk1>
      <a:lt1>
        <a:sysClr val="window" lastClr="FFFFFF"/>
      </a:lt1>
      <a:dk2>
        <a:srgbClr val="8BAF1A"/>
      </a:dk2>
      <a:lt2>
        <a:srgbClr val="000000"/>
      </a:lt2>
      <a:accent1>
        <a:srgbClr val="AEC290"/>
      </a:accent1>
      <a:accent2>
        <a:srgbClr val="CEDE8F"/>
      </a:accent2>
      <a:accent3>
        <a:srgbClr val="A3AED1"/>
      </a:accent3>
      <a:accent4>
        <a:srgbClr val="2C5793"/>
      </a:accent4>
      <a:accent5>
        <a:srgbClr val="E7335C"/>
      </a:accent5>
      <a:accent6>
        <a:srgbClr val="F6B8BA"/>
      </a:accent6>
      <a:hlink>
        <a:srgbClr val="FFFFF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E02B93E28E7E04CA2621F8462C92EFC" ma:contentTypeVersion="20" ma:contentTypeDescription="Crée un document." ma:contentTypeScope="" ma:versionID="c8cc4be3cee2883c26f1cb515c159968">
  <xsd:schema xmlns:xsd="http://www.w3.org/2001/XMLSchema" xmlns:xs="http://www.w3.org/2001/XMLSchema" xmlns:p="http://schemas.microsoft.com/office/2006/metadata/properties" xmlns:ns2="a577b8ef-516a-4d6b-8791-64e9fb56a92a" xmlns:ns3="89fae57d-9129-4805-9cb6-ca752caa0353" targetNamespace="http://schemas.microsoft.com/office/2006/metadata/properties" ma:root="true" ma:fieldsID="a28525235a6b5e664658a79796a883e1" ns2:_="" ns3:_="">
    <xsd:import namespace="a577b8ef-516a-4d6b-8791-64e9fb56a92a"/>
    <xsd:import namespace="89fae57d-9129-4805-9cb6-ca752caa0353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2:SharedWithUsers" minOccurs="0"/>
                <xsd:element ref="ns2:SharedWithDetails" minOccurs="0"/>
                <xsd:element ref="ns3:_Flow_SignoffStatu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77b8ef-516a-4d6b-8791-64e9fb56a92a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eur d’ID de document" ma:description="Valeur de l’ID de document affecté à cet élément." ma:internalName="_dlc_DocId" ma:readOnly="true">
      <xsd:simpleType>
        <xsd:restriction base="dms:Text"/>
      </xsd:simpleType>
    </xsd:element>
    <xsd:element name="_dlc_DocIdUrl" ma:index="9" nillable="true" ma:displayName="ID de document" ma:description="Lien permanent vers ce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2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7" nillable="true" ma:displayName="Taxonomy Catch All Column" ma:hidden="true" ma:list="{800e70df-fcfc-4131-99e4-e482004abe98}" ma:internalName="TaxCatchAll" ma:showField="CatchAllData" ma:web="a577b8ef-516a-4d6b-8791-64e9fb56a92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fae57d-9129-4805-9cb6-ca752caa035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_Flow_SignoffStatus" ma:index="24" nillable="true" ma:displayName="État de validation" ma:internalName="_x00c9_tat_x0020_de_x0020_validation">
      <xsd:simpleType>
        <xsd:restriction base="dms:Text"/>
      </xsd:simpleType>
    </xsd:element>
    <xsd:element name="lcf76f155ced4ddcb4097134ff3c332f" ma:index="26" nillable="true" ma:taxonomy="true" ma:internalName="lcf76f155ced4ddcb4097134ff3c332f" ma:taxonomyFieldName="MediaServiceImageTags" ma:displayName="Balises d’images" ma:readOnly="false" ma:fieldId="{5cf76f15-5ced-4ddc-b409-7134ff3c332f}" ma:taxonomyMulti="true" ma:sspId="3ef53c91-f780-42cd-affc-ff6234140a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8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3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a577b8ef-516a-4d6b-8791-64e9fb56a92a">4HY2R344JWPK-247949232-1063711</_dlc_DocId>
    <_dlc_DocIdUrl xmlns="a577b8ef-516a-4d6b-8791-64e9fb56a92a">
      <Url>https://embase1.sharepoint.com/sites/MISSIONSEMBASE/_layouts/15/DocIdRedir.aspx?ID=4HY2R344JWPK-247949232-1063711</Url>
      <Description>4HY2R344JWPK-247949232-1063711</Description>
    </_dlc_DocIdUrl>
    <TaxCatchAll xmlns="a577b8ef-516a-4d6b-8791-64e9fb56a92a" xsi:nil="true"/>
    <_Flow_SignoffStatus xmlns="89fae57d-9129-4805-9cb6-ca752caa0353" xsi:nil="true"/>
    <lcf76f155ced4ddcb4097134ff3c332f xmlns="89fae57d-9129-4805-9cb6-ca752caa035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1B6494A-560E-4EED-A306-285E8D565F1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577b8ef-516a-4d6b-8791-64e9fb56a92a"/>
    <ds:schemaRef ds:uri="89fae57d-9129-4805-9cb6-ca752caa035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20C3D06-AE13-4E11-B1F5-F2AD14F7CC47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FFFC9FAF-46E3-4818-97B5-B39613873EC7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DBEEED91-E71D-47BD-8C67-5CAB331C704C}">
  <ds:schemaRefs>
    <ds:schemaRef ds:uri="http://purl.org/dc/elements/1.1/"/>
    <ds:schemaRef ds:uri="http://purl.org/dc/terms/"/>
    <ds:schemaRef ds:uri="http://schemas.microsoft.com/office/2006/documentManagement/types"/>
    <ds:schemaRef ds:uri="http://purl.org/dc/dcmitype/"/>
    <ds:schemaRef ds:uri="a577b8ef-516a-4d6b-8791-64e9fb56a92a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89fae57d-9129-4805-9cb6-ca752caa0353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16767</TotalTime>
  <Words>257</Words>
  <Application>Microsoft Macintosh PowerPoint</Application>
  <PresentationFormat>Format A4 (210 x 297 mm)</PresentationFormat>
  <Paragraphs>72</Paragraphs>
  <Slides>5</Slides>
  <Notes>5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8" baseType="lpstr">
      <vt:lpstr>Arial</vt:lpstr>
      <vt:lpstr>Calibri</vt:lpstr>
      <vt:lpstr>1. TITRE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poste8 poste8</dc:creator>
  <cp:lastModifiedBy>Clara DEL BOCCIO</cp:lastModifiedBy>
  <cp:revision>864</cp:revision>
  <dcterms:created xsi:type="dcterms:W3CDTF">2019-07-23T08:08:16Z</dcterms:created>
  <dcterms:modified xsi:type="dcterms:W3CDTF">2026-07-23T12:47:38Z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0x010100CE02B93E28E7E04CA2621F8462C92EFC</vt:lpwstr>
  </property>
  <property fmtid="{D5CDD505-2E9C-101B-9397-08002B2CF9AE}" pid="3" name="_dlc_DocIdItemGuid">
    <vt:lpwstr>f724b599-a0fa-438c-810a-45d69babda04</vt:lpwstr>
  </property>
  <property fmtid="{D5CDD505-2E9C-101B-9397-08002B2CF9AE}" pid="4" name="MediaServiceImageTags">
    <vt:lpwstr/>
  </property>
</Properties>
</file>