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  <p:sldMasterId id="2147483658" r:id="rId5"/>
    <p:sldMasterId id="2147483675" r:id="rId6"/>
    <p:sldMasterId id="2147483688" r:id="rId7"/>
  </p:sldMasterIdLst>
  <p:notesMasterIdLst>
    <p:notesMasterId r:id="rId9"/>
  </p:notesMasterIdLst>
  <p:handoutMasterIdLst>
    <p:handoutMasterId r:id="rId10"/>
  </p:handoutMasterIdLst>
  <p:sldIdLst>
    <p:sldId id="553" r:id="rId8"/>
  </p:sldIdLst>
  <p:sldSz cx="9144000" cy="5143500" type="screen16x9"/>
  <p:notesSz cx="6858000" cy="9144000"/>
  <p:embeddedFontLst>
    <p:embeddedFont>
      <p:font typeface="Fira Sans Bold" panose="020B0803050000020004" pitchFamily="34" charset="0"/>
      <p:bold r:id="rId11"/>
    </p:embeddedFont>
    <p:embeddedFont>
      <p:font typeface="Fira Sans Regular" panose="020B0503050000020004" pitchFamily="34" charset="0"/>
      <p:regular r:id="rId12"/>
      <p:bold r:id="rId13"/>
      <p:italic r:id="rId14"/>
      <p:boldItalic r:id="rId15"/>
    </p:embeddedFont>
  </p:embeddedFontLst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44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A02B04-B1EB-EFCD-EB0C-E3F8EDC6B7A1}" name="SOW Ababacar" initials="AS" userId="S::asow@cci-paris-idf.fr::172f72ea-6c19-49b7-a343-8e0ea049c49d" providerId="AD"/>
  <p188:author id="{3554FB27-E159-3E07-DFD9-CD7A5BD2FFB2}" name="Mégane DAVID" initials="MD" userId="S::m.david@crowe-becouze.fr::f657197c-577c-42b0-aaec-b4b88692ce10" providerId="AD"/>
  <p188:author id="{5769482E-FD84-3878-FFA0-BC40DDB18A81}" name="SCHWEBIUS Florian" initials="SF" userId="S::fschwebius@cci-paris-idf.fr::e624fc1b-b673-4183-80f1-9117f1f7b191" providerId="AD"/>
  <p188:author id="{8AD4DB69-ED69-8227-C533-C9128B6DED89}" name="DURAND Quentin" initials="QD" userId="S::qdurand@cci-paris-idf.fr::13ee1854-7eb3-4b36-8aae-2b289e388f17" providerId="AD"/>
  <p188:author id="{F48932AD-F21E-0A3F-DC1C-CA806CE69332}" name="Frédéric CHAUMEIL" initials="FC" userId="S::f.chaumeil@crowe-becouze.fr::5d3415cd-047d-43d7-87b2-e9b34d371b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373CFF"/>
    <a:srgbClr val="373CF5"/>
    <a:srgbClr val="08BADF"/>
    <a:srgbClr val="242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>
        <p:guide orient="horz" pos="162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AFAC743-6C0B-8164-5F3C-0F0B8639B7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F64E92D-6662-1AE1-F446-905AA850AE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F61F0-636E-4AE5-A9D3-8345BEA217E4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4CB374-C5EE-3EF8-1DF8-8794806EA4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249E2D-E6B0-E2C6-0C38-8FB2F110B6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ABBB2-DC0C-4623-8BC9-BF82A1C13A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5988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5F749-D285-4C59-B7D6-750ED46D9432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BD014-23EF-4B15-A118-56656C13D2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74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57175-8CCD-9237-7EDC-D53083560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BB5483E-53F1-9C78-16D8-53AA3665D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EF9816-C870-B496-B71E-FC24777218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2C558D1-1856-34D1-D521-8A60CF7F18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8BD014-23EF-4B15-A118-56656C13D2E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055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logot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/>
          <p:cNvSpPr>
            <a:spLocks noGrp="1"/>
          </p:cNvSpPr>
          <p:nvPr>
            <p:ph type="ctrTitle" hasCustomPrompt="1"/>
          </p:nvPr>
        </p:nvSpPr>
        <p:spPr>
          <a:xfrm>
            <a:off x="811875" y="216240"/>
            <a:ext cx="7047022" cy="2024471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b="0" i="0">
                <a:solidFill>
                  <a:schemeClr val="bg1"/>
                </a:solidFill>
                <a:latin typeface="Fira Sans Bold"/>
                <a:cs typeface="Fira Sans Bold"/>
              </a:defRPr>
            </a:lvl1pPr>
          </a:lstStyle>
          <a:p>
            <a:r>
              <a:rPr lang="fr-FR"/>
              <a:t>Cliquez et </a:t>
            </a:r>
            <a:br>
              <a:rPr lang="fr-FR"/>
            </a:br>
            <a:r>
              <a:rPr lang="fr-FR"/>
              <a:t>modifiez le titre</a:t>
            </a:r>
          </a:p>
        </p:txBody>
      </p:sp>
      <p:sp>
        <p:nvSpPr>
          <p:cNvPr id="1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811876" y="2326676"/>
            <a:ext cx="7047022" cy="13432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5000"/>
              </a:lnSpc>
              <a:buNone/>
              <a:defRPr sz="2200">
                <a:solidFill>
                  <a:schemeClr val="bg1"/>
                </a:solidFill>
                <a:latin typeface="Fira Sans Regular"/>
                <a:cs typeface="Fira 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</a:t>
            </a:r>
            <a:br>
              <a:rPr lang="fr-FR"/>
            </a:br>
            <a:r>
              <a:rPr lang="fr-FR"/>
              <a:t>du masque</a:t>
            </a:r>
          </a:p>
        </p:txBody>
      </p:sp>
    </p:spTree>
    <p:extLst>
      <p:ext uri="{BB962C8B-B14F-4D97-AF65-F5344CB8AC3E}">
        <p14:creationId xmlns:p14="http://schemas.microsoft.com/office/powerpoint/2010/main" val="1142874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2EB80E-B57F-4B7E-A09F-94C8AFD0E711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182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B44CF19-CF66-4C5E-AC8D-879DB0D09841}"/>
              </a:ext>
            </a:extLst>
          </p:cNvPr>
          <p:cNvCxnSpPr>
            <a:cxnSpLocks/>
          </p:cNvCxnSpPr>
          <p:nvPr userDrawn="1"/>
        </p:nvCxnSpPr>
        <p:spPr>
          <a:xfrm>
            <a:off x="4572000" y="841374"/>
            <a:ext cx="0" cy="354774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8484930-69DD-4CC8-8462-2A0B4A73C41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0512" y="921715"/>
            <a:ext cx="3685180" cy="3309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Espace réservé du contenu 6">
            <a:extLst>
              <a:ext uri="{FF2B5EF4-FFF2-40B4-BE49-F238E27FC236}">
                <a16:creationId xmlns:a16="http://schemas.microsoft.com/office/drawing/2014/main" id="{CE9E5C20-7BCF-4FE5-AFBA-781BB257690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18306" y="921715"/>
            <a:ext cx="3685180" cy="3309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79062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7A8779E-79DA-4F37-A29A-F072B7C680A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24524BD-0BEB-4084-B82D-13C9BC5E000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524249" y="1655702"/>
            <a:ext cx="4879237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76C4C0ED-3ECB-4A89-90E1-BEC261C7BF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5960" y="844122"/>
            <a:ext cx="2582723" cy="3386812"/>
          </a:xfrm>
          <a:prstGeom prst="rect">
            <a:avLst/>
          </a:prstGeom>
          <a:solidFill>
            <a:srgbClr val="373CFF"/>
          </a:solidFill>
        </p:spPr>
        <p:txBody>
          <a:bodyPr anchor="ctr"/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5CF722A-9E83-4BF8-9E7A-AD0D122A19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24249" y="844121"/>
            <a:ext cx="4879238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113197C-D4F0-44BB-A384-4019F9456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254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620069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7A8779E-79DA-4F37-A29A-F072B7C680A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24524BD-0BEB-4084-B82D-13C9BC5E000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524249" y="1655702"/>
            <a:ext cx="4879237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pour une image  5">
            <a:extLst>
              <a:ext uri="{FF2B5EF4-FFF2-40B4-BE49-F238E27FC236}">
                <a16:creationId xmlns:a16="http://schemas.microsoft.com/office/drawing/2014/main" id="{0DF08FEE-54B9-4A86-9E31-AC63DEA642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5175" y="844550"/>
            <a:ext cx="2582863" cy="338613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00CA605-0FED-4637-BCE9-AED33590D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820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BF0C57FB-D171-4D41-AA9F-8BBAB839304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24249" y="844121"/>
            <a:ext cx="4879238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</p:spTree>
    <p:extLst>
      <p:ext uri="{BB962C8B-B14F-4D97-AF65-F5344CB8AC3E}">
        <p14:creationId xmlns:p14="http://schemas.microsoft.com/office/powerpoint/2010/main" val="3967433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2746921-2C73-4282-B457-41B70332AE2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0" y="614356"/>
            <a:ext cx="9144000" cy="31821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73CFF"/>
                </a:solidFill>
                <a:latin typeface="Fira Sans Regular"/>
                <a:cs typeface="Fira Sans Regular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009BAD5-0209-4773-938D-A1462D93665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2589" y="3803904"/>
            <a:ext cx="7818822" cy="8823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945AD05-8AF8-4EAB-8DE9-530C1A63C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22" y="43533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666167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rnière page avec adres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547C37-3723-456E-AABB-E754ABDAF0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8388" y="4513263"/>
            <a:ext cx="7175500" cy="3873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1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85004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avec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084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6">
            <a:extLst>
              <a:ext uri="{FF2B5EF4-FFF2-40B4-BE49-F238E27FC236}">
                <a16:creationId xmlns:a16="http://schemas.microsoft.com/office/drawing/2014/main" id="{92533F89-F0B2-47A5-88DB-0961DEF1EE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961" y="1655702"/>
            <a:ext cx="7637526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6">
            <a:extLst>
              <a:ext uri="{FF2B5EF4-FFF2-40B4-BE49-F238E27FC236}">
                <a16:creationId xmlns:a16="http://schemas.microsoft.com/office/drawing/2014/main" id="{2E1BD345-AA1F-488F-967C-3E1BBB7E158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65961" y="844121"/>
            <a:ext cx="7637526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0" name="Espace réservé de la date 3"/>
          <p:cNvSpPr txBox="1">
            <a:spLocks/>
          </p:cNvSpPr>
          <p:nvPr userDrawn="1"/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457200" rtl="0" eaLnBrk="1" latinLnBrk="0" hangingPunct="1"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CE67A2-76D3-4063-A93C-EB835EDDFECD}" type="datetime1">
              <a:rPr lang="fr-FR" smtClean="0"/>
              <a:pPr/>
              <a:t>11/06/2026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06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CE67A2-76D3-4063-A93C-EB835EDDFECD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518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6">
            <a:extLst>
              <a:ext uri="{FF2B5EF4-FFF2-40B4-BE49-F238E27FC236}">
                <a16:creationId xmlns:a16="http://schemas.microsoft.com/office/drawing/2014/main" id="{92533F89-F0B2-47A5-88DB-0961DEF1EE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961" y="914400"/>
            <a:ext cx="7637526" cy="3316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48543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avec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2EB80E-B57F-4B7E-A09F-94C8AFD0E711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216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B44CF19-CF66-4C5E-AC8D-879DB0D09841}"/>
              </a:ext>
            </a:extLst>
          </p:cNvPr>
          <p:cNvCxnSpPr>
            <a:cxnSpLocks/>
          </p:cNvCxnSpPr>
          <p:nvPr userDrawn="1"/>
        </p:nvCxnSpPr>
        <p:spPr>
          <a:xfrm>
            <a:off x="4572000" y="841374"/>
            <a:ext cx="0" cy="354774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8484930-69DD-4CC8-8462-2A0B4A73C41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0512" y="1655702"/>
            <a:ext cx="3685180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Espace réservé du contenu 6">
            <a:extLst>
              <a:ext uri="{FF2B5EF4-FFF2-40B4-BE49-F238E27FC236}">
                <a16:creationId xmlns:a16="http://schemas.microsoft.com/office/drawing/2014/main" id="{CE9E5C20-7BCF-4FE5-AFBA-781BB257690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18306" y="1655702"/>
            <a:ext cx="3685180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6">
            <a:extLst>
              <a:ext uri="{FF2B5EF4-FFF2-40B4-BE49-F238E27FC236}">
                <a16:creationId xmlns:a16="http://schemas.microsoft.com/office/drawing/2014/main" id="{1BA39D5E-59BD-4FDE-8F25-00EC588FD11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718305" y="844121"/>
            <a:ext cx="3685181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E2AD8DBC-DD21-4AB2-BBC5-D4275D4CEA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40511" y="844121"/>
            <a:ext cx="3685181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</p:spTree>
    <p:extLst>
      <p:ext uri="{BB962C8B-B14F-4D97-AF65-F5344CB8AC3E}">
        <p14:creationId xmlns:p14="http://schemas.microsoft.com/office/powerpoint/2010/main" val="1452950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2EB80E-B57F-4B7E-A09F-94C8AFD0E711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182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B44CF19-CF66-4C5E-AC8D-879DB0D09841}"/>
              </a:ext>
            </a:extLst>
          </p:cNvPr>
          <p:cNvCxnSpPr>
            <a:cxnSpLocks/>
          </p:cNvCxnSpPr>
          <p:nvPr userDrawn="1"/>
        </p:nvCxnSpPr>
        <p:spPr>
          <a:xfrm>
            <a:off x="4572000" y="841374"/>
            <a:ext cx="0" cy="354774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8484930-69DD-4CC8-8462-2A0B4A73C41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0512" y="921715"/>
            <a:ext cx="3685180" cy="3309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Espace réservé du contenu 6">
            <a:extLst>
              <a:ext uri="{FF2B5EF4-FFF2-40B4-BE49-F238E27FC236}">
                <a16:creationId xmlns:a16="http://schemas.microsoft.com/office/drawing/2014/main" id="{CE9E5C20-7BCF-4FE5-AFBA-781BB257690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18306" y="921715"/>
            <a:ext cx="3685180" cy="33092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41456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7A8779E-79DA-4F37-A29A-F072B7C680A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24524BD-0BEB-4084-B82D-13C9BC5E000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524249" y="1655702"/>
            <a:ext cx="4879237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76C4C0ED-3ECB-4A89-90E1-BEC261C7BF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5960" y="844122"/>
            <a:ext cx="2582723" cy="3386812"/>
          </a:xfrm>
          <a:prstGeom prst="rect">
            <a:avLst/>
          </a:prstGeom>
          <a:solidFill>
            <a:srgbClr val="373CFF"/>
          </a:solidFill>
        </p:spPr>
        <p:txBody>
          <a:bodyPr anchor="ctr"/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5CF722A-9E83-4BF8-9E7A-AD0D122A19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24249" y="844121"/>
            <a:ext cx="4879238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113197C-D4F0-44BB-A384-4019F9456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254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612571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888A84A-D186-403D-ADF2-88625A5861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1875" y="253310"/>
            <a:ext cx="7047022" cy="2024471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b="0" i="0">
                <a:solidFill>
                  <a:schemeClr val="bg1"/>
                </a:solidFill>
                <a:latin typeface="Fira Sans Bold"/>
                <a:cs typeface="Fira Sans Bold"/>
              </a:defRPr>
            </a:lvl1pPr>
          </a:lstStyle>
          <a:p>
            <a:r>
              <a:rPr lang="fr-FR"/>
              <a:t>Cliquez et </a:t>
            </a:r>
            <a:br>
              <a:rPr lang="fr-FR"/>
            </a:br>
            <a:r>
              <a:rPr lang="fr-FR"/>
              <a:t>modifiez le titre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090EA306-3C67-46A4-8D5C-6BAB2ECB90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1876" y="2363746"/>
            <a:ext cx="7047022" cy="13432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5000"/>
              </a:lnSpc>
              <a:buNone/>
              <a:defRPr sz="2200">
                <a:solidFill>
                  <a:schemeClr val="bg1"/>
                </a:solidFill>
                <a:latin typeface="Fira Sans Regular"/>
                <a:cs typeface="Fira 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</a:t>
            </a:r>
            <a:br>
              <a:rPr lang="fr-FR"/>
            </a:br>
            <a:r>
              <a:rPr lang="fr-FR"/>
              <a:t>du masque</a:t>
            </a:r>
          </a:p>
        </p:txBody>
      </p:sp>
    </p:spTree>
    <p:extLst>
      <p:ext uri="{BB962C8B-B14F-4D97-AF65-F5344CB8AC3E}">
        <p14:creationId xmlns:p14="http://schemas.microsoft.com/office/powerpoint/2010/main" val="33756037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7A8779E-79DA-4F37-A29A-F072B7C680A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24524BD-0BEB-4084-B82D-13C9BC5E000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524249" y="1655702"/>
            <a:ext cx="4879237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pour une image  5">
            <a:extLst>
              <a:ext uri="{FF2B5EF4-FFF2-40B4-BE49-F238E27FC236}">
                <a16:creationId xmlns:a16="http://schemas.microsoft.com/office/drawing/2014/main" id="{0DF08FEE-54B9-4A86-9E31-AC63DEA642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5175" y="844550"/>
            <a:ext cx="2582863" cy="338613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00CA605-0FED-4637-BCE9-AED33590D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820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BF0C57FB-D171-4D41-AA9F-8BBAB839304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24249" y="844121"/>
            <a:ext cx="4879238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</p:spTree>
    <p:extLst>
      <p:ext uri="{BB962C8B-B14F-4D97-AF65-F5344CB8AC3E}">
        <p14:creationId xmlns:p14="http://schemas.microsoft.com/office/powerpoint/2010/main" val="3781309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/>
          <a:p>
            <a:fld id="{02746921-2C73-4282-B457-41B70332AE2B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40403-B73B-C545-B6E4-CBB5CF4BD001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7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0" y="614356"/>
            <a:ext cx="9144000" cy="31821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73CFF"/>
                </a:solidFill>
                <a:latin typeface="Fira Sans Regular"/>
                <a:cs typeface="Fira Sans Regular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10" name="Espace réservé du contenu 6">
            <a:extLst>
              <a:ext uri="{FF2B5EF4-FFF2-40B4-BE49-F238E27FC236}">
                <a16:creationId xmlns:a16="http://schemas.microsoft.com/office/drawing/2014/main" id="{2009BAD5-0209-4773-938D-A1462D93665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2589" y="3803904"/>
            <a:ext cx="7818822" cy="8823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945AD05-8AF8-4EAB-8DE9-530C1A63C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822" y="43533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66287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04672" y="1729946"/>
            <a:ext cx="7534656" cy="28646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FFFFFF"/>
                </a:solidFill>
                <a:latin typeface="Fira Sans Regular"/>
                <a:cs typeface="Fira Sans Regular"/>
              </a:defRPr>
            </a:lvl1pPr>
            <a:lvl2pPr>
              <a:defRPr sz="2400">
                <a:solidFill>
                  <a:srgbClr val="FFFFFF"/>
                </a:solidFill>
                <a:latin typeface="Fira Sans Regular"/>
                <a:cs typeface="Fira Sans Regular"/>
              </a:defRPr>
            </a:lvl2pPr>
            <a:lvl3pPr>
              <a:defRPr sz="2000">
                <a:solidFill>
                  <a:srgbClr val="FFFFFF"/>
                </a:solidFill>
                <a:latin typeface="Fira Sans Regular"/>
                <a:cs typeface="Fira Sans Regular"/>
              </a:defRPr>
            </a:lvl3pPr>
            <a:lvl4pPr>
              <a:defRPr sz="1800">
                <a:solidFill>
                  <a:srgbClr val="FFFFFF"/>
                </a:solidFill>
                <a:latin typeface="Fira Sans Regular"/>
                <a:cs typeface="Fira Sans Regular"/>
              </a:defRPr>
            </a:lvl4pPr>
            <a:lvl5pPr>
              <a:defRPr sz="1800">
                <a:solidFill>
                  <a:srgbClr val="FFFFFF"/>
                </a:solidFill>
                <a:latin typeface="Fira Sans Regular"/>
                <a:cs typeface="Fira Sans Regular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81947" cy="273844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Fira Sans Regular"/>
                <a:cs typeface="Fira Sans Regular"/>
              </a:defRPr>
            </a:lvl1pPr>
          </a:lstStyle>
          <a:p>
            <a:fld id="{B38F26E8-8DA8-498B-8E54-74DB6EA770EF}" type="datetime1">
              <a:rPr lang="fr-FR" smtClean="0"/>
              <a:t>11/06/2026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842347" y="4767263"/>
            <a:ext cx="4511040" cy="273844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Fira Sans Regular"/>
                <a:cs typeface="Fira Sans Regular"/>
              </a:defRPr>
            </a:lvl1pPr>
          </a:lstStyle>
          <a:p>
            <a:r>
              <a:rPr lang="fr-FR"/>
              <a:t>Chambre de commerce et d'industrie de région Paris Ile-de-France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FFFFFF"/>
                </a:solidFill>
                <a:latin typeface="Fira Sans Regular"/>
                <a:cs typeface="Fira Sans Regular"/>
              </a:defRPr>
            </a:lvl1pPr>
          </a:lstStyle>
          <a:p>
            <a:fld id="{A138CD72-1247-4444-91BC-8ABC9900B44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149A104-A982-4BF5-8A59-B697EC47046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1874" y="345989"/>
            <a:ext cx="7527453" cy="1291281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90000"/>
              </a:lnSpc>
              <a:defRPr b="0" i="0">
                <a:solidFill>
                  <a:schemeClr val="bg1"/>
                </a:solidFill>
                <a:latin typeface="Fira Sans Bold"/>
                <a:cs typeface="Fira Sans Bold"/>
              </a:defRPr>
            </a:lvl1pPr>
          </a:lstStyle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24038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rgbClr val="FFFFFF"/>
                </a:solidFill>
                <a:latin typeface="Fira Sans Regular"/>
                <a:cs typeface="Fira Sans Regular"/>
              </a:defRPr>
            </a:lvl1pPr>
          </a:lstStyle>
          <a:p>
            <a:fld id="{A138CD72-1247-4444-91BC-8ABC9900B44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16CD2F8E-FADF-417C-AAD0-F3FA2B8247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5119" y="2706844"/>
            <a:ext cx="7373763" cy="1435191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b="0" i="0">
                <a:solidFill>
                  <a:schemeClr val="bg1"/>
                </a:solidFill>
                <a:latin typeface="Fira Sans Bold"/>
                <a:cs typeface="Fira Sans Bold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50B5CB5D-1588-48A6-ABAF-AB93C96A4D2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5120" y="1301783"/>
            <a:ext cx="7373761" cy="1343281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5000"/>
              </a:lnSpc>
              <a:buNone/>
              <a:defRPr sz="2200">
                <a:solidFill>
                  <a:schemeClr val="bg1"/>
                </a:solidFill>
                <a:latin typeface="Fira Sans Regular"/>
                <a:cs typeface="Fira 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</a:t>
            </a:r>
            <a:br>
              <a:rPr lang="fr-FR"/>
            </a:br>
            <a:r>
              <a:rPr lang="fr-FR"/>
              <a:t>du masque</a:t>
            </a:r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457200" y="4767263"/>
            <a:ext cx="1181947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457200" rtl="0" eaLnBrk="1" latinLnBrk="0" hangingPunct="1">
              <a:defRPr sz="1100" kern="1200">
                <a:solidFill>
                  <a:schemeClr val="bg1"/>
                </a:solidFill>
                <a:latin typeface="Fira Sans Regular"/>
                <a:ea typeface="+mn-ea"/>
                <a:cs typeface="Fira Sans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8F26E8-8DA8-498B-8E54-74DB6EA770EF}" type="datetime1">
              <a:rPr lang="fr-FR" smtClean="0"/>
              <a:pPr/>
              <a:t>11/06/2026</a:t>
            </a:fld>
            <a:endParaRPr lang="fr-FR"/>
          </a:p>
        </p:txBody>
      </p:sp>
      <p:sp>
        <p:nvSpPr>
          <p:cNvPr id="10" name="Espace réservé du pied de page 4"/>
          <p:cNvSpPr txBox="1">
            <a:spLocks/>
          </p:cNvSpPr>
          <p:nvPr userDrawn="1"/>
        </p:nvSpPr>
        <p:spPr>
          <a:xfrm>
            <a:off x="1842347" y="4767263"/>
            <a:ext cx="4511040" cy="273844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457200" rtl="0" eaLnBrk="1" latinLnBrk="0" hangingPunct="1">
              <a:defRPr sz="1100" kern="1200">
                <a:solidFill>
                  <a:srgbClr val="FFFFFF"/>
                </a:solidFill>
                <a:latin typeface="Fira Sans Regular"/>
                <a:ea typeface="+mn-ea"/>
                <a:cs typeface="Fira Sans Regul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Chambre de commerce et d'industrie de région Paris Ile-de-France</a:t>
            </a:r>
          </a:p>
        </p:txBody>
      </p:sp>
    </p:spTree>
    <p:extLst>
      <p:ext uri="{BB962C8B-B14F-4D97-AF65-F5344CB8AC3E}">
        <p14:creationId xmlns:p14="http://schemas.microsoft.com/office/powerpoint/2010/main" val="270010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53962" y="0"/>
            <a:ext cx="6790038" cy="5143499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3200">
                <a:solidFill>
                  <a:srgbClr val="FFFFFF"/>
                </a:solidFill>
                <a:latin typeface="Fira Sans Regular"/>
                <a:cs typeface="Fira Sans Regular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696D9B9-D912-492D-AF9D-72FE7C928D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1875" y="934499"/>
            <a:ext cx="7047022" cy="1343281"/>
          </a:xfrm>
          <a:prstGeom prst="rect">
            <a:avLst/>
          </a:prstGeom>
          <a:effectLst>
            <a:outerShdw blurRad="508000" algn="ctr" rotWithShape="0">
              <a:prstClr val="black">
                <a:alpha val="40000"/>
              </a:prstClr>
            </a:outerShdw>
          </a:effectLst>
        </p:spPr>
        <p:txBody>
          <a:bodyPr anchor="b"/>
          <a:lstStyle>
            <a:lvl1pPr algn="l">
              <a:lnSpc>
                <a:spcPct val="90000"/>
              </a:lnSpc>
              <a:defRPr b="0" i="0">
                <a:solidFill>
                  <a:schemeClr val="bg1"/>
                </a:solidFill>
                <a:effectLst>
                  <a:outerShdw blurRad="177800" algn="ctr" rotWithShape="0">
                    <a:prstClr val="black">
                      <a:alpha val="35000"/>
                    </a:prstClr>
                  </a:outerShdw>
                </a:effectLst>
                <a:latin typeface="Fira Sans Bold"/>
                <a:cs typeface="Fira Sans Bold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EC40D702-7884-4EDB-9593-323641EDDF9E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811876" y="2363746"/>
            <a:ext cx="7047022" cy="1343281"/>
          </a:xfrm>
          <a:prstGeom prst="rect">
            <a:avLst/>
          </a:prstGeom>
          <a:effectLst>
            <a:outerShdw blurRad="508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l">
              <a:lnSpc>
                <a:spcPct val="95000"/>
              </a:lnSpc>
              <a:buNone/>
              <a:defRPr sz="2200">
                <a:solidFill>
                  <a:schemeClr val="bg1"/>
                </a:solidFill>
                <a:effectLst>
                  <a:outerShdw blurRad="177800" algn="ctr" rotWithShape="0">
                    <a:prstClr val="black">
                      <a:alpha val="35000"/>
                    </a:prstClr>
                  </a:outerShdw>
                </a:effectLst>
                <a:latin typeface="Fira Sans Regular"/>
                <a:cs typeface="Fira 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</a:t>
            </a:r>
            <a:br>
              <a:rPr lang="fr-FR"/>
            </a:br>
            <a:r>
              <a:rPr lang="fr-FR"/>
              <a:t>du masque</a:t>
            </a:r>
          </a:p>
        </p:txBody>
      </p:sp>
    </p:spTree>
    <p:extLst>
      <p:ext uri="{BB962C8B-B14F-4D97-AF65-F5344CB8AC3E}">
        <p14:creationId xmlns:p14="http://schemas.microsoft.com/office/powerpoint/2010/main" val="3877939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518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6">
            <a:extLst>
              <a:ext uri="{FF2B5EF4-FFF2-40B4-BE49-F238E27FC236}">
                <a16:creationId xmlns:a16="http://schemas.microsoft.com/office/drawing/2014/main" id="{92533F89-F0B2-47A5-88DB-0961DEF1EE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961" y="914400"/>
            <a:ext cx="7637526" cy="3316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28069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avec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084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6">
            <a:extLst>
              <a:ext uri="{FF2B5EF4-FFF2-40B4-BE49-F238E27FC236}">
                <a16:creationId xmlns:a16="http://schemas.microsoft.com/office/drawing/2014/main" id="{92533F89-F0B2-47A5-88DB-0961DEF1EE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961" y="1655702"/>
            <a:ext cx="7637526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6">
            <a:extLst>
              <a:ext uri="{FF2B5EF4-FFF2-40B4-BE49-F238E27FC236}">
                <a16:creationId xmlns:a16="http://schemas.microsoft.com/office/drawing/2014/main" id="{2E1BD345-AA1F-488F-967C-3E1BBB7E158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65961" y="844121"/>
            <a:ext cx="7637526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0" name="Espace réservé de la date 3"/>
          <p:cNvSpPr txBox="1">
            <a:spLocks/>
          </p:cNvSpPr>
          <p:nvPr userDrawn="1"/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457200" rtl="0" eaLnBrk="1" latinLnBrk="0" hangingPunct="1"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CE67A2-76D3-4063-A93C-EB835EDDFECD}" type="datetime1">
              <a:rPr lang="fr-FR" smtClean="0"/>
              <a:pPr/>
              <a:t>11/06/2026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683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CE67A2-76D3-4063-A93C-EB835EDDFECD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518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6">
            <a:extLst>
              <a:ext uri="{FF2B5EF4-FFF2-40B4-BE49-F238E27FC236}">
                <a16:creationId xmlns:a16="http://schemas.microsoft.com/office/drawing/2014/main" id="{92533F89-F0B2-47A5-88DB-0961DEF1EE5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961" y="914400"/>
            <a:ext cx="7637526" cy="3316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33504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avec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148763" cy="27463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2EB80E-B57F-4B7E-A09F-94C8AFD0E711}" type="datetime1">
              <a:rPr lang="fr-FR" smtClean="0"/>
              <a:t>11/06/2026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A02F6B3-9227-43F3-B327-082264A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216" y="58401"/>
            <a:ext cx="7425385" cy="555955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B44CF19-CF66-4C5E-AC8D-879DB0D09841}"/>
              </a:ext>
            </a:extLst>
          </p:cNvPr>
          <p:cNvCxnSpPr>
            <a:cxnSpLocks/>
          </p:cNvCxnSpPr>
          <p:nvPr userDrawn="1"/>
        </p:nvCxnSpPr>
        <p:spPr>
          <a:xfrm>
            <a:off x="4572000" y="841374"/>
            <a:ext cx="0" cy="354774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88484930-69DD-4CC8-8462-2A0B4A73C41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0512" y="1655702"/>
            <a:ext cx="3685180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Espace réservé du contenu 6">
            <a:extLst>
              <a:ext uri="{FF2B5EF4-FFF2-40B4-BE49-F238E27FC236}">
                <a16:creationId xmlns:a16="http://schemas.microsoft.com/office/drawing/2014/main" id="{CE9E5C20-7BCF-4FE5-AFBA-781BB257690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18306" y="1655702"/>
            <a:ext cx="3685180" cy="25752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6">
            <a:extLst>
              <a:ext uri="{FF2B5EF4-FFF2-40B4-BE49-F238E27FC236}">
                <a16:creationId xmlns:a16="http://schemas.microsoft.com/office/drawing/2014/main" id="{1BA39D5E-59BD-4FDE-8F25-00EC588FD11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718305" y="844121"/>
            <a:ext cx="3685181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E2AD8DBC-DD21-4AB2-BBC5-D4275D4CEA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40511" y="844121"/>
            <a:ext cx="3685181" cy="811580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1">
                <a:solidFill>
                  <a:srgbClr val="373CFF"/>
                </a:solidFill>
                <a:latin typeface="+mj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</a:t>
            </a:r>
          </a:p>
        </p:txBody>
      </p:sp>
    </p:spTree>
    <p:extLst>
      <p:ext uri="{BB962C8B-B14F-4D97-AF65-F5344CB8AC3E}">
        <p14:creationId xmlns:p14="http://schemas.microsoft.com/office/powerpoint/2010/main" val="4063413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73C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4041C035-9FFF-4C4E-A663-FC0F2EEAA2D7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alphaModFix amt="25000"/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1720" t="3387" r="-3024" b="3387"/>
          <a:stretch/>
        </p:blipFill>
        <p:spPr>
          <a:xfrm>
            <a:off x="0" y="0"/>
            <a:ext cx="393408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9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4" r:id="rId2"/>
    <p:sldLayoutId id="2147483650" r:id="rId3"/>
    <p:sldLayoutId id="2147483651" r:id="rId4"/>
    <p:sldLayoutId id="2147483657" r:id="rId5"/>
    <p:sldLayoutId id="2147483687" r:id="rId6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19125"/>
          </a:xfrm>
          <a:prstGeom prst="rect">
            <a:avLst/>
          </a:prstGeom>
          <a:solidFill>
            <a:srgbClr val="373C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 txBox="1">
            <a:spLocks/>
          </p:cNvSpPr>
          <p:nvPr userDrawn="1"/>
        </p:nvSpPr>
        <p:spPr>
          <a:xfrm>
            <a:off x="1821116" y="4767263"/>
            <a:ext cx="4572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457200" rtl="0" eaLnBrk="1" latinLnBrk="0" hangingPunct="1"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Comptes consolidés – Groupe CCI Région Paris-Ile-de-France</a:t>
            </a:r>
          </a:p>
        </p:txBody>
      </p:sp>
    </p:spTree>
    <p:extLst>
      <p:ext uri="{BB962C8B-B14F-4D97-AF65-F5344CB8AC3E}">
        <p14:creationId xmlns:p14="http://schemas.microsoft.com/office/powerpoint/2010/main" val="384139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85" r:id="rId2"/>
    <p:sldLayoutId id="2147483683" r:id="rId3"/>
    <p:sldLayoutId id="2147483684" r:id="rId4"/>
    <p:sldLayoutId id="2147483677" r:id="rId5"/>
    <p:sldLayoutId id="2147483686" r:id="rId6"/>
    <p:sldLayoutId id="2147483662" r:id="rId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ini-sigle.png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87635" y="4526346"/>
            <a:ext cx="353282" cy="35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3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E40403-B73B-C545-B6E4-CBB5CF4BD0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19125"/>
          </a:xfrm>
          <a:prstGeom prst="rect">
            <a:avLst/>
          </a:prstGeom>
          <a:solidFill>
            <a:srgbClr val="373C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 txBox="1">
            <a:spLocks/>
          </p:cNvSpPr>
          <p:nvPr userDrawn="1"/>
        </p:nvSpPr>
        <p:spPr>
          <a:xfrm>
            <a:off x="1821116" y="4767263"/>
            <a:ext cx="4572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457200" rtl="0" eaLnBrk="1" latinLnBrk="0" hangingPunct="1">
              <a:defRPr sz="11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Comptes consolidés – Groupe CCI Région Paris-Ile-de-France</a:t>
            </a:r>
          </a:p>
        </p:txBody>
      </p:sp>
    </p:spTree>
    <p:extLst>
      <p:ext uri="{BB962C8B-B14F-4D97-AF65-F5344CB8AC3E}">
        <p14:creationId xmlns:p14="http://schemas.microsoft.com/office/powerpoint/2010/main" val="304906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3FBCE-84C9-4771-5AF6-AAE7C75DD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Rectangle 348">
            <a:extLst>
              <a:ext uri="{FF2B5EF4-FFF2-40B4-BE49-F238E27FC236}">
                <a16:creationId xmlns:a16="http://schemas.microsoft.com/office/drawing/2014/main" id="{4776627B-84FE-FA79-CC15-F6025518B100}"/>
              </a:ext>
            </a:extLst>
          </p:cNvPr>
          <p:cNvSpPr/>
          <p:nvPr/>
        </p:nvSpPr>
        <p:spPr>
          <a:xfrm flipH="1">
            <a:off x="510252" y="2736932"/>
            <a:ext cx="8123489" cy="2204524"/>
          </a:xfrm>
          <a:prstGeom prst="rect">
            <a:avLst/>
          </a:prstGeom>
          <a:solidFill>
            <a:srgbClr val="4ED0C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tIns="27000" rtlCol="0" anchor="t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Formation</a:t>
            </a: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EB2C7D8B-CD4F-2C9D-D345-D3E8B26EC729}"/>
              </a:ext>
            </a:extLst>
          </p:cNvPr>
          <p:cNvSpPr/>
          <p:nvPr/>
        </p:nvSpPr>
        <p:spPr>
          <a:xfrm flipH="1">
            <a:off x="6973455" y="2949368"/>
            <a:ext cx="1492110" cy="576000"/>
          </a:xfrm>
          <a:prstGeom prst="rect">
            <a:avLst/>
          </a:prstGeom>
          <a:solidFill>
            <a:srgbClr val="373CFF"/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27000" tIns="72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HEC</a:t>
            </a: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22DEE08B-2698-43BC-F76E-F0434CDE5E7D}"/>
              </a:ext>
            </a:extLst>
          </p:cNvPr>
          <p:cNvSpPr/>
          <p:nvPr/>
        </p:nvSpPr>
        <p:spPr>
          <a:xfrm flipH="1">
            <a:off x="7380032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Ferrandi</a:t>
            </a: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69200A40-FCDB-EB07-B2EA-D9365FA9492E}"/>
              </a:ext>
            </a:extLst>
          </p:cNvPr>
          <p:cNvSpPr/>
          <p:nvPr/>
        </p:nvSpPr>
        <p:spPr>
          <a:xfrm flipH="1">
            <a:off x="6023903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Gobelins</a:t>
            </a: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DDE610-E38E-7B94-44A0-C46A32EEDDF4}"/>
              </a:ext>
            </a:extLst>
          </p:cNvPr>
          <p:cNvSpPr/>
          <p:nvPr/>
        </p:nvSpPr>
        <p:spPr>
          <a:xfrm flipH="1">
            <a:off x="3311649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ISIPCA</a:t>
            </a: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905437EA-60CE-BFD0-2D40-1159930368C0}"/>
              </a:ext>
            </a:extLst>
          </p:cNvPr>
          <p:cNvSpPr/>
          <p:nvPr/>
        </p:nvSpPr>
        <p:spPr>
          <a:xfrm flipH="1">
            <a:off x="4667776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Sup de V</a:t>
            </a: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B4CB415B-2ED2-B2F4-5734-2A8B8FFB3E7A}"/>
              </a:ext>
            </a:extLst>
          </p:cNvPr>
          <p:cNvSpPr/>
          <p:nvPr/>
        </p:nvSpPr>
        <p:spPr>
          <a:xfrm flipH="1">
            <a:off x="1955522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LEA-CFI</a:t>
            </a: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55F8EB24-1068-D1AF-FEE2-76A258B04917}"/>
              </a:ext>
            </a:extLst>
          </p:cNvPr>
          <p:cNvSpPr/>
          <p:nvPr/>
        </p:nvSpPr>
        <p:spPr>
          <a:xfrm flipH="1">
            <a:off x="599395" y="4159844"/>
            <a:ext cx="1164574" cy="576000"/>
          </a:xfrm>
          <a:prstGeom prst="rect">
            <a:avLst/>
          </a:prstGeom>
          <a:solidFill>
            <a:srgbClr val="4ED0C0">
              <a:lumMod val="60000"/>
              <a:lumOff val="40000"/>
            </a:srgb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36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ESIEE-IT</a:t>
            </a: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50424594-D1AF-B9DC-2242-2DCD43ED7676}"/>
              </a:ext>
            </a:extLst>
          </p:cNvPr>
          <p:cNvSpPr/>
          <p:nvPr/>
        </p:nvSpPr>
        <p:spPr>
          <a:xfrm flipH="1">
            <a:off x="1448605" y="1034587"/>
            <a:ext cx="1492110" cy="576000"/>
          </a:xfrm>
          <a:prstGeom prst="rect">
            <a:avLst/>
          </a:prstGeom>
          <a:solidFill>
            <a:schemeClr val="bg2"/>
          </a:solidFill>
          <a:ln w="12700" cap="rnd" cmpd="sng" algn="ctr">
            <a:solidFill>
              <a:schemeClr val="bg2"/>
            </a:solidFill>
            <a:prstDash val="solid"/>
            <a:round/>
          </a:ln>
          <a:effectLst/>
        </p:spPr>
        <p:txBody>
          <a:bodyPr wrap="square" lIns="27000" tIns="72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GIE Groupe CCIR</a:t>
            </a: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2F7E3DDD-9EC7-C622-55EA-0FEA3C07F56B}"/>
              </a:ext>
            </a:extLst>
          </p:cNvPr>
          <p:cNvSpPr/>
          <p:nvPr/>
        </p:nvSpPr>
        <p:spPr>
          <a:xfrm flipH="1">
            <a:off x="4251192" y="1018887"/>
            <a:ext cx="3228603" cy="612000"/>
          </a:xfrm>
          <a:prstGeom prst="rect">
            <a:avLst/>
          </a:prstGeom>
          <a:solidFill>
            <a:sysClr val="window" lastClr="FFFFFF"/>
          </a:solidFill>
          <a:ln w="28575" cap="rnd" cmpd="sng" algn="ctr">
            <a:solidFill>
              <a:srgbClr val="373CF5"/>
            </a:solidFill>
            <a:prstDash val="solid"/>
            <a:round/>
          </a:ln>
          <a:effectLst/>
        </p:spPr>
        <p:txBody>
          <a:bodyPr wrap="square" lIns="27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CCI PARIS ILE-DE-FRANCE</a:t>
            </a:r>
          </a:p>
        </p:txBody>
      </p:sp>
      <p:cxnSp>
        <p:nvCxnSpPr>
          <p:cNvPr id="403" name="Connecteur : en angle 402">
            <a:extLst>
              <a:ext uri="{FF2B5EF4-FFF2-40B4-BE49-F238E27FC236}">
                <a16:creationId xmlns:a16="http://schemas.microsoft.com/office/drawing/2014/main" id="{F8F2E80E-620A-310F-0FAF-2218A6D736E3}"/>
              </a:ext>
            </a:extLst>
          </p:cNvPr>
          <p:cNvCxnSpPr>
            <a:cxnSpLocks/>
            <a:stCxn id="430" idx="2"/>
            <a:endCxn id="359" idx="0"/>
          </p:cNvCxnSpPr>
          <p:nvPr/>
        </p:nvCxnSpPr>
        <p:spPr>
          <a:xfrm rot="16200000" flipH="1">
            <a:off x="5267740" y="1465265"/>
            <a:ext cx="634476" cy="4754681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4" name="Connecteur : en angle 403">
            <a:extLst>
              <a:ext uri="{FF2B5EF4-FFF2-40B4-BE49-F238E27FC236}">
                <a16:creationId xmlns:a16="http://schemas.microsoft.com/office/drawing/2014/main" id="{1B8885EF-22FB-8D5D-7125-752BAE0EED3F}"/>
              </a:ext>
            </a:extLst>
          </p:cNvPr>
          <p:cNvCxnSpPr>
            <a:cxnSpLocks/>
            <a:stCxn id="430" idx="2"/>
            <a:endCxn id="360" idx="0"/>
          </p:cNvCxnSpPr>
          <p:nvPr/>
        </p:nvCxnSpPr>
        <p:spPr>
          <a:xfrm rot="16200000" flipH="1">
            <a:off x="4589676" y="2143330"/>
            <a:ext cx="634476" cy="3398552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5" name="Connecteur : en angle 404">
            <a:extLst>
              <a:ext uri="{FF2B5EF4-FFF2-40B4-BE49-F238E27FC236}">
                <a16:creationId xmlns:a16="http://schemas.microsoft.com/office/drawing/2014/main" id="{40033F65-2ED0-6948-B190-1F2C46ED3566}"/>
              </a:ext>
            </a:extLst>
          </p:cNvPr>
          <p:cNvCxnSpPr>
            <a:cxnSpLocks/>
            <a:stCxn id="430" idx="2"/>
            <a:endCxn id="361" idx="0"/>
          </p:cNvCxnSpPr>
          <p:nvPr/>
        </p:nvCxnSpPr>
        <p:spPr>
          <a:xfrm rot="16200000" flipH="1">
            <a:off x="3233549" y="3499457"/>
            <a:ext cx="634476" cy="686298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6" name="Connecteur : en angle 405">
            <a:extLst>
              <a:ext uri="{FF2B5EF4-FFF2-40B4-BE49-F238E27FC236}">
                <a16:creationId xmlns:a16="http://schemas.microsoft.com/office/drawing/2014/main" id="{AF4805EF-B6FD-8411-C819-53BE47DDA92F}"/>
              </a:ext>
            </a:extLst>
          </p:cNvPr>
          <p:cNvCxnSpPr>
            <a:cxnSpLocks/>
            <a:stCxn id="430" idx="2"/>
            <a:endCxn id="362" idx="0"/>
          </p:cNvCxnSpPr>
          <p:nvPr/>
        </p:nvCxnSpPr>
        <p:spPr>
          <a:xfrm rot="16200000" flipH="1">
            <a:off x="3911612" y="2821393"/>
            <a:ext cx="634476" cy="2042425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7" name="Connecteur : en angle 406">
            <a:extLst>
              <a:ext uri="{FF2B5EF4-FFF2-40B4-BE49-F238E27FC236}">
                <a16:creationId xmlns:a16="http://schemas.microsoft.com/office/drawing/2014/main" id="{276A1D08-E167-13BA-1968-B4DBD97BBC27}"/>
              </a:ext>
            </a:extLst>
          </p:cNvPr>
          <p:cNvCxnSpPr>
            <a:cxnSpLocks/>
            <a:stCxn id="430" idx="2"/>
            <a:endCxn id="363" idx="0"/>
          </p:cNvCxnSpPr>
          <p:nvPr/>
        </p:nvCxnSpPr>
        <p:spPr>
          <a:xfrm rot="5400000">
            <a:off x="2555486" y="3507692"/>
            <a:ext cx="634476" cy="669829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8" name="Connecteur : en angle 407">
            <a:extLst>
              <a:ext uri="{FF2B5EF4-FFF2-40B4-BE49-F238E27FC236}">
                <a16:creationId xmlns:a16="http://schemas.microsoft.com/office/drawing/2014/main" id="{0F34B04B-7137-8440-5279-EB7870D65C4D}"/>
              </a:ext>
            </a:extLst>
          </p:cNvPr>
          <p:cNvCxnSpPr>
            <a:cxnSpLocks/>
            <a:stCxn id="430" idx="2"/>
            <a:endCxn id="364" idx="0"/>
          </p:cNvCxnSpPr>
          <p:nvPr/>
        </p:nvCxnSpPr>
        <p:spPr>
          <a:xfrm rot="5400000">
            <a:off x="1877422" y="2829628"/>
            <a:ext cx="634476" cy="2025956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4ED0C0">
                <a:lumMod val="75000"/>
              </a:srgb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14" name="Connecteur : en angle 413">
            <a:extLst>
              <a:ext uri="{FF2B5EF4-FFF2-40B4-BE49-F238E27FC236}">
                <a16:creationId xmlns:a16="http://schemas.microsoft.com/office/drawing/2014/main" id="{D2F8E27A-2A66-86B3-A2F5-2780B482B5B0}"/>
              </a:ext>
            </a:extLst>
          </p:cNvPr>
          <p:cNvCxnSpPr>
            <a:cxnSpLocks/>
            <a:stCxn id="388" idx="1"/>
            <a:endCxn id="354" idx="0"/>
          </p:cNvCxnSpPr>
          <p:nvPr/>
        </p:nvCxnSpPr>
        <p:spPr>
          <a:xfrm>
            <a:off x="7479795" y="1324887"/>
            <a:ext cx="239715" cy="1624481"/>
          </a:xfrm>
          <a:prstGeom prst="bentConnector2">
            <a:avLst/>
          </a:prstGeom>
          <a:noFill/>
          <a:ln w="15875" cap="flat" cmpd="sng" algn="ctr">
            <a:solidFill>
              <a:srgbClr val="373CF5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15" name="Connecteur : en angle 150">
            <a:extLst>
              <a:ext uri="{FF2B5EF4-FFF2-40B4-BE49-F238E27FC236}">
                <a16:creationId xmlns:a16="http://schemas.microsoft.com/office/drawing/2014/main" id="{56F44D30-F289-F59D-7519-EE5D594E77A7}"/>
              </a:ext>
            </a:extLst>
          </p:cNvPr>
          <p:cNvCxnSpPr>
            <a:cxnSpLocks/>
            <a:stCxn id="388" idx="3"/>
            <a:endCxn id="387" idx="1"/>
          </p:cNvCxnSpPr>
          <p:nvPr/>
        </p:nvCxnSpPr>
        <p:spPr>
          <a:xfrm flipH="1" flipV="1">
            <a:off x="2940715" y="1322587"/>
            <a:ext cx="1310477" cy="2300"/>
          </a:xfrm>
          <a:prstGeom prst="straightConnector1">
            <a:avLst/>
          </a:prstGeom>
          <a:noFill/>
          <a:ln w="15875" cap="flat" cmpd="sng" algn="ctr">
            <a:solidFill>
              <a:srgbClr val="373CF5"/>
            </a:solidFill>
            <a:prstDash val="solid"/>
            <a:miter lim="800000"/>
            <a:tailEnd type="oval"/>
          </a:ln>
          <a:effectLst/>
        </p:spPr>
      </p:cxnSp>
      <p:sp>
        <p:nvSpPr>
          <p:cNvPr id="430" name="Rectangle 429">
            <a:extLst>
              <a:ext uri="{FF2B5EF4-FFF2-40B4-BE49-F238E27FC236}">
                <a16:creationId xmlns:a16="http://schemas.microsoft.com/office/drawing/2014/main" id="{E105ABEA-9012-EB0C-E2FC-0FD1A416507F}"/>
              </a:ext>
            </a:extLst>
          </p:cNvPr>
          <p:cNvSpPr/>
          <p:nvPr/>
        </p:nvSpPr>
        <p:spPr>
          <a:xfrm flipH="1">
            <a:off x="2461583" y="2949368"/>
            <a:ext cx="1492110" cy="576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27000" tIns="72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Holding Education</a:t>
            </a:r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B577BF2E-CFF0-70BA-2812-B7FCABA956D9}"/>
              </a:ext>
            </a:extLst>
          </p:cNvPr>
          <p:cNvSpPr/>
          <p:nvPr/>
        </p:nvSpPr>
        <p:spPr>
          <a:xfrm flipH="1">
            <a:off x="4717519" y="2949368"/>
            <a:ext cx="1492110" cy="576000"/>
          </a:xfrm>
          <a:prstGeom prst="rect">
            <a:avLst/>
          </a:prstGeom>
          <a:solidFill>
            <a:srgbClr val="373CFF"/>
          </a:solidFill>
          <a:ln w="25400" cap="rnd" cmpd="sng" algn="ctr">
            <a:solidFill>
              <a:sysClr val="window" lastClr="FFFFFF"/>
            </a:solidFill>
            <a:prstDash val="solid"/>
            <a:round/>
          </a:ln>
          <a:effectLst/>
        </p:spPr>
        <p:txBody>
          <a:bodyPr wrap="square" lIns="27000" tIns="72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EESC ESCP</a:t>
            </a:r>
          </a:p>
        </p:txBody>
      </p:sp>
      <p:cxnSp>
        <p:nvCxnSpPr>
          <p:cNvPr id="432" name="Connecteur : en angle 431">
            <a:extLst>
              <a:ext uri="{FF2B5EF4-FFF2-40B4-BE49-F238E27FC236}">
                <a16:creationId xmlns:a16="http://schemas.microsoft.com/office/drawing/2014/main" id="{2A016C7F-9986-4F7B-CF64-B3EBB1C22B30}"/>
              </a:ext>
            </a:extLst>
          </p:cNvPr>
          <p:cNvCxnSpPr>
            <a:cxnSpLocks/>
            <a:stCxn id="388" idx="1"/>
            <a:endCxn id="431" idx="0"/>
          </p:cNvCxnSpPr>
          <p:nvPr/>
        </p:nvCxnSpPr>
        <p:spPr>
          <a:xfrm flipH="1">
            <a:off x="5463574" y="1324887"/>
            <a:ext cx="2016221" cy="1624481"/>
          </a:xfrm>
          <a:prstGeom prst="bentConnector4">
            <a:avLst>
              <a:gd name="adj1" fmla="val -11338"/>
              <a:gd name="adj2" fmla="val 86141"/>
            </a:avLst>
          </a:prstGeom>
          <a:noFill/>
          <a:ln w="15875" cap="flat" cmpd="sng" algn="ctr">
            <a:solidFill>
              <a:srgbClr val="373CF5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33" name="Connecteur : en angle 432">
            <a:extLst>
              <a:ext uri="{FF2B5EF4-FFF2-40B4-BE49-F238E27FC236}">
                <a16:creationId xmlns:a16="http://schemas.microsoft.com/office/drawing/2014/main" id="{BD25D8E0-29A3-8A79-DA1F-0B928B5F0DA9}"/>
              </a:ext>
            </a:extLst>
          </p:cNvPr>
          <p:cNvCxnSpPr>
            <a:cxnSpLocks/>
            <a:stCxn id="2" idx="2"/>
            <a:endCxn id="430" idx="0"/>
          </p:cNvCxnSpPr>
          <p:nvPr/>
        </p:nvCxnSpPr>
        <p:spPr>
          <a:xfrm rot="16200000" flipH="1">
            <a:off x="3022017" y="2763747"/>
            <a:ext cx="371240" cy="1"/>
          </a:xfrm>
          <a:prstGeom prst="bentConnector3">
            <a:avLst>
              <a:gd name="adj1" fmla="val 50000"/>
            </a:avLst>
          </a:prstGeom>
          <a:noFill/>
          <a:ln w="15875" cap="flat" cmpd="sng" algn="ctr">
            <a:solidFill>
              <a:srgbClr val="373CF5"/>
            </a:solidFill>
            <a:prstDash val="solid"/>
            <a:miter lim="800000"/>
            <a:tailEnd type="oval"/>
          </a:ln>
          <a:effectLst/>
        </p:spPr>
      </p:cxnSp>
      <p:sp>
        <p:nvSpPr>
          <p:cNvPr id="4" name="Titre 3">
            <a:extLst>
              <a:ext uri="{FF2B5EF4-FFF2-40B4-BE49-F238E27FC236}">
                <a16:creationId xmlns:a16="http://schemas.microsoft.com/office/drawing/2014/main" id="{A2479FC1-3EEC-D071-8175-2F0BF3FB5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Périmètre Marché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7204EB-E497-D1AC-E477-3C2CCB7FAA57}"/>
              </a:ext>
            </a:extLst>
          </p:cNvPr>
          <p:cNvSpPr/>
          <p:nvPr/>
        </p:nvSpPr>
        <p:spPr>
          <a:xfrm>
            <a:off x="2461582" y="2002128"/>
            <a:ext cx="1492110" cy="576000"/>
          </a:xfrm>
          <a:prstGeom prst="rect">
            <a:avLst/>
          </a:prstGeom>
          <a:solidFill>
            <a:schemeClr val="bg1"/>
          </a:solidFill>
          <a:ln w="28575" cap="rnd" cmpd="sng" algn="ctr">
            <a:solidFill>
              <a:schemeClr val="tx2"/>
            </a:solidFill>
            <a:prstDash val="solid"/>
            <a:round/>
          </a:ln>
          <a:effectLst/>
        </p:spPr>
        <p:txBody>
          <a:bodyPr wrap="square" lIns="27000" tIns="27000" rIns="27000" bIns="2700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0" cap="none" spc="80" normalizeH="0" baseline="0" noProof="0" dirty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Holding Groupe CCIR</a:t>
            </a:r>
          </a:p>
        </p:txBody>
      </p:sp>
      <p:cxnSp>
        <p:nvCxnSpPr>
          <p:cNvPr id="13" name="Connecteur : en angle 150">
            <a:extLst>
              <a:ext uri="{FF2B5EF4-FFF2-40B4-BE49-F238E27FC236}">
                <a16:creationId xmlns:a16="http://schemas.microsoft.com/office/drawing/2014/main" id="{2873082E-303F-4593-A784-ECEADB87106B}"/>
              </a:ext>
            </a:extLst>
          </p:cNvPr>
          <p:cNvCxnSpPr>
            <a:cxnSpLocks/>
            <a:stCxn id="388" idx="2"/>
            <a:endCxn id="2" idx="3"/>
          </p:cNvCxnSpPr>
          <p:nvPr/>
        </p:nvCxnSpPr>
        <p:spPr>
          <a:xfrm rot="5400000">
            <a:off x="4579973" y="1004607"/>
            <a:ext cx="659241" cy="1911801"/>
          </a:xfrm>
          <a:prstGeom prst="bentConnector2">
            <a:avLst/>
          </a:prstGeom>
          <a:noFill/>
          <a:ln w="15875" cap="flat" cmpd="sng" algn="ctr">
            <a:solidFill>
              <a:srgbClr val="373CF5"/>
            </a:solidFill>
            <a:prstDash val="solid"/>
            <a:miter lim="800000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2911085392"/>
      </p:ext>
    </p:extLst>
  </p:cSld>
  <p:clrMapOvr>
    <a:masterClrMapping/>
  </p:clrMapOvr>
</p:sld>
</file>

<file path=ppt/theme/theme1.xml><?xml version="1.0" encoding="utf-8"?>
<a:theme xmlns:a="http://schemas.openxmlformats.org/drawingml/2006/main" name="Page de gard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4">
      <a:majorFont>
        <a:latin typeface="Fira Sans Bold"/>
        <a:ea typeface=""/>
        <a:cs typeface=""/>
      </a:majorFont>
      <a:minorFont>
        <a:latin typeface="Fira Sans Regular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u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4">
      <a:majorFont>
        <a:latin typeface="Fira Sans Bold"/>
        <a:ea typeface=""/>
        <a:cs typeface=""/>
      </a:majorFont>
      <a:minorFont>
        <a:latin typeface="Fira Sans Regular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rnière pag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4">
      <a:majorFont>
        <a:latin typeface="Fira Sans Bold"/>
        <a:ea typeface=""/>
        <a:cs typeface=""/>
      </a:majorFont>
      <a:minorFont>
        <a:latin typeface="Fira Sans Regular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900">
            <a:solidFill>
              <a:schemeClr val="bg1"/>
            </a:solidFill>
            <a:latin typeface="Fira Sans Light"/>
            <a:cs typeface="Fira Sans Ligh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Contenu">
  <a:themeElements>
    <a:clrScheme name="CCI Web">
      <a:dk1>
        <a:sysClr val="windowText" lastClr="000000"/>
      </a:dk1>
      <a:lt1>
        <a:sysClr val="window" lastClr="FFFFFF"/>
      </a:lt1>
      <a:dk2>
        <a:srgbClr val="373CF5"/>
      </a:dk2>
      <a:lt2>
        <a:srgbClr val="00ABE0"/>
      </a:lt2>
      <a:accent1>
        <a:srgbClr val="07C9C3"/>
      </a:accent1>
      <a:accent2>
        <a:srgbClr val="4AA528"/>
      </a:accent2>
      <a:accent3>
        <a:srgbClr val="9ABA00"/>
      </a:accent3>
      <a:accent4>
        <a:srgbClr val="FFBA31"/>
      </a:accent4>
      <a:accent5>
        <a:srgbClr val="FF791F"/>
      </a:accent5>
      <a:accent6>
        <a:srgbClr val="E33232"/>
      </a:accent6>
      <a:hlink>
        <a:srgbClr val="A518E2"/>
      </a:hlink>
      <a:folHlink>
        <a:srgbClr val="8E4C20"/>
      </a:folHlink>
    </a:clrScheme>
    <a:fontScheme name="Personnalisé 4">
      <a:majorFont>
        <a:latin typeface="Fira Sans Bold"/>
        <a:ea typeface=""/>
        <a:cs typeface=""/>
      </a:majorFont>
      <a:minorFont>
        <a:latin typeface="Fira Sans Regular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4B1C33E7C5004A82AF0D7E8F19CC9A" ma:contentTypeVersion="17" ma:contentTypeDescription="Crée un document." ma:contentTypeScope="" ma:versionID="4858b4315a222e3626d0a1b4bd09e605">
  <xsd:schema xmlns:xsd="http://www.w3.org/2001/XMLSchema" xmlns:xs="http://www.w3.org/2001/XMLSchema" xmlns:p="http://schemas.microsoft.com/office/2006/metadata/properties" xmlns:ns2="4f3f0219-45dc-4184-9a81-7a447f2f14f0" xmlns:ns3="731284c3-7c60-473e-b662-2b9ec0e9394a" targetNamespace="http://schemas.microsoft.com/office/2006/metadata/properties" ma:root="true" ma:fieldsID="a8e77f6874a8512dd75fff323faeee3d" ns2:_="" ns3:_="">
    <xsd:import namespace="4f3f0219-45dc-4184-9a81-7a447f2f14f0"/>
    <xsd:import namespace="731284c3-7c60-473e-b662-2b9ec0e939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Sc_x00e9_nario" minOccurs="0"/>
                <xsd:element ref="ns2:Ann_x00e9_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3f0219-45dc-4184-9a81-7a447f2f14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31e215b7-8cf4-4910-adee-6bd274ce31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9" nillable="true" ma:displayName="" ma:format="Dropdown" ma:internalName="_x0024_Resources_x003a_core_x002c_Signoff_Status">
      <xsd:simpleType>
        <xsd:restriction base="dms:Choice">
          <xsd:enumeration value="Envoyé"/>
          <xsd:enumeration value="Reçu"/>
        </xsd:restriction>
      </xsd:simpleType>
    </xsd:element>
    <xsd:element name="Sc_x00e9_nario" ma:index="20" nillable="true" ma:displayName="Scénario" ma:format="Dropdown" ma:internalName="Sc_x00e9_nario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PMT"/>
                    <xsd:enumeration value="BUD"/>
                    <xsd:enumeration value="PC1"/>
                    <xsd:enumeration value="PC2"/>
                    <xsd:enumeration value="EXE"/>
                  </xsd:restriction>
                </xsd:simpleType>
              </xsd:element>
            </xsd:sequence>
          </xsd:extension>
        </xsd:complexContent>
      </xsd:complexType>
    </xsd:element>
    <xsd:element name="Ann_x00e9_e" ma:index="21" nillable="true" ma:displayName="Année" ma:decimals="0" ma:format="Dropdown" ma:internalName="Ann_x00e9_e" ma:percentage="FALSE">
      <xsd:simpleType>
        <xsd:restriction base="dms:Number">
          <xsd:maxInclusive value="3000"/>
          <xsd:minInclusive value="2000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1284c3-7c60-473e-b662-2b9ec0e9394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1d62803-c15d-44a0-b9b5-92684cc0dabf}" ma:internalName="TaxCatchAll" ma:showField="CatchAllData" ma:web="731284c3-7c60-473e-b662-2b9ec0e939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1284c3-7c60-473e-b662-2b9ec0e9394a" xsi:nil="true"/>
    <lcf76f155ced4ddcb4097134ff3c332f xmlns="4f3f0219-45dc-4184-9a81-7a447f2f14f0">
      <Terms xmlns="http://schemas.microsoft.com/office/infopath/2007/PartnerControls"/>
    </lcf76f155ced4ddcb4097134ff3c332f>
    <_Flow_SignoffStatus xmlns="4f3f0219-45dc-4184-9a81-7a447f2f14f0" xsi:nil="true"/>
    <Ann_x00e9_e xmlns="4f3f0219-45dc-4184-9a81-7a447f2f14f0" xsi:nil="true"/>
    <Sc_x00e9_nario xmlns="4f3f0219-45dc-4184-9a81-7a447f2f14f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4BFB75-E5C6-4610-BA1E-734F30561B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3f0219-45dc-4184-9a81-7a447f2f14f0"/>
    <ds:schemaRef ds:uri="731284c3-7c60-473e-b662-2b9ec0e93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5C0BC9-806D-458D-9B9A-8B92C68574F4}">
  <ds:schemaRefs>
    <ds:schemaRef ds:uri="4f3f0219-45dc-4184-9a81-7a447f2f14f0"/>
    <ds:schemaRef ds:uri="731284c3-7c60-473e-b662-2b9ec0e9394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FF2DB68-3798-4C4C-878D-AFD066F56E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Affichage à l'écran (16:9)</PresentationFormat>
  <Paragraphs>15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</vt:i4>
      </vt:variant>
    </vt:vector>
  </HeadingPairs>
  <TitlesOfParts>
    <vt:vector size="10" baseType="lpstr">
      <vt:lpstr>Arial</vt:lpstr>
      <vt:lpstr>Calibri</vt:lpstr>
      <vt:lpstr>Aptos</vt:lpstr>
      <vt:lpstr>Fira Sans Regular</vt:lpstr>
      <vt:lpstr>Fira Sans Bold</vt:lpstr>
      <vt:lpstr>Page de garde</vt:lpstr>
      <vt:lpstr>Contenu</vt:lpstr>
      <vt:lpstr>Dernière page</vt:lpstr>
      <vt:lpstr>1_Contenu</vt:lpstr>
      <vt:lpstr>Périmètre Marché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 nouvelle  présentation</dc:title>
  <dc:creator>PERROTIN Thierry</dc:creator>
  <cp:lastModifiedBy>DELORME Christophe</cp:lastModifiedBy>
  <cp:revision>3</cp:revision>
  <dcterms:created xsi:type="dcterms:W3CDTF">2020-03-10T18:12:29Z</dcterms:created>
  <dcterms:modified xsi:type="dcterms:W3CDTF">2026-06-11T09:04:50Z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0x010100B54B1C33E7C5004A82AF0D7E8F19CC9A</vt:lpwstr>
  </property>
  <property fmtid="{D5CDD505-2E9C-101B-9397-08002B2CF9AE}" pid="3" name="MediaServiceImageTags">
    <vt:lpwstr/>
  </property>
</Properties>
</file>