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7D487C-242A-47F9-9CE9-33C66A2841F4}" v="22" dt="2022-11-25T08:36:24.9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0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e Maisonneuve" userId="0358f753-2b8b-4197-aac8-7db888e792a5" providerId="ADAL" clId="{2DBD23E4-6E69-482E-AE6B-AD683C067537}"/>
    <pc:docChg chg="modSld">
      <pc:chgData name="Marie Maisonneuve" userId="0358f753-2b8b-4197-aac8-7db888e792a5" providerId="ADAL" clId="{2DBD23E4-6E69-482E-AE6B-AD683C067537}" dt="2022-11-24T16:51:56.892" v="2" actId="20577"/>
      <pc:docMkLst>
        <pc:docMk/>
      </pc:docMkLst>
      <pc:sldChg chg="modSp mod">
        <pc:chgData name="Marie Maisonneuve" userId="0358f753-2b8b-4197-aac8-7db888e792a5" providerId="ADAL" clId="{2DBD23E4-6E69-482E-AE6B-AD683C067537}" dt="2022-11-24T16:51:56.892" v="2" actId="20577"/>
        <pc:sldMkLst>
          <pc:docMk/>
          <pc:sldMk cId="3392243124" sldId="257"/>
        </pc:sldMkLst>
        <pc:graphicFrameChg chg="modGraphic">
          <ac:chgData name="Marie Maisonneuve" userId="0358f753-2b8b-4197-aac8-7db888e792a5" providerId="ADAL" clId="{2DBD23E4-6E69-482E-AE6B-AD683C067537}" dt="2022-11-24T16:51:56.892" v="2" actId="20577"/>
          <ac:graphicFrameMkLst>
            <pc:docMk/>
            <pc:sldMk cId="3392243124" sldId="257"/>
            <ac:graphicFrameMk id="4" creationId="{2F2AF142-C3C6-4AC9-A695-07BDECE9ECC4}"/>
          </ac:graphicFrameMkLst>
        </pc:graphicFrameChg>
      </pc:sldChg>
    </pc:docChg>
  </pc:docChgLst>
  <pc:docChgLst>
    <pc:chgData name="Marie Maisonneuve" userId="0358f753-2b8b-4197-aac8-7db888e792a5" providerId="ADAL" clId="{2D7D487C-242A-47F9-9CE9-33C66A2841F4}"/>
    <pc:docChg chg="undo custSel modSld">
      <pc:chgData name="Marie Maisonneuve" userId="0358f753-2b8b-4197-aac8-7db888e792a5" providerId="ADAL" clId="{2D7D487C-242A-47F9-9CE9-33C66A2841F4}" dt="2022-11-25T08:44:52.806" v="433" actId="20577"/>
      <pc:docMkLst>
        <pc:docMk/>
      </pc:docMkLst>
      <pc:sldChg chg="addSp delSp modSp mod delAnim modAnim">
        <pc:chgData name="Marie Maisonneuve" userId="0358f753-2b8b-4197-aac8-7db888e792a5" providerId="ADAL" clId="{2D7D487C-242A-47F9-9CE9-33C66A2841F4}" dt="2022-11-25T08:44:29.897" v="431" actId="313"/>
        <pc:sldMkLst>
          <pc:docMk/>
          <pc:sldMk cId="1878330188" sldId="256"/>
        </pc:sldMkLst>
        <pc:spChg chg="mod">
          <ac:chgData name="Marie Maisonneuve" userId="0358f753-2b8b-4197-aac8-7db888e792a5" providerId="ADAL" clId="{2D7D487C-242A-47F9-9CE9-33C66A2841F4}" dt="2022-11-25T08:41:37.205" v="388" actId="1076"/>
          <ac:spMkLst>
            <pc:docMk/>
            <pc:sldMk cId="1878330188" sldId="256"/>
            <ac:spMk id="2" creationId="{03423982-1BDD-4283-A69C-A1F4ABE3A00B}"/>
          </ac:spMkLst>
        </pc:spChg>
        <pc:spChg chg="mod">
          <ac:chgData name="Marie Maisonneuve" userId="0358f753-2b8b-4197-aac8-7db888e792a5" providerId="ADAL" clId="{2D7D487C-242A-47F9-9CE9-33C66A2841F4}" dt="2022-11-25T08:44:29.897" v="431" actId="313"/>
          <ac:spMkLst>
            <pc:docMk/>
            <pc:sldMk cId="1878330188" sldId="256"/>
            <ac:spMk id="3" creationId="{C2CDCBBF-78C5-43AB-8650-74EB52803DEB}"/>
          </ac:spMkLst>
        </pc:spChg>
        <pc:spChg chg="add del mod">
          <ac:chgData name="Marie Maisonneuve" userId="0358f753-2b8b-4197-aac8-7db888e792a5" providerId="ADAL" clId="{2D7D487C-242A-47F9-9CE9-33C66A2841F4}" dt="2022-11-25T08:19:30.048" v="8" actId="478"/>
          <ac:spMkLst>
            <pc:docMk/>
            <pc:sldMk cId="1878330188" sldId="256"/>
            <ac:spMk id="5" creationId="{AD4A381D-E0CC-43A5-9D3E-7ECFB5245AD6}"/>
          </ac:spMkLst>
        </pc:spChg>
        <pc:spChg chg="add del mod">
          <ac:chgData name="Marie Maisonneuve" userId="0358f753-2b8b-4197-aac8-7db888e792a5" providerId="ADAL" clId="{2D7D487C-242A-47F9-9CE9-33C66A2841F4}" dt="2022-11-25T08:19:42.347" v="11" actId="478"/>
          <ac:spMkLst>
            <pc:docMk/>
            <pc:sldMk cId="1878330188" sldId="256"/>
            <ac:spMk id="6" creationId="{D8562708-6235-46B2-8471-25279C6EB27A}"/>
          </ac:spMkLst>
        </pc:spChg>
        <pc:spChg chg="add del mod">
          <ac:chgData name="Marie Maisonneuve" userId="0358f753-2b8b-4197-aac8-7db888e792a5" providerId="ADAL" clId="{2D7D487C-242A-47F9-9CE9-33C66A2841F4}" dt="2022-11-25T08:19:32.924" v="10" actId="478"/>
          <ac:spMkLst>
            <pc:docMk/>
            <pc:sldMk cId="1878330188" sldId="256"/>
            <ac:spMk id="7" creationId="{B5318C3D-2218-48BF-80E2-1C0D2743FEFD}"/>
          </ac:spMkLst>
        </pc:spChg>
        <pc:spChg chg="add del mod">
          <ac:chgData name="Marie Maisonneuve" userId="0358f753-2b8b-4197-aac8-7db888e792a5" providerId="ADAL" clId="{2D7D487C-242A-47F9-9CE9-33C66A2841F4}" dt="2022-11-25T08:19:31.087" v="9" actId="478"/>
          <ac:spMkLst>
            <pc:docMk/>
            <pc:sldMk cId="1878330188" sldId="256"/>
            <ac:spMk id="8" creationId="{B0CD9D6C-27F9-4E54-87C2-F9FBCB0D5714}"/>
          </ac:spMkLst>
        </pc:spChg>
        <pc:spChg chg="add del mod">
          <ac:chgData name="Marie Maisonneuve" userId="0358f753-2b8b-4197-aac8-7db888e792a5" providerId="ADAL" clId="{2D7D487C-242A-47F9-9CE9-33C66A2841F4}" dt="2022-11-25T08:19:50.263" v="14" actId="478"/>
          <ac:spMkLst>
            <pc:docMk/>
            <pc:sldMk cId="1878330188" sldId="256"/>
            <ac:spMk id="9" creationId="{DC98B030-9881-4D86-A0D5-EDAC9CAE5276}"/>
          </ac:spMkLst>
        </pc:spChg>
        <pc:spChg chg="add del mod">
          <ac:chgData name="Marie Maisonneuve" userId="0358f753-2b8b-4197-aac8-7db888e792a5" providerId="ADAL" clId="{2D7D487C-242A-47F9-9CE9-33C66A2841F4}" dt="2022-11-25T08:19:50.263" v="14" actId="478"/>
          <ac:spMkLst>
            <pc:docMk/>
            <pc:sldMk cId="1878330188" sldId="256"/>
            <ac:spMk id="10" creationId="{FFEB577D-E7C2-48CE-8DF0-2C81560D5ABA}"/>
          </ac:spMkLst>
        </pc:spChg>
        <pc:spChg chg="add del mod">
          <ac:chgData name="Marie Maisonneuve" userId="0358f753-2b8b-4197-aac8-7db888e792a5" providerId="ADAL" clId="{2D7D487C-242A-47F9-9CE9-33C66A2841F4}" dt="2022-11-25T08:19:54.270" v="16" actId="478"/>
          <ac:spMkLst>
            <pc:docMk/>
            <pc:sldMk cId="1878330188" sldId="256"/>
            <ac:spMk id="11" creationId="{BD6639FD-7DD8-4C0A-A7AA-4F7DB7C719E0}"/>
          </ac:spMkLst>
        </pc:spChg>
        <pc:spChg chg="add del mod">
          <ac:chgData name="Marie Maisonneuve" userId="0358f753-2b8b-4197-aac8-7db888e792a5" providerId="ADAL" clId="{2D7D487C-242A-47F9-9CE9-33C66A2841F4}" dt="2022-11-25T08:20:10.304" v="18" actId="478"/>
          <ac:spMkLst>
            <pc:docMk/>
            <pc:sldMk cId="1878330188" sldId="256"/>
            <ac:spMk id="12" creationId="{D5D1FC91-8A6F-4F66-9879-EDC06089E666}"/>
          </ac:spMkLst>
        </pc:spChg>
        <pc:picChg chg="add mod">
          <ac:chgData name="Marie Maisonneuve" userId="0358f753-2b8b-4197-aac8-7db888e792a5" providerId="ADAL" clId="{2D7D487C-242A-47F9-9CE9-33C66A2841F4}" dt="2022-11-25T08:36:24.932" v="25" actId="14100"/>
          <ac:picMkLst>
            <pc:docMk/>
            <pc:sldMk cId="1878330188" sldId="256"/>
            <ac:picMk id="4" creationId="{C6A5F058-5770-4181-851E-2A32B40E745A}"/>
          </ac:picMkLst>
        </pc:picChg>
      </pc:sldChg>
      <pc:sldChg chg="modSp mod">
        <pc:chgData name="Marie Maisonneuve" userId="0358f753-2b8b-4197-aac8-7db888e792a5" providerId="ADAL" clId="{2D7D487C-242A-47F9-9CE9-33C66A2841F4}" dt="2022-11-25T08:44:52.806" v="433" actId="20577"/>
        <pc:sldMkLst>
          <pc:docMk/>
          <pc:sldMk cId="3392243124" sldId="257"/>
        </pc:sldMkLst>
        <pc:graphicFrameChg chg="modGraphic">
          <ac:chgData name="Marie Maisonneuve" userId="0358f753-2b8b-4197-aac8-7db888e792a5" providerId="ADAL" clId="{2D7D487C-242A-47F9-9CE9-33C66A2841F4}" dt="2022-11-25T08:20:34.602" v="23" actId="403"/>
          <ac:graphicFrameMkLst>
            <pc:docMk/>
            <pc:sldMk cId="3392243124" sldId="257"/>
            <ac:graphicFrameMk id="4" creationId="{2F2AF142-C3C6-4AC9-A695-07BDECE9ECC4}"/>
          </ac:graphicFrameMkLst>
        </pc:graphicFrameChg>
        <pc:graphicFrameChg chg="modGraphic">
          <ac:chgData name="Marie Maisonneuve" userId="0358f753-2b8b-4197-aac8-7db888e792a5" providerId="ADAL" clId="{2D7D487C-242A-47F9-9CE9-33C66A2841F4}" dt="2022-11-25T08:44:52.806" v="433" actId="20577"/>
          <ac:graphicFrameMkLst>
            <pc:docMk/>
            <pc:sldMk cId="3392243124" sldId="257"/>
            <ac:graphicFrameMk id="5" creationId="{1ED31E79-41BF-43FC-984D-0E68949CA859}"/>
          </ac:graphicFrameMkLst>
        </pc:graphicFrameChg>
      </pc:sldChg>
      <pc:sldChg chg="modSp mod">
        <pc:chgData name="Marie Maisonneuve" userId="0358f753-2b8b-4197-aac8-7db888e792a5" providerId="ADAL" clId="{2D7D487C-242A-47F9-9CE9-33C66A2841F4}" dt="2022-11-25T08:44:42.602" v="432" actId="313"/>
        <pc:sldMkLst>
          <pc:docMk/>
          <pc:sldMk cId="1162714272" sldId="258"/>
        </pc:sldMkLst>
        <pc:graphicFrameChg chg="modGraphic">
          <ac:chgData name="Marie Maisonneuve" userId="0358f753-2b8b-4197-aac8-7db888e792a5" providerId="ADAL" clId="{2D7D487C-242A-47F9-9CE9-33C66A2841F4}" dt="2022-11-25T08:20:30.172" v="21" actId="403"/>
          <ac:graphicFrameMkLst>
            <pc:docMk/>
            <pc:sldMk cId="1162714272" sldId="258"/>
            <ac:graphicFrameMk id="4" creationId="{E61F7520-5E37-4A3F-8EBA-3E58E633564D}"/>
          </ac:graphicFrameMkLst>
        </pc:graphicFrameChg>
        <pc:graphicFrameChg chg="modGraphic">
          <ac:chgData name="Marie Maisonneuve" userId="0358f753-2b8b-4197-aac8-7db888e792a5" providerId="ADAL" clId="{2D7D487C-242A-47F9-9CE9-33C66A2841F4}" dt="2022-11-25T08:44:42.602" v="432" actId="313"/>
          <ac:graphicFrameMkLst>
            <pc:docMk/>
            <pc:sldMk cId="1162714272" sldId="258"/>
            <ac:graphicFrameMk id="5" creationId="{1CFF653B-8420-43EB-8BCE-4F89C785A3CF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2AF67-D877-44D0-B7A3-429F7B5F9C96}" type="datetimeFigureOut">
              <a:rPr lang="fr-FR" smtClean="0"/>
              <a:t>17/03/2026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FFE96-F9B8-40BE-92C8-D4C0A5A30E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1991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D67793-80C9-47B3-913A-3C3F17938E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D089735-5232-4474-8326-4989A47C2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26E3EF-3A91-41DF-8DB9-1477E3819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3CBE-058B-4A89-B8EF-226F211417BD}" type="datetime1">
              <a:rPr lang="fr-FR" smtClean="0"/>
              <a:t>17/03/2026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606118A-9ED9-4217-9DD9-487F66050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2D273E-61E2-45C0-A9FC-467FE4717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9274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97A87A-F04F-4343-BFB8-B0CF87CD1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0DADD49-5880-4834-AA94-23114254BD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46AE5A-DAC5-4FBF-A371-E45215A7D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2F454-7F8B-4368-80A8-B38E9EB2C2E9}" type="datetime1">
              <a:rPr lang="fr-FR" smtClean="0"/>
              <a:t>17/03/2026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8533550-C6FA-4055-A8B6-A60BFF49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8CB61-1FFF-438F-8BEF-427DBA655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7923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C4CBF9D-19D8-49F7-86D6-BA949F23E4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29C1C92-39A9-4893-8831-678489D50D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0F4FB2-D52D-4EC5-994D-B119759FD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3000B-CCF4-444C-9928-4627C66706FC}" type="datetime1">
              <a:rPr lang="fr-FR" smtClean="0"/>
              <a:t>17/03/2026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06D846-3CDC-4F8E-92E8-60C603BE2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119CF41-D869-4EAE-BEBD-5686AADFF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0639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564BD1-31FE-42B0-88BB-0C30D2C15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CAB2054-C61E-43A6-8381-71D97DD352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09E95D-505E-4D4C-BC7D-289177637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177C-6334-4F81-B46D-A1D57B8981EB}" type="datetime1">
              <a:rPr lang="fr-FR" smtClean="0"/>
              <a:t>17/03/2026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48063F-B702-4672-AC4E-F5441BF87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BDEB61-9B6D-4DC8-B00E-7F1092559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133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B9E76B-2EF1-4BD6-80B4-5A2031EC3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855C66-2FCF-4198-BF1A-75044BB01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891A2F-1733-4735-A741-B82EB2290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7FB7D-752F-4911-B2D8-0198AC1C6610}" type="datetime1">
              <a:rPr lang="fr-FR" smtClean="0"/>
              <a:t>17/03/2026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CCDEC1-8735-48F2-979D-9DB58BFBE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F800310-2647-4664-9383-86604EFBB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3980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D1CEB-9F93-4ED6-85D9-A4867754E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FAF50F-BE1E-4C4B-AF21-6B1C6D1B7E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612D33C-439E-475C-BE87-68A0AAA33F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CCB2900-95B0-4680-BADE-3497EAC13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1EF70-DA28-4902-AAD1-FEC48613304E}" type="datetime1">
              <a:rPr lang="fr-FR" smtClean="0"/>
              <a:t>17/03/2026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30AF72B-D14D-49B2-8A35-78A983582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E788DB5-51FB-4956-8E80-41AD1BD9E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3122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E9042B-06C9-4655-B4C1-E97E35812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85DBA0-F8F9-49A9-96F1-C6ACF7B850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08ACFA7-899C-46EB-9A8F-600B0D04EF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D8801BE-E863-44E5-AF95-F7B636A589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EBB162F-1AC0-4230-ADA0-7596ED6BEA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D330FD0-9C58-4281-B871-370008D36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7D55-0594-4B47-B659-7C16B9A705B4}" type="datetime1">
              <a:rPr lang="fr-FR" smtClean="0"/>
              <a:t>17/03/2026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4376C31-C8EB-44F7-9F05-229888FFC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5243A98-BCE4-4834-A0EB-70A1BD513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6946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2C8C3F-5129-41CF-88C6-F9851633A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814709C-8A69-4760-ADB9-382822E7E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AAB13-6C9E-4F6B-815E-883DDDC49C00}" type="datetime1">
              <a:rPr lang="fr-FR" smtClean="0"/>
              <a:t>17/03/2026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EFAB678-1D04-492D-962D-47EE30CC9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266D197-B7E9-4780-B569-B83E1810F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5017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1CBB41D-ADB6-45C5-8B88-926C41B48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443D-B5B2-4C02-AAE8-7D1F62626FCC}" type="datetime1">
              <a:rPr lang="fr-FR" smtClean="0"/>
              <a:t>17/03/2026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02E0CCD-E95D-43E7-A865-4EA7F0B4C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B03D1C-129F-48B0-99EE-5D549E4F9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4192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932F60-564C-4CC7-A61A-B34EA1728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D1A361-2B7C-4996-A534-364140998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590D2DD-D9FA-4D6C-A57C-1208AD6AA7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82EB41D-5481-45AD-BCFD-F99A1380E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87C8-D3A6-4242-B26F-47B4C464CEE4}" type="datetime1">
              <a:rPr lang="fr-FR" smtClean="0"/>
              <a:t>17/03/2026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4301A3E-09A9-471A-80E4-50475D04F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020005C-3742-40E9-9716-9AA81EF69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2941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59CB93-B8D5-4BDB-8297-E6A12ECEC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DD34210-100C-4EA9-AEFB-18A4EFA0ED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F4A00A8-63AC-47C1-ADBB-A4872EE0FE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C05A623-C81F-49C1-BC4F-DE8988160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E6A63-85D1-425A-8D20-D4302574251C}" type="datetime1">
              <a:rPr lang="fr-FR" smtClean="0"/>
              <a:t>17/03/2026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583C8F0-C6C5-49C8-A37E-B403E1537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82AE87B-5380-4377-8F71-E7A880681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79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892B56E-CF90-4C0B-8EFE-57439B194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6DD960-1539-4287-9046-FDB2BD3D8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040E518-32D5-490E-A5EC-D73EE29A1A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F4EA8-3017-4223-AF5D-033514FA75D5}" type="datetime1">
              <a:rPr lang="fr-FR" smtClean="0"/>
              <a:t>17/03/2026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B88CA7-E86D-44EC-AF0F-AF32FE2DBB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CAA706-8D4C-4D9E-80E1-3B45A5A84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D7566-491B-4B12-9848-3BA94E179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525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423982-1BDD-4283-A69C-A1F4ABE3A0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44283"/>
            <a:ext cx="9144000" cy="2387600"/>
          </a:xfrm>
        </p:spPr>
        <p:txBody>
          <a:bodyPr>
            <a:noAutofit/>
          </a:bodyPr>
          <a:lstStyle/>
          <a:p>
            <a:r>
              <a:rPr lang="fr-FR" sz="3600" b="1" dirty="0"/>
              <a:t>Construction d’une extension et réaménagement de l’existant du Palais de Justice de Meaux (77)</a:t>
            </a:r>
            <a:br>
              <a:rPr lang="fr-FR" sz="3600" dirty="0"/>
            </a:br>
            <a:br>
              <a:rPr lang="fr-FR" sz="2400" b="1" dirty="0">
                <a:latin typeface="Marianne" panose="02000000000000000000" pitchFamily="50" charset="0"/>
              </a:rPr>
            </a:br>
            <a:r>
              <a:rPr lang="fr-FR" sz="2400" dirty="0">
                <a:latin typeface="Marianne" panose="02000000000000000000" pitchFamily="50" charset="0"/>
              </a:rPr>
              <a:t>Cadre de présentation graphique des références architecturales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2CDCBBF-78C5-43AB-8650-74EB52803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40189"/>
            <a:ext cx="9144000" cy="1655762"/>
          </a:xfrm>
        </p:spPr>
        <p:txBody>
          <a:bodyPr>
            <a:normAutofit fontScale="70000" lnSpcReduction="20000"/>
          </a:bodyPr>
          <a:lstStyle/>
          <a:p>
            <a:r>
              <a:rPr lang="fr-FR" sz="2600" dirty="0">
                <a:latin typeface="Marianne" panose="02000000000000000000" pitchFamily="50" charset="0"/>
              </a:rPr>
              <a:t>[Nom ou raison sociale du mandataire]</a:t>
            </a:r>
          </a:p>
          <a:p>
            <a:r>
              <a:rPr lang="fr-FR" sz="2600" dirty="0">
                <a:latin typeface="Marianne" panose="02000000000000000000" pitchFamily="50" charset="0"/>
              </a:rPr>
              <a:t>Nom du ou des architectes en charge de la conception</a:t>
            </a:r>
          </a:p>
          <a:p>
            <a:endParaRPr lang="fr-FR" sz="2600" dirty="0">
              <a:latin typeface="Marianne" panose="02000000000000000000" pitchFamily="50" charset="0"/>
            </a:endParaRPr>
          </a:p>
          <a:p>
            <a:r>
              <a:rPr lang="fr-FR" sz="2600" dirty="0">
                <a:latin typeface="Marianne" panose="02000000000000000000" pitchFamily="50" charset="0"/>
              </a:rPr>
              <a:t>2 diapositives par référence – entre 2 et 5 illustrations par référence</a:t>
            </a:r>
          </a:p>
          <a:p>
            <a:r>
              <a:rPr lang="fr-FR" sz="2600" dirty="0">
                <a:latin typeface="Marianne" panose="02000000000000000000" pitchFamily="50" charset="0"/>
              </a:rPr>
              <a:t>10 diapositives au total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6A5F058-5770-4181-851E-2A32B40E7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8"/>
          <a:stretch>
            <a:fillRect/>
          </a:stretch>
        </p:blipFill>
        <p:spPr bwMode="auto">
          <a:xfrm>
            <a:off x="190888" y="202377"/>
            <a:ext cx="1804168" cy="795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8330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E2E56C1B-0A79-2C5D-8BA8-6345F7034E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690529"/>
              </p:ext>
            </p:extLst>
          </p:nvPr>
        </p:nvGraphicFramePr>
        <p:xfrm>
          <a:off x="0" y="-1"/>
          <a:ext cx="12191999" cy="782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5883">
                  <a:extLst>
                    <a:ext uri="{9D8B030D-6E8A-4147-A177-3AD203B41FA5}">
                      <a16:colId xmlns:a16="http://schemas.microsoft.com/office/drawing/2014/main" val="3091048195"/>
                    </a:ext>
                  </a:extLst>
                </a:gridCol>
                <a:gridCol w="5787676">
                  <a:extLst>
                    <a:ext uri="{9D8B030D-6E8A-4147-A177-3AD203B41FA5}">
                      <a16:colId xmlns:a16="http://schemas.microsoft.com/office/drawing/2014/main" val="3116632400"/>
                    </a:ext>
                  </a:extLst>
                </a:gridCol>
                <a:gridCol w="1229649">
                  <a:extLst>
                    <a:ext uri="{9D8B030D-6E8A-4147-A177-3AD203B41FA5}">
                      <a16:colId xmlns:a16="http://schemas.microsoft.com/office/drawing/2014/main" val="225773180"/>
                    </a:ext>
                  </a:extLst>
                </a:gridCol>
                <a:gridCol w="988791">
                  <a:extLst>
                    <a:ext uri="{9D8B030D-6E8A-4147-A177-3AD203B41FA5}">
                      <a16:colId xmlns:a16="http://schemas.microsoft.com/office/drawing/2014/main" val="1120537024"/>
                    </a:ext>
                  </a:extLst>
                </a:gridCol>
              </a:tblGrid>
              <a:tr h="782426"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[ nom/raison sociale du mandataire du groupement 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Intitulé de l’opération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Référence 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Diapo 1/2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08839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0E8127-32A1-5080-E9DB-BB01D6ADE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666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E2E56C1B-0A79-2C5D-8BA8-6345F7034E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283782"/>
              </p:ext>
            </p:extLst>
          </p:nvPr>
        </p:nvGraphicFramePr>
        <p:xfrm>
          <a:off x="0" y="-1"/>
          <a:ext cx="12191999" cy="782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5883">
                  <a:extLst>
                    <a:ext uri="{9D8B030D-6E8A-4147-A177-3AD203B41FA5}">
                      <a16:colId xmlns:a16="http://schemas.microsoft.com/office/drawing/2014/main" val="3091048195"/>
                    </a:ext>
                  </a:extLst>
                </a:gridCol>
                <a:gridCol w="5787676">
                  <a:extLst>
                    <a:ext uri="{9D8B030D-6E8A-4147-A177-3AD203B41FA5}">
                      <a16:colId xmlns:a16="http://schemas.microsoft.com/office/drawing/2014/main" val="3116632400"/>
                    </a:ext>
                  </a:extLst>
                </a:gridCol>
                <a:gridCol w="1229649">
                  <a:extLst>
                    <a:ext uri="{9D8B030D-6E8A-4147-A177-3AD203B41FA5}">
                      <a16:colId xmlns:a16="http://schemas.microsoft.com/office/drawing/2014/main" val="225773180"/>
                    </a:ext>
                  </a:extLst>
                </a:gridCol>
                <a:gridCol w="988791">
                  <a:extLst>
                    <a:ext uri="{9D8B030D-6E8A-4147-A177-3AD203B41FA5}">
                      <a16:colId xmlns:a16="http://schemas.microsoft.com/office/drawing/2014/main" val="1120537024"/>
                    </a:ext>
                  </a:extLst>
                </a:gridCol>
              </a:tblGrid>
              <a:tr h="782426"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[ nom/raison sociale du mandataire du groupement 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Intitulé de l’opération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Référence 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Diapo 2/2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08839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0E8127-32A1-5080-E9DB-BB01D6ADE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5515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E2E56C1B-0A79-2C5D-8BA8-6345F7034E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310521"/>
              </p:ext>
            </p:extLst>
          </p:nvPr>
        </p:nvGraphicFramePr>
        <p:xfrm>
          <a:off x="0" y="-1"/>
          <a:ext cx="12191999" cy="782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5883">
                  <a:extLst>
                    <a:ext uri="{9D8B030D-6E8A-4147-A177-3AD203B41FA5}">
                      <a16:colId xmlns:a16="http://schemas.microsoft.com/office/drawing/2014/main" val="3091048195"/>
                    </a:ext>
                  </a:extLst>
                </a:gridCol>
                <a:gridCol w="5787676">
                  <a:extLst>
                    <a:ext uri="{9D8B030D-6E8A-4147-A177-3AD203B41FA5}">
                      <a16:colId xmlns:a16="http://schemas.microsoft.com/office/drawing/2014/main" val="3116632400"/>
                    </a:ext>
                  </a:extLst>
                </a:gridCol>
                <a:gridCol w="1229649">
                  <a:extLst>
                    <a:ext uri="{9D8B030D-6E8A-4147-A177-3AD203B41FA5}">
                      <a16:colId xmlns:a16="http://schemas.microsoft.com/office/drawing/2014/main" val="225773180"/>
                    </a:ext>
                  </a:extLst>
                </a:gridCol>
                <a:gridCol w="988791">
                  <a:extLst>
                    <a:ext uri="{9D8B030D-6E8A-4147-A177-3AD203B41FA5}">
                      <a16:colId xmlns:a16="http://schemas.microsoft.com/office/drawing/2014/main" val="1120537024"/>
                    </a:ext>
                  </a:extLst>
                </a:gridCol>
              </a:tblGrid>
              <a:tr h="782426"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[ nom/raison sociale du mandataire du groupement 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Intitulé de l’opération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Référence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Diapo 1/2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08839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0E8127-32A1-5080-E9DB-BB01D6ADE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8015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E2E56C1B-0A79-2C5D-8BA8-6345F7034E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150586"/>
              </p:ext>
            </p:extLst>
          </p:nvPr>
        </p:nvGraphicFramePr>
        <p:xfrm>
          <a:off x="0" y="-1"/>
          <a:ext cx="12191999" cy="782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5883">
                  <a:extLst>
                    <a:ext uri="{9D8B030D-6E8A-4147-A177-3AD203B41FA5}">
                      <a16:colId xmlns:a16="http://schemas.microsoft.com/office/drawing/2014/main" val="3091048195"/>
                    </a:ext>
                  </a:extLst>
                </a:gridCol>
                <a:gridCol w="5787676">
                  <a:extLst>
                    <a:ext uri="{9D8B030D-6E8A-4147-A177-3AD203B41FA5}">
                      <a16:colId xmlns:a16="http://schemas.microsoft.com/office/drawing/2014/main" val="3116632400"/>
                    </a:ext>
                  </a:extLst>
                </a:gridCol>
                <a:gridCol w="1229649">
                  <a:extLst>
                    <a:ext uri="{9D8B030D-6E8A-4147-A177-3AD203B41FA5}">
                      <a16:colId xmlns:a16="http://schemas.microsoft.com/office/drawing/2014/main" val="225773180"/>
                    </a:ext>
                  </a:extLst>
                </a:gridCol>
                <a:gridCol w="988791">
                  <a:extLst>
                    <a:ext uri="{9D8B030D-6E8A-4147-A177-3AD203B41FA5}">
                      <a16:colId xmlns:a16="http://schemas.microsoft.com/office/drawing/2014/main" val="1120537024"/>
                    </a:ext>
                  </a:extLst>
                </a:gridCol>
              </a:tblGrid>
              <a:tr h="782426"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[ nom/raison sociale du mandataire du groupement 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Intitulé de l’opération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Référence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Diapo 2/2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08839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0E8127-32A1-5080-E9DB-BB01D6ADE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164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E2E56C1B-0A79-2C5D-8BA8-6345F7034E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007342"/>
              </p:ext>
            </p:extLst>
          </p:nvPr>
        </p:nvGraphicFramePr>
        <p:xfrm>
          <a:off x="0" y="-1"/>
          <a:ext cx="12191999" cy="782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5883">
                  <a:extLst>
                    <a:ext uri="{9D8B030D-6E8A-4147-A177-3AD203B41FA5}">
                      <a16:colId xmlns:a16="http://schemas.microsoft.com/office/drawing/2014/main" val="3091048195"/>
                    </a:ext>
                  </a:extLst>
                </a:gridCol>
                <a:gridCol w="5787676">
                  <a:extLst>
                    <a:ext uri="{9D8B030D-6E8A-4147-A177-3AD203B41FA5}">
                      <a16:colId xmlns:a16="http://schemas.microsoft.com/office/drawing/2014/main" val="3116632400"/>
                    </a:ext>
                  </a:extLst>
                </a:gridCol>
                <a:gridCol w="1229649">
                  <a:extLst>
                    <a:ext uri="{9D8B030D-6E8A-4147-A177-3AD203B41FA5}">
                      <a16:colId xmlns:a16="http://schemas.microsoft.com/office/drawing/2014/main" val="225773180"/>
                    </a:ext>
                  </a:extLst>
                </a:gridCol>
                <a:gridCol w="988791">
                  <a:extLst>
                    <a:ext uri="{9D8B030D-6E8A-4147-A177-3AD203B41FA5}">
                      <a16:colId xmlns:a16="http://schemas.microsoft.com/office/drawing/2014/main" val="1120537024"/>
                    </a:ext>
                  </a:extLst>
                </a:gridCol>
              </a:tblGrid>
              <a:tr h="782426"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[ nom/raison sociale du mandataire du groupement 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Intitulé de l’opération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Référence 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Diapo 1/2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08839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0E8127-32A1-5080-E9DB-BB01D6ADE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873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E2E56C1B-0A79-2C5D-8BA8-6345F7034E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978174"/>
              </p:ext>
            </p:extLst>
          </p:nvPr>
        </p:nvGraphicFramePr>
        <p:xfrm>
          <a:off x="0" y="-1"/>
          <a:ext cx="12191999" cy="782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5883">
                  <a:extLst>
                    <a:ext uri="{9D8B030D-6E8A-4147-A177-3AD203B41FA5}">
                      <a16:colId xmlns:a16="http://schemas.microsoft.com/office/drawing/2014/main" val="3091048195"/>
                    </a:ext>
                  </a:extLst>
                </a:gridCol>
                <a:gridCol w="5787676">
                  <a:extLst>
                    <a:ext uri="{9D8B030D-6E8A-4147-A177-3AD203B41FA5}">
                      <a16:colId xmlns:a16="http://schemas.microsoft.com/office/drawing/2014/main" val="3116632400"/>
                    </a:ext>
                  </a:extLst>
                </a:gridCol>
                <a:gridCol w="1229649">
                  <a:extLst>
                    <a:ext uri="{9D8B030D-6E8A-4147-A177-3AD203B41FA5}">
                      <a16:colId xmlns:a16="http://schemas.microsoft.com/office/drawing/2014/main" val="225773180"/>
                    </a:ext>
                  </a:extLst>
                </a:gridCol>
                <a:gridCol w="988791">
                  <a:extLst>
                    <a:ext uri="{9D8B030D-6E8A-4147-A177-3AD203B41FA5}">
                      <a16:colId xmlns:a16="http://schemas.microsoft.com/office/drawing/2014/main" val="1120537024"/>
                    </a:ext>
                  </a:extLst>
                </a:gridCol>
              </a:tblGrid>
              <a:tr h="782426"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[ nom/raison sociale du mandataire du groupement 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Intitulé de l’opération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Référence 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Diapo 2/2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08839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0E8127-32A1-5080-E9DB-BB01D6ADE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8509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E2E56C1B-0A79-2C5D-8BA8-6345F7034E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513595"/>
              </p:ext>
            </p:extLst>
          </p:nvPr>
        </p:nvGraphicFramePr>
        <p:xfrm>
          <a:off x="0" y="-1"/>
          <a:ext cx="12191999" cy="782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5883">
                  <a:extLst>
                    <a:ext uri="{9D8B030D-6E8A-4147-A177-3AD203B41FA5}">
                      <a16:colId xmlns:a16="http://schemas.microsoft.com/office/drawing/2014/main" val="3091048195"/>
                    </a:ext>
                  </a:extLst>
                </a:gridCol>
                <a:gridCol w="5787676">
                  <a:extLst>
                    <a:ext uri="{9D8B030D-6E8A-4147-A177-3AD203B41FA5}">
                      <a16:colId xmlns:a16="http://schemas.microsoft.com/office/drawing/2014/main" val="3116632400"/>
                    </a:ext>
                  </a:extLst>
                </a:gridCol>
                <a:gridCol w="1229649">
                  <a:extLst>
                    <a:ext uri="{9D8B030D-6E8A-4147-A177-3AD203B41FA5}">
                      <a16:colId xmlns:a16="http://schemas.microsoft.com/office/drawing/2014/main" val="225773180"/>
                    </a:ext>
                  </a:extLst>
                </a:gridCol>
                <a:gridCol w="988791">
                  <a:extLst>
                    <a:ext uri="{9D8B030D-6E8A-4147-A177-3AD203B41FA5}">
                      <a16:colId xmlns:a16="http://schemas.microsoft.com/office/drawing/2014/main" val="1120537024"/>
                    </a:ext>
                  </a:extLst>
                </a:gridCol>
              </a:tblGrid>
              <a:tr h="782426"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[ nom/raison sociale du mandataire du groupement 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Intitulé de l’opération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Référence 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Diapo 1/2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08839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0E8127-32A1-5080-E9DB-BB01D6ADE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4481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E2E56C1B-0A79-2C5D-8BA8-6345F7034E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288735"/>
              </p:ext>
            </p:extLst>
          </p:nvPr>
        </p:nvGraphicFramePr>
        <p:xfrm>
          <a:off x="0" y="-1"/>
          <a:ext cx="12191999" cy="782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5883">
                  <a:extLst>
                    <a:ext uri="{9D8B030D-6E8A-4147-A177-3AD203B41FA5}">
                      <a16:colId xmlns:a16="http://schemas.microsoft.com/office/drawing/2014/main" val="3091048195"/>
                    </a:ext>
                  </a:extLst>
                </a:gridCol>
                <a:gridCol w="5787676">
                  <a:extLst>
                    <a:ext uri="{9D8B030D-6E8A-4147-A177-3AD203B41FA5}">
                      <a16:colId xmlns:a16="http://schemas.microsoft.com/office/drawing/2014/main" val="3116632400"/>
                    </a:ext>
                  </a:extLst>
                </a:gridCol>
                <a:gridCol w="1229649">
                  <a:extLst>
                    <a:ext uri="{9D8B030D-6E8A-4147-A177-3AD203B41FA5}">
                      <a16:colId xmlns:a16="http://schemas.microsoft.com/office/drawing/2014/main" val="225773180"/>
                    </a:ext>
                  </a:extLst>
                </a:gridCol>
                <a:gridCol w="988791">
                  <a:extLst>
                    <a:ext uri="{9D8B030D-6E8A-4147-A177-3AD203B41FA5}">
                      <a16:colId xmlns:a16="http://schemas.microsoft.com/office/drawing/2014/main" val="1120537024"/>
                    </a:ext>
                  </a:extLst>
                </a:gridCol>
              </a:tblGrid>
              <a:tr h="782426"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[ nom/raison sociale du mandataire du groupement 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Intitulé de l’opération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Référence 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Diapo 2/2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08839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0E8127-32A1-5080-E9DB-BB01D6ADE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379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E2E56C1B-0A79-2C5D-8BA8-6345F7034E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666220"/>
              </p:ext>
            </p:extLst>
          </p:nvPr>
        </p:nvGraphicFramePr>
        <p:xfrm>
          <a:off x="0" y="-1"/>
          <a:ext cx="12191999" cy="782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5883">
                  <a:extLst>
                    <a:ext uri="{9D8B030D-6E8A-4147-A177-3AD203B41FA5}">
                      <a16:colId xmlns:a16="http://schemas.microsoft.com/office/drawing/2014/main" val="3091048195"/>
                    </a:ext>
                  </a:extLst>
                </a:gridCol>
                <a:gridCol w="5787676">
                  <a:extLst>
                    <a:ext uri="{9D8B030D-6E8A-4147-A177-3AD203B41FA5}">
                      <a16:colId xmlns:a16="http://schemas.microsoft.com/office/drawing/2014/main" val="3116632400"/>
                    </a:ext>
                  </a:extLst>
                </a:gridCol>
                <a:gridCol w="1229649">
                  <a:extLst>
                    <a:ext uri="{9D8B030D-6E8A-4147-A177-3AD203B41FA5}">
                      <a16:colId xmlns:a16="http://schemas.microsoft.com/office/drawing/2014/main" val="225773180"/>
                    </a:ext>
                  </a:extLst>
                </a:gridCol>
                <a:gridCol w="988791">
                  <a:extLst>
                    <a:ext uri="{9D8B030D-6E8A-4147-A177-3AD203B41FA5}">
                      <a16:colId xmlns:a16="http://schemas.microsoft.com/office/drawing/2014/main" val="1120537024"/>
                    </a:ext>
                  </a:extLst>
                </a:gridCol>
              </a:tblGrid>
              <a:tr h="782426"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[ nom/raison sociale du mandataire du groupement 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Intitulé de l’opération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Référence 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Diapo 1/2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08839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0E8127-32A1-5080-E9DB-BB01D6ADE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2014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E2E56C1B-0A79-2C5D-8BA8-6345F7034E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349690"/>
              </p:ext>
            </p:extLst>
          </p:nvPr>
        </p:nvGraphicFramePr>
        <p:xfrm>
          <a:off x="0" y="-1"/>
          <a:ext cx="12191999" cy="782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5883">
                  <a:extLst>
                    <a:ext uri="{9D8B030D-6E8A-4147-A177-3AD203B41FA5}">
                      <a16:colId xmlns:a16="http://schemas.microsoft.com/office/drawing/2014/main" val="3091048195"/>
                    </a:ext>
                  </a:extLst>
                </a:gridCol>
                <a:gridCol w="5787676">
                  <a:extLst>
                    <a:ext uri="{9D8B030D-6E8A-4147-A177-3AD203B41FA5}">
                      <a16:colId xmlns:a16="http://schemas.microsoft.com/office/drawing/2014/main" val="3116632400"/>
                    </a:ext>
                  </a:extLst>
                </a:gridCol>
                <a:gridCol w="1229649">
                  <a:extLst>
                    <a:ext uri="{9D8B030D-6E8A-4147-A177-3AD203B41FA5}">
                      <a16:colId xmlns:a16="http://schemas.microsoft.com/office/drawing/2014/main" val="225773180"/>
                    </a:ext>
                  </a:extLst>
                </a:gridCol>
                <a:gridCol w="988791">
                  <a:extLst>
                    <a:ext uri="{9D8B030D-6E8A-4147-A177-3AD203B41FA5}">
                      <a16:colId xmlns:a16="http://schemas.microsoft.com/office/drawing/2014/main" val="1120537024"/>
                    </a:ext>
                  </a:extLst>
                </a:gridCol>
              </a:tblGrid>
              <a:tr h="782426"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[ nom/raison sociale du mandataire du groupement 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Intitulé de l’opération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Référence 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>
                          <a:latin typeface="Marianne" panose="02000000000000000000" pitchFamily="50" charset="0"/>
                        </a:rPr>
                        <a:t>Diapo 2/2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08839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0E8127-32A1-5080-E9DB-BB01D6ADE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7566-491B-4B12-9848-3BA94E17902A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546256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239</Words>
  <Application>Microsoft Office PowerPoint</Application>
  <PresentationFormat>Grand écran</PresentationFormat>
  <Paragraphs>56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Marianne</vt:lpstr>
      <vt:lpstr>Thème Office</vt:lpstr>
      <vt:lpstr>Construction d’une extension et réaménagement de l’existant du Palais de Justice de Meaux (77)  Cadre de présentation graphique des références architecturales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 ANGERS Cadre de présentation des références détaillées</dc:title>
  <dc:creator>Marie Maisonneuve</dc:creator>
  <cp:lastModifiedBy>BERNARD Diane</cp:lastModifiedBy>
  <cp:revision>6</cp:revision>
  <dcterms:created xsi:type="dcterms:W3CDTF">2022-11-24T16:12:02Z</dcterms:created>
  <dcterms:modified xsi:type="dcterms:W3CDTF">2026-03-17T13:13:47Z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avedOnce">
    <vt:lpwstr>true</vt:lpwstr>
  </property>
</Properties>
</file>