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2" r:id="rId5"/>
  </p:sldMasterIdLst>
  <p:notesMasterIdLst>
    <p:notesMasterId r:id="rId16"/>
  </p:notesMasterIdLst>
  <p:handoutMasterIdLst>
    <p:handoutMasterId r:id="rId17"/>
  </p:handoutMasterIdLst>
  <p:sldIdLst>
    <p:sldId id="278" r:id="rId6"/>
    <p:sldId id="320" r:id="rId7"/>
    <p:sldId id="321" r:id="rId8"/>
    <p:sldId id="326" r:id="rId9"/>
    <p:sldId id="322" r:id="rId10"/>
    <p:sldId id="325" r:id="rId11"/>
    <p:sldId id="323" r:id="rId12"/>
    <p:sldId id="328" r:id="rId13"/>
    <p:sldId id="324" r:id="rId14"/>
    <p:sldId id="327" r:id="rId15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RIERE Alexandre ICDD" initials="AC" lastIdx="5" clrIdx="0">
    <p:extLst>
      <p:ext uri="{19B8F6BF-5375-455C-9EA6-DF929625EA0E}">
        <p15:presenceInfo xmlns:p15="http://schemas.microsoft.com/office/powerpoint/2012/main" userId="CHARRIERE Alexandre ICDD" providerId="None"/>
      </p:ext>
    </p:extLst>
  </p:cmAuthor>
  <p:cmAuthor id="2" name="TIRVAUDEY Elise ASP" initials="TEA" lastIdx="1" clrIdx="1">
    <p:extLst>
      <p:ext uri="{19B8F6BF-5375-455C-9EA6-DF929625EA0E}">
        <p15:presenceInfo xmlns:p15="http://schemas.microsoft.com/office/powerpoint/2012/main" userId="TIRVAUDEY Elise AS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B63419"/>
    <a:srgbClr val="E2011C"/>
    <a:srgbClr val="003189"/>
    <a:srgbClr val="D43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86150" autoAdjust="0"/>
  </p:normalViewPr>
  <p:slideViewPr>
    <p:cSldViewPr snapToGrid="0" showGuides="1">
      <p:cViewPr>
        <p:scale>
          <a:sx n="125" d="100"/>
          <a:sy n="125" d="100"/>
        </p:scale>
        <p:origin x="21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 smtClean="0"/>
          </a:p>
          <a:p>
            <a:r>
              <a:rPr lang="fr-FR" dirty="0" smtClean="0"/>
              <a:t>CEPI-C-ppt-modele_V3</a:t>
            </a:r>
            <a:endParaRPr lang="fr-FR" dirty="0"/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30/06/2026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588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10" y="4367269"/>
            <a:ext cx="5760135" cy="481487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455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870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372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0763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636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8483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782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292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884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3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9AE0829-C327-4961-BFE5-F850C087EA22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 smtClean="0">
                <a:latin typeface="Marianne Light" panose="02000000000000000000" pitchFamily="2" charset="0"/>
              </a:rPr>
              <a:t>Service d’infrastructure de la Défense</a:t>
            </a:r>
            <a:endParaRPr lang="fr-FR" altLang="fr-FR" sz="1600" dirty="0">
              <a:latin typeface="Marianne Light" panose="02000000000000000000" pitchFamily="2" charset="0"/>
            </a:endParaRPr>
          </a:p>
          <a:p>
            <a:endParaRPr lang="fr-FR" alt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6740" y="0"/>
            <a:ext cx="3422082" cy="177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F238ABC6-021A-42D5-8A31-D38D1CEED87F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57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137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869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1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2783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225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A1386BB-C0B6-4DB9-9B5B-0A4EB491CBC5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  <p:pic>
        <p:nvPicPr>
          <p:cNvPr id="2050" name="Image 2" descr="image01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1" y="-57595"/>
            <a:ext cx="3213778" cy="166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845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88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69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1346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06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EEBC4B5-3AEE-4B49-879B-E01313279746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A4F7E0-40DB-49CE-9EB0-CDB1B7278F53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632CCDC-1841-42D5-B31D-8EBFE58F86D4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650EAB2-CF72-42CA-82FE-38AF3FBCF0CA}" type="datetime1">
              <a:rPr lang="fr-FR" smtClean="0"/>
              <a:t>30/06/2026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 smtClean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C461F-AF03-4F20-B2B8-DF13865BB9AE}" type="datetimeFigureOut">
              <a:rPr lang="fr-FR" smtClean="0"/>
              <a:t>30/06/2026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51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1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849662"/>
              </p:ext>
            </p:extLst>
          </p:nvPr>
        </p:nvGraphicFramePr>
        <p:xfrm>
          <a:off x="496408" y="1160103"/>
          <a:ext cx="11200291" cy="225494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65115">
                  <a:extLst>
                    <a:ext uri="{9D8B030D-6E8A-4147-A177-3AD203B41FA5}">
                      <a16:colId xmlns:a16="http://schemas.microsoft.com/office/drawing/2014/main" val="3972890789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3409849101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992840390"/>
                    </a:ext>
                  </a:extLst>
                </a:gridCol>
              </a:tblGrid>
              <a:tr h="30480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dirty="0">
                          <a:effectLst/>
                        </a:rPr>
                        <a:t>Entreprise à laquelle se rapporte cette référence : </a:t>
                      </a:r>
                      <a:r>
                        <a:rPr lang="fr-FR" sz="900" dirty="0" smtClean="0">
                          <a:effectLst/>
                        </a:rPr>
                        <a:t> 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(MANDATAIRE) </a:t>
                      </a:r>
                      <a:endParaRPr lang="fr-FR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19372"/>
                  </a:ext>
                </a:extLst>
              </a:tr>
              <a:tr h="195014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Présentation de l’opération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Nature de l’opération (nom et lieu)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2664364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Maitre d’ouvrage (nom et coordonnées)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5706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Année de réalisation : (date de démarrage et de finalisation))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13653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Durée des travaux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3165268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Coût de l’opération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628841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Surface de plancher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856914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Description sommaire 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1597645"/>
                  </a:ext>
                </a:extLst>
              </a:tr>
              <a:tr h="195014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Présentation de la prestation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Rôle tenu par le candidat (missions)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386072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Moyens mis en place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9209569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Attestation de bonne exécution fournie (oui / non)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80901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6407" y="3643644"/>
            <a:ext cx="11200291" cy="2291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5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96407" y="1200150"/>
            <a:ext cx="11200291" cy="4734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9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1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96407" y="1200150"/>
            <a:ext cx="11200291" cy="4734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8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2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88020"/>
              </p:ext>
            </p:extLst>
          </p:nvPr>
        </p:nvGraphicFramePr>
        <p:xfrm>
          <a:off x="496408" y="1160103"/>
          <a:ext cx="11200291" cy="225494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65115">
                  <a:extLst>
                    <a:ext uri="{9D8B030D-6E8A-4147-A177-3AD203B41FA5}">
                      <a16:colId xmlns:a16="http://schemas.microsoft.com/office/drawing/2014/main" val="3972890789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3409849101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992840390"/>
                    </a:ext>
                  </a:extLst>
                </a:gridCol>
              </a:tblGrid>
              <a:tr h="30480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Entreprise à laquelle se rapporte cette référence : </a:t>
                      </a:r>
                      <a:r>
                        <a:rPr lang="fr-FR" sz="900" dirty="0" smtClean="0">
                          <a:effectLst/>
                        </a:rPr>
                        <a:t> 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(MANDATAIRE) 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19372"/>
                  </a:ext>
                </a:extLst>
              </a:tr>
              <a:tr h="195014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Présentation de l’opération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Nature de l’opération (nom et lieu)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2664364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Maitre d’ouvrage (nom et coordonnées)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5706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Année de réalisation : (date de démarrage et de finalisation))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13653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Durée des travaux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3165268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Coût de l’opération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628841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Surface de plancher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856914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Description sommaire 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1597645"/>
                  </a:ext>
                </a:extLst>
              </a:tr>
              <a:tr h="195014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Présentation de la prestation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Rôle tenu par le candidat (missions)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386072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Moyens mis en place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9209569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Attestation de bonne exécution fournie (oui / non)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80901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6407" y="3643644"/>
            <a:ext cx="11200291" cy="2291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10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2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96407" y="1200150"/>
            <a:ext cx="11200291" cy="4734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3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3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270639"/>
              </p:ext>
            </p:extLst>
          </p:nvPr>
        </p:nvGraphicFramePr>
        <p:xfrm>
          <a:off x="496408" y="1160103"/>
          <a:ext cx="11200291" cy="225494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65115">
                  <a:extLst>
                    <a:ext uri="{9D8B030D-6E8A-4147-A177-3AD203B41FA5}">
                      <a16:colId xmlns:a16="http://schemas.microsoft.com/office/drawing/2014/main" val="3972890789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3409849101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992840390"/>
                    </a:ext>
                  </a:extLst>
                </a:gridCol>
              </a:tblGrid>
              <a:tr h="30480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Entreprise à laquelle se rapporte cette référence : 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(MANDATAIRE) 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19372"/>
                  </a:ext>
                </a:extLst>
              </a:tr>
              <a:tr h="195014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Présentation de l’opération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Nature de l’opération (nom et lieu)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2664364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Maitre d’ouvrage (nom et coordonnées)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5706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Année de réalisation : (date de démarrage et de finalisation))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13653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Durée des travaux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3165268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Coût de l’opération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628841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Surface de plancher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856914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Description sommaire 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1597645"/>
                  </a:ext>
                </a:extLst>
              </a:tr>
              <a:tr h="195014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Présentation de la prestation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Rôle tenu par le candidat (missions)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386072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Moyens mis en place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9209569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Attestation de bonne exécution fournie (oui / non)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80901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6407" y="3643644"/>
            <a:ext cx="11200291" cy="2291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1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3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96407" y="1200150"/>
            <a:ext cx="11200291" cy="4734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88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4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61799"/>
              </p:ext>
            </p:extLst>
          </p:nvPr>
        </p:nvGraphicFramePr>
        <p:xfrm>
          <a:off x="496408" y="1160103"/>
          <a:ext cx="11200291" cy="225494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65115">
                  <a:extLst>
                    <a:ext uri="{9D8B030D-6E8A-4147-A177-3AD203B41FA5}">
                      <a16:colId xmlns:a16="http://schemas.microsoft.com/office/drawing/2014/main" val="3972890789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3409849101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992840390"/>
                    </a:ext>
                  </a:extLst>
                </a:gridCol>
              </a:tblGrid>
              <a:tr h="30480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Entreprise à laquelle se rapporte cette référence : </a:t>
                      </a:r>
                      <a:r>
                        <a:rPr lang="fr-FR" sz="900" dirty="0" smtClean="0">
                          <a:effectLst/>
                        </a:rPr>
                        <a:t> 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(COTRAITANT ) 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19372"/>
                  </a:ext>
                </a:extLst>
              </a:tr>
              <a:tr h="195014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Présentation de l’opération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Nature de l’opération (nom et lieu)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2664364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Maitre d’ouvrage (nom et coordonnées)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5706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Année de réalisation : (date de démarrage et de finalisation))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13653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Durée des travaux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3165268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Coût de l’opération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628841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Surface de plancher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856914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Description sommaire 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1597645"/>
                  </a:ext>
                </a:extLst>
              </a:tr>
              <a:tr h="195014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Présentation de la prestation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Rôle tenu par le candidat (missions)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386072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Moyens mis en place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9209569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Attestation de bonne exécution fournie (oui / non)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80901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6407" y="3643644"/>
            <a:ext cx="11200291" cy="2291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3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4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96407" y="1200150"/>
            <a:ext cx="11200291" cy="4734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53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NOM CANDIDAT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31443" y="745542"/>
            <a:ext cx="528997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Référence 5 – NOM PROJET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009869"/>
              </p:ext>
            </p:extLst>
          </p:nvPr>
        </p:nvGraphicFramePr>
        <p:xfrm>
          <a:off x="496408" y="1160103"/>
          <a:ext cx="11200291" cy="225494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65115">
                  <a:extLst>
                    <a:ext uri="{9D8B030D-6E8A-4147-A177-3AD203B41FA5}">
                      <a16:colId xmlns:a16="http://schemas.microsoft.com/office/drawing/2014/main" val="3972890789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3409849101"/>
                    </a:ext>
                  </a:extLst>
                </a:gridCol>
                <a:gridCol w="4917588">
                  <a:extLst>
                    <a:ext uri="{9D8B030D-6E8A-4147-A177-3AD203B41FA5}">
                      <a16:colId xmlns:a16="http://schemas.microsoft.com/office/drawing/2014/main" val="992840390"/>
                    </a:ext>
                  </a:extLst>
                </a:gridCol>
              </a:tblGrid>
              <a:tr h="30480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Entreprise à laquelle se rapporte cette référence : 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(COTRAITANT )</a:t>
                      </a:r>
                      <a:r>
                        <a:rPr lang="fr-FR" sz="9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19372"/>
                  </a:ext>
                </a:extLst>
              </a:tr>
              <a:tr h="195014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Présentation de l’opération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Nature de l’opération (nom et lieu)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2664364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Maitre d’ouvrage (nom et coordonnées)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5706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Année de réalisation : (date de démarrage et de finalisation))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13653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Durée des travaux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3165268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Coût de l’opération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628841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Surface de plancher 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856914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Description sommaire :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1597645"/>
                  </a:ext>
                </a:extLst>
              </a:tr>
              <a:tr h="195014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Présentation de la prestation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Rôle tenu par le candidat (missions)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3860727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Moyens mis en place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9209569"/>
                  </a:ext>
                </a:extLst>
              </a:tr>
              <a:tr h="1950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</a:rPr>
                        <a:t>Attestation de bonne exécution fournie (oui / non) :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80901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6407" y="3643644"/>
            <a:ext cx="11200291" cy="2291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Espace images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0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bd7fdd-5adc-4ec5-b0df-8ac8708d03ce">
      <Value>399</Value>
      <Value>417</Value>
    </TaxCatchAll>
    <Identifiant_x0020_externe xmlns="acbd7fdd-5adc-4ec5-b0df-8ac8708d03ce" xsi:nil="true"/>
    <Projet_x0020_-_x0020_Thème xmlns="acbd7fdd-5adc-4ec5-b0df-8ac8708d03ce" xsi:nil="true"/>
    <Titre_Doc xmlns="acbd7fdd-5adc-4ec5-b0df-8ac8708d03ce">CEPI</Titre_Doc>
    <Statut_x0020_de_x0020_l_x0027_élément xmlns="acbd7fdd-5adc-4ec5-b0df-8ac8708d03ce" xsi:nil="true"/>
    <Document_x0020_externe xmlns="acbd7fdd-5adc-4ec5-b0df-8ac8708d03ce">false</Document_x0020_externe>
    <fa191bb1d72b43bab5e59c285e6c4dc5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Support</TermName>
          <TermId xmlns="http://schemas.microsoft.com/office/infopath/2007/PartnerControls">a61bffb0-e31e-4252-8ad5-28609d64c343</TermId>
        </TermInfo>
      </Terms>
    </fa191bb1d72b43bab5e59c285e6c4dc5>
    <IconOverlay xmlns="http://schemas.microsoft.com/sharepoint/v4" xsi:nil="true"/>
    <Description_x0020_document xmlns="acbd7fdd-5adc-4ec5-b0df-8ac8708d03ce" xsi:nil="true"/>
    <a021626fb9644238b8eccc56df63e940 xmlns="acbd7fdd-5adc-4ec5-b0df-8ac8708d03ce">
      <Terms xmlns="http://schemas.microsoft.com/office/infopath/2007/PartnerControls"/>
    </a021626fb9644238b8eccc56df63e940>
    <n1c1cc5d467b4ea4863763760045208e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NP</TermName>
          <TermId xmlns="http://schemas.microsoft.com/office/infopath/2007/PartnerControls">cadf651c-c981-4cf9-9c64-0ba779488b3c</TermId>
        </TermInfo>
      </Terms>
    </n1c1cc5d467b4ea4863763760045208e>
    <a7d855b89c634fd3a72240b26398e8f5 xmlns="acbd7fdd-5adc-4ec5-b0df-8ac8708d03ce">
      <Terms xmlns="http://schemas.microsoft.com/office/infopath/2007/PartnerControls"/>
    </a7d855b89c634fd3a72240b26398e8f5>
    <mbdb3b9e255b4ee884e1a47f77bbe90a xmlns="acbd7fdd-5adc-4ec5-b0df-8ac8708d03ce">
      <Terms xmlns="http://schemas.microsoft.com/office/infopath/2007/PartnerControls"/>
    </mbdb3b9e255b4ee884e1a47f77bbe90a>
    <Version_x0020_du_x0020_document xmlns="acbd7fdd-5adc-4ec5-b0df-8ac8708d03ce">0.2</Version_x0020_du_x0020_documen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texte" ma:contentTypeID="0x010100481C8D3163CD4041AA57F2FF5E48F60F02003E3B61BF93CA8648ACD528E3DDDB6A71" ma:contentTypeVersion="17" ma:contentTypeDescription="" ma:contentTypeScope="" ma:versionID="d81793075a2edc03ce4598ca184da9e3">
  <xsd:schema xmlns:xsd="http://www.w3.org/2001/XMLSchema" xmlns:xs="http://www.w3.org/2001/XMLSchema" xmlns:p="http://schemas.microsoft.com/office/2006/metadata/properties" xmlns:ns2="acbd7fdd-5adc-4ec5-b0df-8ac8708d03ce" xmlns:ns4="http://schemas.microsoft.com/sharepoint/v4" targetNamespace="http://schemas.microsoft.com/office/2006/metadata/properties" ma:root="true" ma:fieldsID="ef669eadff1e0557ebfc14860c126813" ns2:_="" ns4:_="">
    <xsd:import namespace="acbd7fdd-5adc-4ec5-b0df-8ac8708d03c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itre_Doc"/>
                <xsd:element ref="ns2:Description_x0020_document" minOccurs="0"/>
                <xsd:element ref="ns2:Projet_x0020_-_x0020_Thème" minOccurs="0"/>
                <xsd:element ref="ns2:Document_x0020_externe" minOccurs="0"/>
                <xsd:element ref="ns2:Identifiant_x0020_externe" minOccurs="0"/>
                <xsd:element ref="ns2:TaxCatchAll" minOccurs="0"/>
                <xsd:element ref="ns2:TaxCatchAllLabel" minOccurs="0"/>
                <xsd:element ref="ns2:mbdb3b9e255b4ee884e1a47f77bbe90a" minOccurs="0"/>
                <xsd:element ref="ns2:n1c1cc5d467b4ea4863763760045208e" minOccurs="0"/>
                <xsd:element ref="ns2:a7d855b89c634fd3a72240b26398e8f5" minOccurs="0"/>
                <xsd:element ref="ns2:a021626fb9644238b8eccc56df63e940" minOccurs="0"/>
                <xsd:element ref="ns2:fa191bb1d72b43bab5e59c285e6c4dc5" minOccurs="0"/>
                <xsd:element ref="ns2:Version_x0020_du_x0020_document" minOccurs="0"/>
                <xsd:element ref="ns2:Statut_x0020_de_x0020_l_x0027_élément" minOccurs="0"/>
                <xsd:element ref="ns4:IconOverlay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d7fdd-5adc-4ec5-b0df-8ac8708d03ce" elementFormDefault="qualified">
    <xsd:import namespace="http://schemas.microsoft.com/office/2006/documentManagement/types"/>
    <xsd:import namespace="http://schemas.microsoft.com/office/infopath/2007/PartnerControls"/>
    <xsd:element name="Titre_Doc" ma:index="1" ma:displayName="Titre_Doc" ma:internalName="Titre_Doc">
      <xsd:simpleType>
        <xsd:restriction base="dms:Text">
          <xsd:maxLength value="255"/>
        </xsd:restriction>
      </xsd:simpleType>
    </xsd:element>
    <xsd:element name="Description_x0020_document" ma:index="2" nillable="true" ma:displayName="Description document" ma:internalName="Description_x0020_document">
      <xsd:simpleType>
        <xsd:restriction base="dms:Note">
          <xsd:maxLength value="255"/>
        </xsd:restriction>
      </xsd:simpleType>
    </xsd:element>
    <xsd:element name="Projet_x0020_-_x0020_Thème" ma:index="7" nillable="true" ma:displayName="Item projet - thème" ma:description="Item du projet ou du thème" ma:internalName="Projet_x0020__x002d__x0020_Th_x00e8_me">
      <xsd:simpleType>
        <xsd:restriction base="dms:Text">
          <xsd:maxLength value="255"/>
        </xsd:restriction>
      </xsd:simpleType>
    </xsd:element>
    <xsd:element name="Document_x0020_externe" ma:index="8" nillable="true" ma:displayName="Document externe" ma:default="0" ma:internalName="Document_x0020_externe">
      <xsd:simpleType>
        <xsd:restriction base="dms:Boolean"/>
      </xsd:simpleType>
    </xsd:element>
    <xsd:element name="Identifiant_x0020_externe" ma:index="9" nillable="true" ma:displayName="Identifiant externe" ma:description="Code ou identifiant d’un document dans son système d'origine" ma:internalName="Identifiant_x0020_externe">
      <xsd:simpleType>
        <xsd:restriction base="dms:Text">
          <xsd:maxLength value="255"/>
        </xsd:restriction>
      </xsd:simpleType>
    </xsd:element>
    <xsd:element name="TaxCatchAll" ma:index="11" nillable="true" ma:displayName="Taxonomy Catch All Column" ma:hidden="true" ma:list="{0212791d-e2c1-468d-a5ad-172e8dec957e}" ma:internalName="TaxCatchAll" ma:showField="CatchAllData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0212791d-e2c1-468d-a5ad-172e8dec957e}" ma:internalName="TaxCatchAllLabel" ma:readOnly="true" ma:showField="CatchAllDataLabel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bdb3b9e255b4ee884e1a47f77bbe90a" ma:index="14" nillable="true" ma:taxonomy="true" ma:internalName="mbdb3b9e255b4ee884e1a47f77bbe90a" ma:taxonomyFieldName="Mots_x002d_cl_x00e9_s" ma:displayName="Mots-clés" ma:default="" ma:fieldId="{6bdb3b9e-255b-4ee8-84e1-a47f77bbe90a}" ma:taxonomyMulti="true" ma:sspId="54843339-79c1-4c32-8cde-95bc3b6485f5" ma:termSetId="b4ce6f55-b410-4518-b408-b042b959bc1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1c1cc5d467b4ea4863763760045208e" ma:index="16" ma:taxonomy="true" ma:internalName="n1c1cc5d467b4ea4863763760045208e" ma:taxonomyFieldName="Protection" ma:displayName="Protection" ma:default="399;#NP|cadf651c-c981-4cf9-9c64-0ba779488b3c" ma:fieldId="{71c1cc5d-467b-4ea4-8637-63760045208e}" ma:sspId="54843339-79c1-4c32-8cde-95bc3b6485f5" ma:termSetId="96b5afae-ce68-487b-a960-ec0d30df30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7d855b89c634fd3a72240b26398e8f5" ma:index="21" nillable="true" ma:taxonomy="true" ma:internalName="a7d855b89c634fd3a72240b26398e8f5" ma:taxonomyFieldName="Projet_x0020__x002d__x0020_Th_x00e8_me1" ma:displayName="Projet - Thème" ma:default="" ma:fieldId="{a7d855b8-9c63-4fd3-a722-40b26398e8f5}" ma:sspId="54843339-79c1-4c32-8cde-95bc3b6485f5" ma:termSetId="3b864cc6-eb92-4ae5-a3f1-e02abe29367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021626fb9644238b8eccc56df63e940" ma:index="23" nillable="true" ma:taxonomy="true" ma:internalName="a021626fb9644238b8eccc56df63e940" ma:taxonomyFieldName="Type_x0020_mod_x00e8_le" ma:displayName="Type modèle" ma:default="" ma:fieldId="{a021626f-b964-4238-b8ec-cc56df63e940}" ma:sspId="54843339-79c1-4c32-8cde-95bc3b6485f5" ma:termSetId="aa4d3913-6979-4a12-b2fc-755b80a7f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a191bb1d72b43bab5e59c285e6c4dc5" ma:index="24" ma:taxonomy="true" ma:internalName="fa191bb1d72b43bab5e59c285e6c4dc5" ma:taxonomyFieldName="Nature" ma:displayName="Nature" ma:default="" ma:fieldId="{fa191bb1-d72b-43ba-b5e5-9c285e6c4dc5}" ma:sspId="54843339-79c1-4c32-8cde-95bc3b6485f5" ma:termSetId="fad0c9df-3817-471f-8402-8f175993360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Version_x0020_du_x0020_document" ma:index="25" nillable="true" ma:displayName="Version du document" ma:internalName="Version_x0020_du_x0020_document" ma:readOnly="false">
      <xsd:simpleType>
        <xsd:restriction base="dms:Text">
          <xsd:maxLength value="255"/>
        </xsd:restriction>
      </xsd:simpleType>
    </xsd:element>
    <xsd:element name="Statut_x0020_de_x0020_l_x0027_élément" ma:index="27" nillable="true" ma:displayName="Statut de l'élément" ma:internalName="Statut_x0020_de_x0020_l_x0027__x00e9_l_x00e9_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Type de contenu"/>
        <xsd:element ref="dc:title" minOccurs="0" maxOccurs="1" ma:displayName="Nom de la tâch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6F1424-77E6-4E3B-9DDA-04F0BB0757FC}">
  <ds:schemaRefs>
    <ds:schemaRef ds:uri="http://schemas.microsoft.com/office/2006/documentManagement/types"/>
    <ds:schemaRef ds:uri="acbd7fdd-5adc-4ec5-b0df-8ac8708d03ce"/>
    <ds:schemaRef ds:uri="http://schemas.microsoft.com/sharepoint/v4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2C6003-F37C-4DC9-9EEC-FB48D05E66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bd7fdd-5adc-4ec5-b0df-8ac8708d03c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16755</TotalTime>
  <Words>650</Words>
  <Application>Microsoft Office PowerPoint</Application>
  <PresentationFormat>Grand écran</PresentationFormat>
  <Paragraphs>165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Marianne</vt:lpstr>
      <vt:lpstr>Marianne Light</vt:lpstr>
      <vt:lpstr>Times New Roman</vt:lpstr>
      <vt:lpstr>Verdana</vt:lpstr>
      <vt:lpstr>Thème Office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ARFEUILLERE Nicolas IMI</cp:lastModifiedBy>
  <cp:revision>465</cp:revision>
  <cp:lastPrinted>2025-09-22T15:01:16Z</cp:lastPrinted>
  <dcterms:created xsi:type="dcterms:W3CDTF">2020-06-11T10:49:42Z</dcterms:created>
  <dcterms:modified xsi:type="dcterms:W3CDTF">2026-06-30T12:30:59Z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0x010100481C8D3163CD4041AA57F2FF5E48F60F02003E3B61BF93CA8648ACD528E3DDDB6A71</vt:lpwstr>
  </property>
  <property fmtid="{D5CDD505-2E9C-101B-9397-08002B2CF9AE}" pid="3" name="Nature">
    <vt:lpwstr>417;#Support|a61bffb0-e31e-4252-8ad5-28609d64c343</vt:lpwstr>
  </property>
  <property fmtid="{D5CDD505-2E9C-101B-9397-08002B2CF9AE}" pid="4" name="Mots-clés">
    <vt:lpwstr/>
  </property>
  <property fmtid="{D5CDD505-2E9C-101B-9397-08002B2CF9AE}" pid="5" name="Projet - Thème1">
    <vt:lpwstr/>
  </property>
  <property fmtid="{D5CDD505-2E9C-101B-9397-08002B2CF9AE}" pid="6" name="Protection">
    <vt:lpwstr>399;#NP|cadf651c-c981-4cf9-9c64-0ba779488b3c</vt:lpwstr>
  </property>
  <property fmtid="{D5CDD505-2E9C-101B-9397-08002B2CF9AE}" pid="7" name="Type modèle">
    <vt:lpwstr/>
  </property>
</Properties>
</file>