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2" r:id="rId5"/>
    <p:sldId id="269" r:id="rId6"/>
    <p:sldId id="273" r:id="rId7"/>
    <p:sldId id="256" r:id="rId8"/>
    <p:sldId id="258" r:id="rId9"/>
    <p:sldId id="260" r:id="rId1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5CCE006-53EA-0490-D2F5-2C19CC34B751}" name="Gabrielle RENAULT" initials="GR" userId="S::gabrielle.renault@euromediterranee.fr::fd057baa-7419-4a6f-91f6-9c5cd901a4c1" providerId="AD"/>
  <p188:author id="{69F7E027-95E4-2E83-F2DF-5DB2533F434A}" name="Anyssa TAYACHI" initials="AT" userId="S::anyssa.tayachi@euromediterranee.fr::d818cb4e-6ff7-4f0e-9367-49e092c18a44" providerId="AD"/>
  <p188:author id="{A9D7C77C-6D04-1E0E-EEF9-9BDCE821A2A0}" name="Delphine MERMOZ" initials="" userId="S::delphine.mermoz@euromediterranee.fr::f5109d29-fa79-4ce8-9af5-88648c4a992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BD9A7"/>
    <a:srgbClr val="FDFD77"/>
    <a:srgbClr val="FFCDCD"/>
    <a:srgbClr val="CCCCFF"/>
    <a:srgbClr val="CCFFCC"/>
    <a:srgbClr val="66FFFF"/>
    <a:srgbClr val="CCFFFF"/>
    <a:srgbClr val="FF99CC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AD63EA-063D-B8CA-DE27-E366CF8A8091}" v="20" dt="2026-06-09T17:09:47.3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brielle RENAULT" userId="S::gabrielle.renault@euromediterranee.fr::fd057baa-7419-4a6f-91f6-9c5cd901a4c1" providerId="AD" clId="Web-{1865E732-0D60-9F59-D8DB-24694D2113ED}"/>
    <pc:docChg chg="delSld modSld">
      <pc:chgData name="Gabrielle RENAULT" userId="S::gabrielle.renault@euromediterranee.fr::fd057baa-7419-4a6f-91f6-9c5cd901a4c1" providerId="AD" clId="Web-{1865E732-0D60-9F59-D8DB-24694D2113ED}" dt="2026-05-19T15:00:11.155" v="222" actId="20577"/>
      <pc:docMkLst>
        <pc:docMk/>
      </pc:docMkLst>
      <pc:sldChg chg="modSp">
        <pc:chgData name="Gabrielle RENAULT" userId="S::gabrielle.renault@euromediterranee.fr::fd057baa-7419-4a6f-91f6-9c5cd901a4c1" providerId="AD" clId="Web-{1865E732-0D60-9F59-D8DB-24694D2113ED}" dt="2026-05-19T14:58:35.434" v="191" actId="20577"/>
        <pc:sldMkLst>
          <pc:docMk/>
          <pc:sldMk cId="1393116973" sldId="256"/>
        </pc:sldMkLst>
        <pc:spChg chg="mod">
          <ac:chgData name="Gabrielle RENAULT" userId="S::gabrielle.renault@euromediterranee.fr::fd057baa-7419-4a6f-91f6-9c5cd901a4c1" providerId="AD" clId="Web-{1865E732-0D60-9F59-D8DB-24694D2113ED}" dt="2026-05-19T14:58:35.434" v="191" actId="20577"/>
          <ac:spMkLst>
            <pc:docMk/>
            <pc:sldMk cId="1393116973" sldId="256"/>
            <ac:spMk id="7" creationId="{2B0FCCF9-7FE1-EED2-FD91-39ED1063ED4D}"/>
          </ac:spMkLst>
        </pc:spChg>
      </pc:sldChg>
      <pc:sldChg chg="modSp">
        <pc:chgData name="Gabrielle RENAULT" userId="S::gabrielle.renault@euromediterranee.fr::fd057baa-7419-4a6f-91f6-9c5cd901a4c1" providerId="AD" clId="Web-{1865E732-0D60-9F59-D8DB-24694D2113ED}" dt="2026-05-19T14:59:06.654" v="200" actId="20577"/>
        <pc:sldMkLst>
          <pc:docMk/>
          <pc:sldMk cId="1682721343" sldId="258"/>
        </pc:sldMkLst>
        <pc:spChg chg="mod">
          <ac:chgData name="Gabrielle RENAULT" userId="S::gabrielle.renault@euromediterranee.fr::fd057baa-7419-4a6f-91f6-9c5cd901a4c1" providerId="AD" clId="Web-{1865E732-0D60-9F59-D8DB-24694D2113ED}" dt="2026-05-19T14:59:06.654" v="200" actId="20577"/>
          <ac:spMkLst>
            <pc:docMk/>
            <pc:sldMk cId="1682721343" sldId="258"/>
            <ac:spMk id="7" creationId="{2B0FCCF9-7FE1-EED2-FD91-39ED1063ED4D}"/>
          </ac:spMkLst>
        </pc:spChg>
      </pc:sldChg>
      <pc:sldChg chg="modSp">
        <pc:chgData name="Gabrielle RENAULT" userId="S::gabrielle.renault@euromediterranee.fr::fd057baa-7419-4a6f-91f6-9c5cd901a4c1" providerId="AD" clId="Web-{1865E732-0D60-9F59-D8DB-24694D2113ED}" dt="2026-05-19T14:59:32.248" v="211" actId="20577"/>
        <pc:sldMkLst>
          <pc:docMk/>
          <pc:sldMk cId="2642025652" sldId="260"/>
        </pc:sldMkLst>
        <pc:spChg chg="mod">
          <ac:chgData name="Gabrielle RENAULT" userId="S::gabrielle.renault@euromediterranee.fr::fd057baa-7419-4a6f-91f6-9c5cd901a4c1" providerId="AD" clId="Web-{1865E732-0D60-9F59-D8DB-24694D2113ED}" dt="2026-05-19T14:59:32.248" v="211" actId="20577"/>
          <ac:spMkLst>
            <pc:docMk/>
            <pc:sldMk cId="2642025652" sldId="260"/>
            <ac:spMk id="7" creationId="{2B0FCCF9-7FE1-EED2-FD91-39ED1063ED4D}"/>
          </ac:spMkLst>
        </pc:spChg>
      </pc:sldChg>
    </pc:docChg>
  </pc:docChgLst>
  <pc:docChgLst>
    <pc:chgData name="Gabrielle RENAULT" userId="S::gabrielle.renault@euromediterranee.fr::fd057baa-7419-4a6f-91f6-9c5cd901a4c1" providerId="AD" clId="Web-{A9AD63EA-063D-B8CA-DE27-E366CF8A8091}"/>
    <pc:docChg chg="modSld">
      <pc:chgData name="Gabrielle RENAULT" userId="S::gabrielle.renault@euromediterranee.fr::fd057baa-7419-4a6f-91f6-9c5cd901a4c1" providerId="AD" clId="Web-{A9AD63EA-063D-B8CA-DE27-E366CF8A8091}" dt="2026-06-09T17:09:47.332" v="17" actId="14100"/>
      <pc:docMkLst>
        <pc:docMk/>
      </pc:docMkLst>
      <pc:sldChg chg="modSp">
        <pc:chgData name="Gabrielle RENAULT" userId="S::gabrielle.renault@euromediterranee.fr::fd057baa-7419-4a6f-91f6-9c5cd901a4c1" providerId="AD" clId="Web-{A9AD63EA-063D-B8CA-DE27-E366CF8A8091}" dt="2026-06-09T17:08:51.964" v="9" actId="20577"/>
        <pc:sldMkLst>
          <pc:docMk/>
          <pc:sldMk cId="1393116973" sldId="256"/>
        </pc:sldMkLst>
        <pc:spChg chg="mod">
          <ac:chgData name="Gabrielle RENAULT" userId="S::gabrielle.renault@euromediterranee.fr::fd057baa-7419-4a6f-91f6-9c5cd901a4c1" providerId="AD" clId="Web-{A9AD63EA-063D-B8CA-DE27-E366CF8A8091}" dt="2026-06-09T17:08:51.964" v="9" actId="20577"/>
          <ac:spMkLst>
            <pc:docMk/>
            <pc:sldMk cId="1393116973" sldId="256"/>
            <ac:spMk id="7" creationId="{2B0FCCF9-7FE1-EED2-FD91-39ED1063ED4D}"/>
          </ac:spMkLst>
        </pc:spChg>
      </pc:sldChg>
      <pc:sldChg chg="modSp">
        <pc:chgData name="Gabrielle RENAULT" userId="S::gabrielle.renault@euromediterranee.fr::fd057baa-7419-4a6f-91f6-9c5cd901a4c1" providerId="AD" clId="Web-{A9AD63EA-063D-B8CA-DE27-E366CF8A8091}" dt="2026-06-09T17:08:47.105" v="8" actId="20577"/>
        <pc:sldMkLst>
          <pc:docMk/>
          <pc:sldMk cId="1682721343" sldId="258"/>
        </pc:sldMkLst>
        <pc:spChg chg="mod">
          <ac:chgData name="Gabrielle RENAULT" userId="S::gabrielle.renault@euromediterranee.fr::fd057baa-7419-4a6f-91f6-9c5cd901a4c1" providerId="AD" clId="Web-{A9AD63EA-063D-B8CA-DE27-E366CF8A8091}" dt="2026-06-09T17:08:47.105" v="8" actId="20577"/>
          <ac:spMkLst>
            <pc:docMk/>
            <pc:sldMk cId="1682721343" sldId="258"/>
            <ac:spMk id="7" creationId="{2B0FCCF9-7FE1-EED2-FD91-39ED1063ED4D}"/>
          </ac:spMkLst>
        </pc:spChg>
      </pc:sldChg>
      <pc:sldChg chg="modSp">
        <pc:chgData name="Gabrielle RENAULT" userId="S::gabrielle.renault@euromediterranee.fr::fd057baa-7419-4a6f-91f6-9c5cd901a4c1" providerId="AD" clId="Web-{A9AD63EA-063D-B8CA-DE27-E366CF8A8091}" dt="2026-06-09T17:08:40.073" v="7" actId="20577"/>
        <pc:sldMkLst>
          <pc:docMk/>
          <pc:sldMk cId="2642025652" sldId="260"/>
        </pc:sldMkLst>
        <pc:spChg chg="mod">
          <ac:chgData name="Gabrielle RENAULT" userId="S::gabrielle.renault@euromediterranee.fr::fd057baa-7419-4a6f-91f6-9c5cd901a4c1" providerId="AD" clId="Web-{A9AD63EA-063D-B8CA-DE27-E366CF8A8091}" dt="2026-06-09T17:08:40.073" v="7" actId="20577"/>
          <ac:spMkLst>
            <pc:docMk/>
            <pc:sldMk cId="2642025652" sldId="260"/>
            <ac:spMk id="7" creationId="{2B0FCCF9-7FE1-EED2-FD91-39ED1063ED4D}"/>
          </ac:spMkLst>
        </pc:spChg>
      </pc:sldChg>
      <pc:sldChg chg="modSp">
        <pc:chgData name="Gabrielle RENAULT" userId="S::gabrielle.renault@euromediterranee.fr::fd057baa-7419-4a6f-91f6-9c5cd901a4c1" providerId="AD" clId="Web-{A9AD63EA-063D-B8CA-DE27-E366CF8A8091}" dt="2026-06-09T17:09:47.332" v="17" actId="14100"/>
        <pc:sldMkLst>
          <pc:docMk/>
          <pc:sldMk cId="4178498941" sldId="269"/>
        </pc:sldMkLst>
        <pc:spChg chg="mod">
          <ac:chgData name="Gabrielle RENAULT" userId="S::gabrielle.renault@euromediterranee.fr::fd057baa-7419-4a6f-91f6-9c5cd901a4c1" providerId="AD" clId="Web-{A9AD63EA-063D-B8CA-DE27-E366CF8A8091}" dt="2026-06-09T17:09:47.332" v="17" actId="14100"/>
          <ac:spMkLst>
            <pc:docMk/>
            <pc:sldMk cId="4178498941" sldId="269"/>
            <ac:spMk id="6" creationId="{5CB75E32-2ACB-2B65-1471-F54545B6C893}"/>
          </ac:spMkLst>
        </pc:spChg>
        <pc:spChg chg="mod">
          <ac:chgData name="Gabrielle RENAULT" userId="S::gabrielle.renault@euromediterranee.fr::fd057baa-7419-4a6f-91f6-9c5cd901a4c1" providerId="AD" clId="Web-{A9AD63EA-063D-B8CA-DE27-E366CF8A8091}" dt="2026-06-09T17:09:04.549" v="11" actId="14100"/>
          <ac:spMkLst>
            <pc:docMk/>
            <pc:sldMk cId="4178498941" sldId="269"/>
            <ac:spMk id="7" creationId="{73EE4CF2-CDBE-69B6-796F-752E2A710E73}"/>
          </ac:spMkLst>
        </pc:spChg>
        <pc:spChg chg="mod">
          <ac:chgData name="Gabrielle RENAULT" userId="S::gabrielle.renault@euromediterranee.fr::fd057baa-7419-4a6f-91f6-9c5cd901a4c1" providerId="AD" clId="Web-{A9AD63EA-063D-B8CA-DE27-E366CF8A8091}" dt="2026-06-09T17:09:22.159" v="13" actId="1076"/>
          <ac:spMkLst>
            <pc:docMk/>
            <pc:sldMk cId="4178498941" sldId="269"/>
            <ac:spMk id="8" creationId="{C5A5D4BF-9A31-F1BC-2E6B-3C2F1C9D6F43}"/>
          </ac:spMkLst>
        </pc:spChg>
        <pc:spChg chg="mod">
          <ac:chgData name="Gabrielle RENAULT" userId="S::gabrielle.renault@euromediterranee.fr::fd057baa-7419-4a6f-91f6-9c5cd901a4c1" providerId="AD" clId="Web-{A9AD63EA-063D-B8CA-DE27-E366CF8A8091}" dt="2026-06-09T17:09:30.066" v="16" actId="14100"/>
          <ac:spMkLst>
            <pc:docMk/>
            <pc:sldMk cId="4178498941" sldId="269"/>
            <ac:spMk id="13" creationId="{C77D5B97-60C1-2BFF-32C3-EA747828FF54}"/>
          </ac:spMkLst>
        </pc:spChg>
      </pc:sldChg>
      <pc:sldChg chg="modSp">
        <pc:chgData name="Gabrielle RENAULT" userId="S::gabrielle.renault@euromediterranee.fr::fd057baa-7419-4a6f-91f6-9c5cd901a4c1" providerId="AD" clId="Web-{A9AD63EA-063D-B8CA-DE27-E366CF8A8091}" dt="2026-06-09T17:08:56.362" v="10" actId="20577"/>
        <pc:sldMkLst>
          <pc:docMk/>
          <pc:sldMk cId="4253982091" sldId="273"/>
        </pc:sldMkLst>
        <pc:spChg chg="mod">
          <ac:chgData name="Gabrielle RENAULT" userId="S::gabrielle.renault@euromediterranee.fr::fd057baa-7419-4a6f-91f6-9c5cd901a4c1" providerId="AD" clId="Web-{A9AD63EA-063D-B8CA-DE27-E366CF8A8091}" dt="2026-06-09T17:08:56.362" v="10" actId="20577"/>
          <ac:spMkLst>
            <pc:docMk/>
            <pc:sldMk cId="4253982091" sldId="273"/>
            <ac:spMk id="7" creationId="{1F0E338B-2E1C-98B6-BC1C-A5A795ED56A5}"/>
          </ac:spMkLst>
        </pc:spChg>
      </pc:sldChg>
    </pc:docChg>
  </pc:docChgLst>
  <pc:docChgLst>
    <pc:chgData name="Gabrielle RENAULT" userId="S::gabrielle.renault@euromediterranee.fr::fd057baa-7419-4a6f-91f6-9c5cd901a4c1" providerId="AD" clId="Web-{406119C0-E89F-E506-EDA2-7047320AB195}"/>
    <pc:docChg chg="delSld">
      <pc:chgData name="Gabrielle RENAULT" userId="S::gabrielle.renault@euromediterranee.fr::fd057baa-7419-4a6f-91f6-9c5cd901a4c1" providerId="AD" clId="Web-{406119C0-E89F-E506-EDA2-7047320AB195}" dt="2026-05-20T14:35:37.778" v="0"/>
      <pc:docMkLst>
        <pc:docMk/>
      </pc:docMkLst>
    </pc:docChg>
  </pc:docChgLst>
  <pc:docChgLst>
    <pc:chgData name="Gabrielle RENAULT" userId="S::gabrielle.renault@euromediterranee.fr::fd057baa-7419-4a6f-91f6-9c5cd901a4c1" providerId="AD" clId="Web-{C1110346-5799-290C-6F42-2299235DB55C}"/>
    <pc:docChg chg="modSld">
      <pc:chgData name="Gabrielle RENAULT" userId="S::gabrielle.renault@euromediterranee.fr::fd057baa-7419-4a6f-91f6-9c5cd901a4c1" providerId="AD" clId="Web-{C1110346-5799-290C-6F42-2299235DB55C}" dt="2026-05-19T13:45:38.309" v="72" actId="20577"/>
      <pc:docMkLst>
        <pc:docMk/>
      </pc:docMkLst>
      <pc:sldChg chg="modSp">
        <pc:chgData name="Gabrielle RENAULT" userId="S::gabrielle.renault@euromediterranee.fr::fd057baa-7419-4a6f-91f6-9c5cd901a4c1" providerId="AD" clId="Web-{C1110346-5799-290C-6F42-2299235DB55C}" dt="2026-05-19T13:45:38.309" v="72" actId="20577"/>
        <pc:sldMkLst>
          <pc:docMk/>
          <pc:sldMk cId="1393116973" sldId="256"/>
        </pc:sldMkLst>
        <pc:spChg chg="mod">
          <ac:chgData name="Gabrielle RENAULT" userId="S::gabrielle.renault@euromediterranee.fr::fd057baa-7419-4a6f-91f6-9c5cd901a4c1" providerId="AD" clId="Web-{C1110346-5799-290C-6F42-2299235DB55C}" dt="2026-05-19T13:45:38.309" v="72" actId="20577"/>
          <ac:spMkLst>
            <pc:docMk/>
            <pc:sldMk cId="1393116973" sldId="256"/>
            <ac:spMk id="7" creationId="{2B0FCCF9-7FE1-EED2-FD91-39ED1063ED4D}"/>
          </ac:spMkLst>
        </pc:spChg>
      </pc:sldChg>
      <pc:sldChg chg="modSp">
        <pc:chgData name="Gabrielle RENAULT" userId="S::gabrielle.renault@euromediterranee.fr::fd057baa-7419-4a6f-91f6-9c5cd901a4c1" providerId="AD" clId="Web-{C1110346-5799-290C-6F42-2299235DB55C}" dt="2026-05-19T13:45:19.043" v="68" actId="20577"/>
        <pc:sldMkLst>
          <pc:docMk/>
          <pc:sldMk cId="1682721343" sldId="258"/>
        </pc:sldMkLst>
        <pc:spChg chg="mod">
          <ac:chgData name="Gabrielle RENAULT" userId="S::gabrielle.renault@euromediterranee.fr::fd057baa-7419-4a6f-91f6-9c5cd901a4c1" providerId="AD" clId="Web-{C1110346-5799-290C-6F42-2299235DB55C}" dt="2026-05-19T13:45:19.043" v="68" actId="20577"/>
          <ac:spMkLst>
            <pc:docMk/>
            <pc:sldMk cId="1682721343" sldId="258"/>
            <ac:spMk id="7" creationId="{2B0FCCF9-7FE1-EED2-FD91-39ED1063ED4D}"/>
          </ac:spMkLst>
        </pc:spChg>
      </pc:sldChg>
      <pc:sldChg chg="modSp">
        <pc:chgData name="Gabrielle RENAULT" userId="S::gabrielle.renault@euromediterranee.fr::fd057baa-7419-4a6f-91f6-9c5cd901a4c1" providerId="AD" clId="Web-{C1110346-5799-290C-6F42-2299235DB55C}" dt="2026-05-19T13:45:13.652" v="67" actId="20577"/>
        <pc:sldMkLst>
          <pc:docMk/>
          <pc:sldMk cId="2642025652" sldId="260"/>
        </pc:sldMkLst>
        <pc:spChg chg="mod">
          <ac:chgData name="Gabrielle RENAULT" userId="S::gabrielle.renault@euromediterranee.fr::fd057baa-7419-4a6f-91f6-9c5cd901a4c1" providerId="AD" clId="Web-{C1110346-5799-290C-6F42-2299235DB55C}" dt="2026-05-19T13:45:13.652" v="67" actId="20577"/>
          <ac:spMkLst>
            <pc:docMk/>
            <pc:sldMk cId="2642025652" sldId="260"/>
            <ac:spMk id="7" creationId="{2B0FCCF9-7FE1-EED2-FD91-39ED1063ED4D}"/>
          </ac:spMkLst>
        </pc:spChg>
      </pc:sldChg>
    </pc:docChg>
  </pc:docChgLst>
  <pc:docChgLst>
    <pc:chgData name="Gabrielle RENAULT" userId="S::gabrielle.renault@euromediterranee.fr::fd057baa-7419-4a6f-91f6-9c5cd901a4c1" providerId="AD" clId="Web-{59045C3C-878F-DDC6-84CC-59290B240C0D}"/>
    <pc:docChg chg="addSld delSld modSld sldOrd">
      <pc:chgData name="Gabrielle RENAULT" userId="S::gabrielle.renault@euromediterranee.fr::fd057baa-7419-4a6f-91f6-9c5cd901a4c1" providerId="AD" clId="Web-{59045C3C-878F-DDC6-84CC-59290B240C0D}" dt="2026-05-29T14:49:48.646" v="384" actId="20577"/>
      <pc:docMkLst>
        <pc:docMk/>
      </pc:docMkLst>
      <pc:sldChg chg="addSp delSp modSp">
        <pc:chgData name="Gabrielle RENAULT" userId="S::gabrielle.renault@euromediterranee.fr::fd057baa-7419-4a6f-91f6-9c5cd901a4c1" providerId="AD" clId="Web-{59045C3C-878F-DDC6-84CC-59290B240C0D}" dt="2026-05-29T13:49:17.184" v="59"/>
        <pc:sldMkLst>
          <pc:docMk/>
          <pc:sldMk cId="1682721343" sldId="258"/>
        </pc:sldMkLst>
        <pc:spChg chg="mod">
          <ac:chgData name="Gabrielle RENAULT" userId="S::gabrielle.renault@euromediterranee.fr::fd057baa-7419-4a6f-91f6-9c5cd901a4c1" providerId="AD" clId="Web-{59045C3C-878F-DDC6-84CC-59290B240C0D}" dt="2026-05-29T13:48:16.887" v="55" actId="20577"/>
          <ac:spMkLst>
            <pc:docMk/>
            <pc:sldMk cId="1682721343" sldId="258"/>
            <ac:spMk id="7" creationId="{2B0FCCF9-7FE1-EED2-FD91-39ED1063ED4D}"/>
          </ac:spMkLst>
        </pc:spChg>
      </pc:sldChg>
      <pc:sldChg chg="modSp">
        <pc:chgData name="Gabrielle RENAULT" userId="S::gabrielle.renault@euromediterranee.fr::fd057baa-7419-4a6f-91f6-9c5cd901a4c1" providerId="AD" clId="Web-{59045C3C-878F-DDC6-84CC-59290B240C0D}" dt="2026-05-29T13:54:26.828" v="86" actId="20577"/>
        <pc:sldMkLst>
          <pc:docMk/>
          <pc:sldMk cId="2642025652" sldId="260"/>
        </pc:sldMkLst>
        <pc:spChg chg="mod">
          <ac:chgData name="Gabrielle RENAULT" userId="S::gabrielle.renault@euromediterranee.fr::fd057baa-7419-4a6f-91f6-9c5cd901a4c1" providerId="AD" clId="Web-{59045C3C-878F-DDC6-84CC-59290B240C0D}" dt="2026-05-29T13:54:26.828" v="86" actId="20577"/>
          <ac:spMkLst>
            <pc:docMk/>
            <pc:sldMk cId="2642025652" sldId="260"/>
            <ac:spMk id="7" creationId="{2B0FCCF9-7FE1-EED2-FD91-39ED1063ED4D}"/>
          </ac:spMkLst>
        </pc:spChg>
      </pc:sldChg>
      <pc:sldChg chg="modSp">
        <pc:chgData name="Gabrielle RENAULT" userId="S::gabrielle.renault@euromediterranee.fr::fd057baa-7419-4a6f-91f6-9c5cd901a4c1" providerId="AD" clId="Web-{59045C3C-878F-DDC6-84CC-59290B240C0D}" dt="2026-05-29T14:49:09.114" v="382" actId="20577"/>
        <pc:sldMkLst>
          <pc:docMk/>
          <pc:sldMk cId="4178498941" sldId="269"/>
        </pc:sldMkLst>
        <pc:spChg chg="mod">
          <ac:chgData name="Gabrielle RENAULT" userId="S::gabrielle.renault@euromediterranee.fr::fd057baa-7419-4a6f-91f6-9c5cd901a4c1" providerId="AD" clId="Web-{59045C3C-878F-DDC6-84CC-59290B240C0D}" dt="2026-05-29T14:49:09.114" v="382" actId="20577"/>
          <ac:spMkLst>
            <pc:docMk/>
            <pc:sldMk cId="4178498941" sldId="269"/>
            <ac:spMk id="7" creationId="{73EE4CF2-CDBE-69B6-796F-752E2A710E73}"/>
          </ac:spMkLst>
        </pc:spChg>
      </pc:sldChg>
      <pc:sldChg chg="modSp add ord replId">
        <pc:chgData name="Gabrielle RENAULT" userId="S::gabrielle.renault@euromediterranee.fr::fd057baa-7419-4a6f-91f6-9c5cd901a4c1" providerId="AD" clId="Web-{59045C3C-878F-DDC6-84CC-59290B240C0D}" dt="2026-05-29T14:49:16.599" v="383" actId="20577"/>
        <pc:sldMkLst>
          <pc:docMk/>
          <pc:sldMk cId="3081376871" sldId="272"/>
        </pc:sldMkLst>
        <pc:spChg chg="mod">
          <ac:chgData name="Gabrielle RENAULT" userId="S::gabrielle.renault@euromediterranee.fr::fd057baa-7419-4a6f-91f6-9c5cd901a4c1" providerId="AD" clId="Web-{59045C3C-878F-DDC6-84CC-59290B240C0D}" dt="2026-05-29T14:49:16.599" v="383" actId="20577"/>
          <ac:spMkLst>
            <pc:docMk/>
            <pc:sldMk cId="3081376871" sldId="272"/>
            <ac:spMk id="7" creationId="{CDD306AD-57D4-A1F6-72B2-1BEFCE4D7FDA}"/>
          </ac:spMkLst>
        </pc:spChg>
      </pc:sldChg>
      <pc:sldChg chg="modSp add ord replId">
        <pc:chgData name="Gabrielle RENAULT" userId="S::gabrielle.renault@euromediterranee.fr::fd057baa-7419-4a6f-91f6-9c5cd901a4c1" providerId="AD" clId="Web-{59045C3C-878F-DDC6-84CC-59290B240C0D}" dt="2026-05-29T14:49:48.646" v="384" actId="20577"/>
        <pc:sldMkLst>
          <pc:docMk/>
          <pc:sldMk cId="4253982091" sldId="273"/>
        </pc:sldMkLst>
        <pc:spChg chg="mod">
          <ac:chgData name="Gabrielle RENAULT" userId="S::gabrielle.renault@euromediterranee.fr::fd057baa-7419-4a6f-91f6-9c5cd901a4c1" providerId="AD" clId="Web-{59045C3C-878F-DDC6-84CC-59290B240C0D}" dt="2026-05-29T14:49:48.646" v="384" actId="20577"/>
          <ac:spMkLst>
            <pc:docMk/>
            <pc:sldMk cId="4253982091" sldId="273"/>
            <ac:spMk id="7" creationId="{1F0E338B-2E1C-98B6-BC1C-A5A795ED56A5}"/>
          </ac:spMkLst>
        </pc:spChg>
      </pc:sldChg>
    </pc:docChg>
  </pc:docChgLst>
  <pc:docChgLst>
    <pc:chgData name="Gabrielle RENAULT" userId="S::gabrielle.renault@euromediterranee.fr::fd057baa-7419-4a6f-91f6-9c5cd901a4c1" providerId="AD" clId="Web-{34AFE42C-20A1-60A4-3C0A-AF66E88C9A4F}"/>
    <pc:docChg chg="addSld modSld">
      <pc:chgData name="Gabrielle RENAULT" userId="S::gabrielle.renault@euromediterranee.fr::fd057baa-7419-4a6f-91f6-9c5cd901a4c1" providerId="AD" clId="Web-{34AFE42C-20A1-60A4-3C0A-AF66E88C9A4F}" dt="2026-05-29T14:29:28.662" v="56"/>
      <pc:docMkLst>
        <pc:docMk/>
      </pc:docMkLst>
    </pc:docChg>
  </pc:docChgLst>
  <pc:docChgLst>
    <pc:chgData name="Gabrielle RENAULT" userId="S::gabrielle.renault@euromediterranee.fr::fd057baa-7419-4a6f-91f6-9c5cd901a4c1" providerId="AD" clId="Web-{335DCEFF-05B7-6E98-F7C4-45D29E8B22AF}"/>
    <pc:docChg chg="delSld modSld">
      <pc:chgData name="Gabrielle RENAULT" userId="S::gabrielle.renault@euromediterranee.fr::fd057baa-7419-4a6f-91f6-9c5cd901a4c1" providerId="AD" clId="Web-{335DCEFF-05B7-6E98-F7C4-45D29E8B22AF}" dt="2026-05-19T14:30:59.337" v="57" actId="20577"/>
      <pc:docMkLst>
        <pc:docMk/>
      </pc:docMkLst>
      <pc:sldChg chg="modSp modCm">
        <pc:chgData name="Gabrielle RENAULT" userId="S::gabrielle.renault@euromediterranee.fr::fd057baa-7419-4a6f-91f6-9c5cd901a4c1" providerId="AD" clId="Web-{335DCEFF-05B7-6E98-F7C4-45D29E8B22AF}" dt="2026-05-19T14:24:08.331" v="35" actId="20577"/>
        <pc:sldMkLst>
          <pc:docMk/>
          <pc:sldMk cId="1393116973" sldId="256"/>
        </pc:sldMkLst>
        <pc:spChg chg="mod">
          <ac:chgData name="Gabrielle RENAULT" userId="S::gabrielle.renault@euromediterranee.fr::fd057baa-7419-4a6f-91f6-9c5cd901a4c1" providerId="AD" clId="Web-{335DCEFF-05B7-6E98-F7C4-45D29E8B22AF}" dt="2026-05-19T14:24:08.331" v="35" actId="20577"/>
          <ac:spMkLst>
            <pc:docMk/>
            <pc:sldMk cId="1393116973" sldId="256"/>
            <ac:spMk id="7" creationId="{2B0FCCF9-7FE1-EED2-FD91-39ED1063ED4D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Gabrielle RENAULT" userId="S::gabrielle.renault@euromediterranee.fr::fd057baa-7419-4a6f-91f6-9c5cd901a4c1" providerId="AD" clId="Web-{335DCEFF-05B7-6E98-F7C4-45D29E8B22AF}" dt="2026-05-19T14:23:38.081" v="34" actId="20577"/>
              <pc2:cmMkLst xmlns:pc2="http://schemas.microsoft.com/office/powerpoint/2019/9/main/command">
                <pc:docMk/>
                <pc:sldMk cId="1393116973" sldId="256"/>
                <pc2:cmMk id="{4DDA248C-A2BB-4CF5-BCCB-7E9EFEBA7FDB}"/>
              </pc2:cmMkLst>
            </pc226:cmChg>
          </p:ext>
        </pc:extLst>
      </pc:sldChg>
      <pc:sldChg chg="modSp">
        <pc:chgData name="Gabrielle RENAULT" userId="S::gabrielle.renault@euromediterranee.fr::fd057baa-7419-4a6f-91f6-9c5cd901a4c1" providerId="AD" clId="Web-{335DCEFF-05B7-6E98-F7C4-45D29E8B22AF}" dt="2026-05-19T14:27:57.897" v="43" actId="20577"/>
        <pc:sldMkLst>
          <pc:docMk/>
          <pc:sldMk cId="1682721343" sldId="258"/>
        </pc:sldMkLst>
        <pc:spChg chg="mod">
          <ac:chgData name="Gabrielle RENAULT" userId="S::gabrielle.renault@euromediterranee.fr::fd057baa-7419-4a6f-91f6-9c5cd901a4c1" providerId="AD" clId="Web-{335DCEFF-05B7-6E98-F7C4-45D29E8B22AF}" dt="2026-05-19T14:27:57.897" v="43" actId="20577"/>
          <ac:spMkLst>
            <pc:docMk/>
            <pc:sldMk cId="1682721343" sldId="258"/>
            <ac:spMk id="7" creationId="{2B0FCCF9-7FE1-EED2-FD91-39ED1063ED4D}"/>
          </ac:spMkLst>
        </pc:spChg>
      </pc:sldChg>
      <pc:sldChg chg="modSp">
        <pc:chgData name="Gabrielle RENAULT" userId="S::gabrielle.renault@euromediterranee.fr::fd057baa-7419-4a6f-91f6-9c5cd901a4c1" providerId="AD" clId="Web-{335DCEFF-05B7-6E98-F7C4-45D29E8B22AF}" dt="2026-05-19T14:30:59.337" v="57" actId="20577"/>
        <pc:sldMkLst>
          <pc:docMk/>
          <pc:sldMk cId="2642025652" sldId="260"/>
        </pc:sldMkLst>
        <pc:spChg chg="mod">
          <ac:chgData name="Gabrielle RENAULT" userId="S::gabrielle.renault@euromediterranee.fr::fd057baa-7419-4a6f-91f6-9c5cd901a4c1" providerId="AD" clId="Web-{335DCEFF-05B7-6E98-F7C4-45D29E8B22AF}" dt="2026-05-19T14:30:59.337" v="57" actId="20577"/>
          <ac:spMkLst>
            <pc:docMk/>
            <pc:sldMk cId="2642025652" sldId="260"/>
            <ac:spMk id="7" creationId="{2B0FCCF9-7FE1-EED2-FD91-39ED1063ED4D}"/>
          </ac:spMkLst>
        </pc:spChg>
      </pc:sldChg>
    </pc:docChg>
  </pc:docChgLst>
  <pc:docChgLst>
    <pc:chgData name="Gabrielle RENAULT" userId="S::gabrielle.renault@euromediterranee.fr::fd057baa-7419-4a6f-91f6-9c5cd901a4c1" providerId="AD" clId="Web-{D7992280-2ED9-58BF-F27E-CEDC635EADBE}"/>
    <pc:docChg chg="modSld">
      <pc:chgData name="Gabrielle RENAULT" userId="S::gabrielle.renault@euromediterranee.fr::fd057baa-7419-4a6f-91f6-9c5cd901a4c1" providerId="AD" clId="Web-{D7992280-2ED9-58BF-F27E-CEDC635EADBE}" dt="2026-05-19T14:32:53.974" v="0" actId="20577"/>
      <pc:docMkLst>
        <pc:docMk/>
      </pc:docMkLst>
    </pc:docChg>
  </pc:docChgLst>
  <pc:docChgLst>
    <pc:chgData name="Gabrielle RENAULT" userId="S::gabrielle.renault@euromediterranee.fr::fd057baa-7419-4a6f-91f6-9c5cd901a4c1" providerId="AD" clId="Web-{B75963F5-9640-02C3-77F5-3FCB6CA7DEF4}"/>
    <pc:docChg chg="mod addSld delSld modSld sldOrd">
      <pc:chgData name="Gabrielle RENAULT" userId="S::gabrielle.renault@euromediterranee.fr::fd057baa-7419-4a6f-91f6-9c5cd901a4c1" providerId="AD" clId="Web-{B75963F5-9640-02C3-77F5-3FCB6CA7DEF4}" dt="2026-05-19T12:01:23.513" v="718" actId="20577"/>
      <pc:docMkLst>
        <pc:docMk/>
      </pc:docMkLst>
      <pc:sldChg chg="modSp modCm">
        <pc:chgData name="Gabrielle RENAULT" userId="S::gabrielle.renault@euromediterranee.fr::fd057baa-7419-4a6f-91f6-9c5cd901a4c1" providerId="AD" clId="Web-{B75963F5-9640-02C3-77F5-3FCB6CA7DEF4}" dt="2026-05-19T12:00:56.732" v="715" actId="20577"/>
        <pc:sldMkLst>
          <pc:docMk/>
          <pc:sldMk cId="1393116973" sldId="256"/>
        </pc:sldMkLst>
        <pc:spChg chg="mod">
          <ac:chgData name="Gabrielle RENAULT" userId="S::gabrielle.renault@euromediterranee.fr::fd057baa-7419-4a6f-91f6-9c5cd901a4c1" providerId="AD" clId="Web-{B75963F5-9640-02C3-77F5-3FCB6CA7DEF4}" dt="2026-05-19T12:00:56.732" v="715" actId="20577"/>
          <ac:spMkLst>
            <pc:docMk/>
            <pc:sldMk cId="1393116973" sldId="256"/>
            <ac:spMk id="7" creationId="{2B0FCCF9-7FE1-EED2-FD91-39ED1063ED4D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Gabrielle RENAULT" userId="S::gabrielle.renault@euromediterranee.fr::fd057baa-7419-4a6f-91f6-9c5cd901a4c1" providerId="AD" clId="Web-{B75963F5-9640-02C3-77F5-3FCB6CA7DEF4}" dt="2026-05-19T12:00:54.763" v="713" actId="20577"/>
              <pc2:cmMkLst xmlns:pc2="http://schemas.microsoft.com/office/powerpoint/2019/9/main/command">
                <pc:docMk/>
                <pc:sldMk cId="1393116973" sldId="256"/>
                <pc2:cmMk id="{4DDA248C-A2BB-4CF5-BCCB-7E9EFEBA7FDB}"/>
              </pc2:cmMkLst>
            </pc226:cmChg>
          </p:ext>
        </pc:extLst>
      </pc:sldChg>
      <pc:sldChg chg="modSp ord">
        <pc:chgData name="Gabrielle RENAULT" userId="S::gabrielle.renault@euromediterranee.fr::fd057baa-7419-4a6f-91f6-9c5cd901a4c1" providerId="AD" clId="Web-{B75963F5-9640-02C3-77F5-3FCB6CA7DEF4}" dt="2026-05-19T12:00:38.248" v="707" actId="20577"/>
        <pc:sldMkLst>
          <pc:docMk/>
          <pc:sldMk cId="1682721343" sldId="258"/>
        </pc:sldMkLst>
        <pc:spChg chg="mod">
          <ac:chgData name="Gabrielle RENAULT" userId="S::gabrielle.renault@euromediterranee.fr::fd057baa-7419-4a6f-91f6-9c5cd901a4c1" providerId="AD" clId="Web-{B75963F5-9640-02C3-77F5-3FCB6CA7DEF4}" dt="2026-05-19T12:00:38.248" v="707" actId="20577"/>
          <ac:spMkLst>
            <pc:docMk/>
            <pc:sldMk cId="1682721343" sldId="258"/>
            <ac:spMk id="7" creationId="{2B0FCCF9-7FE1-EED2-FD91-39ED1063ED4D}"/>
          </ac:spMkLst>
        </pc:spChg>
      </pc:sldChg>
      <pc:sldChg chg="modSp">
        <pc:chgData name="Gabrielle RENAULT" userId="S::gabrielle.renault@euromediterranee.fr::fd057baa-7419-4a6f-91f6-9c5cd901a4c1" providerId="AD" clId="Web-{B75963F5-9640-02C3-77F5-3FCB6CA7DEF4}" dt="2026-05-19T12:00:28.044" v="704" actId="20577"/>
        <pc:sldMkLst>
          <pc:docMk/>
          <pc:sldMk cId="2642025652" sldId="260"/>
        </pc:sldMkLst>
        <pc:spChg chg="mod">
          <ac:chgData name="Gabrielle RENAULT" userId="S::gabrielle.renault@euromediterranee.fr::fd057baa-7419-4a6f-91f6-9c5cd901a4c1" providerId="AD" clId="Web-{B75963F5-9640-02C3-77F5-3FCB6CA7DEF4}" dt="2026-05-19T12:00:28.044" v="704" actId="20577"/>
          <ac:spMkLst>
            <pc:docMk/>
            <pc:sldMk cId="2642025652" sldId="260"/>
            <ac:spMk id="7" creationId="{2B0FCCF9-7FE1-EED2-FD91-39ED1063ED4D}"/>
          </ac:spMkLst>
        </pc:spChg>
      </pc:sldChg>
    </pc:docChg>
  </pc:docChgLst>
  <pc:docChgLst>
    <pc:chgData name="Gabrielle RENAULT" userId="S::gabrielle.renault@euromediterranee.fr::fd057baa-7419-4a6f-91f6-9c5cd901a4c1" providerId="AD" clId="Web-{0368C0F1-48D9-7366-99D9-C3DFAE35FD3C}"/>
    <pc:docChg chg="addSld modSld sldOrd">
      <pc:chgData name="Gabrielle RENAULT" userId="S::gabrielle.renault@euromediterranee.fr::fd057baa-7419-4a6f-91f6-9c5cd901a4c1" providerId="AD" clId="Web-{0368C0F1-48D9-7366-99D9-C3DFAE35FD3C}" dt="2026-05-29T09:36:25.619" v="174" actId="20577"/>
      <pc:docMkLst>
        <pc:docMk/>
      </pc:docMkLst>
      <pc:sldChg chg="modSp add ord replId modCm">
        <pc:chgData name="Gabrielle RENAULT" userId="S::gabrielle.renault@euromediterranee.fr::fd057baa-7419-4a6f-91f6-9c5cd901a4c1" providerId="AD" clId="Web-{0368C0F1-48D9-7366-99D9-C3DFAE35FD3C}" dt="2026-05-29T09:32:48.897" v="127" actId="20577"/>
        <pc:sldMkLst>
          <pc:docMk/>
          <pc:sldMk cId="4178498941" sldId="269"/>
        </pc:sldMkLst>
        <pc:spChg chg="mod">
          <ac:chgData name="Gabrielle RENAULT" userId="S::gabrielle.renault@euromediterranee.fr::fd057baa-7419-4a6f-91f6-9c5cd901a4c1" providerId="AD" clId="Web-{0368C0F1-48D9-7366-99D9-C3DFAE35FD3C}" dt="2026-05-29T09:32:48.897" v="127" actId="20577"/>
          <ac:spMkLst>
            <pc:docMk/>
            <pc:sldMk cId="4178498941" sldId="269"/>
            <ac:spMk id="7" creationId="{73EE4CF2-CDBE-69B6-796F-752E2A710E73}"/>
          </ac:spMkLst>
        </pc:spChg>
        <pc:spChg chg="mod">
          <ac:chgData name="Gabrielle RENAULT" userId="S::gabrielle.renault@euromediterranee.fr::fd057baa-7419-4a6f-91f6-9c5cd901a4c1" providerId="AD" clId="Web-{0368C0F1-48D9-7366-99D9-C3DFAE35FD3C}" dt="2026-05-29T09:00:18.386" v="25" actId="1076"/>
          <ac:spMkLst>
            <pc:docMk/>
            <pc:sldMk cId="4178498941" sldId="269"/>
            <ac:spMk id="8" creationId="{C5A5D4BF-9A31-F1BC-2E6B-3C2F1C9D6F43}"/>
          </ac:spMkLst>
        </pc:spChg>
        <pc:spChg chg="mod">
          <ac:chgData name="Gabrielle RENAULT" userId="S::gabrielle.renault@euromediterranee.fr::fd057baa-7419-4a6f-91f6-9c5cd901a4c1" providerId="AD" clId="Web-{0368C0F1-48D9-7366-99D9-C3DFAE35FD3C}" dt="2026-05-29T09:00:18.386" v="26" actId="1076"/>
          <ac:spMkLst>
            <pc:docMk/>
            <pc:sldMk cId="4178498941" sldId="269"/>
            <ac:spMk id="13" creationId="{C77D5B97-60C1-2BFF-32C3-EA747828FF5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Gabrielle RENAULT" userId="S::gabrielle.renault@euromediterranee.fr::fd057baa-7419-4a6f-91f6-9c5cd901a4c1" providerId="AD" clId="Web-{0368C0F1-48D9-7366-99D9-C3DFAE35FD3C}" dt="2026-05-29T09:32:48.897" v="127" actId="20577"/>
              <pc2:cmMkLst xmlns:pc2="http://schemas.microsoft.com/office/powerpoint/2019/9/main/command">
                <pc:docMk/>
                <pc:sldMk cId="4178498941" sldId="269"/>
                <pc2:cmMk id="{DA5C9389-95D2-4EF5-BD1C-116A4184EEA2}"/>
              </pc2:cmMkLst>
            </pc226:cmChg>
          </p:ext>
        </pc:ext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6D210D8-3AD9-5E19-8897-AFB122D8F8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91F244E-4A53-395A-1DD5-7835465253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A358199-FA47-9B81-39C2-AF59333D0A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899CF-3DDC-4364-BE51-7527B1959420}" type="datetimeFigureOut">
              <a:rPr lang="fr-FR" smtClean="0"/>
              <a:t>09/06/2026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418C707-B369-94F6-0CA1-E749ED157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6CC663B-988B-F199-6A32-02EEF8CF1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6C342-5456-43D4-A442-127A6E82A51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5860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251DE2C-EE69-9730-5BED-0862C15EDE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348FC42-9521-06AF-1382-69CD96C78B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1D959C0-9C27-14B7-96AE-7BFF2C4D22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899CF-3DDC-4364-BE51-7527B1959420}" type="datetimeFigureOut">
              <a:rPr lang="fr-FR" smtClean="0"/>
              <a:t>09/06/2026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DA9616E-31C2-BA32-21C0-66C762F29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238829B-D89A-9A7F-7D04-F3EB7D7E53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6C342-5456-43D4-A442-127A6E82A51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1184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E5129AAF-476D-B8D3-4FFE-53F42CAB6B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B0A0FF96-C2D6-52F3-D2E5-4BD61D2F22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0B6C255-B3ED-18E6-B232-3A8230F57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899CF-3DDC-4364-BE51-7527B1959420}" type="datetimeFigureOut">
              <a:rPr lang="fr-FR" smtClean="0"/>
              <a:t>09/06/2026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61D9356-8C2E-E6AE-3DB1-52FDA17B0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CC5B7AC-FEB0-3463-B7CD-DA597C42E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6C342-5456-43D4-A442-127A6E82A51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89320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CBD142-1618-D5AC-08EE-F62AF3B79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D57ECFC-B1F1-4E2F-702A-F14E7119B6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38DCBC9-C61D-A537-94DF-9DDBDC9933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899CF-3DDC-4364-BE51-7527B1959420}" type="datetimeFigureOut">
              <a:rPr lang="fr-FR" smtClean="0"/>
              <a:t>09/06/2026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A85E423-E800-C48B-498D-B36532F1BD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EF564BC-4C3B-C893-B50F-64D42D3B4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6C342-5456-43D4-A442-127A6E82A51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748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9D5C413-5961-4D3E-B941-5830704DE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AC4D8D1-7970-2B97-9A92-005479E7BC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547ABEC-4B24-18C5-7713-402467F9C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899CF-3DDC-4364-BE51-7527B1959420}" type="datetimeFigureOut">
              <a:rPr lang="fr-FR" smtClean="0"/>
              <a:t>09/06/2026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84664D4-2AD1-D6C8-FD24-74AA5E11DD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1BAEF1C-86BF-1548-6EC1-56091E7E9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6C342-5456-43D4-A442-127A6E82A51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7183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F2F9C08-2A83-C73D-7615-B067646C07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C8C7AB3-99F1-4A51-26F4-1D4E9BEA7D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9663B05-55EE-A0A3-A816-C7CD43463D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3A79C17-C181-C3B3-4D0A-0DE776D22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899CF-3DDC-4364-BE51-7527B1959420}" type="datetimeFigureOut">
              <a:rPr lang="fr-FR" smtClean="0"/>
              <a:t>09/06/2026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745D1F1-8CD1-06BB-3FDE-F53CD4487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7AD613E-E80D-05E6-62A4-9E8993619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6C342-5456-43D4-A442-127A6E82A51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1469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8404331-0736-5EC7-6F34-259B25BAEC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C534B05-007E-13EF-94C5-1528522C00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3453D4E-AC53-97BB-4F35-87E3D69F0A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F385307-2CD1-E111-9CAD-C0BA4ACA14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15D5376-95C8-0D12-8266-F544B74AFF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0902615A-50E9-4CA1-6E69-4C49F0846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899CF-3DDC-4364-BE51-7527B1959420}" type="datetimeFigureOut">
              <a:rPr lang="fr-FR" smtClean="0"/>
              <a:t>09/06/2026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F66B370-A895-79B1-9B92-70A16BF17C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6384C625-1AEB-240B-8AE5-D8E2BE13F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6C342-5456-43D4-A442-127A6E82A51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1419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9D89E00-5121-2A50-D8BE-88E8AC603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B89D1FA-DE04-BD56-5645-0FBDFAD37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899CF-3DDC-4364-BE51-7527B1959420}" type="datetimeFigureOut">
              <a:rPr lang="fr-FR" smtClean="0"/>
              <a:t>09/06/2026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CA342B1-6BF7-2FED-8CA9-0B7E0559D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CE24E5E-21D0-6627-C666-6DD5D5368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6C342-5456-43D4-A442-127A6E82A51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7295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D0100FF3-ABD9-24A8-5CF9-60B578F79C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899CF-3DDC-4364-BE51-7527B1959420}" type="datetimeFigureOut">
              <a:rPr lang="fr-FR" smtClean="0"/>
              <a:t>09/06/2026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CE5D0DC-ED92-B8B7-36B4-E12E1C8844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B8441FF-F7B1-36FF-C9B0-A78F04C3CC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6C342-5456-43D4-A442-127A6E82A51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293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A808742-ED21-DC8C-A414-5D2A7439F5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DDBECF0-1E6D-CE4C-BDA7-76EE46A370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EFE2D90-B076-7604-E278-7F1BF46212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B388655-29A4-9115-872D-FA6551887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899CF-3DDC-4364-BE51-7527B1959420}" type="datetimeFigureOut">
              <a:rPr lang="fr-FR" smtClean="0"/>
              <a:t>09/06/2026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A9448A1-DA18-7D14-5DE4-6AA8FD4CEB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6956763-80FD-0B60-512B-C9A11F3C1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6C342-5456-43D4-A442-127A6E82A51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7459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528012C-B45A-A088-46EF-9C7D327BB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C66CF9A-DA63-6927-48F8-A598148C2D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C31B24E-005C-5470-3A2F-B8802A4C34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BFCDC88-0674-F842-E0B8-CF0733D780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899CF-3DDC-4364-BE51-7527B1959420}" type="datetimeFigureOut">
              <a:rPr lang="fr-FR" smtClean="0"/>
              <a:t>09/06/2026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3E15957-14B4-BF5A-0B92-41A6679AD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5C2DDBE-FF79-98A7-6C7E-BD0D3388E1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6C342-5456-43D4-A442-127A6E82A51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7393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A9607985-8D2A-5511-A188-E6506EEA5D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6EB7927-160E-EF0C-701F-364291EE69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2E8B5D1-F175-61D7-9030-41D0F7BACD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D899CF-3DDC-4364-BE51-7527B1959420}" type="datetimeFigureOut">
              <a:rPr lang="fr-FR" smtClean="0"/>
              <a:t>09/06/2026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9AA0418-0011-5968-929C-0018C9761C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21493B0-F531-43F6-2CF9-79B5A6DBBD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86C342-5456-43D4-A442-127A6E82A51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9538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863E4D-5625-94C8-B468-E24D12968B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53819C03-D23C-5C3B-4874-7CEBF1BFA6E1}"/>
              </a:ext>
            </a:extLst>
          </p:cNvPr>
          <p:cNvSpPr txBox="1"/>
          <p:nvPr/>
        </p:nvSpPr>
        <p:spPr>
          <a:xfrm>
            <a:off x="0" y="0"/>
            <a:ext cx="983411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noAutofit/>
          </a:bodyPr>
          <a:lstStyle/>
          <a:p>
            <a:r>
              <a:rPr lang="fr-FR">
                <a:latin typeface="Aptos" panose="020B0004020202020204" pitchFamily="34" charset="0"/>
              </a:rPr>
              <a:t>N°</a:t>
            </a:r>
          </a:p>
          <a:p>
            <a:r>
              <a:rPr lang="fr-FR" sz="700" i="1">
                <a:latin typeface="Aptos" panose="020B0004020202020204" pitchFamily="34" charset="0"/>
              </a:rPr>
              <a:t>Espace réservé EPAEM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DD306AD-57D4-A1F6-72B2-1BEFCE4D7FDA}"/>
              </a:ext>
            </a:extLst>
          </p:cNvPr>
          <p:cNvSpPr txBox="1"/>
          <p:nvPr/>
        </p:nvSpPr>
        <p:spPr>
          <a:xfrm>
            <a:off x="1043795" y="-8627"/>
            <a:ext cx="8126083" cy="5934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91440" tIns="45720" rIns="91440" bIns="45720" rtlCol="0" anchor="ctr" anchorCtr="0">
            <a:noAutofit/>
          </a:bodyPr>
          <a:lstStyle/>
          <a:p>
            <a:endParaRPr lang="fr-FR" sz="1400">
              <a:latin typeface="Calibri"/>
              <a:ea typeface="Calibri"/>
              <a:cs typeface="Calibri"/>
            </a:endParaRPr>
          </a:p>
          <a:p>
            <a:r>
              <a:rPr lang="fr-FR" sz="1400">
                <a:latin typeface="Calibri"/>
                <a:ea typeface="Calibri"/>
                <a:cs typeface="Calibri"/>
              </a:rPr>
              <a:t>Référence 1 BET Expert en marchés immobiliers : </a:t>
            </a:r>
            <a:r>
              <a:rPr lang="fr-FR" sz="1200" b="1">
                <a:latin typeface="Calibri"/>
                <a:ea typeface="Calibri"/>
                <a:cs typeface="Calibri"/>
              </a:rPr>
              <a:t>Analyse de bilans promoteurs et modélisation économique</a:t>
            </a:r>
            <a:endParaRPr lang="en-US" sz="1200" b="1">
              <a:latin typeface="Calibri"/>
              <a:ea typeface="Calibri"/>
              <a:cs typeface="Calibri"/>
            </a:endParaRPr>
          </a:p>
          <a:p>
            <a:r>
              <a:rPr lang="fr-FR" sz="1000">
                <a:latin typeface="Calibri"/>
                <a:ea typeface="Calibri"/>
                <a:cs typeface="Calibri"/>
              </a:rPr>
              <a:t>Référence portant sur mise en place d'un outil permettant d'analyser le bilan d'une opération </a:t>
            </a:r>
            <a:r>
              <a:rPr lang="fr-FR" sz="1000" err="1">
                <a:latin typeface="Calibri"/>
                <a:ea typeface="Calibri"/>
                <a:cs typeface="Calibri"/>
              </a:rPr>
              <a:t>immobili</a:t>
            </a:r>
            <a:r>
              <a:rPr lang="fr-FR" sz="1000">
                <a:latin typeface="Calibri"/>
                <a:ea typeface="Calibri"/>
                <a:cs typeface="Calibri"/>
              </a:rPr>
              <a:t>ère. </a:t>
            </a:r>
          </a:p>
          <a:p>
            <a:endParaRPr lang="fr-FR" sz="1100">
              <a:solidFill>
                <a:srgbClr val="FF000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41A4109-44E3-C4B9-466C-0F04BCBFD833}"/>
              </a:ext>
            </a:extLst>
          </p:cNvPr>
          <p:cNvSpPr txBox="1"/>
          <p:nvPr/>
        </p:nvSpPr>
        <p:spPr>
          <a:xfrm>
            <a:off x="0" y="652731"/>
            <a:ext cx="9169877" cy="897146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lIns="252000" rtlCol="0">
            <a:noAutofit/>
          </a:bodyPr>
          <a:lstStyle/>
          <a:p>
            <a:r>
              <a:rPr lang="fr-FR" sz="1400" b="1">
                <a:latin typeface="Aptos" panose="020B0004020202020204" pitchFamily="34" charset="0"/>
              </a:rPr>
              <a:t>Nom du projet</a:t>
            </a:r>
            <a:r>
              <a:rPr lang="fr-FR" sz="1400">
                <a:latin typeface="Aptos" panose="020B0004020202020204" pitchFamily="34" charset="0"/>
              </a:rPr>
              <a:t>,</a:t>
            </a:r>
          </a:p>
          <a:p>
            <a:r>
              <a:rPr lang="fr-FR" sz="1400">
                <a:latin typeface="Aptos" panose="020B0004020202020204" pitchFamily="34" charset="0"/>
              </a:rPr>
              <a:t>Ville (Département)</a:t>
            </a:r>
          </a:p>
          <a:p>
            <a:endParaRPr lang="fr-FR" sz="1000">
              <a:latin typeface="Aptos" panose="020B0004020202020204" pitchFamily="34" charset="0"/>
            </a:endParaRPr>
          </a:p>
          <a:p>
            <a:r>
              <a:rPr lang="fr-FR" sz="1000">
                <a:latin typeface="Aptos" panose="020B0004020202020204" pitchFamily="34" charset="0"/>
              </a:rPr>
              <a:t>Mandataire de l’équipe :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DF87BFB6-46AA-D057-A36A-1A7E99A7BD45}"/>
              </a:ext>
            </a:extLst>
          </p:cNvPr>
          <p:cNvSpPr txBox="1"/>
          <p:nvPr/>
        </p:nvSpPr>
        <p:spPr>
          <a:xfrm>
            <a:off x="9238891" y="652731"/>
            <a:ext cx="2953112" cy="897147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noAutofit/>
          </a:bodyPr>
          <a:lstStyle/>
          <a:p>
            <a:r>
              <a:rPr lang="fr-FR" sz="1000">
                <a:latin typeface="Aptos" panose="020B0004020202020204" pitchFamily="34" charset="0"/>
              </a:rPr>
              <a:t>Début-fin mission :</a:t>
            </a:r>
          </a:p>
          <a:p>
            <a:r>
              <a:rPr lang="fr-FR" sz="1000">
                <a:latin typeface="Aptos" panose="020B0004020202020204" pitchFamily="34" charset="0"/>
              </a:rPr>
              <a:t>MOA :</a:t>
            </a:r>
          </a:p>
          <a:p>
            <a:r>
              <a:rPr lang="fr-FR" sz="1000">
                <a:latin typeface="Aptos" panose="020B0004020202020204" pitchFamily="34" charset="0"/>
              </a:rPr>
              <a:t>Surface (ha) :</a:t>
            </a:r>
          </a:p>
          <a:p>
            <a:r>
              <a:rPr lang="fr-FR" sz="1000">
                <a:latin typeface="Aptos" panose="020B0004020202020204" pitchFamily="34" charset="0"/>
              </a:rPr>
              <a:t>Montant total </a:t>
            </a:r>
            <a:r>
              <a:rPr lang="fr-FR" sz="1000" err="1">
                <a:latin typeface="Aptos" panose="020B0004020202020204" pitchFamily="34" charset="0"/>
              </a:rPr>
              <a:t>honos</a:t>
            </a:r>
            <a:r>
              <a:rPr lang="fr-FR" sz="1000">
                <a:latin typeface="Aptos" panose="020B0004020202020204" pitchFamily="34" charset="0"/>
              </a:rPr>
              <a:t>./montant </a:t>
            </a:r>
            <a:r>
              <a:rPr lang="fr-FR" sz="1000" err="1">
                <a:latin typeface="Aptos" panose="020B0004020202020204" pitchFamily="34" charset="0"/>
              </a:rPr>
              <a:t>honos</a:t>
            </a:r>
            <a:r>
              <a:rPr lang="fr-FR" sz="1000">
                <a:latin typeface="Aptos" panose="020B0004020202020204" pitchFamily="34" charset="0"/>
              </a:rPr>
              <a:t>. prestataire HT :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9F1CC808-A69D-D569-1406-ED5C8E1ED362}"/>
              </a:ext>
            </a:extLst>
          </p:cNvPr>
          <p:cNvSpPr txBox="1"/>
          <p:nvPr/>
        </p:nvSpPr>
        <p:spPr>
          <a:xfrm>
            <a:off x="9238888" y="1626461"/>
            <a:ext cx="2953116" cy="2577478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noAutofit/>
          </a:bodyPr>
          <a:lstStyle/>
          <a:p>
            <a:r>
              <a:rPr lang="fr-FR" sz="1000">
                <a:latin typeface="Aptos" panose="020B0004020202020204" pitchFamily="34" charset="0"/>
              </a:rPr>
              <a:t>Description sommaire de l’objet de la mission et des tâches portées par le prestataire :</a:t>
            </a:r>
          </a:p>
          <a:p>
            <a:endParaRPr lang="fr-FR" sz="1000">
              <a:latin typeface="Aptos" panose="020B0004020202020204" pitchFamily="34" charset="0"/>
            </a:endParaRPr>
          </a:p>
          <a:p>
            <a:r>
              <a:rPr lang="fr-FR" sz="1000" i="1">
                <a:latin typeface="Aptos" panose="020B0004020202020204" pitchFamily="34" charset="0"/>
              </a:rPr>
              <a:t>Le cadre délimite la longueur maximale du texte. Respecter mise en forme </a:t>
            </a:r>
            <a:r>
              <a:rPr lang="fr-FR" sz="1000" i="1" err="1">
                <a:latin typeface="Aptos" panose="020B0004020202020204" pitchFamily="34" charset="0"/>
              </a:rPr>
              <a:t>Aptos</a:t>
            </a:r>
            <a:r>
              <a:rPr lang="fr-FR" sz="1000" i="1">
                <a:latin typeface="Aptos" panose="020B0004020202020204" pitchFamily="34" charset="0"/>
              </a:rPr>
              <a:t> 10 interligne 1.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CC52290D-FF4E-1F67-3141-EC5790B62406}"/>
              </a:ext>
            </a:extLst>
          </p:cNvPr>
          <p:cNvSpPr txBox="1"/>
          <p:nvPr/>
        </p:nvSpPr>
        <p:spPr>
          <a:xfrm>
            <a:off x="9238887" y="4280522"/>
            <a:ext cx="2953116" cy="2577478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noAutofit/>
          </a:bodyPr>
          <a:lstStyle/>
          <a:p>
            <a:r>
              <a:rPr lang="fr-FR" sz="1000">
                <a:latin typeface="Aptos" panose="020B0004020202020204" pitchFamily="34" charset="0"/>
              </a:rPr>
              <a:t>Thématiques et enjeux abordés pertinents au regard du présent accord-cadre :</a:t>
            </a:r>
          </a:p>
          <a:p>
            <a:endParaRPr lang="fr-FR" sz="1000">
              <a:latin typeface="Aptos" panose="020B0004020202020204" pitchFamily="34" charset="0"/>
            </a:endParaRPr>
          </a:p>
          <a:p>
            <a:r>
              <a:rPr lang="fr-FR" sz="1000" i="1">
                <a:latin typeface="Aptos" panose="020B0004020202020204" pitchFamily="34" charset="0"/>
              </a:rPr>
              <a:t>Le cadre délimite la longueur maximale du texte. Respecter mise en forme </a:t>
            </a:r>
            <a:r>
              <a:rPr lang="fr-FR" sz="1000" i="1" err="1">
                <a:latin typeface="Aptos" panose="020B0004020202020204" pitchFamily="34" charset="0"/>
              </a:rPr>
              <a:t>Aptos</a:t>
            </a:r>
            <a:r>
              <a:rPr lang="fr-FR" sz="1000" i="1">
                <a:latin typeface="Aptos" panose="020B0004020202020204" pitchFamily="34" charset="0"/>
              </a:rPr>
              <a:t> 10 interligne 1.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602DC87-F89C-C29A-8B0E-488BCFAEAEB4}"/>
              </a:ext>
            </a:extLst>
          </p:cNvPr>
          <p:cNvSpPr txBox="1"/>
          <p:nvPr/>
        </p:nvSpPr>
        <p:spPr>
          <a:xfrm>
            <a:off x="-1" y="1626460"/>
            <a:ext cx="9169877" cy="5231540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fr-FR" sz="1000" i="1">
                <a:latin typeface="Aptos" panose="020B0004020202020204" pitchFamily="34" charset="0"/>
              </a:rPr>
              <a:t>Insérer 4 images maximum dans ce cadre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C78BE7C0-6633-3F65-0FF1-3A6DE044ABBC}"/>
              </a:ext>
            </a:extLst>
          </p:cNvPr>
          <p:cNvSpPr txBox="1"/>
          <p:nvPr/>
        </p:nvSpPr>
        <p:spPr>
          <a:xfrm>
            <a:off x="9238888" y="0"/>
            <a:ext cx="2953112" cy="576148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fr-FR" sz="1400" b="1">
                <a:latin typeface="Aptos" panose="020B0004020202020204" pitchFamily="34" charset="0"/>
              </a:rPr>
              <a:t>Nom de la société</a:t>
            </a:r>
          </a:p>
          <a:p>
            <a:pPr algn="ctr"/>
            <a:r>
              <a:rPr lang="fr-FR" sz="1000" b="1">
                <a:latin typeface="Aptos" panose="020B0004020202020204" pitchFamily="34" charset="0"/>
              </a:rPr>
              <a:t>(équipe Nom du mandataire)</a:t>
            </a:r>
          </a:p>
        </p:txBody>
      </p:sp>
    </p:spTree>
    <p:extLst>
      <p:ext uri="{BB962C8B-B14F-4D97-AF65-F5344CB8AC3E}">
        <p14:creationId xmlns:p14="http://schemas.microsoft.com/office/powerpoint/2010/main" val="30813768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410DBA-3416-FDE0-5496-F0E434FFC2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5CB75E32-2ACB-2B65-1471-F54545B6C893}"/>
              </a:ext>
            </a:extLst>
          </p:cNvPr>
          <p:cNvSpPr txBox="1"/>
          <p:nvPr/>
        </p:nvSpPr>
        <p:spPr>
          <a:xfrm>
            <a:off x="0" y="0"/>
            <a:ext cx="912291" cy="8895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noAutofit/>
          </a:bodyPr>
          <a:lstStyle/>
          <a:p>
            <a:r>
              <a:rPr lang="fr-FR">
                <a:latin typeface="Aptos" panose="020B0004020202020204" pitchFamily="34" charset="0"/>
              </a:rPr>
              <a:t>N°</a:t>
            </a:r>
          </a:p>
          <a:p>
            <a:r>
              <a:rPr lang="fr-FR" sz="700" i="1">
                <a:latin typeface="Aptos" panose="020B0004020202020204" pitchFamily="34" charset="0"/>
              </a:rPr>
              <a:t>Espace réservé EPAEM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73EE4CF2-CDBE-69B6-796F-752E2A710E73}"/>
              </a:ext>
            </a:extLst>
          </p:cNvPr>
          <p:cNvSpPr txBox="1"/>
          <p:nvPr/>
        </p:nvSpPr>
        <p:spPr>
          <a:xfrm>
            <a:off x="985180" y="3096"/>
            <a:ext cx="8255036" cy="8911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91440" tIns="45720" rIns="91440" bIns="45720" rtlCol="0" anchor="ctr" anchorCtr="0">
            <a:noAutofit/>
          </a:bodyPr>
          <a:lstStyle/>
          <a:p>
            <a:r>
              <a:rPr lang="fr-FR" sz="1400">
                <a:solidFill>
                  <a:srgbClr val="000000"/>
                </a:solidFill>
                <a:ea typeface="+mn-lt"/>
                <a:cs typeface="+mn-lt"/>
              </a:rPr>
              <a:t>Référence 2 BET Expert en marchés immobiliers</a:t>
            </a:r>
            <a:r>
              <a:rPr lang="fr-FR" sz="1400">
                <a:solidFill>
                  <a:srgbClr val="000000"/>
                </a:solidFill>
                <a:latin typeface="Aptos"/>
                <a:ea typeface="+mn-lt"/>
                <a:cs typeface="+mn-lt"/>
              </a:rPr>
              <a:t> :</a:t>
            </a:r>
            <a:r>
              <a:rPr lang="fr-FR" sz="1400" b="1">
                <a:solidFill>
                  <a:srgbClr val="000000"/>
                </a:solidFill>
                <a:latin typeface="Aptos"/>
                <a:ea typeface="+mn-lt"/>
                <a:cs typeface="+mn-lt"/>
              </a:rPr>
              <a:t> </a:t>
            </a:r>
            <a:r>
              <a:rPr lang="fr-FR" sz="1400" b="1">
                <a:solidFill>
                  <a:srgbClr val="000000"/>
                </a:solidFill>
                <a:ea typeface="+mn-lt"/>
                <a:cs typeface="+mn-lt"/>
              </a:rPr>
              <a:t>Analyse économique </a:t>
            </a:r>
            <a:endParaRPr lang="fr-FR" sz="1000">
              <a:solidFill>
                <a:srgbClr val="FF0000"/>
              </a:solidFill>
              <a:ea typeface="+mn-lt"/>
              <a:cs typeface="+mn-lt"/>
            </a:endParaRPr>
          </a:p>
          <a:p>
            <a:r>
              <a:rPr lang="fr" sz="1000">
                <a:ea typeface="+mn-lt"/>
                <a:cs typeface="+mn-lt"/>
              </a:rPr>
              <a:t>Référence portant sur une mission d’accompagnement d’acteurs (publics ou privés) présentant des besoins similaires à ceux de l'EPAEM: </a:t>
            </a:r>
            <a:endParaRPr lang="fr-FR" sz="1000">
              <a:ea typeface="+mn-lt"/>
              <a:cs typeface="+mn-lt"/>
            </a:endParaRPr>
          </a:p>
          <a:p>
            <a:pPr marL="171450" indent="-171450">
              <a:buFont typeface="Arial"/>
              <a:buChar char="•"/>
            </a:pPr>
            <a:r>
              <a:rPr lang="fr" sz="1000">
                <a:ea typeface="+mn-lt"/>
                <a:cs typeface="+mn-lt"/>
              </a:rPr>
              <a:t>Analyse des bilans des opérations immobilières</a:t>
            </a:r>
            <a:endParaRPr lang="fr-FR" sz="1000">
              <a:ea typeface="+mn-lt"/>
              <a:cs typeface="+mn-lt"/>
            </a:endParaRPr>
          </a:p>
          <a:p>
            <a:pPr marL="171450" indent="-171450">
              <a:buFont typeface="Arial"/>
              <a:buChar char="•"/>
            </a:pPr>
            <a:r>
              <a:rPr lang="fr" sz="1000">
                <a:ea typeface="+mn-lt"/>
                <a:cs typeface="+mn-lt"/>
              </a:rPr>
              <a:t>Synthèse de l'état du marché immobilier</a:t>
            </a:r>
          </a:p>
          <a:p>
            <a:pPr marL="171450" indent="-171450">
              <a:buFont typeface="Arial"/>
              <a:buChar char="•"/>
            </a:pPr>
            <a:r>
              <a:rPr lang="fr" sz="1000">
                <a:ea typeface="+mn-lt"/>
                <a:cs typeface="+mn-lt"/>
              </a:rPr>
              <a:t>Mise en place d'un observatoire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5A5D4BF-9A31-F1BC-2E6B-3C2F1C9D6F43}"/>
              </a:ext>
            </a:extLst>
          </p:cNvPr>
          <p:cNvSpPr txBox="1"/>
          <p:nvPr/>
        </p:nvSpPr>
        <p:spPr>
          <a:xfrm>
            <a:off x="0" y="995826"/>
            <a:ext cx="9169877" cy="897146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lIns="252000" rtlCol="0">
            <a:noAutofit/>
          </a:bodyPr>
          <a:lstStyle/>
          <a:p>
            <a:r>
              <a:rPr lang="fr-FR" sz="1400" b="1">
                <a:latin typeface="Aptos" panose="020B0004020202020204" pitchFamily="34" charset="0"/>
              </a:rPr>
              <a:t>Nom du projet</a:t>
            </a:r>
            <a:r>
              <a:rPr lang="fr-FR" sz="1400">
                <a:latin typeface="Aptos" panose="020B0004020202020204" pitchFamily="34" charset="0"/>
              </a:rPr>
              <a:t>,</a:t>
            </a:r>
          </a:p>
          <a:p>
            <a:r>
              <a:rPr lang="fr-FR" sz="1400">
                <a:latin typeface="Aptos" panose="020B0004020202020204" pitchFamily="34" charset="0"/>
              </a:rPr>
              <a:t>Ville (Département)</a:t>
            </a:r>
          </a:p>
          <a:p>
            <a:endParaRPr lang="fr-FR" sz="1000">
              <a:latin typeface="Aptos" panose="020B0004020202020204" pitchFamily="34" charset="0"/>
            </a:endParaRPr>
          </a:p>
          <a:p>
            <a:r>
              <a:rPr lang="fr-FR" sz="1000">
                <a:latin typeface="Aptos" panose="020B0004020202020204" pitchFamily="34" charset="0"/>
              </a:rPr>
              <a:t>Mandataire de l’équipe :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14A84C45-540A-1F63-581D-0EAB2B53F7F8}"/>
              </a:ext>
            </a:extLst>
          </p:cNvPr>
          <p:cNvSpPr txBox="1"/>
          <p:nvPr/>
        </p:nvSpPr>
        <p:spPr>
          <a:xfrm>
            <a:off x="9238891" y="652731"/>
            <a:ext cx="2953112" cy="897147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noAutofit/>
          </a:bodyPr>
          <a:lstStyle/>
          <a:p>
            <a:r>
              <a:rPr lang="fr-FR" sz="1000">
                <a:latin typeface="Aptos" panose="020B0004020202020204" pitchFamily="34" charset="0"/>
              </a:rPr>
              <a:t>Début-fin mission :</a:t>
            </a:r>
          </a:p>
          <a:p>
            <a:r>
              <a:rPr lang="fr-FR" sz="1000">
                <a:latin typeface="Aptos" panose="020B0004020202020204" pitchFamily="34" charset="0"/>
              </a:rPr>
              <a:t>MOA :</a:t>
            </a:r>
          </a:p>
          <a:p>
            <a:r>
              <a:rPr lang="fr-FR" sz="1000">
                <a:latin typeface="Aptos" panose="020B0004020202020204" pitchFamily="34" charset="0"/>
              </a:rPr>
              <a:t>Surface (ha) :</a:t>
            </a:r>
          </a:p>
          <a:p>
            <a:r>
              <a:rPr lang="fr-FR" sz="1000">
                <a:latin typeface="Aptos" panose="020B0004020202020204" pitchFamily="34" charset="0"/>
              </a:rPr>
              <a:t>Montant total </a:t>
            </a:r>
            <a:r>
              <a:rPr lang="fr-FR" sz="1000" err="1">
                <a:latin typeface="Aptos" panose="020B0004020202020204" pitchFamily="34" charset="0"/>
              </a:rPr>
              <a:t>honos</a:t>
            </a:r>
            <a:r>
              <a:rPr lang="fr-FR" sz="1000">
                <a:latin typeface="Aptos" panose="020B0004020202020204" pitchFamily="34" charset="0"/>
              </a:rPr>
              <a:t>./montant </a:t>
            </a:r>
            <a:r>
              <a:rPr lang="fr-FR" sz="1000" err="1">
                <a:latin typeface="Aptos" panose="020B0004020202020204" pitchFamily="34" charset="0"/>
              </a:rPr>
              <a:t>honos</a:t>
            </a:r>
            <a:r>
              <a:rPr lang="fr-FR" sz="1000">
                <a:latin typeface="Aptos" panose="020B0004020202020204" pitchFamily="34" charset="0"/>
              </a:rPr>
              <a:t>. prestataire HT :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913E304A-80C3-C6A9-A21D-C2FF531306E4}"/>
              </a:ext>
            </a:extLst>
          </p:cNvPr>
          <p:cNvSpPr txBox="1"/>
          <p:nvPr/>
        </p:nvSpPr>
        <p:spPr>
          <a:xfrm>
            <a:off x="9238888" y="1626461"/>
            <a:ext cx="2953116" cy="2577478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noAutofit/>
          </a:bodyPr>
          <a:lstStyle/>
          <a:p>
            <a:r>
              <a:rPr lang="fr-FR" sz="1000">
                <a:latin typeface="Aptos" panose="020B0004020202020204" pitchFamily="34" charset="0"/>
              </a:rPr>
              <a:t>Description sommaire de l’objet de la mission et des tâches portées par le prestataire :</a:t>
            </a:r>
          </a:p>
          <a:p>
            <a:endParaRPr lang="fr-FR" sz="1000">
              <a:latin typeface="Aptos" panose="020B0004020202020204" pitchFamily="34" charset="0"/>
            </a:endParaRPr>
          </a:p>
          <a:p>
            <a:r>
              <a:rPr lang="fr-FR" sz="1000" i="1">
                <a:latin typeface="Aptos" panose="020B0004020202020204" pitchFamily="34" charset="0"/>
              </a:rPr>
              <a:t>Le cadre délimite la longueur maximale du texte. Respecter mise en forme </a:t>
            </a:r>
            <a:r>
              <a:rPr lang="fr-FR" sz="1000" i="1" err="1">
                <a:latin typeface="Aptos" panose="020B0004020202020204" pitchFamily="34" charset="0"/>
              </a:rPr>
              <a:t>Aptos</a:t>
            </a:r>
            <a:r>
              <a:rPr lang="fr-FR" sz="1000" i="1">
                <a:latin typeface="Aptos" panose="020B0004020202020204" pitchFamily="34" charset="0"/>
              </a:rPr>
              <a:t> 10 interligne 1.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BF94B1A-231D-8730-9FFF-D889F1DAB603}"/>
              </a:ext>
            </a:extLst>
          </p:cNvPr>
          <p:cNvSpPr txBox="1"/>
          <p:nvPr/>
        </p:nvSpPr>
        <p:spPr>
          <a:xfrm>
            <a:off x="9238887" y="4280522"/>
            <a:ext cx="2953116" cy="2577478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noAutofit/>
          </a:bodyPr>
          <a:lstStyle/>
          <a:p>
            <a:r>
              <a:rPr lang="fr-FR" sz="1000">
                <a:latin typeface="Aptos" panose="020B0004020202020204" pitchFamily="34" charset="0"/>
              </a:rPr>
              <a:t>Thématiques et enjeux abordés pertinents au regard du présent accord-cadre :</a:t>
            </a:r>
          </a:p>
          <a:p>
            <a:endParaRPr lang="fr-FR" sz="1000">
              <a:latin typeface="Aptos" panose="020B0004020202020204" pitchFamily="34" charset="0"/>
            </a:endParaRPr>
          </a:p>
          <a:p>
            <a:r>
              <a:rPr lang="fr-FR" sz="1000" i="1">
                <a:latin typeface="Aptos" panose="020B0004020202020204" pitchFamily="34" charset="0"/>
              </a:rPr>
              <a:t>Le cadre délimite la longueur maximale du texte. Respecter mise en forme </a:t>
            </a:r>
            <a:r>
              <a:rPr lang="fr-FR" sz="1000" i="1" err="1">
                <a:latin typeface="Aptos" panose="020B0004020202020204" pitchFamily="34" charset="0"/>
              </a:rPr>
              <a:t>Aptos</a:t>
            </a:r>
            <a:r>
              <a:rPr lang="fr-FR" sz="1000" i="1">
                <a:latin typeface="Aptos" panose="020B0004020202020204" pitchFamily="34" charset="0"/>
              </a:rPr>
              <a:t> 10 interligne 1.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C77D5B97-60C1-2BFF-32C3-EA747828FF54}"/>
              </a:ext>
            </a:extLst>
          </p:cNvPr>
          <p:cNvSpPr txBox="1"/>
          <p:nvPr/>
        </p:nvSpPr>
        <p:spPr>
          <a:xfrm>
            <a:off x="-1" y="1989875"/>
            <a:ext cx="9230837" cy="5688740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fr-FR" sz="1000" i="1">
                <a:latin typeface="Aptos" panose="020B0004020202020204" pitchFamily="34" charset="0"/>
              </a:rPr>
              <a:t>Insérer 4 images maximum dans ce cadre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A760D083-4C1A-87C6-D5C1-64BFE14E3896}"/>
              </a:ext>
            </a:extLst>
          </p:cNvPr>
          <p:cNvSpPr txBox="1"/>
          <p:nvPr/>
        </p:nvSpPr>
        <p:spPr>
          <a:xfrm>
            <a:off x="9238888" y="0"/>
            <a:ext cx="2953112" cy="576148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fr-FR" sz="1400" b="1">
                <a:latin typeface="Aptos" panose="020B0004020202020204" pitchFamily="34" charset="0"/>
              </a:rPr>
              <a:t>Nom de la société</a:t>
            </a:r>
          </a:p>
          <a:p>
            <a:pPr algn="ctr"/>
            <a:r>
              <a:rPr lang="fr-FR" sz="1000" b="1">
                <a:latin typeface="Aptos" panose="020B0004020202020204" pitchFamily="34" charset="0"/>
              </a:rPr>
              <a:t>(équipe Nom du mandataire)</a:t>
            </a:r>
          </a:p>
        </p:txBody>
      </p:sp>
    </p:spTree>
    <p:extLst>
      <p:ext uri="{BB962C8B-B14F-4D97-AF65-F5344CB8AC3E}">
        <p14:creationId xmlns:p14="http://schemas.microsoft.com/office/powerpoint/2010/main" val="41784989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98016C-F633-0969-32A6-430FE142C5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ED48F199-BDD2-BDC8-9101-9FC3E24EE65B}"/>
              </a:ext>
            </a:extLst>
          </p:cNvPr>
          <p:cNvSpPr txBox="1"/>
          <p:nvPr/>
        </p:nvSpPr>
        <p:spPr>
          <a:xfrm>
            <a:off x="0" y="0"/>
            <a:ext cx="983411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noAutofit/>
          </a:bodyPr>
          <a:lstStyle/>
          <a:p>
            <a:r>
              <a:rPr lang="fr-FR">
                <a:latin typeface="Aptos" panose="020B0004020202020204" pitchFamily="34" charset="0"/>
              </a:rPr>
              <a:t>N°</a:t>
            </a:r>
          </a:p>
          <a:p>
            <a:r>
              <a:rPr lang="fr-FR" sz="700" i="1">
                <a:latin typeface="Aptos" panose="020B0004020202020204" pitchFamily="34" charset="0"/>
              </a:rPr>
              <a:t>Espace réservé EPAEM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F0E338B-2E1C-98B6-BC1C-A5A795ED56A5}"/>
              </a:ext>
            </a:extLst>
          </p:cNvPr>
          <p:cNvSpPr txBox="1"/>
          <p:nvPr/>
        </p:nvSpPr>
        <p:spPr>
          <a:xfrm>
            <a:off x="1043795" y="-8627"/>
            <a:ext cx="8126083" cy="5934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91440" tIns="45720" rIns="91440" bIns="45720" rtlCol="0" anchor="ctr" anchorCtr="0">
            <a:noAutofit/>
          </a:bodyPr>
          <a:lstStyle/>
          <a:p>
            <a:r>
              <a:rPr lang="fr-FR" sz="1400">
                <a:latin typeface="Aptos"/>
              </a:rPr>
              <a:t>Référence 3 </a:t>
            </a:r>
            <a:r>
              <a:rPr lang="fr-FR" sz="1400">
                <a:ea typeface="+mn-lt"/>
                <a:cs typeface="+mn-lt"/>
              </a:rPr>
              <a:t>BET Expert en marchés immobiliers</a:t>
            </a:r>
            <a:r>
              <a:rPr lang="fr-FR" sz="1400">
                <a:latin typeface="Aptos"/>
              </a:rPr>
              <a:t> : </a:t>
            </a:r>
            <a:r>
              <a:rPr lang="fr-FR" sz="1400">
                <a:latin typeface="Segoe UI"/>
                <a:cs typeface="Segoe UI"/>
              </a:rPr>
              <a:t>Appui stratégique et aide à la décision</a:t>
            </a:r>
            <a:endParaRPr lang="fr-FR">
              <a:latin typeface="Calibri" panose="020F0502020204030204"/>
              <a:ea typeface="Calibri" panose="020F0502020204030204"/>
              <a:cs typeface="Calibri" panose="020F0502020204030204"/>
            </a:endParaRPr>
          </a:p>
          <a:p>
            <a:r>
              <a:rPr lang="fr-FR" sz="1000">
                <a:latin typeface="Segoe UI"/>
                <a:ea typeface="Calibri"/>
                <a:cs typeface="Segoe UI"/>
              </a:rPr>
              <a:t>Référence</a:t>
            </a:r>
            <a:r>
              <a:rPr lang="fr-FR" sz="1000" dirty="0">
                <a:latin typeface="Segoe UI"/>
                <a:ea typeface="+mn-lt"/>
                <a:cs typeface="Segoe UI"/>
              </a:rPr>
              <a:t> </a:t>
            </a:r>
            <a:r>
              <a:rPr lang="fr-FR" sz="1000">
                <a:latin typeface="Segoe UI"/>
                <a:ea typeface="Calibri"/>
                <a:cs typeface="Segoe UI"/>
              </a:rPr>
              <a:t>portant sur </a:t>
            </a:r>
            <a:r>
              <a:rPr lang="fr-FR" sz="1000">
                <a:latin typeface="Segoe UI"/>
                <a:ea typeface="+mn-lt"/>
                <a:cs typeface="Segoe UI"/>
              </a:rPr>
              <a:t>l’accompagnement d’un acteur public ou privé pour la définition d'une stratégie de développement immobilière conforme aux caractéristiques du marché immobilier.</a:t>
            </a:r>
            <a:endParaRPr lang="fr-FR" sz="1000">
              <a:latin typeface="Segoe UI"/>
              <a:ea typeface="Calibri"/>
              <a:cs typeface="Segoe UI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E953099-A0F7-D1D6-8B74-AF1447FC71F0}"/>
              </a:ext>
            </a:extLst>
          </p:cNvPr>
          <p:cNvSpPr txBox="1"/>
          <p:nvPr/>
        </p:nvSpPr>
        <p:spPr>
          <a:xfrm>
            <a:off x="0" y="652731"/>
            <a:ext cx="9169877" cy="897146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lIns="252000" rtlCol="0">
            <a:noAutofit/>
          </a:bodyPr>
          <a:lstStyle/>
          <a:p>
            <a:r>
              <a:rPr lang="fr-FR" sz="1400" b="1">
                <a:latin typeface="Aptos" panose="020B0004020202020204" pitchFamily="34" charset="0"/>
              </a:rPr>
              <a:t>Nom du projet</a:t>
            </a:r>
            <a:r>
              <a:rPr lang="fr-FR" sz="1400">
                <a:latin typeface="Aptos" panose="020B0004020202020204" pitchFamily="34" charset="0"/>
              </a:rPr>
              <a:t>,</a:t>
            </a:r>
          </a:p>
          <a:p>
            <a:r>
              <a:rPr lang="fr-FR" sz="1400">
                <a:latin typeface="Aptos" panose="020B0004020202020204" pitchFamily="34" charset="0"/>
              </a:rPr>
              <a:t>Ville (Département)</a:t>
            </a:r>
          </a:p>
          <a:p>
            <a:endParaRPr lang="fr-FR" sz="1000">
              <a:latin typeface="Aptos" panose="020B0004020202020204" pitchFamily="34" charset="0"/>
            </a:endParaRPr>
          </a:p>
          <a:p>
            <a:r>
              <a:rPr lang="fr-FR" sz="1000">
                <a:latin typeface="Aptos" panose="020B0004020202020204" pitchFamily="34" charset="0"/>
              </a:rPr>
              <a:t>Mandataire de l’équipe :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2E4B43DC-D251-9787-24A9-142397A0244E}"/>
              </a:ext>
            </a:extLst>
          </p:cNvPr>
          <p:cNvSpPr txBox="1"/>
          <p:nvPr/>
        </p:nvSpPr>
        <p:spPr>
          <a:xfrm>
            <a:off x="9238891" y="652731"/>
            <a:ext cx="2953112" cy="897147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noAutofit/>
          </a:bodyPr>
          <a:lstStyle/>
          <a:p>
            <a:r>
              <a:rPr lang="fr-FR" sz="1000">
                <a:latin typeface="Aptos" panose="020B0004020202020204" pitchFamily="34" charset="0"/>
              </a:rPr>
              <a:t>Début-fin mission :</a:t>
            </a:r>
          </a:p>
          <a:p>
            <a:r>
              <a:rPr lang="fr-FR" sz="1000">
                <a:latin typeface="Aptos" panose="020B0004020202020204" pitchFamily="34" charset="0"/>
              </a:rPr>
              <a:t>MOA :</a:t>
            </a:r>
          </a:p>
          <a:p>
            <a:r>
              <a:rPr lang="fr-FR" sz="1000">
                <a:latin typeface="Aptos" panose="020B0004020202020204" pitchFamily="34" charset="0"/>
              </a:rPr>
              <a:t>Surface (ha) :</a:t>
            </a:r>
          </a:p>
          <a:p>
            <a:r>
              <a:rPr lang="fr-FR" sz="1000">
                <a:latin typeface="Aptos" panose="020B0004020202020204" pitchFamily="34" charset="0"/>
              </a:rPr>
              <a:t>Montant total </a:t>
            </a:r>
            <a:r>
              <a:rPr lang="fr-FR" sz="1000" err="1">
                <a:latin typeface="Aptos" panose="020B0004020202020204" pitchFamily="34" charset="0"/>
              </a:rPr>
              <a:t>honos</a:t>
            </a:r>
            <a:r>
              <a:rPr lang="fr-FR" sz="1000">
                <a:latin typeface="Aptos" panose="020B0004020202020204" pitchFamily="34" charset="0"/>
              </a:rPr>
              <a:t>./montant </a:t>
            </a:r>
            <a:r>
              <a:rPr lang="fr-FR" sz="1000" err="1">
                <a:latin typeface="Aptos" panose="020B0004020202020204" pitchFamily="34" charset="0"/>
              </a:rPr>
              <a:t>honos</a:t>
            </a:r>
            <a:r>
              <a:rPr lang="fr-FR" sz="1000">
                <a:latin typeface="Aptos" panose="020B0004020202020204" pitchFamily="34" charset="0"/>
              </a:rPr>
              <a:t>. prestataire HT :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00A15DE-F8EF-BDE2-76FC-3D49CC4C61A4}"/>
              </a:ext>
            </a:extLst>
          </p:cNvPr>
          <p:cNvSpPr txBox="1"/>
          <p:nvPr/>
        </p:nvSpPr>
        <p:spPr>
          <a:xfrm>
            <a:off x="9238888" y="1626461"/>
            <a:ext cx="2953116" cy="2577478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noAutofit/>
          </a:bodyPr>
          <a:lstStyle/>
          <a:p>
            <a:r>
              <a:rPr lang="fr-FR" sz="1000">
                <a:latin typeface="Aptos" panose="020B0004020202020204" pitchFamily="34" charset="0"/>
              </a:rPr>
              <a:t>Description sommaire de l’objet de la mission et des tâches portées par le prestataire :</a:t>
            </a:r>
          </a:p>
          <a:p>
            <a:endParaRPr lang="fr-FR" sz="1000">
              <a:latin typeface="Aptos" panose="020B0004020202020204" pitchFamily="34" charset="0"/>
            </a:endParaRPr>
          </a:p>
          <a:p>
            <a:r>
              <a:rPr lang="fr-FR" sz="1000" i="1">
                <a:latin typeface="Aptos" panose="020B0004020202020204" pitchFamily="34" charset="0"/>
              </a:rPr>
              <a:t>Le cadre délimite la longueur maximale du texte. Respecter mise en forme </a:t>
            </a:r>
            <a:r>
              <a:rPr lang="fr-FR" sz="1000" i="1" err="1">
                <a:latin typeface="Aptos" panose="020B0004020202020204" pitchFamily="34" charset="0"/>
              </a:rPr>
              <a:t>Aptos</a:t>
            </a:r>
            <a:r>
              <a:rPr lang="fr-FR" sz="1000" i="1">
                <a:latin typeface="Aptos" panose="020B0004020202020204" pitchFamily="34" charset="0"/>
              </a:rPr>
              <a:t> 10 interligne 1.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656E232-6617-A107-E4CF-34469214D3A6}"/>
              </a:ext>
            </a:extLst>
          </p:cNvPr>
          <p:cNvSpPr txBox="1"/>
          <p:nvPr/>
        </p:nvSpPr>
        <p:spPr>
          <a:xfrm>
            <a:off x="9238887" y="4280522"/>
            <a:ext cx="2953116" cy="2577478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noAutofit/>
          </a:bodyPr>
          <a:lstStyle/>
          <a:p>
            <a:r>
              <a:rPr lang="fr-FR" sz="1000">
                <a:latin typeface="Aptos" panose="020B0004020202020204" pitchFamily="34" charset="0"/>
              </a:rPr>
              <a:t>Thématiques et enjeux abordés pertinents au regard du présent accord-cadre :</a:t>
            </a:r>
          </a:p>
          <a:p>
            <a:endParaRPr lang="fr-FR" sz="1000">
              <a:latin typeface="Aptos" panose="020B0004020202020204" pitchFamily="34" charset="0"/>
            </a:endParaRPr>
          </a:p>
          <a:p>
            <a:r>
              <a:rPr lang="fr-FR" sz="1000" i="1">
                <a:latin typeface="Aptos" panose="020B0004020202020204" pitchFamily="34" charset="0"/>
              </a:rPr>
              <a:t>Le cadre délimite la longueur maximale du texte. Respecter mise en forme </a:t>
            </a:r>
            <a:r>
              <a:rPr lang="fr-FR" sz="1000" i="1" err="1">
                <a:latin typeface="Aptos" panose="020B0004020202020204" pitchFamily="34" charset="0"/>
              </a:rPr>
              <a:t>Aptos</a:t>
            </a:r>
            <a:r>
              <a:rPr lang="fr-FR" sz="1000" i="1">
                <a:latin typeface="Aptos" panose="020B0004020202020204" pitchFamily="34" charset="0"/>
              </a:rPr>
              <a:t> 10 interligne 1.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BC370A1C-7A34-A0C5-AA4A-5DC34CA3A79A}"/>
              </a:ext>
            </a:extLst>
          </p:cNvPr>
          <p:cNvSpPr txBox="1"/>
          <p:nvPr/>
        </p:nvSpPr>
        <p:spPr>
          <a:xfrm>
            <a:off x="-1" y="1626460"/>
            <a:ext cx="9169877" cy="5231540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fr-FR" sz="1000" i="1">
                <a:latin typeface="Aptos" panose="020B0004020202020204" pitchFamily="34" charset="0"/>
              </a:rPr>
              <a:t>Insérer 4 images maximum dans ce cadre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F1F5836-7006-968E-371E-AB96E9D45C25}"/>
              </a:ext>
            </a:extLst>
          </p:cNvPr>
          <p:cNvSpPr txBox="1"/>
          <p:nvPr/>
        </p:nvSpPr>
        <p:spPr>
          <a:xfrm>
            <a:off x="9238888" y="0"/>
            <a:ext cx="2953112" cy="576148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fr-FR" sz="1400" b="1">
                <a:latin typeface="Aptos" panose="020B0004020202020204" pitchFamily="34" charset="0"/>
              </a:rPr>
              <a:t>Nom de la société</a:t>
            </a:r>
          </a:p>
          <a:p>
            <a:pPr algn="ctr"/>
            <a:r>
              <a:rPr lang="fr-FR" sz="1000" b="1">
                <a:latin typeface="Aptos" panose="020B0004020202020204" pitchFamily="34" charset="0"/>
              </a:rPr>
              <a:t>(équipe Nom du mandataire)</a:t>
            </a:r>
          </a:p>
        </p:txBody>
      </p:sp>
    </p:spTree>
    <p:extLst>
      <p:ext uri="{BB962C8B-B14F-4D97-AF65-F5344CB8AC3E}">
        <p14:creationId xmlns:p14="http://schemas.microsoft.com/office/powerpoint/2010/main" val="42539820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A3F2ABFE-7237-658F-C46F-F85B1D4A6E0E}"/>
              </a:ext>
            </a:extLst>
          </p:cNvPr>
          <p:cNvSpPr txBox="1"/>
          <p:nvPr/>
        </p:nvSpPr>
        <p:spPr>
          <a:xfrm>
            <a:off x="0" y="0"/>
            <a:ext cx="983411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noAutofit/>
          </a:bodyPr>
          <a:lstStyle/>
          <a:p>
            <a:r>
              <a:rPr lang="fr-FR">
                <a:latin typeface="Aptos" panose="020B0004020202020204" pitchFamily="34" charset="0"/>
              </a:rPr>
              <a:t>N°</a:t>
            </a:r>
          </a:p>
          <a:p>
            <a:r>
              <a:rPr lang="fr-FR" sz="700" i="1">
                <a:latin typeface="Aptos" panose="020B0004020202020204" pitchFamily="34" charset="0"/>
              </a:rPr>
              <a:t>Espace réservé EPAEM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B0FCCF9-7FE1-EED2-FD91-39ED1063ED4D}"/>
              </a:ext>
            </a:extLst>
          </p:cNvPr>
          <p:cNvSpPr txBox="1"/>
          <p:nvPr/>
        </p:nvSpPr>
        <p:spPr>
          <a:xfrm>
            <a:off x="1043795" y="-8627"/>
            <a:ext cx="8126083" cy="59340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91440" tIns="45720" rIns="91440" bIns="45720" rtlCol="0" anchor="ctr" anchorCtr="0">
            <a:noAutofit/>
          </a:bodyPr>
          <a:lstStyle/>
          <a:p>
            <a:r>
              <a:rPr lang="fr-FR" sz="1400" b="1">
                <a:latin typeface="Aptos"/>
              </a:rPr>
              <a:t>Référence 1 BET Economiste de la Construction :</a:t>
            </a:r>
          </a:p>
          <a:p>
            <a:r>
              <a:rPr lang="fr-FR" sz="1000">
                <a:ea typeface="+mn-lt"/>
                <a:cs typeface="+mn-lt"/>
              </a:rPr>
              <a:t>Estimation économique bâtimentaire en phase études portant sur une opération de construction neuve en milieu urbain dense : </a:t>
            </a:r>
            <a:r>
              <a:rPr lang="fr-FR" sz="1000">
                <a:latin typeface="Aptos"/>
              </a:rPr>
              <a:t>Programme de logements collectifs ou de bureaux – minimum 5000m² SDP </a:t>
            </a:r>
            <a:endParaRPr lang="fr-FR" sz="1000">
              <a:ea typeface="Calibri"/>
              <a:cs typeface="Calibri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514E72D-E3AC-83D8-01F0-5F0830E42A6C}"/>
              </a:ext>
            </a:extLst>
          </p:cNvPr>
          <p:cNvSpPr txBox="1"/>
          <p:nvPr/>
        </p:nvSpPr>
        <p:spPr>
          <a:xfrm>
            <a:off x="0" y="652731"/>
            <a:ext cx="9169877" cy="897146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lIns="252000" rtlCol="0">
            <a:noAutofit/>
          </a:bodyPr>
          <a:lstStyle/>
          <a:p>
            <a:r>
              <a:rPr lang="fr-FR" sz="1400" b="1">
                <a:latin typeface="Aptos" panose="020B0004020202020204" pitchFamily="34" charset="0"/>
              </a:rPr>
              <a:t>Nom du projet</a:t>
            </a:r>
            <a:r>
              <a:rPr lang="fr-FR" sz="1400">
                <a:latin typeface="Aptos" panose="020B0004020202020204" pitchFamily="34" charset="0"/>
              </a:rPr>
              <a:t>,</a:t>
            </a:r>
          </a:p>
          <a:p>
            <a:r>
              <a:rPr lang="fr-FR" sz="1400">
                <a:latin typeface="Aptos" panose="020B0004020202020204" pitchFamily="34" charset="0"/>
              </a:rPr>
              <a:t>Ville (Département)</a:t>
            </a:r>
          </a:p>
          <a:p>
            <a:endParaRPr lang="fr-FR" sz="1000">
              <a:latin typeface="Aptos" panose="020B0004020202020204" pitchFamily="34" charset="0"/>
            </a:endParaRPr>
          </a:p>
          <a:p>
            <a:r>
              <a:rPr lang="fr-FR" sz="1000">
                <a:latin typeface="Aptos" panose="020B0004020202020204" pitchFamily="34" charset="0"/>
              </a:rPr>
              <a:t>Mandataire de l’équipe :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97E7C3F-4E55-89C6-1F20-AC73C2D85F38}"/>
              </a:ext>
            </a:extLst>
          </p:cNvPr>
          <p:cNvSpPr txBox="1"/>
          <p:nvPr/>
        </p:nvSpPr>
        <p:spPr>
          <a:xfrm>
            <a:off x="9238891" y="652731"/>
            <a:ext cx="2953112" cy="897147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noAutofit/>
          </a:bodyPr>
          <a:lstStyle/>
          <a:p>
            <a:r>
              <a:rPr lang="fr-FR" sz="1000">
                <a:latin typeface="Aptos" panose="020B0004020202020204" pitchFamily="34" charset="0"/>
              </a:rPr>
              <a:t>Début-fin mission :</a:t>
            </a:r>
          </a:p>
          <a:p>
            <a:r>
              <a:rPr lang="fr-FR" sz="1000">
                <a:latin typeface="Aptos" panose="020B0004020202020204" pitchFamily="34" charset="0"/>
              </a:rPr>
              <a:t>MOA :</a:t>
            </a:r>
          </a:p>
          <a:p>
            <a:r>
              <a:rPr lang="fr-FR" sz="1000">
                <a:latin typeface="Aptos" panose="020B0004020202020204" pitchFamily="34" charset="0"/>
              </a:rPr>
              <a:t>Surface (ha) :</a:t>
            </a:r>
          </a:p>
          <a:p>
            <a:r>
              <a:rPr lang="fr-FR" sz="1000">
                <a:latin typeface="Aptos" panose="020B0004020202020204" pitchFamily="34" charset="0"/>
              </a:rPr>
              <a:t>Montant total </a:t>
            </a:r>
            <a:r>
              <a:rPr lang="fr-FR" sz="1000" err="1">
                <a:latin typeface="Aptos" panose="020B0004020202020204" pitchFamily="34" charset="0"/>
              </a:rPr>
              <a:t>honos</a:t>
            </a:r>
            <a:r>
              <a:rPr lang="fr-FR" sz="1000">
                <a:latin typeface="Aptos" panose="020B0004020202020204" pitchFamily="34" charset="0"/>
              </a:rPr>
              <a:t>./montant </a:t>
            </a:r>
            <a:r>
              <a:rPr lang="fr-FR" sz="1000" err="1">
                <a:latin typeface="Aptos" panose="020B0004020202020204" pitchFamily="34" charset="0"/>
              </a:rPr>
              <a:t>honos</a:t>
            </a:r>
            <a:r>
              <a:rPr lang="fr-FR" sz="1000">
                <a:latin typeface="Aptos" panose="020B0004020202020204" pitchFamily="34" charset="0"/>
              </a:rPr>
              <a:t>. prestataire HT :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544EA0D8-A2FE-5EF1-E77B-8DDE89C4EEC5}"/>
              </a:ext>
            </a:extLst>
          </p:cNvPr>
          <p:cNvSpPr txBox="1"/>
          <p:nvPr/>
        </p:nvSpPr>
        <p:spPr>
          <a:xfrm>
            <a:off x="9238888" y="1626461"/>
            <a:ext cx="2953116" cy="2577478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noAutofit/>
          </a:bodyPr>
          <a:lstStyle/>
          <a:p>
            <a:r>
              <a:rPr lang="fr-FR" sz="1000">
                <a:latin typeface="Aptos" panose="020B0004020202020204" pitchFamily="34" charset="0"/>
              </a:rPr>
              <a:t>Description sommaire de l’objet de la mission et des tâches portées par le prestataire :</a:t>
            </a:r>
          </a:p>
          <a:p>
            <a:endParaRPr lang="fr-FR" sz="1000">
              <a:latin typeface="Aptos" panose="020B0004020202020204" pitchFamily="34" charset="0"/>
            </a:endParaRPr>
          </a:p>
          <a:p>
            <a:r>
              <a:rPr lang="fr-FR" sz="1000" i="1">
                <a:latin typeface="Aptos" panose="020B0004020202020204" pitchFamily="34" charset="0"/>
              </a:rPr>
              <a:t>Le cadre délimite la longueur maximale du texte. Respecter mise en forme </a:t>
            </a:r>
            <a:r>
              <a:rPr lang="fr-FR" sz="1000" i="1" err="1">
                <a:latin typeface="Aptos" panose="020B0004020202020204" pitchFamily="34" charset="0"/>
              </a:rPr>
              <a:t>Aptos</a:t>
            </a:r>
            <a:r>
              <a:rPr lang="fr-FR" sz="1000" i="1">
                <a:latin typeface="Aptos" panose="020B0004020202020204" pitchFamily="34" charset="0"/>
              </a:rPr>
              <a:t> 10 interligne 1.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77D1E41-5AB2-402B-A93F-1B83FFD7C59C}"/>
              </a:ext>
            </a:extLst>
          </p:cNvPr>
          <p:cNvSpPr txBox="1"/>
          <p:nvPr/>
        </p:nvSpPr>
        <p:spPr>
          <a:xfrm>
            <a:off x="9238887" y="4280522"/>
            <a:ext cx="2953116" cy="2577478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noAutofit/>
          </a:bodyPr>
          <a:lstStyle/>
          <a:p>
            <a:r>
              <a:rPr lang="fr-FR" sz="1000">
                <a:latin typeface="Aptos" panose="020B0004020202020204" pitchFamily="34" charset="0"/>
              </a:rPr>
              <a:t>Thématiques et enjeux abordés pertinents au regard du présent accord-cadre :</a:t>
            </a:r>
          </a:p>
          <a:p>
            <a:endParaRPr lang="fr-FR" sz="1000">
              <a:latin typeface="Aptos" panose="020B0004020202020204" pitchFamily="34" charset="0"/>
            </a:endParaRPr>
          </a:p>
          <a:p>
            <a:r>
              <a:rPr lang="fr-FR" sz="1000" i="1">
                <a:latin typeface="Aptos" panose="020B0004020202020204" pitchFamily="34" charset="0"/>
              </a:rPr>
              <a:t>Le cadre délimite la longueur maximale du texte. Respecter mise en forme </a:t>
            </a:r>
            <a:r>
              <a:rPr lang="fr-FR" sz="1000" i="1" err="1">
                <a:latin typeface="Aptos" panose="020B0004020202020204" pitchFamily="34" charset="0"/>
              </a:rPr>
              <a:t>Aptos</a:t>
            </a:r>
            <a:r>
              <a:rPr lang="fr-FR" sz="1000" i="1">
                <a:latin typeface="Aptos" panose="020B0004020202020204" pitchFamily="34" charset="0"/>
              </a:rPr>
              <a:t> 10 interligne 1.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23C8A1E3-5E9D-3552-5DE5-F3EE70561EB0}"/>
              </a:ext>
            </a:extLst>
          </p:cNvPr>
          <p:cNvSpPr txBox="1"/>
          <p:nvPr/>
        </p:nvSpPr>
        <p:spPr>
          <a:xfrm>
            <a:off x="-1" y="1626460"/>
            <a:ext cx="9169877" cy="5231540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fr-FR" sz="1000" i="1">
                <a:latin typeface="Aptos" panose="020B0004020202020204" pitchFamily="34" charset="0"/>
              </a:rPr>
              <a:t>Insérer 4 images maximum dans ce cadre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D884DB63-91C1-0571-652A-4DBC4EA1AC24}"/>
              </a:ext>
            </a:extLst>
          </p:cNvPr>
          <p:cNvSpPr txBox="1"/>
          <p:nvPr/>
        </p:nvSpPr>
        <p:spPr>
          <a:xfrm>
            <a:off x="9238888" y="0"/>
            <a:ext cx="2953112" cy="576148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fr-FR" sz="1400" b="1">
                <a:latin typeface="Aptos" panose="020B0004020202020204" pitchFamily="34" charset="0"/>
              </a:rPr>
              <a:t>Nom de la société</a:t>
            </a:r>
          </a:p>
          <a:p>
            <a:pPr algn="ctr"/>
            <a:r>
              <a:rPr lang="fr-FR" sz="1000" b="1">
                <a:latin typeface="Aptos" panose="020B0004020202020204" pitchFamily="34" charset="0"/>
              </a:rPr>
              <a:t>(équipe Nom du mandataire)</a:t>
            </a:r>
          </a:p>
        </p:txBody>
      </p:sp>
    </p:spTree>
    <p:extLst>
      <p:ext uri="{BB962C8B-B14F-4D97-AF65-F5344CB8AC3E}">
        <p14:creationId xmlns:p14="http://schemas.microsoft.com/office/powerpoint/2010/main" val="13931169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A3F2ABFE-7237-658F-C46F-F85B1D4A6E0E}"/>
              </a:ext>
            </a:extLst>
          </p:cNvPr>
          <p:cNvSpPr txBox="1"/>
          <p:nvPr/>
        </p:nvSpPr>
        <p:spPr>
          <a:xfrm>
            <a:off x="0" y="0"/>
            <a:ext cx="983411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noAutofit/>
          </a:bodyPr>
          <a:lstStyle/>
          <a:p>
            <a:r>
              <a:rPr lang="fr-FR">
                <a:latin typeface="Aptos" panose="020B0004020202020204" pitchFamily="34" charset="0"/>
              </a:rPr>
              <a:t>N°</a:t>
            </a:r>
          </a:p>
          <a:p>
            <a:r>
              <a:rPr lang="fr-FR" sz="700" i="1">
                <a:latin typeface="Aptos" panose="020B0004020202020204" pitchFamily="34" charset="0"/>
              </a:rPr>
              <a:t>Espace réservé EPAEM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B0FCCF9-7FE1-EED2-FD91-39ED1063ED4D}"/>
              </a:ext>
            </a:extLst>
          </p:cNvPr>
          <p:cNvSpPr txBox="1"/>
          <p:nvPr/>
        </p:nvSpPr>
        <p:spPr>
          <a:xfrm>
            <a:off x="1043795" y="-8627"/>
            <a:ext cx="8126083" cy="59340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91440" tIns="45720" rIns="91440" bIns="45720" rtlCol="0" anchor="ctr" anchorCtr="0">
            <a:noAutofit/>
          </a:bodyPr>
          <a:lstStyle/>
          <a:p>
            <a:r>
              <a:rPr lang="fr-FR" sz="1400">
                <a:latin typeface="Aptos"/>
              </a:rPr>
              <a:t>Référence 2 BET Economiste de la Construction :</a:t>
            </a:r>
          </a:p>
          <a:p>
            <a:r>
              <a:rPr lang="fr-FR" sz="1000">
                <a:ea typeface="+mn-lt"/>
                <a:cs typeface="+mn-lt"/>
              </a:rPr>
              <a:t>Estimation économique bâtimentaire en phase études portant sur une opération (logements collectifs et/ou bâtiment de bureaux et/ou d'activités) en Réhabilitation (ou Extension-Réhabilitation) en milieu urbain dense. </a:t>
            </a:r>
            <a:endParaRPr lang="fr-FR" sz="1000">
              <a:ea typeface="Calibri"/>
              <a:cs typeface="Calibri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514E72D-E3AC-83D8-01F0-5F0830E42A6C}"/>
              </a:ext>
            </a:extLst>
          </p:cNvPr>
          <p:cNvSpPr txBox="1"/>
          <p:nvPr/>
        </p:nvSpPr>
        <p:spPr>
          <a:xfrm>
            <a:off x="0" y="652731"/>
            <a:ext cx="9169877" cy="897146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lIns="252000" rtlCol="0">
            <a:noAutofit/>
          </a:bodyPr>
          <a:lstStyle/>
          <a:p>
            <a:r>
              <a:rPr lang="fr-FR" sz="1400" b="1">
                <a:latin typeface="Aptos" panose="020B0004020202020204" pitchFamily="34" charset="0"/>
              </a:rPr>
              <a:t>Nom du projet</a:t>
            </a:r>
            <a:r>
              <a:rPr lang="fr-FR" sz="1400">
                <a:latin typeface="Aptos" panose="020B0004020202020204" pitchFamily="34" charset="0"/>
              </a:rPr>
              <a:t>,</a:t>
            </a:r>
          </a:p>
          <a:p>
            <a:r>
              <a:rPr lang="fr-FR" sz="1400">
                <a:latin typeface="Aptos" panose="020B0004020202020204" pitchFamily="34" charset="0"/>
              </a:rPr>
              <a:t>Ville (Département)</a:t>
            </a:r>
          </a:p>
          <a:p>
            <a:endParaRPr lang="fr-FR" sz="1000">
              <a:latin typeface="Aptos" panose="020B0004020202020204" pitchFamily="34" charset="0"/>
            </a:endParaRPr>
          </a:p>
          <a:p>
            <a:r>
              <a:rPr lang="fr-FR" sz="1000">
                <a:latin typeface="Aptos" panose="020B0004020202020204" pitchFamily="34" charset="0"/>
              </a:rPr>
              <a:t>Mandataire de l’équipe :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97E7C3F-4E55-89C6-1F20-AC73C2D85F38}"/>
              </a:ext>
            </a:extLst>
          </p:cNvPr>
          <p:cNvSpPr txBox="1"/>
          <p:nvPr/>
        </p:nvSpPr>
        <p:spPr>
          <a:xfrm>
            <a:off x="9238891" y="652731"/>
            <a:ext cx="2953112" cy="897147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noAutofit/>
          </a:bodyPr>
          <a:lstStyle/>
          <a:p>
            <a:r>
              <a:rPr lang="fr-FR" sz="1000">
                <a:latin typeface="Aptos" panose="020B0004020202020204" pitchFamily="34" charset="0"/>
              </a:rPr>
              <a:t>Début-fin mission :</a:t>
            </a:r>
          </a:p>
          <a:p>
            <a:r>
              <a:rPr lang="fr-FR" sz="1000">
                <a:latin typeface="Aptos" panose="020B0004020202020204" pitchFamily="34" charset="0"/>
              </a:rPr>
              <a:t>MOA :</a:t>
            </a:r>
          </a:p>
          <a:p>
            <a:r>
              <a:rPr lang="fr-FR" sz="1000">
                <a:latin typeface="Aptos" panose="020B0004020202020204" pitchFamily="34" charset="0"/>
              </a:rPr>
              <a:t>Surface (ha) :</a:t>
            </a:r>
          </a:p>
          <a:p>
            <a:r>
              <a:rPr lang="fr-FR" sz="1000">
                <a:latin typeface="Aptos" panose="020B0004020202020204" pitchFamily="34" charset="0"/>
              </a:rPr>
              <a:t>Montant total </a:t>
            </a:r>
            <a:r>
              <a:rPr lang="fr-FR" sz="1000" err="1">
                <a:latin typeface="Aptos" panose="020B0004020202020204" pitchFamily="34" charset="0"/>
              </a:rPr>
              <a:t>honos</a:t>
            </a:r>
            <a:r>
              <a:rPr lang="fr-FR" sz="1000">
                <a:latin typeface="Aptos" panose="020B0004020202020204" pitchFamily="34" charset="0"/>
              </a:rPr>
              <a:t>./montant </a:t>
            </a:r>
            <a:r>
              <a:rPr lang="fr-FR" sz="1000" err="1">
                <a:latin typeface="Aptos" panose="020B0004020202020204" pitchFamily="34" charset="0"/>
              </a:rPr>
              <a:t>honos</a:t>
            </a:r>
            <a:r>
              <a:rPr lang="fr-FR" sz="1000">
                <a:latin typeface="Aptos" panose="020B0004020202020204" pitchFamily="34" charset="0"/>
              </a:rPr>
              <a:t>. prestataire HT :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544EA0D8-A2FE-5EF1-E77B-8DDE89C4EEC5}"/>
              </a:ext>
            </a:extLst>
          </p:cNvPr>
          <p:cNvSpPr txBox="1"/>
          <p:nvPr/>
        </p:nvSpPr>
        <p:spPr>
          <a:xfrm>
            <a:off x="9238888" y="1626461"/>
            <a:ext cx="2953116" cy="2577478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noAutofit/>
          </a:bodyPr>
          <a:lstStyle/>
          <a:p>
            <a:r>
              <a:rPr lang="fr-FR" sz="1000">
                <a:latin typeface="Aptos" panose="020B0004020202020204" pitchFamily="34" charset="0"/>
              </a:rPr>
              <a:t>Description sommaire de l’objet de la mission et des tâches portées par le prestataire :</a:t>
            </a:r>
          </a:p>
          <a:p>
            <a:endParaRPr lang="fr-FR" sz="1000">
              <a:latin typeface="Aptos" panose="020B0004020202020204" pitchFamily="34" charset="0"/>
            </a:endParaRPr>
          </a:p>
          <a:p>
            <a:r>
              <a:rPr lang="fr-FR" sz="1000" i="1">
                <a:latin typeface="Aptos" panose="020B0004020202020204" pitchFamily="34" charset="0"/>
              </a:rPr>
              <a:t>Le cadre délimite la longueur maximale du texte. Respecter mise en forme </a:t>
            </a:r>
            <a:r>
              <a:rPr lang="fr-FR" sz="1000" i="1" err="1">
                <a:latin typeface="Aptos" panose="020B0004020202020204" pitchFamily="34" charset="0"/>
              </a:rPr>
              <a:t>Aptos</a:t>
            </a:r>
            <a:r>
              <a:rPr lang="fr-FR" sz="1000" i="1">
                <a:latin typeface="Aptos" panose="020B0004020202020204" pitchFamily="34" charset="0"/>
              </a:rPr>
              <a:t> 10 interligne 1.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77D1E41-5AB2-402B-A93F-1B83FFD7C59C}"/>
              </a:ext>
            </a:extLst>
          </p:cNvPr>
          <p:cNvSpPr txBox="1"/>
          <p:nvPr/>
        </p:nvSpPr>
        <p:spPr>
          <a:xfrm>
            <a:off x="9238887" y="4280522"/>
            <a:ext cx="2953116" cy="2577478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noAutofit/>
          </a:bodyPr>
          <a:lstStyle/>
          <a:p>
            <a:r>
              <a:rPr lang="fr-FR" sz="1000">
                <a:latin typeface="Aptos" panose="020B0004020202020204" pitchFamily="34" charset="0"/>
              </a:rPr>
              <a:t>Thématiques et enjeux abordés pertinents au regard du présent accord-cadre :</a:t>
            </a:r>
          </a:p>
          <a:p>
            <a:endParaRPr lang="fr-FR" sz="1000">
              <a:latin typeface="Aptos" panose="020B0004020202020204" pitchFamily="34" charset="0"/>
            </a:endParaRPr>
          </a:p>
          <a:p>
            <a:r>
              <a:rPr lang="fr-FR" sz="1000" i="1">
                <a:latin typeface="Aptos" panose="020B0004020202020204" pitchFamily="34" charset="0"/>
              </a:rPr>
              <a:t>Le cadre délimite la longueur maximale du texte. Respecter mise en forme </a:t>
            </a:r>
            <a:r>
              <a:rPr lang="fr-FR" sz="1000" i="1" err="1">
                <a:latin typeface="Aptos" panose="020B0004020202020204" pitchFamily="34" charset="0"/>
              </a:rPr>
              <a:t>Aptos</a:t>
            </a:r>
            <a:r>
              <a:rPr lang="fr-FR" sz="1000" i="1">
                <a:latin typeface="Aptos" panose="020B0004020202020204" pitchFamily="34" charset="0"/>
              </a:rPr>
              <a:t> 10 interligne 1.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23C8A1E3-5E9D-3552-5DE5-F3EE70561EB0}"/>
              </a:ext>
            </a:extLst>
          </p:cNvPr>
          <p:cNvSpPr txBox="1"/>
          <p:nvPr/>
        </p:nvSpPr>
        <p:spPr>
          <a:xfrm>
            <a:off x="-1" y="1626460"/>
            <a:ext cx="9169877" cy="5231540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fr-FR" sz="1000" i="1">
                <a:latin typeface="Aptos" panose="020B0004020202020204" pitchFamily="34" charset="0"/>
              </a:rPr>
              <a:t>Insérer 4 images maximum dans ce cadre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C9E2414D-A184-B2FC-6ECE-38914913F6D1}"/>
              </a:ext>
            </a:extLst>
          </p:cNvPr>
          <p:cNvSpPr txBox="1"/>
          <p:nvPr/>
        </p:nvSpPr>
        <p:spPr>
          <a:xfrm>
            <a:off x="9238888" y="0"/>
            <a:ext cx="2953112" cy="576148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fr-FR" sz="1400" b="1">
                <a:latin typeface="Aptos" panose="020B0004020202020204" pitchFamily="34" charset="0"/>
              </a:rPr>
              <a:t>Nom de la société</a:t>
            </a:r>
          </a:p>
          <a:p>
            <a:pPr algn="ctr"/>
            <a:r>
              <a:rPr lang="fr-FR" sz="1000" b="1">
                <a:latin typeface="Aptos" panose="020B0004020202020204" pitchFamily="34" charset="0"/>
              </a:rPr>
              <a:t>(équipe Nom du mandataire)</a:t>
            </a:r>
          </a:p>
        </p:txBody>
      </p:sp>
    </p:spTree>
    <p:extLst>
      <p:ext uri="{BB962C8B-B14F-4D97-AF65-F5344CB8AC3E}">
        <p14:creationId xmlns:p14="http://schemas.microsoft.com/office/powerpoint/2010/main" val="16827213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A3F2ABFE-7237-658F-C46F-F85B1D4A6E0E}"/>
              </a:ext>
            </a:extLst>
          </p:cNvPr>
          <p:cNvSpPr txBox="1"/>
          <p:nvPr/>
        </p:nvSpPr>
        <p:spPr>
          <a:xfrm>
            <a:off x="0" y="0"/>
            <a:ext cx="983411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noAutofit/>
          </a:bodyPr>
          <a:lstStyle/>
          <a:p>
            <a:r>
              <a:rPr lang="fr-FR">
                <a:latin typeface="Aptos" panose="020B0004020202020204" pitchFamily="34" charset="0"/>
              </a:rPr>
              <a:t>N°</a:t>
            </a:r>
          </a:p>
          <a:p>
            <a:r>
              <a:rPr lang="fr-FR" sz="700" i="1">
                <a:latin typeface="Aptos" panose="020B0004020202020204" pitchFamily="34" charset="0"/>
              </a:rPr>
              <a:t>Espace réservé EPAEM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B0FCCF9-7FE1-EED2-FD91-39ED1063ED4D}"/>
              </a:ext>
            </a:extLst>
          </p:cNvPr>
          <p:cNvSpPr txBox="1"/>
          <p:nvPr/>
        </p:nvSpPr>
        <p:spPr>
          <a:xfrm>
            <a:off x="1043795" y="-8627"/>
            <a:ext cx="8126083" cy="59340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91440" tIns="45720" rIns="91440" bIns="45720" rtlCol="0" anchor="ctr" anchorCtr="0">
            <a:noAutofit/>
          </a:bodyPr>
          <a:lstStyle/>
          <a:p>
            <a:r>
              <a:rPr lang="fr-FR" sz="1400">
                <a:latin typeface="Aptos"/>
              </a:rPr>
              <a:t>Référence 3 </a:t>
            </a:r>
            <a:r>
              <a:rPr lang="fr-FR" sz="1400">
                <a:ea typeface="+mn-lt"/>
                <a:cs typeface="+mn-lt"/>
              </a:rPr>
              <a:t>BET Economiste de la Construction </a:t>
            </a:r>
            <a:r>
              <a:rPr lang="fr-FR" sz="1400">
                <a:latin typeface="Aptos"/>
              </a:rPr>
              <a:t> :</a:t>
            </a:r>
          </a:p>
          <a:p>
            <a:r>
              <a:rPr lang="fr-FR" sz="1000">
                <a:latin typeface="Calibri"/>
                <a:ea typeface="Calibri"/>
                <a:cs typeface="Calibri"/>
              </a:rPr>
              <a:t>Estimation économique bâtimentaire en phase études portant sur une o</a:t>
            </a:r>
            <a:r>
              <a:rPr lang="fr-FR" sz="1000">
                <a:latin typeface="Aptos"/>
              </a:rPr>
              <a:t>pération de construction neuve  (logements collectifs et/ou bureaux) démontrant l'atteinte d'objectifs environnementaux ambitieux et/ou de nouveaux modes constructifs (ex : Pierre, Bois, Structure mixte, Terre...)</a:t>
            </a:r>
            <a:endParaRPr lang="fr-FR" sz="1000">
              <a:ea typeface="Calibri"/>
              <a:cs typeface="Calibri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514E72D-E3AC-83D8-01F0-5F0830E42A6C}"/>
              </a:ext>
            </a:extLst>
          </p:cNvPr>
          <p:cNvSpPr txBox="1"/>
          <p:nvPr/>
        </p:nvSpPr>
        <p:spPr>
          <a:xfrm>
            <a:off x="0" y="652731"/>
            <a:ext cx="9169877" cy="897146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lIns="252000" rtlCol="0">
            <a:noAutofit/>
          </a:bodyPr>
          <a:lstStyle/>
          <a:p>
            <a:r>
              <a:rPr lang="fr-FR" sz="1400" b="1">
                <a:latin typeface="Aptos" panose="020B0004020202020204" pitchFamily="34" charset="0"/>
              </a:rPr>
              <a:t>Nom du projet</a:t>
            </a:r>
            <a:r>
              <a:rPr lang="fr-FR" sz="1400">
                <a:latin typeface="Aptos" panose="020B0004020202020204" pitchFamily="34" charset="0"/>
              </a:rPr>
              <a:t>,</a:t>
            </a:r>
          </a:p>
          <a:p>
            <a:r>
              <a:rPr lang="fr-FR" sz="1400">
                <a:latin typeface="Aptos" panose="020B0004020202020204" pitchFamily="34" charset="0"/>
              </a:rPr>
              <a:t>Ville (Département)</a:t>
            </a:r>
          </a:p>
          <a:p>
            <a:endParaRPr lang="fr-FR" sz="1000">
              <a:latin typeface="Aptos" panose="020B0004020202020204" pitchFamily="34" charset="0"/>
            </a:endParaRPr>
          </a:p>
          <a:p>
            <a:r>
              <a:rPr lang="fr-FR" sz="1000">
                <a:latin typeface="Aptos" panose="020B0004020202020204" pitchFamily="34" charset="0"/>
              </a:rPr>
              <a:t>Mandataire de l’équipe :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97E7C3F-4E55-89C6-1F20-AC73C2D85F38}"/>
              </a:ext>
            </a:extLst>
          </p:cNvPr>
          <p:cNvSpPr txBox="1"/>
          <p:nvPr/>
        </p:nvSpPr>
        <p:spPr>
          <a:xfrm>
            <a:off x="9238891" y="652731"/>
            <a:ext cx="2953112" cy="897147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noAutofit/>
          </a:bodyPr>
          <a:lstStyle/>
          <a:p>
            <a:r>
              <a:rPr lang="fr-FR" sz="1000">
                <a:latin typeface="Aptos" panose="020B0004020202020204" pitchFamily="34" charset="0"/>
              </a:rPr>
              <a:t>Début-fin mission :</a:t>
            </a:r>
          </a:p>
          <a:p>
            <a:r>
              <a:rPr lang="fr-FR" sz="1000">
                <a:latin typeface="Aptos" panose="020B0004020202020204" pitchFamily="34" charset="0"/>
              </a:rPr>
              <a:t>MOA :</a:t>
            </a:r>
          </a:p>
          <a:p>
            <a:r>
              <a:rPr lang="fr-FR" sz="1000">
                <a:latin typeface="Aptos" panose="020B0004020202020204" pitchFamily="34" charset="0"/>
              </a:rPr>
              <a:t>Surface (ha) :</a:t>
            </a:r>
          </a:p>
          <a:p>
            <a:r>
              <a:rPr lang="fr-FR" sz="1000">
                <a:latin typeface="Aptos" panose="020B0004020202020204" pitchFamily="34" charset="0"/>
              </a:rPr>
              <a:t>Montant total </a:t>
            </a:r>
            <a:r>
              <a:rPr lang="fr-FR" sz="1000" err="1">
                <a:latin typeface="Aptos" panose="020B0004020202020204" pitchFamily="34" charset="0"/>
              </a:rPr>
              <a:t>honos</a:t>
            </a:r>
            <a:r>
              <a:rPr lang="fr-FR" sz="1000">
                <a:latin typeface="Aptos" panose="020B0004020202020204" pitchFamily="34" charset="0"/>
              </a:rPr>
              <a:t>./montant </a:t>
            </a:r>
            <a:r>
              <a:rPr lang="fr-FR" sz="1000" err="1">
                <a:latin typeface="Aptos" panose="020B0004020202020204" pitchFamily="34" charset="0"/>
              </a:rPr>
              <a:t>honos</a:t>
            </a:r>
            <a:r>
              <a:rPr lang="fr-FR" sz="1000">
                <a:latin typeface="Aptos" panose="020B0004020202020204" pitchFamily="34" charset="0"/>
              </a:rPr>
              <a:t>. prestataire HT :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544EA0D8-A2FE-5EF1-E77B-8DDE89C4EEC5}"/>
              </a:ext>
            </a:extLst>
          </p:cNvPr>
          <p:cNvSpPr txBox="1"/>
          <p:nvPr/>
        </p:nvSpPr>
        <p:spPr>
          <a:xfrm>
            <a:off x="9238888" y="1626461"/>
            <a:ext cx="2953116" cy="2577478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noAutofit/>
          </a:bodyPr>
          <a:lstStyle/>
          <a:p>
            <a:r>
              <a:rPr lang="fr-FR" sz="1000">
                <a:latin typeface="Aptos" panose="020B0004020202020204" pitchFamily="34" charset="0"/>
              </a:rPr>
              <a:t>Description sommaire de l’objet de la mission et des tâches portées par le prestataire :</a:t>
            </a:r>
          </a:p>
          <a:p>
            <a:endParaRPr lang="fr-FR" sz="1000">
              <a:latin typeface="Aptos" panose="020B0004020202020204" pitchFamily="34" charset="0"/>
            </a:endParaRPr>
          </a:p>
          <a:p>
            <a:r>
              <a:rPr lang="fr-FR" sz="1000" i="1">
                <a:latin typeface="Aptos" panose="020B0004020202020204" pitchFamily="34" charset="0"/>
              </a:rPr>
              <a:t>Le cadre délimite la longueur maximale du texte. Respecter mise en forme </a:t>
            </a:r>
            <a:r>
              <a:rPr lang="fr-FR" sz="1000" i="1" err="1">
                <a:latin typeface="Aptos" panose="020B0004020202020204" pitchFamily="34" charset="0"/>
              </a:rPr>
              <a:t>Aptos</a:t>
            </a:r>
            <a:r>
              <a:rPr lang="fr-FR" sz="1000" i="1">
                <a:latin typeface="Aptos" panose="020B0004020202020204" pitchFamily="34" charset="0"/>
              </a:rPr>
              <a:t> 10 interligne 1.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77D1E41-5AB2-402B-A93F-1B83FFD7C59C}"/>
              </a:ext>
            </a:extLst>
          </p:cNvPr>
          <p:cNvSpPr txBox="1"/>
          <p:nvPr/>
        </p:nvSpPr>
        <p:spPr>
          <a:xfrm>
            <a:off x="9238887" y="4280522"/>
            <a:ext cx="2953116" cy="2577478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>
            <a:noAutofit/>
          </a:bodyPr>
          <a:lstStyle/>
          <a:p>
            <a:r>
              <a:rPr lang="fr-FR" sz="1000">
                <a:latin typeface="Aptos" panose="020B0004020202020204" pitchFamily="34" charset="0"/>
              </a:rPr>
              <a:t>Thématiques et enjeux abordés pertinents au regard du présent accord-cadre :</a:t>
            </a:r>
          </a:p>
          <a:p>
            <a:endParaRPr lang="fr-FR" sz="1000">
              <a:latin typeface="Aptos" panose="020B0004020202020204" pitchFamily="34" charset="0"/>
            </a:endParaRPr>
          </a:p>
          <a:p>
            <a:r>
              <a:rPr lang="fr-FR" sz="1000" i="1">
                <a:latin typeface="Aptos" panose="020B0004020202020204" pitchFamily="34" charset="0"/>
              </a:rPr>
              <a:t>Le cadre délimite la longueur maximale du texte. Respecter mise en forme </a:t>
            </a:r>
            <a:r>
              <a:rPr lang="fr-FR" sz="1000" i="1" err="1">
                <a:latin typeface="Aptos" panose="020B0004020202020204" pitchFamily="34" charset="0"/>
              </a:rPr>
              <a:t>Aptos</a:t>
            </a:r>
            <a:r>
              <a:rPr lang="fr-FR" sz="1000" i="1">
                <a:latin typeface="Aptos" panose="020B0004020202020204" pitchFamily="34" charset="0"/>
              </a:rPr>
              <a:t> 10 interligne 1.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23C8A1E3-5E9D-3552-5DE5-F3EE70561EB0}"/>
              </a:ext>
            </a:extLst>
          </p:cNvPr>
          <p:cNvSpPr txBox="1"/>
          <p:nvPr/>
        </p:nvSpPr>
        <p:spPr>
          <a:xfrm>
            <a:off x="-1" y="1626460"/>
            <a:ext cx="9169877" cy="5231540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fr-FR" sz="1000" i="1">
                <a:latin typeface="Aptos" panose="020B0004020202020204" pitchFamily="34" charset="0"/>
              </a:rPr>
              <a:t>Insérer 4 images maximum dans ce cadre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EE20BC6E-3ABD-9C6C-E082-465B9C639BF0}"/>
              </a:ext>
            </a:extLst>
          </p:cNvPr>
          <p:cNvSpPr txBox="1"/>
          <p:nvPr/>
        </p:nvSpPr>
        <p:spPr>
          <a:xfrm>
            <a:off x="9238888" y="0"/>
            <a:ext cx="2953112" cy="576148"/>
          </a:xfrm>
          <a:prstGeom prst="rect">
            <a:avLst/>
          </a:prstGeom>
          <a:noFill/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fr-FR" sz="1400" b="1">
                <a:latin typeface="Aptos" panose="020B0004020202020204" pitchFamily="34" charset="0"/>
              </a:rPr>
              <a:t>Nom de la société</a:t>
            </a:r>
          </a:p>
          <a:p>
            <a:pPr algn="ctr"/>
            <a:r>
              <a:rPr lang="fr-FR" sz="1000" b="1">
                <a:latin typeface="Aptos" panose="020B0004020202020204" pitchFamily="34" charset="0"/>
              </a:rPr>
              <a:t>(équipe Nom du mandataire)</a:t>
            </a:r>
          </a:p>
        </p:txBody>
      </p:sp>
    </p:spTree>
    <p:extLst>
      <p:ext uri="{BB962C8B-B14F-4D97-AF65-F5344CB8AC3E}">
        <p14:creationId xmlns:p14="http://schemas.microsoft.com/office/powerpoint/2010/main" val="264202565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fef19a3-c09d-47a7-be67-31d5efb6aa01">
      <Terms xmlns="http://schemas.microsoft.com/office/infopath/2007/PartnerControls"/>
    </lcf76f155ced4ddcb4097134ff3c332f>
    <TaxCatchAll xmlns="08712f21-0aa0-4183-99b8-9cbf826e3600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085FD5D19BD54D823524A3926C9DA8" ma:contentTypeVersion="15" ma:contentTypeDescription="Crée un document." ma:contentTypeScope="" ma:versionID="95a1669df1f237c1f14634978777cce6">
  <xsd:schema xmlns:xsd="http://www.w3.org/2001/XMLSchema" xmlns:xs="http://www.w3.org/2001/XMLSchema" xmlns:p="http://schemas.microsoft.com/office/2006/metadata/properties" xmlns:ns2="cfef19a3-c09d-47a7-be67-31d5efb6aa01" xmlns:ns3="08712f21-0aa0-4183-99b8-9cbf826e3600" targetNamespace="http://schemas.microsoft.com/office/2006/metadata/properties" ma:root="true" ma:fieldsID="5ca73dc999975f00f3e60a4749d24ac9" ns2:_="" ns3:_="">
    <xsd:import namespace="cfef19a3-c09d-47a7-be67-31d5efb6aa01"/>
    <xsd:import namespace="08712f21-0aa0-4183-99b8-9cbf826e360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ef19a3-c09d-47a7-be67-31d5efb6aa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aba44a8f-0b61-4b82-a97d-a3ed47a2d64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712f21-0aa0-4183-99b8-9cbf826e360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a1ec576b-29f8-4111-affb-82b54500346b}" ma:internalName="TaxCatchAll" ma:showField="CatchAllData" ma:web="08712f21-0aa0-4183-99b8-9cbf826e36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86AA2D0-1721-4375-BF69-076BB07DC68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4E0D045-41D6-46E6-B8A4-12EE0950973E}">
  <ds:schemaRefs>
    <ds:schemaRef ds:uri="08712f21-0aa0-4183-99b8-9cbf826e3600"/>
    <ds:schemaRef ds:uri="cfef19a3-c09d-47a7-be67-31d5efb6aa01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105D57DC-5381-4FBF-8B22-98216E1D507C}">
  <ds:schemaRefs>
    <ds:schemaRef ds:uri="08712f21-0aa0-4183-99b8-9cbf826e3600"/>
    <ds:schemaRef ds:uri="cfef19a3-c09d-47a7-be67-31d5efb6aa0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6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EPA Euromediterranee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Julia BORREDON</dc:creator>
  <cp:revision>14</cp:revision>
  <dcterms:created xsi:type="dcterms:W3CDTF">2025-07-15T09:28:40Z</dcterms:created>
  <dcterms:modified xsi:type="dcterms:W3CDTF">2026-06-09T17:09:50Z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0x01010079085FD5D19BD54D823524A3926C9DA8</vt:lpwstr>
  </property>
  <property fmtid="{D5CDD505-2E9C-101B-9397-08002B2CF9AE}" pid="3" name="MediaServiceImageTags">
    <vt:lpwstr/>
  </property>
</Properties>
</file>