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3"/>
  </p:notesMasterIdLst>
  <p:sldIdLst>
    <p:sldId id="303" r:id="rId2"/>
    <p:sldId id="327" r:id="rId3"/>
    <p:sldId id="328" r:id="rId4"/>
    <p:sldId id="435" r:id="rId5"/>
    <p:sldId id="341" r:id="rId6"/>
    <p:sldId id="339" r:id="rId7"/>
    <p:sldId id="338" r:id="rId8"/>
    <p:sldId id="436" r:id="rId9"/>
    <p:sldId id="336" r:id="rId10"/>
    <p:sldId id="335" r:id="rId11"/>
    <p:sldId id="349" r:id="rId12"/>
  </p:sldIdLst>
  <p:sldSz cx="12192000" cy="6858000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4991FE6A-EDD7-46A1-9F6B-9D7AB75ADAFB}">
          <p14:sldIdLst>
            <p14:sldId id="303"/>
          </p14:sldIdLst>
        </p14:section>
        <p14:section name="Evolution des strucutures externes" id="{E6534A96-65DA-4B2D-A602-FFE4B01592B1}">
          <p14:sldIdLst>
            <p14:sldId id="327"/>
            <p14:sldId id="328"/>
            <p14:sldId id="435"/>
            <p14:sldId id="341"/>
            <p14:sldId id="339"/>
            <p14:sldId id="338"/>
            <p14:sldId id="436"/>
            <p14:sldId id="336"/>
            <p14:sldId id="335"/>
            <p14:sldId id="34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NAUD Solene" initials="RS" lastIdx="4" clrIdx="0">
    <p:extLst>
      <p:ext uri="{19B8F6BF-5375-455C-9EA6-DF929625EA0E}">
        <p15:presenceInfo xmlns:p15="http://schemas.microsoft.com/office/powerpoint/2012/main" userId="S-1-5-21-3814594731-604829148-946592446-315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AC6"/>
    <a:srgbClr val="FDB314"/>
    <a:srgbClr val="ED1769"/>
    <a:srgbClr val="F25490"/>
    <a:srgbClr val="F46CA0"/>
    <a:srgbClr val="F483AD"/>
    <a:srgbClr val="FCB316"/>
    <a:srgbClr val="6DCA48"/>
    <a:srgbClr val="4DCFD7"/>
    <a:srgbClr val="4EB4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Style foncé 2 - Accentuation 3/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Style foncé 2 - Accentuation 1/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Style foncé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3" autoAdjust="0"/>
    <p:restoredTop sz="96327"/>
  </p:normalViewPr>
  <p:slideViewPr>
    <p:cSldViewPr snapToGrid="0">
      <p:cViewPr varScale="1">
        <p:scale>
          <a:sx n="114" d="100"/>
          <a:sy n="114" d="100"/>
        </p:scale>
        <p:origin x="438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80AFE38F-B8C6-0D40-A5A0-5BA7B434E212}" type="datetimeFigureOut">
              <a:t>16/03/2026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23B75B59-71F6-3A4D-AA12-2B5B61989946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2286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28BB02-DE6A-1CC8-09B7-0E2F8003B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345" y="2934118"/>
            <a:ext cx="6156000" cy="1354842"/>
          </a:xfrm>
        </p:spPr>
        <p:txBody>
          <a:bodyPr anchor="b" anchorCtr="0"/>
          <a:lstStyle>
            <a:lvl1pPr>
              <a:lnSpc>
                <a:spcPts val="5480"/>
              </a:lnSpc>
              <a:defRPr sz="5400" b="0" i="0">
                <a:solidFill>
                  <a:schemeClr val="bg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pic>
        <p:nvPicPr>
          <p:cNvPr id="37" name="Graphique 36">
            <a:extLst>
              <a:ext uri="{FF2B5EF4-FFF2-40B4-BE49-F238E27FC236}">
                <a16:creationId xmlns:a16="http://schemas.microsoft.com/office/drawing/2014/main" id="{158A86FF-A67D-2E95-9218-1467C161BE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38604" b="38779"/>
          <a:stretch/>
        </p:blipFill>
        <p:spPr>
          <a:xfrm>
            <a:off x="7458635" y="2138083"/>
            <a:ext cx="4733365" cy="4719917"/>
          </a:xfrm>
          <a:prstGeom prst="rect">
            <a:avLst/>
          </a:prstGeom>
        </p:spPr>
      </p:pic>
      <p:pic>
        <p:nvPicPr>
          <p:cNvPr id="39" name="Graphique 38">
            <a:extLst>
              <a:ext uri="{FF2B5EF4-FFF2-40B4-BE49-F238E27FC236}">
                <a16:creationId xmlns:a16="http://schemas.microsoft.com/office/drawing/2014/main" id="{6F36337E-4DEE-F070-5B89-6D801AA0CD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48074" y="470647"/>
            <a:ext cx="2919879" cy="1774104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C04602D-27BB-4DFB-7044-6B10D7BE3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01537" y="4377854"/>
            <a:ext cx="6120000" cy="1309687"/>
          </a:xfrm>
        </p:spPr>
        <p:txBody>
          <a:bodyPr/>
          <a:lstStyle>
            <a:lvl1pPr>
              <a:lnSpc>
                <a:spcPct val="100000"/>
              </a:lnSpc>
              <a:defRPr sz="3200" b="0" i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fr-FR"/>
              <a:t>Modifier le sous-titre</a:t>
            </a:r>
          </a:p>
        </p:txBody>
      </p:sp>
    </p:spTree>
    <p:extLst>
      <p:ext uri="{BB962C8B-B14F-4D97-AF65-F5344CB8AC3E}">
        <p14:creationId xmlns:p14="http://schemas.microsoft.com/office/powerpoint/2010/main" val="39718051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hapit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D3E7EF4-7AEC-6293-536D-67BA2F244595}"/>
              </a:ext>
            </a:extLst>
          </p:cNvPr>
          <p:cNvSpPr/>
          <p:nvPr userDrawn="1"/>
        </p:nvSpPr>
        <p:spPr>
          <a:xfrm>
            <a:off x="0" y="-1"/>
            <a:ext cx="12192000" cy="59988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101867D-A402-4EBD-7490-71579672E9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04868" y="1984893"/>
            <a:ext cx="3024332" cy="1350529"/>
          </a:xfrm>
        </p:spPr>
        <p:txBody>
          <a:bodyPr anchor="b" anchorCtr="0"/>
          <a:lstStyle>
            <a:lvl1pPr>
              <a:defRPr sz="5400" b="0" i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fr-FR"/>
              <a:t>03.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7C222CC-E318-6004-9AA3-3BC9AD964C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84231" y="3376842"/>
            <a:ext cx="7637462" cy="2068512"/>
          </a:xfrm>
        </p:spPr>
        <p:txBody>
          <a:bodyPr/>
          <a:lstStyle>
            <a:lvl1pPr>
              <a:lnSpc>
                <a:spcPct val="100000"/>
              </a:lnSpc>
              <a:defRPr sz="4800" b="0" i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fr-FR"/>
              <a:t>Titre de chapitre </a:t>
            </a:r>
          </a:p>
        </p:txBody>
      </p:sp>
      <p:sp>
        <p:nvSpPr>
          <p:cNvPr id="2" name="Forme libre 1">
            <a:extLst>
              <a:ext uri="{FF2B5EF4-FFF2-40B4-BE49-F238E27FC236}">
                <a16:creationId xmlns:a16="http://schemas.microsoft.com/office/drawing/2014/main" id="{DB25496D-7385-0D59-8749-CAC1E2F20A18}"/>
              </a:ext>
            </a:extLst>
          </p:cNvPr>
          <p:cNvSpPr/>
          <p:nvPr userDrawn="1"/>
        </p:nvSpPr>
        <p:spPr>
          <a:xfrm rot="2517016">
            <a:off x="1993703" y="-586887"/>
            <a:ext cx="580598" cy="3065671"/>
          </a:xfrm>
          <a:custGeom>
            <a:avLst/>
            <a:gdLst>
              <a:gd name="connsiteX0" fmla="*/ 0 w 580598"/>
              <a:gd name="connsiteY0" fmla="*/ 521861 h 3065671"/>
              <a:gd name="connsiteX1" fmla="*/ 580598 w 580598"/>
              <a:gd name="connsiteY1" fmla="*/ 0 h 3065671"/>
              <a:gd name="connsiteX2" fmla="*/ 580598 w 580598"/>
              <a:gd name="connsiteY2" fmla="*/ 3065671 h 3065671"/>
              <a:gd name="connsiteX3" fmla="*/ 0 w 580598"/>
              <a:gd name="connsiteY3" fmla="*/ 3065671 h 306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3065671">
                <a:moveTo>
                  <a:pt x="0" y="521861"/>
                </a:moveTo>
                <a:lnTo>
                  <a:pt x="580598" y="0"/>
                </a:lnTo>
                <a:lnTo>
                  <a:pt x="580598" y="3065671"/>
                </a:lnTo>
                <a:lnTo>
                  <a:pt x="0" y="30656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F5C1532-56B7-F394-ACCA-93A9844C42A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51347A7-30B5-AA43-B922-4AFE0435E8D0}" type="datetime1">
              <a:rPr lang="fr-FR" smtClean="0"/>
              <a:t>16/03/2026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2C14B6-138C-90DC-4582-CCB0A37004E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DAFD324-9118-8AC2-7835-839C9378EA0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1CABF26-CA2D-FD43-AD2D-DFB8D43ACAD2}" type="slidenum">
              <a:rPr lang="fr-FR"/>
              <a:pPr/>
              <a:t>‹N°›</a:t>
            </a:fld>
            <a:endParaRPr lang="fr-FR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60E80929-2049-5C55-F3AE-BA3D3BA81F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0728" y="6093225"/>
            <a:ext cx="983501" cy="59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795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hapit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3D7725-0955-E214-CADF-1EC3F36F0103}"/>
              </a:ext>
            </a:extLst>
          </p:cNvPr>
          <p:cNvSpPr/>
          <p:nvPr userDrawn="1"/>
        </p:nvSpPr>
        <p:spPr>
          <a:xfrm>
            <a:off x="0" y="-1"/>
            <a:ext cx="12192000" cy="5998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101867D-A402-4EBD-7490-71579672E9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04868" y="1984893"/>
            <a:ext cx="3024332" cy="1350529"/>
          </a:xfrm>
        </p:spPr>
        <p:txBody>
          <a:bodyPr anchor="b" anchorCtr="0"/>
          <a:lstStyle>
            <a:lvl1pPr>
              <a:defRPr sz="5400" b="0" i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fr-FR"/>
              <a:t>04.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7C222CC-E318-6004-9AA3-3BC9AD964C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84231" y="3376842"/>
            <a:ext cx="7637462" cy="2068512"/>
          </a:xfrm>
        </p:spPr>
        <p:txBody>
          <a:bodyPr/>
          <a:lstStyle>
            <a:lvl1pPr>
              <a:lnSpc>
                <a:spcPct val="100000"/>
              </a:lnSpc>
              <a:defRPr sz="4800" b="0" i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fr-FR"/>
              <a:t>Titre de chapitre </a:t>
            </a:r>
          </a:p>
        </p:txBody>
      </p:sp>
      <p:sp>
        <p:nvSpPr>
          <p:cNvPr id="3" name="Forme libre 2">
            <a:extLst>
              <a:ext uri="{FF2B5EF4-FFF2-40B4-BE49-F238E27FC236}">
                <a16:creationId xmlns:a16="http://schemas.microsoft.com/office/drawing/2014/main" id="{93AB3041-D0D4-D5A7-C39E-0BC4F853E3A3}"/>
              </a:ext>
            </a:extLst>
          </p:cNvPr>
          <p:cNvSpPr/>
          <p:nvPr userDrawn="1"/>
        </p:nvSpPr>
        <p:spPr>
          <a:xfrm rot="18796555">
            <a:off x="2043971" y="-625709"/>
            <a:ext cx="580598" cy="2635108"/>
          </a:xfrm>
          <a:custGeom>
            <a:avLst/>
            <a:gdLst>
              <a:gd name="connsiteX0" fmla="*/ 0 w 580598"/>
              <a:gd name="connsiteY0" fmla="*/ 0 h 2635108"/>
              <a:gd name="connsiteX1" fmla="*/ 580598 w 580598"/>
              <a:gd name="connsiteY1" fmla="*/ 616635 h 2635108"/>
              <a:gd name="connsiteX2" fmla="*/ 580598 w 580598"/>
              <a:gd name="connsiteY2" fmla="*/ 2635108 h 2635108"/>
              <a:gd name="connsiteX3" fmla="*/ 0 w 580598"/>
              <a:gd name="connsiteY3" fmla="*/ 2635108 h 2635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2635108">
                <a:moveTo>
                  <a:pt x="0" y="0"/>
                </a:moveTo>
                <a:lnTo>
                  <a:pt x="580598" y="616635"/>
                </a:lnTo>
                <a:lnTo>
                  <a:pt x="580598" y="2635108"/>
                </a:lnTo>
                <a:lnTo>
                  <a:pt x="0" y="2635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D379816-9A72-D9A9-D36B-A9363E8B72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D4F9301-2715-E14A-AF88-F595188BBEEF}" type="datetime1">
              <a:rPr lang="fr-FR" smtClean="0"/>
              <a:t>16/03/2026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4F29526-ACE0-FFC8-2E47-9C301B4906E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6C154D92-AB54-A077-6D97-665B018FCC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1CABF26-CA2D-FD43-AD2D-DFB8D43ACAD2}" type="slidenum">
              <a:rPr lang="fr-FR"/>
              <a:pPr/>
              <a:t>‹N°›</a:t>
            </a:fld>
            <a:endParaRPr lang="fr-FR"/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6279045B-7844-6903-3A11-7613BCA81D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0728" y="6093225"/>
            <a:ext cx="983501" cy="59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118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28BB02-DE6A-1CC8-09B7-0E2F8003B2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18000" y="1899139"/>
            <a:ext cx="6156000" cy="1354842"/>
          </a:xfrm>
        </p:spPr>
        <p:txBody>
          <a:bodyPr anchor="ctr" anchorCtr="0"/>
          <a:lstStyle>
            <a:lvl1pPr algn="ctr">
              <a:lnSpc>
                <a:spcPct val="100000"/>
              </a:lnSpc>
              <a:defRPr sz="3200" b="0" i="0">
                <a:solidFill>
                  <a:schemeClr val="bg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/>
              <a:t>Merci pour votre attention !</a:t>
            </a:r>
          </a:p>
        </p:txBody>
      </p:sp>
      <p:pic>
        <p:nvPicPr>
          <p:cNvPr id="39" name="Graphique 38">
            <a:extLst>
              <a:ext uri="{FF2B5EF4-FFF2-40B4-BE49-F238E27FC236}">
                <a16:creationId xmlns:a16="http://schemas.microsoft.com/office/drawing/2014/main" id="{6F36337E-4DEE-F070-5B89-6D801AA0CD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260269" y="698804"/>
            <a:ext cx="1462077" cy="888351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77171740-0285-6B82-3DBB-13F25955EF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r="-62" b="38779"/>
          <a:stretch/>
        </p:blipFill>
        <p:spPr>
          <a:xfrm>
            <a:off x="3484808" y="3662768"/>
            <a:ext cx="5222385" cy="319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740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02DE1F-4AEC-4496-F60C-0A0060CC0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A0E7C4-4AFF-7A30-0A12-CB55A35BB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772D3-7F30-4A49-B98C-A80618287738}" type="datetime1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8F0CABB-9280-5B9C-5234-F35F88F37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E1205F4-2973-8DB4-6DC9-E156A95AE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ABF26-CA2D-FD43-AD2D-DFB8D43ACAD2}" type="slidenum">
              <a:rPr lang="fr-FR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118E9CE5-86A8-D76C-BF44-541F18D6C2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0728" y="6093225"/>
            <a:ext cx="983501" cy="597570"/>
          </a:xfrm>
          <a:prstGeom prst="rect">
            <a:avLst/>
          </a:prstGeom>
        </p:spPr>
      </p:pic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C3B9D67D-E5DE-02C2-CD17-031C9E3438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0000" y="1980000"/>
            <a:ext cx="11160000" cy="3960000"/>
          </a:xfrm>
        </p:spPr>
        <p:txBody>
          <a:bodyPr/>
          <a:lstStyle>
            <a:lvl2pPr>
              <a:lnSpc>
                <a:spcPct val="100000"/>
              </a:lnSpc>
              <a:spcBef>
                <a:spcPts val="1000"/>
              </a:spcBef>
              <a:defRPr/>
            </a:lvl2pPr>
            <a:lvl4pPr marL="360000" indent="-180000">
              <a:buFont typeface="Police système Courant"/>
              <a:buChar char="-"/>
              <a:defRPr/>
            </a:lvl4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1594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621074-BB08-320F-236F-9AD15AA7B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3955C1B-BB1A-6617-FD17-9138E9F56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D50-8F0C-B944-B6AF-1D4AF2BFF688}" type="datetime1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781C0CD-5F56-BBEA-FEE2-FF13A0B10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501A2CD-55A7-3A81-A0C8-F3AB34A2B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ABF26-CA2D-FD43-AD2D-DFB8D43ACAD2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4A10A8AB-B2D7-FD5E-4BCB-9DFA411CBB0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0000" y="1980000"/>
            <a:ext cx="11160000" cy="3960000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23CCBEB5-F39E-1323-9D6B-8298777DFB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0728" y="6093225"/>
            <a:ext cx="983501" cy="59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21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xte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35F5D9-9670-9B75-0354-B4A72741F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644993B-FF48-06F0-0003-8B827FEBD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003E2-EF62-0240-B5A3-43B29C4896B4}" type="datetime1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290BE0A-E61D-2C03-4BBF-AE48F6AFD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8ADDFE5-83BA-268A-2BBA-7102011AE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ABF26-CA2D-FD43-AD2D-DFB8D43ACAD2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F94F8C8F-E309-748A-9AB3-58D2484CC3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64000" y="1980000"/>
            <a:ext cx="5436000" cy="3960000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40D008A8-061A-0500-6893-9B19043DA7A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40000" y="1980000"/>
            <a:ext cx="5436000" cy="3960000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39F6764A-C912-D6E5-CCBE-0087D609DE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0728" y="6093225"/>
            <a:ext cx="983501" cy="59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043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 p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85C68890-01F3-F1EA-A1B4-2814836522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59976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E4C0356-0659-AA37-D53F-2BC502128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870" y="744463"/>
            <a:ext cx="11160000" cy="1260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4B1E012-DAEF-F0D4-6F05-5DBA1C270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598D-C9BB-B94D-A51A-64F2B22AAFC5}" type="datetime1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432042-6C05-23A5-41DF-CC8AF8343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4D901D0-83B4-6051-47D1-0923933C2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ABF26-CA2D-FD43-AD2D-DFB8D43ACAD2}" type="slidenum">
              <a:rPr lang="fr-FR"/>
              <a:pPr/>
              <a:t>‹N°›</a:t>
            </a:fld>
            <a:endParaRPr lang="fr-FR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D5064036-0D49-21EB-861B-5BC06B5BF6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0728" y="6093225"/>
            <a:ext cx="983501" cy="59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32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bloc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85C68890-01F3-F1EA-A1B4-2814836522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3760" y="0"/>
            <a:ext cx="7508240" cy="59976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E4C0356-0659-AA37-D53F-2BC502128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870" y="744463"/>
            <a:ext cx="11160000" cy="1260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4B1E012-DAEF-F0D4-6F05-5DBA1C270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91CA-40F8-3046-8975-5035DDF049CE}" type="datetime1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432042-6C05-23A5-41DF-CC8AF8343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4D901D0-83B4-6051-47D1-0923933C2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ABF26-CA2D-FD43-AD2D-DFB8D43ACAD2}" type="slidenum">
              <a:rPr lang="fr-FR"/>
              <a:pPr/>
              <a:t>‹N°›</a:t>
            </a:fld>
            <a:endParaRPr lang="fr-FR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D5064036-0D49-21EB-861B-5BC06B5BF6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0728" y="6093225"/>
            <a:ext cx="983501" cy="597570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2C54454-4AF9-9696-6DBD-021B7EF2DD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8323" y="2224723"/>
            <a:ext cx="5497512" cy="3211512"/>
          </a:xfrm>
          <a:solidFill>
            <a:schemeClr val="accent1"/>
          </a:solidFill>
          <a:ln>
            <a:noFill/>
          </a:ln>
        </p:spPr>
        <p:txBody>
          <a:bodyPr lIns="144000" tIns="144000" rIns="144000" bIns="72000" anchor="ctr" anchorCtr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33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C128F29-3FF1-F009-1EBF-8A3CDA019119}"/>
              </a:ext>
            </a:extLst>
          </p:cNvPr>
          <p:cNvSpPr/>
          <p:nvPr userDrawn="1"/>
        </p:nvSpPr>
        <p:spPr>
          <a:xfrm>
            <a:off x="0" y="2130251"/>
            <a:ext cx="12192000" cy="38686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A2DF880B-BDBA-C986-99D2-7B0E7C81C8C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1243D09-5F0C-2C4C-B23F-3197DD404DE9}" type="datetime1">
              <a:rPr lang="fr-FR" smtClean="0"/>
              <a:t>16/03/2026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0BF3D90-702B-E3F7-03D4-1AD9AB1E4A2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9CFAA408-C887-5738-EF53-BFFEB80430D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1CABF26-CA2D-FD43-AD2D-DFB8D43ACAD2}" type="slidenum">
              <a:rPr lang="fr-FR"/>
              <a:pPr/>
              <a:t>‹N°›</a:t>
            </a:fld>
            <a:endParaRPr lang="fr-FR"/>
          </a:p>
        </p:txBody>
      </p:sp>
      <p:pic>
        <p:nvPicPr>
          <p:cNvPr id="12" name="Graphique 11">
            <a:extLst>
              <a:ext uri="{FF2B5EF4-FFF2-40B4-BE49-F238E27FC236}">
                <a16:creationId xmlns:a16="http://schemas.microsoft.com/office/drawing/2014/main" id="{7814DFFA-D972-5CE3-B615-418A828443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0728" y="6093225"/>
            <a:ext cx="983501" cy="59757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A7A6ECE-11F1-E658-0554-39F2AC460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0B21EB-0905-816F-57A8-CED502EBE8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369" y="2451100"/>
            <a:ext cx="9837336" cy="3196074"/>
          </a:xfrm>
        </p:spPr>
        <p:txBody>
          <a:bodyPr anchor="ctr"/>
          <a:lstStyle>
            <a:lvl1pPr>
              <a:lnSpc>
                <a:spcPct val="100000"/>
              </a:lnSpc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Insérer le texte</a:t>
            </a:r>
          </a:p>
        </p:txBody>
      </p:sp>
    </p:spTree>
    <p:extLst>
      <p:ext uri="{BB962C8B-B14F-4D97-AF65-F5344CB8AC3E}">
        <p14:creationId xmlns:p14="http://schemas.microsoft.com/office/powerpoint/2010/main" val="3728047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it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C128F29-3FF1-F009-1EBF-8A3CDA019119}"/>
              </a:ext>
            </a:extLst>
          </p:cNvPr>
          <p:cNvSpPr/>
          <p:nvPr userDrawn="1"/>
        </p:nvSpPr>
        <p:spPr>
          <a:xfrm>
            <a:off x="0" y="-1"/>
            <a:ext cx="12192000" cy="5998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101867D-A402-4EBD-7490-71579672E9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04868" y="1984893"/>
            <a:ext cx="3024332" cy="1350529"/>
          </a:xfrm>
        </p:spPr>
        <p:txBody>
          <a:bodyPr anchor="b" anchorCtr="0"/>
          <a:lstStyle>
            <a:lvl1pPr>
              <a:defRPr sz="5400" b="0" i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fr-FR"/>
              <a:t>01.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7C222CC-E318-6004-9AA3-3BC9AD964C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84231" y="3376842"/>
            <a:ext cx="7637462" cy="2068512"/>
          </a:xfrm>
        </p:spPr>
        <p:txBody>
          <a:bodyPr/>
          <a:lstStyle>
            <a:lvl1pPr>
              <a:lnSpc>
                <a:spcPct val="100000"/>
              </a:lnSpc>
              <a:defRPr sz="4800" b="0" i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fr-FR"/>
              <a:t>Titre de chapitre </a:t>
            </a:r>
          </a:p>
        </p:txBody>
      </p:sp>
      <p:sp>
        <p:nvSpPr>
          <p:cNvPr id="5" name="Forme libre 4">
            <a:extLst>
              <a:ext uri="{FF2B5EF4-FFF2-40B4-BE49-F238E27FC236}">
                <a16:creationId xmlns:a16="http://schemas.microsoft.com/office/drawing/2014/main" id="{EE1A4140-DE84-691C-1191-37D3ACE34B68}"/>
              </a:ext>
            </a:extLst>
          </p:cNvPr>
          <p:cNvSpPr/>
          <p:nvPr userDrawn="1"/>
        </p:nvSpPr>
        <p:spPr>
          <a:xfrm rot="2517016">
            <a:off x="1993703" y="-586887"/>
            <a:ext cx="580598" cy="3065671"/>
          </a:xfrm>
          <a:custGeom>
            <a:avLst/>
            <a:gdLst>
              <a:gd name="connsiteX0" fmla="*/ 0 w 580598"/>
              <a:gd name="connsiteY0" fmla="*/ 521861 h 3065671"/>
              <a:gd name="connsiteX1" fmla="*/ 580598 w 580598"/>
              <a:gd name="connsiteY1" fmla="*/ 0 h 3065671"/>
              <a:gd name="connsiteX2" fmla="*/ 580598 w 580598"/>
              <a:gd name="connsiteY2" fmla="*/ 3065671 h 3065671"/>
              <a:gd name="connsiteX3" fmla="*/ 0 w 580598"/>
              <a:gd name="connsiteY3" fmla="*/ 3065671 h 306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3065671">
                <a:moveTo>
                  <a:pt x="0" y="521861"/>
                </a:moveTo>
                <a:lnTo>
                  <a:pt x="580598" y="0"/>
                </a:lnTo>
                <a:lnTo>
                  <a:pt x="580598" y="3065671"/>
                </a:lnTo>
                <a:lnTo>
                  <a:pt x="0" y="30656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A2DF880B-BDBA-C986-99D2-7B0E7C81C8C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338F5AE-2125-5B49-ADF5-C264CCB0160A}" type="datetime1">
              <a:rPr lang="fr-FR" smtClean="0"/>
              <a:t>16/03/2026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0BF3D90-702B-E3F7-03D4-1AD9AB1E4A2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9CFAA408-C887-5738-EF53-BFFEB80430D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1CABF26-CA2D-FD43-AD2D-DFB8D43ACAD2}" type="slidenum">
              <a:rPr lang="fr-FR"/>
              <a:pPr/>
              <a:t>‹N°›</a:t>
            </a:fld>
            <a:endParaRPr lang="fr-FR"/>
          </a:p>
        </p:txBody>
      </p:sp>
      <p:pic>
        <p:nvPicPr>
          <p:cNvPr id="12" name="Graphique 11">
            <a:extLst>
              <a:ext uri="{FF2B5EF4-FFF2-40B4-BE49-F238E27FC236}">
                <a16:creationId xmlns:a16="http://schemas.microsoft.com/office/drawing/2014/main" id="{7814DFFA-D972-5CE3-B615-418A828443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0728" y="6093225"/>
            <a:ext cx="983501" cy="59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548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it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E26DF7B-9574-54F8-A28D-C226C2131E72}"/>
              </a:ext>
            </a:extLst>
          </p:cNvPr>
          <p:cNvSpPr/>
          <p:nvPr userDrawn="1"/>
        </p:nvSpPr>
        <p:spPr>
          <a:xfrm>
            <a:off x="0" y="-1"/>
            <a:ext cx="12192000" cy="59988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101867D-A402-4EBD-7490-71579672E9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04868" y="1984893"/>
            <a:ext cx="3024332" cy="1350529"/>
          </a:xfrm>
        </p:spPr>
        <p:txBody>
          <a:bodyPr anchor="b" anchorCtr="0"/>
          <a:lstStyle>
            <a:lvl1pPr>
              <a:defRPr sz="5400" b="0" i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fr-FR"/>
              <a:t>02.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7C222CC-E318-6004-9AA3-3BC9AD964C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84231" y="3376842"/>
            <a:ext cx="7637462" cy="2068512"/>
          </a:xfrm>
        </p:spPr>
        <p:txBody>
          <a:bodyPr/>
          <a:lstStyle>
            <a:lvl1pPr>
              <a:lnSpc>
                <a:spcPct val="100000"/>
              </a:lnSpc>
              <a:defRPr sz="4800" b="0" i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fr-FR"/>
              <a:t>Titre de chapitre </a:t>
            </a:r>
          </a:p>
        </p:txBody>
      </p:sp>
      <p:sp>
        <p:nvSpPr>
          <p:cNvPr id="6" name="Forme libre 5">
            <a:extLst>
              <a:ext uri="{FF2B5EF4-FFF2-40B4-BE49-F238E27FC236}">
                <a16:creationId xmlns:a16="http://schemas.microsoft.com/office/drawing/2014/main" id="{45C1E293-C0E4-F181-3054-B06E4A5A54EA}"/>
              </a:ext>
            </a:extLst>
          </p:cNvPr>
          <p:cNvSpPr/>
          <p:nvPr userDrawn="1"/>
        </p:nvSpPr>
        <p:spPr>
          <a:xfrm rot="18796555">
            <a:off x="2043971" y="-625709"/>
            <a:ext cx="580598" cy="2635108"/>
          </a:xfrm>
          <a:custGeom>
            <a:avLst/>
            <a:gdLst>
              <a:gd name="connsiteX0" fmla="*/ 0 w 580598"/>
              <a:gd name="connsiteY0" fmla="*/ 0 h 2635108"/>
              <a:gd name="connsiteX1" fmla="*/ 580598 w 580598"/>
              <a:gd name="connsiteY1" fmla="*/ 616635 h 2635108"/>
              <a:gd name="connsiteX2" fmla="*/ 580598 w 580598"/>
              <a:gd name="connsiteY2" fmla="*/ 2635108 h 2635108"/>
              <a:gd name="connsiteX3" fmla="*/ 0 w 580598"/>
              <a:gd name="connsiteY3" fmla="*/ 2635108 h 2635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2635108">
                <a:moveTo>
                  <a:pt x="0" y="0"/>
                </a:moveTo>
                <a:lnTo>
                  <a:pt x="580598" y="616635"/>
                </a:lnTo>
                <a:lnTo>
                  <a:pt x="580598" y="2635108"/>
                </a:lnTo>
                <a:lnTo>
                  <a:pt x="0" y="2635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8" name="Espace réservé de la date 7">
            <a:extLst>
              <a:ext uri="{FF2B5EF4-FFF2-40B4-BE49-F238E27FC236}">
                <a16:creationId xmlns:a16="http://schemas.microsoft.com/office/drawing/2014/main" id="{5A1B1B54-1302-316B-C1A2-26AB73FDDBD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37A294D-07E7-A645-833E-45032D3AFF89}" type="datetime1">
              <a:rPr lang="fr-FR" smtClean="0"/>
              <a:t>16/03/2026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07230FE2-2BD4-C996-5FAA-63E56F00B4D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0ABB605F-A775-31D2-6113-12657848BAE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1CABF26-CA2D-FD43-AD2D-DFB8D43ACAD2}" type="slidenum">
              <a:rPr lang="fr-FR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0E2A4BBC-EB74-F705-1B45-4F406AF9CE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0728" y="6093225"/>
            <a:ext cx="983501" cy="59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639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3E5D852-A67E-A9FD-43D5-922F96CD4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870" y="360000"/>
            <a:ext cx="11160000" cy="1260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370D11-78FA-BE69-9BEA-01FAD65168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0000" y="1980000"/>
            <a:ext cx="11160000" cy="39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B5F2E7-341B-4B81-0641-21D4455F0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279272" y="6483561"/>
            <a:ext cx="1350000" cy="28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r">
              <a:defRPr sz="1200" b="0" i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fld id="{DD390C12-9F39-2345-B7EF-03ACA910D209}" type="datetime1">
              <a:rPr lang="fr-FR" smtClean="0"/>
              <a:t>16/03/2026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E46B7DE-BCED-B71B-F4F5-26528BF534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99149" y="6483561"/>
            <a:ext cx="7306151" cy="28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1200" b="0" i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D3793D-C501-813B-7A45-4913D38F08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20478" y="6483561"/>
            <a:ext cx="371522" cy="28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1200" b="0" i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fld id="{41CABF26-CA2D-FD43-AD2D-DFB8D43ACAD2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135B3BA-5176-17D0-1A94-3381DAD39B33}"/>
              </a:ext>
            </a:extLst>
          </p:cNvPr>
          <p:cNvSpPr txBox="1"/>
          <p:nvPr userDrawn="1"/>
        </p:nvSpPr>
        <p:spPr>
          <a:xfrm>
            <a:off x="11639115" y="6489290"/>
            <a:ext cx="1179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i="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-</a:t>
            </a:r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246ACB0B-72B6-F5B6-205D-C06FEF25745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0" y="6992735"/>
            <a:ext cx="5727032" cy="16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30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2" r:id="rId4"/>
    <p:sldLayoutId id="2147483661" r:id="rId5"/>
    <p:sldLayoutId id="2147483662" r:id="rId6"/>
    <p:sldLayoutId id="2147483659" r:id="rId7"/>
    <p:sldLayoutId id="2147483654" r:id="rId8"/>
    <p:sldLayoutId id="2147483655" r:id="rId9"/>
    <p:sldLayoutId id="2147483656" r:id="rId10"/>
    <p:sldLayoutId id="2147483657" r:id="rId11"/>
    <p:sldLayoutId id="2147483660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000" b="1" i="0" kern="1200">
          <a:solidFill>
            <a:schemeClr val="bg2"/>
          </a:solidFill>
          <a:latin typeface="Segoe UI Semibold" panose="020B0502040204020203" pitchFamily="34" charset="0"/>
          <a:ea typeface="+mn-ea"/>
          <a:cs typeface="Segoe UI Semibold" panose="020B0502040204020203" pitchFamily="34" charset="0"/>
        </a:defRPr>
      </a:lvl1pPr>
      <a:lvl2pPr marL="180000" indent="-1800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360000" indent="-180000" algn="l" defTabSz="914400" rtl="0" eaLnBrk="1" latinLnBrk="0" hangingPunct="1">
        <a:lnSpc>
          <a:spcPct val="100000"/>
        </a:lnSpc>
        <a:spcBef>
          <a:spcPts val="500"/>
        </a:spcBef>
        <a:buFont typeface="Police système Courant"/>
        <a:buChar char="-"/>
        <a:defRPr sz="1600" b="0" i="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13140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400" b="0" i="1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1A049C-39D2-903C-56C3-26AA7C3B7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67593"/>
            <a:ext cx="8899071" cy="2022764"/>
          </a:xfrm>
        </p:spPr>
        <p:txBody>
          <a:bodyPr/>
          <a:lstStyle/>
          <a:p>
            <a:pPr algn="ctr"/>
            <a:r>
              <a:rPr lang="fr-FR" sz="4000" dirty="0" smtClean="0"/>
              <a:t>Magasin Central Services Techniques</a:t>
            </a:r>
            <a:br>
              <a:rPr lang="fr-FR" sz="4000" dirty="0" smtClean="0"/>
            </a:br>
            <a:r>
              <a:rPr lang="fr-FR" dirty="0" smtClean="0"/>
              <a:t>   </a:t>
            </a:r>
            <a:r>
              <a:rPr lang="fr-FR" sz="4800" b="1" u="sng" smtClean="0"/>
              <a:t>Annexe </a:t>
            </a:r>
            <a:r>
              <a:rPr lang="fr-FR" sz="4800" b="1" u="sng" smtClean="0"/>
              <a:t>10</a:t>
            </a:r>
            <a:endParaRPr lang="fr-FR" sz="4800" b="1" u="sng" dirty="0"/>
          </a:p>
        </p:txBody>
      </p:sp>
      <p:sp>
        <p:nvSpPr>
          <p:cNvPr id="3" name="ZoneTexte 2"/>
          <p:cNvSpPr txBox="1"/>
          <p:nvPr/>
        </p:nvSpPr>
        <p:spPr>
          <a:xfrm>
            <a:off x="5947530" y="6119336"/>
            <a:ext cx="16969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Frédéric HAMON</a:t>
            </a:r>
          </a:p>
          <a:p>
            <a:r>
              <a:rPr lang="fr-FR" sz="14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Julie OLIVE</a:t>
            </a:r>
          </a:p>
          <a:p>
            <a:r>
              <a:rPr lang="fr-FR" sz="14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Manuel PIVERT</a:t>
            </a:r>
            <a:endParaRPr lang="fr-FR" sz="14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56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9FFCCE3-F724-630E-D3B4-914FD77C44A6}"/>
              </a:ext>
            </a:extLst>
          </p:cNvPr>
          <p:cNvSpPr/>
          <p:nvPr/>
        </p:nvSpPr>
        <p:spPr>
          <a:xfrm>
            <a:off x="11979563" y="0"/>
            <a:ext cx="212437" cy="6858000"/>
          </a:xfrm>
          <a:prstGeom prst="rect">
            <a:avLst/>
          </a:prstGeom>
          <a:solidFill>
            <a:srgbClr val="00BA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499A6B-4289-213C-4B6D-D62CC72D36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79272" y="6483561"/>
            <a:ext cx="1350000" cy="288000"/>
          </a:xfrm>
        </p:spPr>
        <p:txBody>
          <a:bodyPr/>
          <a:lstStyle/>
          <a:p>
            <a:fld id="{DFA1BA33-7253-7C44-8AFB-80FE4E5E7DC0}" type="datetime1">
              <a:rPr lang="fr-FR" smtClean="0"/>
              <a:t>16/03/2026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932E604-2503-80F3-A9BD-D39619B9B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20478" y="6483561"/>
            <a:ext cx="371522" cy="288000"/>
          </a:xfrm>
        </p:spPr>
        <p:txBody>
          <a:bodyPr/>
          <a:lstStyle/>
          <a:p>
            <a:fld id="{41CABF26-CA2D-FD43-AD2D-DFB8D43ACAD2}" type="slidenum">
              <a:rPr lang="fr-FR"/>
              <a:pPr/>
              <a:t>10</a:t>
            </a:fld>
            <a:endParaRPr lang="fr-FR" dirty="0"/>
          </a:p>
        </p:txBody>
      </p:sp>
      <p:sp>
        <p:nvSpPr>
          <p:cNvPr id="11" name="Forme libre 10">
            <a:extLst>
              <a:ext uri="{FF2B5EF4-FFF2-40B4-BE49-F238E27FC236}">
                <a16:creationId xmlns:a16="http://schemas.microsoft.com/office/drawing/2014/main" id="{060C0D2A-8F63-D026-CD47-81D4F02D2BFF}"/>
              </a:ext>
            </a:extLst>
          </p:cNvPr>
          <p:cNvSpPr/>
          <p:nvPr/>
        </p:nvSpPr>
        <p:spPr>
          <a:xfrm rot="2517016">
            <a:off x="9761078" y="-597306"/>
            <a:ext cx="580598" cy="3065671"/>
          </a:xfrm>
          <a:custGeom>
            <a:avLst/>
            <a:gdLst>
              <a:gd name="connsiteX0" fmla="*/ 0 w 580598"/>
              <a:gd name="connsiteY0" fmla="*/ 521861 h 3065671"/>
              <a:gd name="connsiteX1" fmla="*/ 580598 w 580598"/>
              <a:gd name="connsiteY1" fmla="*/ 0 h 3065671"/>
              <a:gd name="connsiteX2" fmla="*/ 580598 w 580598"/>
              <a:gd name="connsiteY2" fmla="*/ 3065671 h 3065671"/>
              <a:gd name="connsiteX3" fmla="*/ 0 w 580598"/>
              <a:gd name="connsiteY3" fmla="*/ 3065671 h 306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3065671">
                <a:moveTo>
                  <a:pt x="0" y="521861"/>
                </a:moveTo>
                <a:lnTo>
                  <a:pt x="580598" y="0"/>
                </a:lnTo>
                <a:lnTo>
                  <a:pt x="580598" y="3065671"/>
                </a:lnTo>
                <a:lnTo>
                  <a:pt x="0" y="306567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55" y="1557312"/>
            <a:ext cx="5753153" cy="334719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169" y="3064944"/>
            <a:ext cx="5741832" cy="3332178"/>
          </a:xfrm>
          <a:prstGeom prst="rect">
            <a:avLst/>
          </a:prstGeom>
        </p:spPr>
      </p:pic>
      <p:sp>
        <p:nvSpPr>
          <p:cNvPr id="12" name="Espace réservé du pied de page 3">
            <a:extLst>
              <a:ext uri="{FF2B5EF4-FFF2-40B4-BE49-F238E27FC236}">
                <a16:creationId xmlns:a16="http://schemas.microsoft.com/office/drawing/2014/main" id="{DFA142B3-0504-327A-EC53-A2E6DB3B9AA1}"/>
              </a:ext>
            </a:extLst>
          </p:cNvPr>
          <p:cNvSpPr txBox="1">
            <a:spLocks/>
          </p:cNvSpPr>
          <p:nvPr/>
        </p:nvSpPr>
        <p:spPr>
          <a:xfrm>
            <a:off x="1275279" y="6483561"/>
            <a:ext cx="7306151" cy="28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b="0" i="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Magasin central</a:t>
            </a:r>
            <a:endParaRPr lang="fr-FR" dirty="0"/>
          </a:p>
        </p:txBody>
      </p:sp>
      <p:cxnSp>
        <p:nvCxnSpPr>
          <p:cNvPr id="7" name="Connecteur droit 6"/>
          <p:cNvCxnSpPr/>
          <p:nvPr/>
        </p:nvCxnSpPr>
        <p:spPr>
          <a:xfrm>
            <a:off x="371455" y="1557312"/>
            <a:ext cx="0" cy="334719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6181169" y="6334298"/>
            <a:ext cx="5741832" cy="1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6181169" y="3064944"/>
            <a:ext cx="5639309" cy="341861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194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9FFCCE3-F724-630E-D3B4-914FD77C44A6}"/>
              </a:ext>
            </a:extLst>
          </p:cNvPr>
          <p:cNvSpPr/>
          <p:nvPr/>
        </p:nvSpPr>
        <p:spPr>
          <a:xfrm>
            <a:off x="11979563" y="0"/>
            <a:ext cx="212437" cy="6858000"/>
          </a:xfrm>
          <a:prstGeom prst="rect">
            <a:avLst/>
          </a:prstGeom>
          <a:solidFill>
            <a:srgbClr val="00BA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499A6B-4289-213C-4B6D-D62CC72D36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79272" y="6483561"/>
            <a:ext cx="1350000" cy="288000"/>
          </a:xfrm>
        </p:spPr>
        <p:txBody>
          <a:bodyPr/>
          <a:lstStyle/>
          <a:p>
            <a:fld id="{DFA1BA33-7253-7C44-8AFB-80FE4E5E7DC0}" type="datetime1">
              <a:rPr lang="fr-FR" smtClean="0"/>
              <a:t>16/03/2026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932E604-2503-80F3-A9BD-D39619B9B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20478" y="6483561"/>
            <a:ext cx="371522" cy="288000"/>
          </a:xfrm>
        </p:spPr>
        <p:txBody>
          <a:bodyPr/>
          <a:lstStyle/>
          <a:p>
            <a:fld id="{41CABF26-CA2D-FD43-AD2D-DFB8D43ACAD2}" type="slidenum">
              <a:rPr lang="fr-FR"/>
              <a:pPr/>
              <a:t>11</a:t>
            </a:fld>
            <a:endParaRPr lang="fr-FR" dirty="0"/>
          </a:p>
        </p:txBody>
      </p:sp>
      <p:sp>
        <p:nvSpPr>
          <p:cNvPr id="11" name="Forme libre 10">
            <a:extLst>
              <a:ext uri="{FF2B5EF4-FFF2-40B4-BE49-F238E27FC236}">
                <a16:creationId xmlns:a16="http://schemas.microsoft.com/office/drawing/2014/main" id="{060C0D2A-8F63-D026-CD47-81D4F02D2BFF}"/>
              </a:ext>
            </a:extLst>
          </p:cNvPr>
          <p:cNvSpPr/>
          <p:nvPr/>
        </p:nvSpPr>
        <p:spPr>
          <a:xfrm rot="2517016">
            <a:off x="9761078" y="-597306"/>
            <a:ext cx="580598" cy="3065671"/>
          </a:xfrm>
          <a:custGeom>
            <a:avLst/>
            <a:gdLst>
              <a:gd name="connsiteX0" fmla="*/ 0 w 580598"/>
              <a:gd name="connsiteY0" fmla="*/ 521861 h 3065671"/>
              <a:gd name="connsiteX1" fmla="*/ 580598 w 580598"/>
              <a:gd name="connsiteY1" fmla="*/ 0 h 3065671"/>
              <a:gd name="connsiteX2" fmla="*/ 580598 w 580598"/>
              <a:gd name="connsiteY2" fmla="*/ 3065671 h 3065671"/>
              <a:gd name="connsiteX3" fmla="*/ 0 w 580598"/>
              <a:gd name="connsiteY3" fmla="*/ 3065671 h 306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3065671">
                <a:moveTo>
                  <a:pt x="0" y="521861"/>
                </a:moveTo>
                <a:lnTo>
                  <a:pt x="580598" y="0"/>
                </a:lnTo>
                <a:lnTo>
                  <a:pt x="580598" y="3065671"/>
                </a:lnTo>
                <a:lnTo>
                  <a:pt x="0" y="306567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19" y="1609749"/>
            <a:ext cx="5773308" cy="3327845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187" y="3021458"/>
            <a:ext cx="5828376" cy="3375664"/>
          </a:xfrm>
          <a:prstGeom prst="rect">
            <a:avLst/>
          </a:prstGeom>
        </p:spPr>
      </p:pic>
      <p:sp>
        <p:nvSpPr>
          <p:cNvPr id="14" name="Espace réservé du pied de page 3">
            <a:extLst>
              <a:ext uri="{FF2B5EF4-FFF2-40B4-BE49-F238E27FC236}">
                <a16:creationId xmlns:a16="http://schemas.microsoft.com/office/drawing/2014/main" id="{DFA142B3-0504-327A-EC53-A2E6DB3B9AA1}"/>
              </a:ext>
            </a:extLst>
          </p:cNvPr>
          <p:cNvSpPr txBox="1">
            <a:spLocks/>
          </p:cNvSpPr>
          <p:nvPr/>
        </p:nvSpPr>
        <p:spPr>
          <a:xfrm>
            <a:off x="1160979" y="6558158"/>
            <a:ext cx="7306151" cy="28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b="0" i="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Magasin central</a:t>
            </a: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328319" y="1609749"/>
            <a:ext cx="5773308" cy="342627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6151187" y="3021458"/>
            <a:ext cx="5669291" cy="346210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116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9FFCCE3-F724-630E-D3B4-914FD77C44A6}"/>
              </a:ext>
            </a:extLst>
          </p:cNvPr>
          <p:cNvSpPr/>
          <p:nvPr/>
        </p:nvSpPr>
        <p:spPr>
          <a:xfrm>
            <a:off x="11979563" y="0"/>
            <a:ext cx="212437" cy="6858000"/>
          </a:xfrm>
          <a:prstGeom prst="rect">
            <a:avLst/>
          </a:prstGeom>
          <a:solidFill>
            <a:srgbClr val="00BA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499A6B-4289-213C-4B6D-D62CC72D36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79272" y="6483561"/>
            <a:ext cx="1350000" cy="288000"/>
          </a:xfrm>
        </p:spPr>
        <p:txBody>
          <a:bodyPr/>
          <a:lstStyle/>
          <a:p>
            <a:fld id="{DFA1BA33-7253-7C44-8AFB-80FE4E5E7DC0}" type="datetime1">
              <a:rPr lang="fr-FR" smtClean="0"/>
              <a:t>16/03/2026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932E604-2503-80F3-A9BD-D39619B9B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20478" y="6483561"/>
            <a:ext cx="371522" cy="288000"/>
          </a:xfrm>
        </p:spPr>
        <p:txBody>
          <a:bodyPr/>
          <a:lstStyle/>
          <a:p>
            <a:fld id="{41CABF26-CA2D-FD43-AD2D-DFB8D43ACAD2}" type="slidenum">
              <a:rPr lang="fr-FR"/>
              <a:pPr/>
              <a:t>2</a:t>
            </a:fld>
            <a:endParaRPr lang="fr-FR" dirty="0"/>
          </a:p>
        </p:txBody>
      </p:sp>
      <p:sp>
        <p:nvSpPr>
          <p:cNvPr id="11" name="Forme libre 10">
            <a:extLst>
              <a:ext uri="{FF2B5EF4-FFF2-40B4-BE49-F238E27FC236}">
                <a16:creationId xmlns:a16="http://schemas.microsoft.com/office/drawing/2014/main" id="{060C0D2A-8F63-D026-CD47-81D4F02D2BFF}"/>
              </a:ext>
            </a:extLst>
          </p:cNvPr>
          <p:cNvSpPr/>
          <p:nvPr/>
        </p:nvSpPr>
        <p:spPr>
          <a:xfrm rot="2517016">
            <a:off x="9761078" y="-597306"/>
            <a:ext cx="580598" cy="3065671"/>
          </a:xfrm>
          <a:custGeom>
            <a:avLst/>
            <a:gdLst>
              <a:gd name="connsiteX0" fmla="*/ 0 w 580598"/>
              <a:gd name="connsiteY0" fmla="*/ 521861 h 3065671"/>
              <a:gd name="connsiteX1" fmla="*/ 580598 w 580598"/>
              <a:gd name="connsiteY1" fmla="*/ 0 h 3065671"/>
              <a:gd name="connsiteX2" fmla="*/ 580598 w 580598"/>
              <a:gd name="connsiteY2" fmla="*/ 3065671 h 3065671"/>
              <a:gd name="connsiteX3" fmla="*/ 0 w 580598"/>
              <a:gd name="connsiteY3" fmla="*/ 3065671 h 306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3065671">
                <a:moveTo>
                  <a:pt x="0" y="521861"/>
                </a:moveTo>
                <a:lnTo>
                  <a:pt x="580598" y="0"/>
                </a:lnTo>
                <a:lnTo>
                  <a:pt x="580598" y="3065671"/>
                </a:lnTo>
                <a:lnTo>
                  <a:pt x="0" y="306567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4"/>
          </p:nvPr>
        </p:nvSpPr>
        <p:spPr>
          <a:xfrm>
            <a:off x="197737" y="1816989"/>
            <a:ext cx="11094221" cy="4394939"/>
          </a:xfrm>
        </p:spPr>
        <p:txBody>
          <a:bodyPr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1600" dirty="0">
                <a:solidFill>
                  <a:srgbClr val="00BAC6"/>
                </a:solidFill>
              </a:rPr>
              <a:t>Analyse des données des commandes </a:t>
            </a:r>
            <a:r>
              <a:rPr lang="fr-FR" sz="1600" dirty="0" smtClean="0">
                <a:solidFill>
                  <a:srgbClr val="00BAC6"/>
                </a:solidFill>
              </a:rPr>
              <a:t>des Services </a:t>
            </a:r>
            <a:r>
              <a:rPr lang="fr-FR" sz="1600" dirty="0">
                <a:solidFill>
                  <a:srgbClr val="00BAC6"/>
                </a:solidFill>
              </a:rPr>
              <a:t>Techniques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1600" b="0" dirty="0" smtClean="0">
                <a:solidFill>
                  <a:schemeClr val="tx1"/>
                </a:solidFill>
              </a:rPr>
              <a:t>Ce </a:t>
            </a:r>
            <a:r>
              <a:rPr lang="fr-FR" sz="1600" b="0" dirty="0">
                <a:solidFill>
                  <a:schemeClr val="tx1"/>
                </a:solidFill>
              </a:rPr>
              <a:t>document présente les données des commandes des Services Techniques. Il a vocation à servir de base pour la réflexion </a:t>
            </a:r>
            <a:r>
              <a:rPr lang="fr-FR" sz="1600" b="0" dirty="0" smtClean="0">
                <a:solidFill>
                  <a:schemeClr val="tx1"/>
                </a:solidFill>
              </a:rPr>
              <a:t>et l'évaluation </a:t>
            </a:r>
            <a:r>
              <a:rPr lang="fr-FR" sz="1600" b="0" dirty="0">
                <a:solidFill>
                  <a:schemeClr val="tx1"/>
                </a:solidFill>
              </a:rPr>
              <a:t>des futurs besoins en gestion de stock et achat.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1600" b="0" dirty="0">
                <a:solidFill>
                  <a:srgbClr val="00BAC6"/>
                </a:solidFill>
              </a:rPr>
              <a:t>Voici le contexte des données utilisées :</a:t>
            </a:r>
          </a:p>
          <a:p>
            <a:pPr algn="just"/>
            <a:r>
              <a:rPr lang="fr-FR" sz="1600" b="0" dirty="0">
                <a:solidFill>
                  <a:schemeClr val="tx1"/>
                </a:solidFill>
              </a:rPr>
              <a:t>• Extraction des données à partir de </a:t>
            </a:r>
            <a:r>
              <a:rPr lang="fr-FR" sz="1600" dirty="0">
                <a:solidFill>
                  <a:schemeClr val="tx1"/>
                </a:solidFill>
              </a:rPr>
              <a:t>CARL Master </a:t>
            </a:r>
            <a:r>
              <a:rPr lang="fr-FR" sz="1600" b="0" dirty="0">
                <a:solidFill>
                  <a:schemeClr val="tx1"/>
                </a:solidFill>
              </a:rPr>
              <a:t>et </a:t>
            </a:r>
            <a:r>
              <a:rPr lang="fr-FR" sz="1600" dirty="0">
                <a:solidFill>
                  <a:schemeClr val="tx1"/>
                </a:solidFill>
              </a:rPr>
              <a:t>Magh2</a:t>
            </a:r>
          </a:p>
          <a:p>
            <a:pPr algn="just"/>
            <a:r>
              <a:rPr lang="fr-FR" sz="1600" b="0" dirty="0">
                <a:solidFill>
                  <a:schemeClr val="tx1"/>
                </a:solidFill>
              </a:rPr>
              <a:t>• Période récente sur un peu plus de 2 ans et demi : </a:t>
            </a:r>
            <a:r>
              <a:rPr lang="fr-FR" sz="1600" i="1" dirty="0">
                <a:solidFill>
                  <a:schemeClr val="tx1"/>
                </a:solidFill>
              </a:rPr>
              <a:t>01/01/2022 - 09/08/2024</a:t>
            </a:r>
          </a:p>
          <a:p>
            <a:pPr algn="just"/>
            <a:r>
              <a:rPr lang="fr-FR" sz="1600" b="0" dirty="0">
                <a:solidFill>
                  <a:schemeClr val="tx1"/>
                </a:solidFill>
              </a:rPr>
              <a:t>• Périmètre limité aux </a:t>
            </a:r>
            <a:r>
              <a:rPr lang="fr-FR" sz="1600" dirty="0">
                <a:solidFill>
                  <a:schemeClr val="tx1"/>
                </a:solidFill>
              </a:rPr>
              <a:t>Services </a:t>
            </a:r>
            <a:r>
              <a:rPr lang="fr-FR" sz="1600" dirty="0" smtClean="0">
                <a:solidFill>
                  <a:schemeClr val="tx1"/>
                </a:solidFill>
              </a:rPr>
              <a:t>Techniques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9" name="Espace réservé du pied de page 3">
            <a:extLst>
              <a:ext uri="{FF2B5EF4-FFF2-40B4-BE49-F238E27FC236}">
                <a16:creationId xmlns:a16="http://schemas.microsoft.com/office/drawing/2014/main" id="{DFA142B3-0504-327A-EC53-A2E6DB3B9AA1}"/>
              </a:ext>
            </a:extLst>
          </p:cNvPr>
          <p:cNvSpPr txBox="1">
            <a:spLocks/>
          </p:cNvSpPr>
          <p:nvPr/>
        </p:nvSpPr>
        <p:spPr>
          <a:xfrm>
            <a:off x="1275279" y="6483561"/>
            <a:ext cx="7306151" cy="28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b="0" i="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Magasin central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306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9FFCCE3-F724-630E-D3B4-914FD77C44A6}"/>
              </a:ext>
            </a:extLst>
          </p:cNvPr>
          <p:cNvSpPr/>
          <p:nvPr/>
        </p:nvSpPr>
        <p:spPr>
          <a:xfrm>
            <a:off x="11979563" y="0"/>
            <a:ext cx="212437" cy="6858000"/>
          </a:xfrm>
          <a:prstGeom prst="rect">
            <a:avLst/>
          </a:prstGeom>
          <a:solidFill>
            <a:srgbClr val="00BA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499A6B-4289-213C-4B6D-D62CC72D36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79272" y="6483561"/>
            <a:ext cx="1350000" cy="288000"/>
          </a:xfrm>
        </p:spPr>
        <p:txBody>
          <a:bodyPr/>
          <a:lstStyle/>
          <a:p>
            <a:fld id="{DFA1BA33-7253-7C44-8AFB-80FE4E5E7DC0}" type="datetime1">
              <a:rPr lang="fr-FR" smtClean="0"/>
              <a:t>16/03/2026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932E604-2503-80F3-A9BD-D39619B9B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20478" y="6483561"/>
            <a:ext cx="371522" cy="288000"/>
          </a:xfrm>
        </p:spPr>
        <p:txBody>
          <a:bodyPr/>
          <a:lstStyle/>
          <a:p>
            <a:fld id="{41CABF26-CA2D-FD43-AD2D-DFB8D43ACAD2}" type="slidenum">
              <a:rPr lang="fr-FR"/>
              <a:pPr/>
              <a:t>3</a:t>
            </a:fld>
            <a:endParaRPr lang="fr-FR" dirty="0"/>
          </a:p>
        </p:txBody>
      </p:sp>
      <p:sp>
        <p:nvSpPr>
          <p:cNvPr id="11" name="Forme libre 10">
            <a:extLst>
              <a:ext uri="{FF2B5EF4-FFF2-40B4-BE49-F238E27FC236}">
                <a16:creationId xmlns:a16="http://schemas.microsoft.com/office/drawing/2014/main" id="{060C0D2A-8F63-D026-CD47-81D4F02D2BFF}"/>
              </a:ext>
            </a:extLst>
          </p:cNvPr>
          <p:cNvSpPr/>
          <p:nvPr/>
        </p:nvSpPr>
        <p:spPr>
          <a:xfrm rot="2517016">
            <a:off x="9761078" y="-597306"/>
            <a:ext cx="580598" cy="3065671"/>
          </a:xfrm>
          <a:custGeom>
            <a:avLst/>
            <a:gdLst>
              <a:gd name="connsiteX0" fmla="*/ 0 w 580598"/>
              <a:gd name="connsiteY0" fmla="*/ 521861 h 3065671"/>
              <a:gd name="connsiteX1" fmla="*/ 580598 w 580598"/>
              <a:gd name="connsiteY1" fmla="*/ 0 h 3065671"/>
              <a:gd name="connsiteX2" fmla="*/ 580598 w 580598"/>
              <a:gd name="connsiteY2" fmla="*/ 3065671 h 3065671"/>
              <a:gd name="connsiteX3" fmla="*/ 0 w 580598"/>
              <a:gd name="connsiteY3" fmla="*/ 3065671 h 306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3065671">
                <a:moveTo>
                  <a:pt x="0" y="521861"/>
                </a:moveTo>
                <a:lnTo>
                  <a:pt x="580598" y="0"/>
                </a:lnTo>
                <a:lnTo>
                  <a:pt x="580598" y="3065671"/>
                </a:lnTo>
                <a:lnTo>
                  <a:pt x="0" y="306567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743" y="1443180"/>
            <a:ext cx="8410650" cy="4849184"/>
          </a:xfrm>
          <a:prstGeom prst="rect">
            <a:avLst/>
          </a:prstGeom>
        </p:spPr>
      </p:pic>
      <p:sp>
        <p:nvSpPr>
          <p:cNvPr id="9" name="Espace réservé du pied de page 3">
            <a:extLst>
              <a:ext uri="{FF2B5EF4-FFF2-40B4-BE49-F238E27FC236}">
                <a16:creationId xmlns:a16="http://schemas.microsoft.com/office/drawing/2014/main" id="{DFA142B3-0504-327A-EC53-A2E6DB3B9AA1}"/>
              </a:ext>
            </a:extLst>
          </p:cNvPr>
          <p:cNvSpPr txBox="1">
            <a:spLocks/>
          </p:cNvSpPr>
          <p:nvPr/>
        </p:nvSpPr>
        <p:spPr>
          <a:xfrm>
            <a:off x="1275279" y="6483561"/>
            <a:ext cx="7306151" cy="28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b="0" i="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Magasin central</a:t>
            </a: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986306" y="1151165"/>
            <a:ext cx="8786344" cy="514119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013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9FFCCE3-F724-630E-D3B4-914FD77C44A6}"/>
              </a:ext>
            </a:extLst>
          </p:cNvPr>
          <p:cNvSpPr/>
          <p:nvPr/>
        </p:nvSpPr>
        <p:spPr>
          <a:xfrm>
            <a:off x="11979563" y="0"/>
            <a:ext cx="212437" cy="6858000"/>
          </a:xfrm>
          <a:prstGeom prst="rect">
            <a:avLst/>
          </a:prstGeom>
          <a:solidFill>
            <a:srgbClr val="00BA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499A6B-4289-213C-4B6D-D62CC72D36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79272" y="6483561"/>
            <a:ext cx="1350000" cy="288000"/>
          </a:xfrm>
        </p:spPr>
        <p:txBody>
          <a:bodyPr/>
          <a:lstStyle/>
          <a:p>
            <a:fld id="{DFA1BA33-7253-7C44-8AFB-80FE4E5E7DC0}" type="datetime1">
              <a:rPr lang="fr-FR" smtClean="0"/>
              <a:t>16/03/2026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932E604-2503-80F3-A9BD-D39619B9B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20478" y="6483561"/>
            <a:ext cx="371522" cy="288000"/>
          </a:xfrm>
        </p:spPr>
        <p:txBody>
          <a:bodyPr/>
          <a:lstStyle/>
          <a:p>
            <a:fld id="{41CABF26-CA2D-FD43-AD2D-DFB8D43ACAD2}" type="slidenum">
              <a:rPr lang="fr-FR"/>
              <a:pPr/>
              <a:t>4</a:t>
            </a:fld>
            <a:endParaRPr lang="fr-FR" dirty="0"/>
          </a:p>
        </p:txBody>
      </p:sp>
      <p:sp>
        <p:nvSpPr>
          <p:cNvPr id="11" name="Forme libre 10">
            <a:extLst>
              <a:ext uri="{FF2B5EF4-FFF2-40B4-BE49-F238E27FC236}">
                <a16:creationId xmlns:a16="http://schemas.microsoft.com/office/drawing/2014/main" id="{060C0D2A-8F63-D026-CD47-81D4F02D2BFF}"/>
              </a:ext>
            </a:extLst>
          </p:cNvPr>
          <p:cNvSpPr/>
          <p:nvPr/>
        </p:nvSpPr>
        <p:spPr>
          <a:xfrm rot="2517016">
            <a:off x="9761078" y="-597306"/>
            <a:ext cx="580598" cy="3065671"/>
          </a:xfrm>
          <a:custGeom>
            <a:avLst/>
            <a:gdLst>
              <a:gd name="connsiteX0" fmla="*/ 0 w 580598"/>
              <a:gd name="connsiteY0" fmla="*/ 521861 h 3065671"/>
              <a:gd name="connsiteX1" fmla="*/ 580598 w 580598"/>
              <a:gd name="connsiteY1" fmla="*/ 0 h 3065671"/>
              <a:gd name="connsiteX2" fmla="*/ 580598 w 580598"/>
              <a:gd name="connsiteY2" fmla="*/ 3065671 h 3065671"/>
              <a:gd name="connsiteX3" fmla="*/ 0 w 580598"/>
              <a:gd name="connsiteY3" fmla="*/ 3065671 h 306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3065671">
                <a:moveTo>
                  <a:pt x="0" y="521861"/>
                </a:moveTo>
                <a:lnTo>
                  <a:pt x="580598" y="0"/>
                </a:lnTo>
                <a:lnTo>
                  <a:pt x="580598" y="3065671"/>
                </a:lnTo>
                <a:lnTo>
                  <a:pt x="0" y="306567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99" y="205488"/>
            <a:ext cx="10229615" cy="606920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Espace réservé du pied de page 3">
            <a:extLst>
              <a:ext uri="{FF2B5EF4-FFF2-40B4-BE49-F238E27FC236}">
                <a16:creationId xmlns:a16="http://schemas.microsoft.com/office/drawing/2014/main" id="{DFA142B3-0504-327A-EC53-A2E6DB3B9AA1}"/>
              </a:ext>
            </a:extLst>
          </p:cNvPr>
          <p:cNvSpPr txBox="1">
            <a:spLocks/>
          </p:cNvSpPr>
          <p:nvPr/>
        </p:nvSpPr>
        <p:spPr>
          <a:xfrm>
            <a:off x="1275279" y="6483561"/>
            <a:ext cx="7306151" cy="28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b="0" i="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Magasin central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351299" y="1573094"/>
            <a:ext cx="5486556" cy="3220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856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9FFCCE3-F724-630E-D3B4-914FD77C44A6}"/>
              </a:ext>
            </a:extLst>
          </p:cNvPr>
          <p:cNvSpPr/>
          <p:nvPr/>
        </p:nvSpPr>
        <p:spPr>
          <a:xfrm>
            <a:off x="11979563" y="0"/>
            <a:ext cx="212437" cy="6858000"/>
          </a:xfrm>
          <a:prstGeom prst="rect">
            <a:avLst/>
          </a:prstGeom>
          <a:solidFill>
            <a:srgbClr val="00BA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499A6B-4289-213C-4B6D-D62CC72D36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79272" y="6483561"/>
            <a:ext cx="1350000" cy="288000"/>
          </a:xfrm>
        </p:spPr>
        <p:txBody>
          <a:bodyPr/>
          <a:lstStyle/>
          <a:p>
            <a:fld id="{DFA1BA33-7253-7C44-8AFB-80FE4E5E7DC0}" type="datetime1">
              <a:rPr lang="fr-FR" smtClean="0"/>
              <a:t>16/03/2026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932E604-2503-80F3-A9BD-D39619B9B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20478" y="6483561"/>
            <a:ext cx="371522" cy="288000"/>
          </a:xfrm>
        </p:spPr>
        <p:txBody>
          <a:bodyPr/>
          <a:lstStyle/>
          <a:p>
            <a:fld id="{41CABF26-CA2D-FD43-AD2D-DFB8D43ACAD2}" type="slidenum">
              <a:rPr lang="fr-FR"/>
              <a:pPr/>
              <a:t>5</a:t>
            </a:fld>
            <a:endParaRPr lang="fr-FR" dirty="0"/>
          </a:p>
        </p:txBody>
      </p:sp>
      <p:sp>
        <p:nvSpPr>
          <p:cNvPr id="11" name="Forme libre 10">
            <a:extLst>
              <a:ext uri="{FF2B5EF4-FFF2-40B4-BE49-F238E27FC236}">
                <a16:creationId xmlns:a16="http://schemas.microsoft.com/office/drawing/2014/main" id="{060C0D2A-8F63-D026-CD47-81D4F02D2BFF}"/>
              </a:ext>
            </a:extLst>
          </p:cNvPr>
          <p:cNvSpPr/>
          <p:nvPr/>
        </p:nvSpPr>
        <p:spPr>
          <a:xfrm rot="2517016">
            <a:off x="9761078" y="-597306"/>
            <a:ext cx="580598" cy="3065671"/>
          </a:xfrm>
          <a:custGeom>
            <a:avLst/>
            <a:gdLst>
              <a:gd name="connsiteX0" fmla="*/ 0 w 580598"/>
              <a:gd name="connsiteY0" fmla="*/ 521861 h 3065671"/>
              <a:gd name="connsiteX1" fmla="*/ 580598 w 580598"/>
              <a:gd name="connsiteY1" fmla="*/ 0 h 3065671"/>
              <a:gd name="connsiteX2" fmla="*/ 580598 w 580598"/>
              <a:gd name="connsiteY2" fmla="*/ 3065671 h 3065671"/>
              <a:gd name="connsiteX3" fmla="*/ 0 w 580598"/>
              <a:gd name="connsiteY3" fmla="*/ 3065671 h 306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3065671">
                <a:moveTo>
                  <a:pt x="0" y="521861"/>
                </a:moveTo>
                <a:lnTo>
                  <a:pt x="580598" y="0"/>
                </a:lnTo>
                <a:lnTo>
                  <a:pt x="580598" y="3065671"/>
                </a:lnTo>
                <a:lnTo>
                  <a:pt x="0" y="306567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508" y="208532"/>
            <a:ext cx="10331392" cy="6001789"/>
          </a:xfrm>
          <a:prstGeom prst="rect">
            <a:avLst/>
          </a:prstGeom>
        </p:spPr>
      </p:pic>
      <p:sp>
        <p:nvSpPr>
          <p:cNvPr id="12" name="Espace réservé du pied de page 3">
            <a:extLst>
              <a:ext uri="{FF2B5EF4-FFF2-40B4-BE49-F238E27FC236}">
                <a16:creationId xmlns:a16="http://schemas.microsoft.com/office/drawing/2014/main" id="{DFA142B3-0504-327A-EC53-A2E6DB3B9AA1}"/>
              </a:ext>
            </a:extLst>
          </p:cNvPr>
          <p:cNvSpPr txBox="1">
            <a:spLocks/>
          </p:cNvSpPr>
          <p:nvPr/>
        </p:nvSpPr>
        <p:spPr>
          <a:xfrm>
            <a:off x="1275279" y="6483561"/>
            <a:ext cx="7306151" cy="28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b="0" i="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Magasin central et suivi de la réflexion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351299" y="1573094"/>
            <a:ext cx="5486556" cy="3220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300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9FFCCE3-F724-630E-D3B4-914FD77C44A6}"/>
              </a:ext>
            </a:extLst>
          </p:cNvPr>
          <p:cNvSpPr/>
          <p:nvPr/>
        </p:nvSpPr>
        <p:spPr>
          <a:xfrm>
            <a:off x="11979563" y="0"/>
            <a:ext cx="212437" cy="6858000"/>
          </a:xfrm>
          <a:prstGeom prst="rect">
            <a:avLst/>
          </a:prstGeom>
          <a:solidFill>
            <a:srgbClr val="00BA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499A6B-4289-213C-4B6D-D62CC72D36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79272" y="6483561"/>
            <a:ext cx="1350000" cy="288000"/>
          </a:xfrm>
        </p:spPr>
        <p:txBody>
          <a:bodyPr/>
          <a:lstStyle/>
          <a:p>
            <a:fld id="{DFA1BA33-7253-7C44-8AFB-80FE4E5E7DC0}" type="datetime1">
              <a:rPr lang="fr-FR" smtClean="0"/>
              <a:t>16/03/2026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932E604-2503-80F3-A9BD-D39619B9B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20478" y="6483561"/>
            <a:ext cx="371522" cy="288000"/>
          </a:xfrm>
        </p:spPr>
        <p:txBody>
          <a:bodyPr/>
          <a:lstStyle/>
          <a:p>
            <a:fld id="{41CABF26-CA2D-FD43-AD2D-DFB8D43ACAD2}" type="slidenum">
              <a:rPr lang="fr-FR"/>
              <a:pPr/>
              <a:t>6</a:t>
            </a:fld>
            <a:endParaRPr lang="fr-FR" dirty="0"/>
          </a:p>
        </p:txBody>
      </p:sp>
      <p:sp>
        <p:nvSpPr>
          <p:cNvPr id="11" name="Forme libre 10">
            <a:extLst>
              <a:ext uri="{FF2B5EF4-FFF2-40B4-BE49-F238E27FC236}">
                <a16:creationId xmlns:a16="http://schemas.microsoft.com/office/drawing/2014/main" id="{060C0D2A-8F63-D026-CD47-81D4F02D2BFF}"/>
              </a:ext>
            </a:extLst>
          </p:cNvPr>
          <p:cNvSpPr/>
          <p:nvPr/>
        </p:nvSpPr>
        <p:spPr>
          <a:xfrm rot="2517016">
            <a:off x="9761078" y="-597306"/>
            <a:ext cx="580598" cy="3065671"/>
          </a:xfrm>
          <a:custGeom>
            <a:avLst/>
            <a:gdLst>
              <a:gd name="connsiteX0" fmla="*/ 0 w 580598"/>
              <a:gd name="connsiteY0" fmla="*/ 521861 h 3065671"/>
              <a:gd name="connsiteX1" fmla="*/ 580598 w 580598"/>
              <a:gd name="connsiteY1" fmla="*/ 0 h 3065671"/>
              <a:gd name="connsiteX2" fmla="*/ 580598 w 580598"/>
              <a:gd name="connsiteY2" fmla="*/ 3065671 h 3065671"/>
              <a:gd name="connsiteX3" fmla="*/ 0 w 580598"/>
              <a:gd name="connsiteY3" fmla="*/ 3065671 h 306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3065671">
                <a:moveTo>
                  <a:pt x="0" y="521861"/>
                </a:moveTo>
                <a:lnTo>
                  <a:pt x="580598" y="0"/>
                </a:lnTo>
                <a:lnTo>
                  <a:pt x="580598" y="3065671"/>
                </a:lnTo>
                <a:lnTo>
                  <a:pt x="0" y="306567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57" y="731375"/>
            <a:ext cx="9621499" cy="5544734"/>
          </a:xfrm>
          <a:prstGeom prst="rect">
            <a:avLst/>
          </a:prstGeom>
        </p:spPr>
      </p:pic>
      <p:sp>
        <p:nvSpPr>
          <p:cNvPr id="9" name="Espace réservé du pied de page 3">
            <a:extLst>
              <a:ext uri="{FF2B5EF4-FFF2-40B4-BE49-F238E27FC236}">
                <a16:creationId xmlns:a16="http://schemas.microsoft.com/office/drawing/2014/main" id="{DFA142B3-0504-327A-EC53-A2E6DB3B9AA1}"/>
              </a:ext>
            </a:extLst>
          </p:cNvPr>
          <p:cNvSpPr txBox="1">
            <a:spLocks/>
          </p:cNvSpPr>
          <p:nvPr/>
        </p:nvSpPr>
        <p:spPr>
          <a:xfrm>
            <a:off x="1218129" y="6483561"/>
            <a:ext cx="7306151" cy="28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b="0" i="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Magasin central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583858" y="731375"/>
            <a:ext cx="9621498" cy="554473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530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9FFCCE3-F724-630E-D3B4-914FD77C44A6}"/>
              </a:ext>
            </a:extLst>
          </p:cNvPr>
          <p:cNvSpPr/>
          <p:nvPr/>
        </p:nvSpPr>
        <p:spPr>
          <a:xfrm>
            <a:off x="11979563" y="0"/>
            <a:ext cx="212437" cy="6858000"/>
          </a:xfrm>
          <a:prstGeom prst="rect">
            <a:avLst/>
          </a:prstGeom>
          <a:solidFill>
            <a:srgbClr val="00BA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499A6B-4289-213C-4B6D-D62CC72D36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79272" y="6483561"/>
            <a:ext cx="1350000" cy="288000"/>
          </a:xfrm>
        </p:spPr>
        <p:txBody>
          <a:bodyPr/>
          <a:lstStyle/>
          <a:p>
            <a:fld id="{DFA1BA33-7253-7C44-8AFB-80FE4E5E7DC0}" type="datetime1">
              <a:rPr lang="fr-FR" smtClean="0"/>
              <a:t>16/03/2026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932E604-2503-80F3-A9BD-D39619B9B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20478" y="6483561"/>
            <a:ext cx="371522" cy="288000"/>
          </a:xfrm>
        </p:spPr>
        <p:txBody>
          <a:bodyPr/>
          <a:lstStyle/>
          <a:p>
            <a:fld id="{41CABF26-CA2D-FD43-AD2D-DFB8D43ACAD2}" type="slidenum">
              <a:rPr lang="fr-FR"/>
              <a:pPr/>
              <a:t>7</a:t>
            </a:fld>
            <a:endParaRPr lang="fr-FR" dirty="0"/>
          </a:p>
        </p:txBody>
      </p:sp>
      <p:sp>
        <p:nvSpPr>
          <p:cNvPr id="11" name="Forme libre 10">
            <a:extLst>
              <a:ext uri="{FF2B5EF4-FFF2-40B4-BE49-F238E27FC236}">
                <a16:creationId xmlns:a16="http://schemas.microsoft.com/office/drawing/2014/main" id="{060C0D2A-8F63-D026-CD47-81D4F02D2BFF}"/>
              </a:ext>
            </a:extLst>
          </p:cNvPr>
          <p:cNvSpPr/>
          <p:nvPr/>
        </p:nvSpPr>
        <p:spPr>
          <a:xfrm rot="2517016">
            <a:off x="9761078" y="-597306"/>
            <a:ext cx="580598" cy="3065671"/>
          </a:xfrm>
          <a:custGeom>
            <a:avLst/>
            <a:gdLst>
              <a:gd name="connsiteX0" fmla="*/ 0 w 580598"/>
              <a:gd name="connsiteY0" fmla="*/ 521861 h 3065671"/>
              <a:gd name="connsiteX1" fmla="*/ 580598 w 580598"/>
              <a:gd name="connsiteY1" fmla="*/ 0 h 3065671"/>
              <a:gd name="connsiteX2" fmla="*/ 580598 w 580598"/>
              <a:gd name="connsiteY2" fmla="*/ 3065671 h 3065671"/>
              <a:gd name="connsiteX3" fmla="*/ 0 w 580598"/>
              <a:gd name="connsiteY3" fmla="*/ 3065671 h 306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3065671">
                <a:moveTo>
                  <a:pt x="0" y="521861"/>
                </a:moveTo>
                <a:lnTo>
                  <a:pt x="580598" y="0"/>
                </a:lnTo>
                <a:lnTo>
                  <a:pt x="580598" y="3065671"/>
                </a:lnTo>
                <a:lnTo>
                  <a:pt x="0" y="306567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770" y="728635"/>
            <a:ext cx="9502994" cy="5481219"/>
          </a:xfrm>
          <a:prstGeom prst="rect">
            <a:avLst/>
          </a:prstGeom>
        </p:spPr>
      </p:pic>
      <p:sp>
        <p:nvSpPr>
          <p:cNvPr id="12" name="Espace réservé du pied de page 3">
            <a:extLst>
              <a:ext uri="{FF2B5EF4-FFF2-40B4-BE49-F238E27FC236}">
                <a16:creationId xmlns:a16="http://schemas.microsoft.com/office/drawing/2014/main" id="{DFA142B3-0504-327A-EC53-A2E6DB3B9AA1}"/>
              </a:ext>
            </a:extLst>
          </p:cNvPr>
          <p:cNvSpPr txBox="1">
            <a:spLocks/>
          </p:cNvSpPr>
          <p:nvPr/>
        </p:nvSpPr>
        <p:spPr>
          <a:xfrm>
            <a:off x="1275279" y="6483561"/>
            <a:ext cx="7306151" cy="28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b="0" i="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Magasin central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1020770" y="728635"/>
            <a:ext cx="9625459" cy="546805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746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9FFCCE3-F724-630E-D3B4-914FD77C44A6}"/>
              </a:ext>
            </a:extLst>
          </p:cNvPr>
          <p:cNvSpPr/>
          <p:nvPr/>
        </p:nvSpPr>
        <p:spPr>
          <a:xfrm>
            <a:off x="11979563" y="0"/>
            <a:ext cx="212437" cy="6858000"/>
          </a:xfrm>
          <a:prstGeom prst="rect">
            <a:avLst/>
          </a:prstGeom>
          <a:solidFill>
            <a:srgbClr val="00BA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499A6B-4289-213C-4B6D-D62CC72D36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79272" y="6483561"/>
            <a:ext cx="1350000" cy="288000"/>
          </a:xfrm>
        </p:spPr>
        <p:txBody>
          <a:bodyPr/>
          <a:lstStyle/>
          <a:p>
            <a:fld id="{DFA1BA33-7253-7C44-8AFB-80FE4E5E7DC0}" type="datetime1">
              <a:rPr lang="fr-FR" smtClean="0"/>
              <a:t>16/03/2026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932E604-2503-80F3-A9BD-D39619B9B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20478" y="6483561"/>
            <a:ext cx="371522" cy="288000"/>
          </a:xfrm>
        </p:spPr>
        <p:txBody>
          <a:bodyPr/>
          <a:lstStyle/>
          <a:p>
            <a:fld id="{41CABF26-CA2D-FD43-AD2D-DFB8D43ACAD2}" type="slidenum">
              <a:rPr lang="fr-FR"/>
              <a:pPr/>
              <a:t>8</a:t>
            </a:fld>
            <a:endParaRPr lang="fr-FR" dirty="0"/>
          </a:p>
        </p:txBody>
      </p:sp>
      <p:sp>
        <p:nvSpPr>
          <p:cNvPr id="11" name="Forme libre 10">
            <a:extLst>
              <a:ext uri="{FF2B5EF4-FFF2-40B4-BE49-F238E27FC236}">
                <a16:creationId xmlns:a16="http://schemas.microsoft.com/office/drawing/2014/main" id="{060C0D2A-8F63-D026-CD47-81D4F02D2BFF}"/>
              </a:ext>
            </a:extLst>
          </p:cNvPr>
          <p:cNvSpPr/>
          <p:nvPr/>
        </p:nvSpPr>
        <p:spPr>
          <a:xfrm rot="2517016">
            <a:off x="9761078" y="-597306"/>
            <a:ext cx="580598" cy="3065671"/>
          </a:xfrm>
          <a:custGeom>
            <a:avLst/>
            <a:gdLst>
              <a:gd name="connsiteX0" fmla="*/ 0 w 580598"/>
              <a:gd name="connsiteY0" fmla="*/ 521861 h 3065671"/>
              <a:gd name="connsiteX1" fmla="*/ 580598 w 580598"/>
              <a:gd name="connsiteY1" fmla="*/ 0 h 3065671"/>
              <a:gd name="connsiteX2" fmla="*/ 580598 w 580598"/>
              <a:gd name="connsiteY2" fmla="*/ 3065671 h 3065671"/>
              <a:gd name="connsiteX3" fmla="*/ 0 w 580598"/>
              <a:gd name="connsiteY3" fmla="*/ 3065671 h 306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3065671">
                <a:moveTo>
                  <a:pt x="0" y="521861"/>
                </a:moveTo>
                <a:lnTo>
                  <a:pt x="580598" y="0"/>
                </a:lnTo>
                <a:lnTo>
                  <a:pt x="580598" y="3065671"/>
                </a:lnTo>
                <a:lnTo>
                  <a:pt x="0" y="306567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38" y="727175"/>
            <a:ext cx="9765179" cy="5640967"/>
          </a:xfrm>
          <a:prstGeom prst="rect">
            <a:avLst/>
          </a:prstGeom>
        </p:spPr>
      </p:pic>
      <p:sp>
        <p:nvSpPr>
          <p:cNvPr id="12" name="Espace réservé du pied de page 3">
            <a:extLst>
              <a:ext uri="{FF2B5EF4-FFF2-40B4-BE49-F238E27FC236}">
                <a16:creationId xmlns:a16="http://schemas.microsoft.com/office/drawing/2014/main" id="{DFA142B3-0504-327A-EC53-A2E6DB3B9AA1}"/>
              </a:ext>
            </a:extLst>
          </p:cNvPr>
          <p:cNvSpPr txBox="1">
            <a:spLocks/>
          </p:cNvSpPr>
          <p:nvPr/>
        </p:nvSpPr>
        <p:spPr>
          <a:xfrm>
            <a:off x="1275279" y="6483561"/>
            <a:ext cx="7306151" cy="28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b="0" i="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Magasin central et suivi de la réflexion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807638" y="719566"/>
            <a:ext cx="9765179" cy="564857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231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9FFCCE3-F724-630E-D3B4-914FD77C44A6}"/>
              </a:ext>
            </a:extLst>
          </p:cNvPr>
          <p:cNvSpPr/>
          <p:nvPr/>
        </p:nvSpPr>
        <p:spPr>
          <a:xfrm>
            <a:off x="11979563" y="0"/>
            <a:ext cx="212437" cy="6858000"/>
          </a:xfrm>
          <a:prstGeom prst="rect">
            <a:avLst/>
          </a:prstGeom>
          <a:solidFill>
            <a:srgbClr val="00BA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499A6B-4289-213C-4B6D-D62CC72D36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79272" y="6483561"/>
            <a:ext cx="1350000" cy="288000"/>
          </a:xfrm>
        </p:spPr>
        <p:txBody>
          <a:bodyPr/>
          <a:lstStyle/>
          <a:p>
            <a:fld id="{DFA1BA33-7253-7C44-8AFB-80FE4E5E7DC0}" type="datetime1">
              <a:rPr lang="fr-FR" smtClean="0"/>
              <a:t>16/03/2026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932E604-2503-80F3-A9BD-D39619B9B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20478" y="6483561"/>
            <a:ext cx="371522" cy="288000"/>
          </a:xfrm>
        </p:spPr>
        <p:txBody>
          <a:bodyPr/>
          <a:lstStyle/>
          <a:p>
            <a:fld id="{41CABF26-CA2D-FD43-AD2D-DFB8D43ACAD2}" type="slidenum">
              <a:rPr lang="fr-FR"/>
              <a:pPr/>
              <a:t>9</a:t>
            </a:fld>
            <a:endParaRPr lang="fr-FR" dirty="0"/>
          </a:p>
        </p:txBody>
      </p:sp>
      <p:sp>
        <p:nvSpPr>
          <p:cNvPr id="9" name="Espace réservé du pied de page 3">
            <a:extLst>
              <a:ext uri="{FF2B5EF4-FFF2-40B4-BE49-F238E27FC236}">
                <a16:creationId xmlns:a16="http://schemas.microsoft.com/office/drawing/2014/main" id="{DFA142B3-0504-327A-EC53-A2E6DB3B9AA1}"/>
              </a:ext>
            </a:extLst>
          </p:cNvPr>
          <p:cNvSpPr txBox="1">
            <a:spLocks/>
          </p:cNvSpPr>
          <p:nvPr/>
        </p:nvSpPr>
        <p:spPr>
          <a:xfrm>
            <a:off x="1401011" y="6455002"/>
            <a:ext cx="7306151" cy="288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b="0" i="0" kern="120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Magasin central</a:t>
            </a:r>
            <a:endParaRPr lang="fr-FR" dirty="0"/>
          </a:p>
        </p:txBody>
      </p:sp>
      <p:sp>
        <p:nvSpPr>
          <p:cNvPr id="11" name="Forme libre 10">
            <a:extLst>
              <a:ext uri="{FF2B5EF4-FFF2-40B4-BE49-F238E27FC236}">
                <a16:creationId xmlns:a16="http://schemas.microsoft.com/office/drawing/2014/main" id="{060C0D2A-8F63-D026-CD47-81D4F02D2BFF}"/>
              </a:ext>
            </a:extLst>
          </p:cNvPr>
          <p:cNvSpPr/>
          <p:nvPr/>
        </p:nvSpPr>
        <p:spPr>
          <a:xfrm rot="2517016">
            <a:off x="9761078" y="-597306"/>
            <a:ext cx="580598" cy="3065671"/>
          </a:xfrm>
          <a:custGeom>
            <a:avLst/>
            <a:gdLst>
              <a:gd name="connsiteX0" fmla="*/ 0 w 580598"/>
              <a:gd name="connsiteY0" fmla="*/ 521861 h 3065671"/>
              <a:gd name="connsiteX1" fmla="*/ 580598 w 580598"/>
              <a:gd name="connsiteY1" fmla="*/ 0 h 3065671"/>
              <a:gd name="connsiteX2" fmla="*/ 580598 w 580598"/>
              <a:gd name="connsiteY2" fmla="*/ 3065671 h 3065671"/>
              <a:gd name="connsiteX3" fmla="*/ 0 w 580598"/>
              <a:gd name="connsiteY3" fmla="*/ 3065671 h 306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98" h="3065671">
                <a:moveTo>
                  <a:pt x="0" y="521861"/>
                </a:moveTo>
                <a:lnTo>
                  <a:pt x="580598" y="0"/>
                </a:lnTo>
                <a:lnTo>
                  <a:pt x="580598" y="3065671"/>
                </a:lnTo>
                <a:lnTo>
                  <a:pt x="0" y="306567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719" y="742950"/>
            <a:ext cx="7667625" cy="53721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336448" y="1042646"/>
            <a:ext cx="6032311" cy="525666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182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CHU NANTES">
      <a:dk1>
        <a:srgbClr val="000000"/>
      </a:dk1>
      <a:lt1>
        <a:srgbClr val="FFFFFF"/>
      </a:lt1>
      <a:dk2>
        <a:srgbClr val="004C57"/>
      </a:dk2>
      <a:lt2>
        <a:srgbClr val="00B9C5"/>
      </a:lt2>
      <a:accent1>
        <a:srgbClr val="23CC4B"/>
      </a:accent1>
      <a:accent2>
        <a:srgbClr val="005725"/>
      </a:accent2>
      <a:accent3>
        <a:srgbClr val="EF4C89"/>
      </a:accent3>
      <a:accent4>
        <a:srgbClr val="89153D"/>
      </a:accent4>
      <a:accent5>
        <a:srgbClr val="FCB316"/>
      </a:accent5>
      <a:accent6>
        <a:srgbClr val="B15811"/>
      </a:accent6>
      <a:hlink>
        <a:srgbClr val="00B9C5"/>
      </a:hlink>
      <a:folHlink>
        <a:srgbClr val="89153D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ésentation3" id="{DA00D4A6-4AC7-4F4B-86DD-CB54371009D4}" vid="{FB9DDA5E-9812-A747-99AC-A6DA78629AAE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CHU_NANTES_diaporamaJuin2024 (4)</Template>
  <TotalTime>3478</TotalTime>
  <Words>145</Words>
  <Application>Microsoft Office PowerPoint</Application>
  <PresentationFormat>Grand écran</PresentationFormat>
  <Paragraphs>40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9" baseType="lpstr">
      <vt:lpstr>Arial</vt:lpstr>
      <vt:lpstr>Calibri</vt:lpstr>
      <vt:lpstr>Police système Courant</vt:lpstr>
      <vt:lpstr>Segoe UI</vt:lpstr>
      <vt:lpstr>Segoe UI Light</vt:lpstr>
      <vt:lpstr>Segoe UI Semibold</vt:lpstr>
      <vt:lpstr>Wingdings</vt:lpstr>
      <vt:lpstr>Thème Office</vt:lpstr>
      <vt:lpstr>Magasin Central Services Techniques    Annexe 10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CHU-NANTES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Site LAENNEC Post IDN</dc:title>
  <dc:creator>PRUVOST Anne</dc:creator>
  <cp:lastModifiedBy>CHESNEAU Marie</cp:lastModifiedBy>
  <cp:revision>226</cp:revision>
  <cp:lastPrinted>2026-03-16T10:44:23Z</cp:lastPrinted>
  <dcterms:created xsi:type="dcterms:W3CDTF">2024-10-10T11:52:41Z</dcterms:created>
  <dcterms:modified xsi:type="dcterms:W3CDTF">2026-03-16T10:44:34Z</dcterms:modified>
</cp:coreProperties>
</file>