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77" r:id="rId1"/>
  </p:sldMasterIdLst>
  <p:notesMasterIdLst>
    <p:notesMasterId r:id="rId3"/>
  </p:notesMasterIdLst>
  <p:handoutMasterIdLst>
    <p:handoutMasterId r:id="rId4"/>
  </p:handoutMasterIdLst>
  <p:sldIdLst>
    <p:sldId id="294" r:id="rId2"/>
  </p:sldIdLst>
  <p:sldSz cx="12192000" cy="6858000"/>
  <p:notesSz cx="6799263" cy="9929813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264" userDrawn="1">
          <p15:clr>
            <a:srgbClr val="A4A3A4"/>
          </p15:clr>
        </p15:guide>
        <p15:guide id="2" orient="horz" pos="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eu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CFD"/>
    <a:srgbClr val="C1CCF6"/>
    <a:srgbClr val="D5BAEB"/>
    <a:srgbClr val="8E9DEF"/>
    <a:srgbClr val="A6EDD2"/>
    <a:srgbClr val="A3E6FF"/>
    <a:srgbClr val="FFFFFF"/>
    <a:srgbClr val="E0B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357" autoAdjust="0"/>
  </p:normalViewPr>
  <p:slideViewPr>
    <p:cSldViewPr snapToGrid="0">
      <p:cViewPr varScale="1">
        <p:scale>
          <a:sx n="119" d="100"/>
          <a:sy n="119" d="100"/>
        </p:scale>
        <p:origin x="96" y="336"/>
      </p:cViewPr>
      <p:guideLst>
        <p:guide pos="6264"/>
        <p:guide orient="horz" pos="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29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722C5104-B160-49CA-BBEA-F89DC47F2E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FA77B3F-59DC-4CD3-9EDD-457BB0F4ED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CB72709-4075-4525-A479-A10FC805D956}" type="datetime1">
              <a:rPr lang="fr-FR" smtClean="0"/>
              <a:t>08/01/2026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D14D80-1829-4047-8B70-CA13F85B2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19C54F4-FD5F-49B3-9277-2EBC1373BA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537205A-E1E8-4792-BFE4-BDA008854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9826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23F3BF7-9A73-4021-A5EC-FBBC130AD8A1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 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32C31BA-67D8-413F-A5DD-028125073D1D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550855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32C31BA-67D8-413F-A5DD-028125073D1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90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9CD7B-C15F-495D-B37A-10C04818C0BC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 rtlCol="0">
            <a:normAutofit/>
          </a:bodyPr>
          <a:lstStyle>
            <a:lvl1pPr>
              <a:defRPr sz="3600" b="1"/>
            </a:lvl1pPr>
          </a:lstStyle>
          <a:p>
            <a:pPr rtl="0"/>
            <a:r>
              <a:rPr lang="fr-FR" noProof="0"/>
              <a:t>CLIQUEZ POUR MODIFIER LE STYLE DU TITRE DE MASQUE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3337" y="981076"/>
            <a:ext cx="3581400" cy="365126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 rtl="0"/>
            <a:r>
              <a:rPr lang="fr-FR" noProof="0"/>
              <a:t>Modifiez les styles du texte</a:t>
            </a:r>
          </a:p>
        </p:txBody>
      </p:sp>
    </p:spTree>
    <p:extLst>
      <p:ext uri="{BB962C8B-B14F-4D97-AF65-F5344CB8AC3E}">
        <p14:creationId xmlns:p14="http://schemas.microsoft.com/office/powerpoint/2010/main" val="233573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212F6F-D47A-441C-90A2-4FB66555445C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 rtlCol="0">
            <a:normAutofit/>
          </a:bodyPr>
          <a:lstStyle>
            <a:lvl1pPr>
              <a:defRPr sz="3600" b="1"/>
            </a:lvl1pPr>
          </a:lstStyle>
          <a:p>
            <a:pPr rtl="0"/>
            <a:r>
              <a:rPr lang="fr-FR" noProof="0"/>
              <a:t>CLIQUEZ POUR MODIFIER LE STYLE DU TITRE DE MASQUE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3337" y="981076"/>
            <a:ext cx="3581400" cy="365126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 rtl="0"/>
            <a:r>
              <a:rPr lang="fr-FR" noProof="0"/>
              <a:t>Modifiez les styles du texte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6001FCC3-C0B6-411C-97C8-DCB57E6D3D8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1470027"/>
            <a:ext cx="11487150" cy="4724400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24513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22D4183-9737-47D0-A399-C54D7F7C4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E3A5CB-DFC3-4FD4-B13D-480B9D57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50C37A-64D2-409F-A58F-B4B1F1F34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9C19441-3289-4E8C-8DA3-CACA7D85B5C8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34EBE4-7608-464D-BFA2-97741404DA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6BEC42-CA83-4077-8D77-E2514DA72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6761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0" r:id="rId1"/>
    <p:sldLayoutId id="2147484791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A42482C2-FFF2-4099-8F3D-58525489A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37" y="310287"/>
            <a:ext cx="10790828" cy="279194"/>
          </a:xfrm>
        </p:spPr>
        <p:txBody>
          <a:bodyPr rtlCol="0">
            <a:noAutofit/>
          </a:bodyPr>
          <a:lstStyle/>
          <a:p>
            <a:pPr rtl="0"/>
            <a:r>
              <a:rPr lang="fr-FR" sz="2800" dirty="0"/>
              <a:t>Direction de la médiation et du développement des publics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2543CF-3BD4-40B0-BB18-006DCC4331CA}"/>
              </a:ext>
            </a:extLst>
          </p:cNvPr>
          <p:cNvSpPr/>
          <p:nvPr/>
        </p:nvSpPr>
        <p:spPr>
          <a:xfrm>
            <a:off x="720762" y="956054"/>
            <a:ext cx="2011003" cy="596336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Directeur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15CED98-1062-4FFA-ABCE-E817372291D5}"/>
              </a:ext>
            </a:extLst>
          </p:cNvPr>
          <p:cNvSpPr/>
          <p:nvPr/>
        </p:nvSpPr>
        <p:spPr>
          <a:xfrm>
            <a:off x="720763" y="1830173"/>
            <a:ext cx="1992012" cy="134424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du pilotage administratif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Chargé de gestion administrative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3 Gestionnaires administratifs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6C312C4-16E5-41A5-ABA1-39A95D77687C}"/>
              </a:ext>
            </a:extLst>
          </p:cNvPr>
          <p:cNvSpPr/>
          <p:nvPr/>
        </p:nvSpPr>
        <p:spPr>
          <a:xfrm>
            <a:off x="3490660" y="1830173"/>
            <a:ext cx="3180678" cy="73152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Sous-direction du marketing et de la vente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Directeur adjoint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E00EF2F1-621C-44D5-923A-283EAD95A813}"/>
              </a:ext>
            </a:extLst>
          </p:cNvPr>
          <p:cNvSpPr/>
          <p:nvPr/>
        </p:nvSpPr>
        <p:spPr>
          <a:xfrm>
            <a:off x="3471669" y="3451354"/>
            <a:ext cx="3199668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développement des publics et fidélisation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service, 1 Chef de service adjoint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AF7D30AD-3130-40C6-8BC9-7EE80B4B9A00}"/>
              </a:ext>
            </a:extLst>
          </p:cNvPr>
          <p:cNvSpPr/>
          <p:nvPr/>
        </p:nvSpPr>
        <p:spPr>
          <a:xfrm>
            <a:off x="3471669" y="4239941"/>
            <a:ext cx="3199668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étude de publics, suivi des actions et prospective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7893426B-E83B-41DC-A793-6BBC6104B3A6}"/>
              </a:ext>
            </a:extLst>
          </p:cNvPr>
          <p:cNvSpPr/>
          <p:nvPr/>
        </p:nvSpPr>
        <p:spPr>
          <a:xfrm>
            <a:off x="3471669" y="5042575"/>
            <a:ext cx="3199667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exploitation billetterie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service, 1 Chef de service adjoint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5612D2-B90B-47E9-B7AF-5CCA9F91F123}"/>
              </a:ext>
            </a:extLst>
          </p:cNvPr>
          <p:cNvSpPr/>
          <p:nvPr/>
        </p:nvSpPr>
        <p:spPr>
          <a:xfrm>
            <a:off x="3471669" y="5861838"/>
            <a:ext cx="3199666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vente et réservation à distance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service, 1 Chef de service adjoint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59FE4D4-A06B-4A82-A877-CA0F54ACC872}"/>
              </a:ext>
            </a:extLst>
          </p:cNvPr>
          <p:cNvSpPr/>
          <p:nvPr/>
        </p:nvSpPr>
        <p:spPr>
          <a:xfrm>
            <a:off x="7670202" y="1830174"/>
            <a:ext cx="3307093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Sous-direction de la médiation et de la transmission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Sous-directeur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6373F713-1680-4734-878B-86B182DC5AA6}"/>
              </a:ext>
            </a:extLst>
          </p:cNvPr>
          <p:cNvSpPr/>
          <p:nvPr/>
        </p:nvSpPr>
        <p:spPr>
          <a:xfrm>
            <a:off x="7670202" y="2664653"/>
            <a:ext cx="3307093" cy="70110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de la médiation humaine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service, 3 Chefs d’unité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BEFA9A02-F4DD-44E9-86C2-C8ADA3189685}"/>
              </a:ext>
            </a:extLst>
          </p:cNvPr>
          <p:cNvSpPr/>
          <p:nvPr/>
        </p:nvSpPr>
        <p:spPr>
          <a:xfrm>
            <a:off x="7670201" y="3492247"/>
            <a:ext cx="3307093" cy="67539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de la médiation graphique et numérique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service, 1 Adjoint au chef de service</a:t>
            </a:r>
          </a:p>
        </p:txBody>
      </p:sp>
      <p:sp>
        <p:nvSpPr>
          <p:cNvPr id="94" name="Ovale 93">
            <a:extLst>
              <a:ext uri="{FF2B5EF4-FFF2-40B4-BE49-F238E27FC236}">
                <a16:creationId xmlns:a16="http://schemas.microsoft.com/office/drawing/2014/main" id="{BC24AD9F-130E-4ECB-9C70-2B3233EBF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377532" y="2397965"/>
            <a:ext cx="114414" cy="85961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66E020-5AD3-7D2C-0AB3-CA0F400F1221}"/>
              </a:ext>
            </a:extLst>
          </p:cNvPr>
          <p:cNvSpPr/>
          <p:nvPr/>
        </p:nvSpPr>
        <p:spPr>
          <a:xfrm>
            <a:off x="3490660" y="956054"/>
            <a:ext cx="2011003" cy="596336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Directeur adjoint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01EED3-347C-07AC-C03F-7295AD61F974}"/>
              </a:ext>
            </a:extLst>
          </p:cNvPr>
          <p:cNvSpPr/>
          <p:nvPr/>
        </p:nvSpPr>
        <p:spPr>
          <a:xfrm>
            <a:off x="6095996" y="996162"/>
            <a:ext cx="4881295" cy="596336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4 Chefs de projet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Assistante de direction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6FF6B7-8F7C-6661-5D2B-3E9B55B95158}"/>
              </a:ext>
            </a:extLst>
          </p:cNvPr>
          <p:cNvSpPr/>
          <p:nvPr/>
        </p:nvSpPr>
        <p:spPr>
          <a:xfrm>
            <a:off x="3471669" y="2633148"/>
            <a:ext cx="3199669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vente des droits d’entrée et manifestations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service, 2 Chefs de service adjoint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7 Chefs d’équipe</a:t>
            </a:r>
            <a:endParaRPr lang="fr-FR" sz="1000" dirty="0">
              <a:solidFill>
                <a:schemeClr val="tx1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CDCC7EE-F588-5A5D-F34C-8AE6C20CDA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881" y="202230"/>
            <a:ext cx="1375410" cy="412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2709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Personnalisé">
  <a:themeElements>
    <a:clrScheme name="Custom 59">
      <a:dk1>
        <a:srgbClr val="000000"/>
      </a:dk1>
      <a:lt1>
        <a:sysClr val="window" lastClr="FFFFFF"/>
      </a:lt1>
      <a:dk2>
        <a:srgbClr val="8439BD"/>
      </a:dk2>
      <a:lt2>
        <a:srgbClr val="FFFFFF"/>
      </a:lt2>
      <a:accent1>
        <a:srgbClr val="0EABB7"/>
      </a:accent1>
      <a:accent2>
        <a:srgbClr val="4868E5"/>
      </a:accent2>
      <a:accent3>
        <a:srgbClr val="20A472"/>
      </a:accent3>
      <a:accent4>
        <a:srgbClr val="B13DC8"/>
      </a:accent4>
      <a:accent5>
        <a:srgbClr val="172DA6"/>
      </a:accent5>
      <a:accent6>
        <a:srgbClr val="00B0F0"/>
      </a:accent6>
      <a:hlink>
        <a:srgbClr val="00B0F0"/>
      </a:hlink>
      <a:folHlink>
        <a:srgbClr val="B036B3"/>
      </a:folHlink>
    </a:clrScheme>
    <a:fontScheme name="Custom 26">
      <a:majorFont>
        <a:latin typeface="Speak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0125_TF00283905_Win32" id="{0249F2C1-2B2D-4BD6-9A9F-18D50542F23A}" vid="{3681A339-A89C-43E2-8FF0-66FCC7B8B1C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Organigramme minimal</Template>
  <TotalTime>88</TotalTime>
  <Words>167</Words>
  <Application>Microsoft Office PowerPoint</Application>
  <PresentationFormat>Grand écran</PresentationFormat>
  <Paragraphs>29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Avenir Next LT Pro Light</vt:lpstr>
      <vt:lpstr>Calibri</vt:lpstr>
      <vt:lpstr>Speak Pro</vt:lpstr>
      <vt:lpstr>Personnalisé</vt:lpstr>
      <vt:lpstr>Direction de la médiation et du développement des publics</vt:lpstr>
    </vt:vector>
  </TitlesOfParts>
  <Company>MDL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Bouffort Christelle</dc:creator>
  <cp:lastModifiedBy>Bouffort Christelle</cp:lastModifiedBy>
  <cp:revision>3</cp:revision>
  <cp:lastPrinted>2026-01-08T13:12:30Z</cp:lastPrinted>
  <dcterms:created xsi:type="dcterms:W3CDTF">2026-01-08T07:54:40Z</dcterms:created>
  <dcterms:modified xsi:type="dcterms:W3CDTF">2026-01-08T13:12:34Z</dcterms:modified>
</cp:coreProperties>
</file>