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77" r:id="rId1"/>
  </p:sldMasterIdLst>
  <p:notesMasterIdLst>
    <p:notesMasterId r:id="rId3"/>
  </p:notesMasterIdLst>
  <p:handoutMasterIdLst>
    <p:handoutMasterId r:id="rId4"/>
  </p:handoutMasterIdLst>
  <p:sldIdLst>
    <p:sldId id="294" r:id="rId2"/>
  </p:sldIdLst>
  <p:sldSz cx="12192000" cy="6858000"/>
  <p:notesSz cx="6799263" cy="9929813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264" userDrawn="1">
          <p15:clr>
            <a:srgbClr val="A4A3A4"/>
          </p15:clr>
        </p15:guide>
        <p15:guide id="2" orient="horz" pos="3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eu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CFD"/>
    <a:srgbClr val="C1CCF6"/>
    <a:srgbClr val="D5BAEB"/>
    <a:srgbClr val="8E9DEF"/>
    <a:srgbClr val="A6EDD2"/>
    <a:srgbClr val="A3E6FF"/>
    <a:srgbClr val="FFFFFF"/>
    <a:srgbClr val="E0B1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357" autoAdjust="0"/>
  </p:normalViewPr>
  <p:slideViewPr>
    <p:cSldViewPr snapToGrid="0">
      <p:cViewPr varScale="1">
        <p:scale>
          <a:sx n="119" d="100"/>
          <a:sy n="119" d="100"/>
        </p:scale>
        <p:origin x="108" y="336"/>
      </p:cViewPr>
      <p:guideLst>
        <p:guide pos="6264"/>
        <p:guide orient="horz" pos="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29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722C5104-B160-49CA-BBEA-F89DC47F2E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FA77B3F-59DC-4CD3-9EDD-457BB0F4ED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CB72709-4075-4525-A479-A10FC805D956}" type="datetime1">
              <a:rPr lang="fr-FR" smtClean="0"/>
              <a:t>08/01/2026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1D14D80-1829-4047-8B70-CA13F85B2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19C54F4-FD5F-49B3-9277-2EBC1373BA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537205A-E1E8-4792-BFE4-BDA008854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9826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23F3BF7-9A73-4021-A5EC-FBBC130AD8A1}" type="datetime1">
              <a:rPr lang="fr-FR" noProof="0" smtClean="0"/>
              <a:t>08/01/2026</a:t>
            </a:fld>
            <a:endParaRPr lang="fr-FR" noProof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 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32C31BA-67D8-413F-A5DD-028125073D1D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550855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32C31BA-67D8-413F-A5DD-028125073D1D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3901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20DBFB-B27A-4152-B93B-E0544768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09CD7B-C15F-495D-B37A-10C04818C0BC}" type="datetime1">
              <a:rPr lang="fr-FR" noProof="0" smtClean="0"/>
              <a:t>08/01/2026</a:t>
            </a:fld>
            <a:endParaRPr lang="fr-FR" noProof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E2609EE-8677-453E-B000-7C9D37C31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85346EE-7757-43D9-8F90-C5A66E3A8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0128637-293C-4F87-8D53-0BE4379C8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337" y="310287"/>
            <a:ext cx="5238313" cy="853352"/>
          </a:xfrm>
        </p:spPr>
        <p:txBody>
          <a:bodyPr rtlCol="0">
            <a:normAutofit/>
          </a:bodyPr>
          <a:lstStyle>
            <a:lvl1pPr>
              <a:defRPr sz="3600" b="1"/>
            </a:lvl1pPr>
          </a:lstStyle>
          <a:p>
            <a:pPr rtl="0"/>
            <a:r>
              <a:rPr lang="fr-FR" noProof="0"/>
              <a:t>CLIQUEZ POUR MODIFIER LE STYLE DU TITRE DE MASQUE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ABCAE7BC-9D1D-42BA-A132-117B58540C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3337" y="981076"/>
            <a:ext cx="3581400" cy="365126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+mj-lt"/>
              </a:defRPr>
            </a:lvl1pPr>
          </a:lstStyle>
          <a:p>
            <a:pPr lvl="0" rtl="0"/>
            <a:r>
              <a:rPr lang="fr-FR" noProof="0"/>
              <a:t>Modifiez les styles du texte</a:t>
            </a:r>
          </a:p>
        </p:txBody>
      </p:sp>
    </p:spTree>
    <p:extLst>
      <p:ext uri="{BB962C8B-B14F-4D97-AF65-F5344CB8AC3E}">
        <p14:creationId xmlns:p14="http://schemas.microsoft.com/office/powerpoint/2010/main" val="2335736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20DBFB-B27A-4152-B93B-E0544768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2212F6F-D47A-441C-90A2-4FB66555445C}" type="datetime1">
              <a:rPr lang="fr-FR" noProof="0" smtClean="0"/>
              <a:t>08/01/2026</a:t>
            </a:fld>
            <a:endParaRPr lang="fr-FR" noProof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E2609EE-8677-453E-B000-7C9D37C31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85346EE-7757-43D9-8F90-C5A66E3A8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0128637-293C-4F87-8D53-0BE4379C8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337" y="310287"/>
            <a:ext cx="5238313" cy="853352"/>
          </a:xfrm>
        </p:spPr>
        <p:txBody>
          <a:bodyPr rtlCol="0">
            <a:normAutofit/>
          </a:bodyPr>
          <a:lstStyle>
            <a:lvl1pPr>
              <a:defRPr sz="3600" b="1"/>
            </a:lvl1pPr>
          </a:lstStyle>
          <a:p>
            <a:pPr rtl="0"/>
            <a:r>
              <a:rPr lang="fr-FR" noProof="0"/>
              <a:t>CLIQUEZ POUR MODIFIER LE STYLE DU TITRE DE MASQUE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ABCAE7BC-9D1D-42BA-A132-117B58540C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3337" y="981076"/>
            <a:ext cx="3581400" cy="365126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+mj-lt"/>
              </a:defRPr>
            </a:lvl1pPr>
          </a:lstStyle>
          <a:p>
            <a:pPr lvl="0" rtl="0"/>
            <a:r>
              <a:rPr lang="fr-FR" noProof="0"/>
              <a:t>Modifiez les styles du texte</a:t>
            </a: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6001FCC3-C0B6-411C-97C8-DCB57E6D3D8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0" y="1470027"/>
            <a:ext cx="11487150" cy="4724400"/>
          </a:xfrm>
        </p:spPr>
        <p:txBody>
          <a:bodyPr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24513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22D4183-9737-47D0-A399-C54D7F7C4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E3A5CB-DFC3-4FD4-B13D-480B9D577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750C37A-64D2-409F-A58F-B4B1F1F349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9C19441-3289-4E8C-8DA3-CACA7D85B5C8}" type="datetime1">
              <a:rPr lang="fr-FR" noProof="0" smtClean="0"/>
              <a:t>08/01/2026</a:t>
            </a:fld>
            <a:endParaRPr lang="fr-FR" noProof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34EBE4-7608-464D-BFA2-97741404DA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6BEC42-CA83-4077-8D77-E2514DA723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966EA62-41C5-4F9A-A915-5B0BC739C923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6761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0" r:id="rId1"/>
    <p:sldLayoutId id="2147484791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A42482C2-FFF2-4099-8F3D-58525489A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24" y="162679"/>
            <a:ext cx="11231883" cy="853352"/>
          </a:xfrm>
        </p:spPr>
        <p:txBody>
          <a:bodyPr rtlCol="0">
            <a:normAutofit/>
          </a:bodyPr>
          <a:lstStyle/>
          <a:p>
            <a:pPr rtl="0"/>
            <a:r>
              <a:rPr lang="fr-FR" sz="2800" dirty="0"/>
              <a:t>DIRECTION DE L’ACCUEIL DU PUBLIC ET DE LA SURVEILLANCE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2543CF-3BD4-40B0-BB18-006DCC4331CA}"/>
              </a:ext>
            </a:extLst>
          </p:cNvPr>
          <p:cNvSpPr/>
          <p:nvPr/>
        </p:nvSpPr>
        <p:spPr>
          <a:xfrm>
            <a:off x="542895" y="975478"/>
            <a:ext cx="1100120" cy="731520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Directeur</a:t>
            </a:r>
            <a:endParaRPr lang="fr-FR" sz="800" dirty="0">
              <a:solidFill>
                <a:schemeClr val="tx1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6C312C4-16E5-41A5-ABA1-39A95D77687C}"/>
              </a:ext>
            </a:extLst>
          </p:cNvPr>
          <p:cNvSpPr/>
          <p:nvPr/>
        </p:nvSpPr>
        <p:spPr>
          <a:xfrm>
            <a:off x="542893" y="2111302"/>
            <a:ext cx="2278567" cy="103236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des accès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 adjoint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3 Chefs d’équipe</a:t>
            </a:r>
            <a:endParaRPr lang="fr-FR" sz="1000" dirty="0">
              <a:solidFill>
                <a:schemeClr val="tx1"/>
              </a:solidFill>
            </a:endParaRP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E00EF2F1-621C-44D5-923A-283EAD95A813}"/>
              </a:ext>
            </a:extLst>
          </p:cNvPr>
          <p:cNvSpPr/>
          <p:nvPr/>
        </p:nvSpPr>
        <p:spPr>
          <a:xfrm>
            <a:off x="542893" y="3287667"/>
            <a:ext cx="2264852" cy="991337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de l’accueil et de la surveillance Denon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2 Chefs de service adjoint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12 Chefs d’équipe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AF7D30AD-3130-40C6-8BC9-7EE80B4B9A00}"/>
              </a:ext>
            </a:extLst>
          </p:cNvPr>
          <p:cNvSpPr/>
          <p:nvPr/>
        </p:nvSpPr>
        <p:spPr>
          <a:xfrm>
            <a:off x="542893" y="4380274"/>
            <a:ext cx="2264851" cy="99133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exploitation des équipements de sûreté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 adjoint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6 Chefs d’équipe 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7893426B-E83B-41DC-A793-6BBC6104B3A6}"/>
              </a:ext>
            </a:extLst>
          </p:cNvPr>
          <p:cNvSpPr/>
          <p:nvPr/>
        </p:nvSpPr>
        <p:spPr>
          <a:xfrm>
            <a:off x="529179" y="5472879"/>
            <a:ext cx="2264850" cy="99133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de la surveillance des jardins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 adjoint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5 Chefs d’équipe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25612D2-B90B-47E9-B7AF-5CCA9F91F123}"/>
              </a:ext>
            </a:extLst>
          </p:cNvPr>
          <p:cNvSpPr/>
          <p:nvPr/>
        </p:nvSpPr>
        <p:spPr>
          <a:xfrm>
            <a:off x="2992442" y="4380271"/>
            <a:ext cx="2264850" cy="974548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de l’accueil et de la surveillance Sully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 adjoint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11 Chefs d’équipe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FE5B89F-78FC-4805-819B-77211B0B739B}"/>
              </a:ext>
            </a:extLst>
          </p:cNvPr>
          <p:cNvSpPr/>
          <p:nvPr/>
        </p:nvSpPr>
        <p:spPr>
          <a:xfrm>
            <a:off x="2978726" y="2169115"/>
            <a:ext cx="2278566" cy="974547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de la surveillance nuit 1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6 Chefs d’équipe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81AC151D-872D-4D73-AE29-952F653257C0}"/>
              </a:ext>
            </a:extLst>
          </p:cNvPr>
          <p:cNvSpPr/>
          <p:nvPr/>
        </p:nvSpPr>
        <p:spPr>
          <a:xfrm>
            <a:off x="2978726" y="3283089"/>
            <a:ext cx="2264851" cy="974548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de la surveillance nuit 2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6 Chefs d’équipe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A59FE4D4-A06B-4A82-A877-CA0F54ACC872}"/>
              </a:ext>
            </a:extLst>
          </p:cNvPr>
          <p:cNvSpPr/>
          <p:nvPr/>
        </p:nvSpPr>
        <p:spPr>
          <a:xfrm>
            <a:off x="5446113" y="2175404"/>
            <a:ext cx="2293052" cy="98962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de l’Accueil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2 Chefs de service adjoint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7 Chefs d’équipe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6373F713-1680-4734-878B-86B182DC5AA6}"/>
              </a:ext>
            </a:extLst>
          </p:cNvPr>
          <p:cNvSpPr/>
          <p:nvPr/>
        </p:nvSpPr>
        <p:spPr>
          <a:xfrm>
            <a:off x="5413786" y="3283089"/>
            <a:ext cx="2264851" cy="97454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de l’accueil et de la surveillance Richelieu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 adjoint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12 Chefs d’équipe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BEFA9A02-F4DD-44E9-86C2-C8ADA3189685}"/>
              </a:ext>
            </a:extLst>
          </p:cNvPr>
          <p:cNvSpPr/>
          <p:nvPr/>
        </p:nvSpPr>
        <p:spPr>
          <a:xfrm>
            <a:off x="5453355" y="4380273"/>
            <a:ext cx="2264851" cy="974547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de la surveillance Napoléon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2 Chefs de service adjoint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6 Chefs d’équipe</a:t>
            </a:r>
          </a:p>
        </p:txBody>
      </p:sp>
      <p:sp>
        <p:nvSpPr>
          <p:cNvPr id="94" name="Ovale 93">
            <a:extLst>
              <a:ext uri="{FF2B5EF4-FFF2-40B4-BE49-F238E27FC236}">
                <a16:creationId xmlns:a16="http://schemas.microsoft.com/office/drawing/2014/main" id="{BC24AD9F-130E-4ECB-9C70-2B3233EBF4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377532" y="2397965"/>
            <a:ext cx="114414" cy="85961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09685E0-1738-48A3-B513-35D9047572B0}"/>
              </a:ext>
            </a:extLst>
          </p:cNvPr>
          <p:cNvSpPr/>
          <p:nvPr/>
        </p:nvSpPr>
        <p:spPr>
          <a:xfrm>
            <a:off x="7927985" y="2204896"/>
            <a:ext cx="2278566" cy="93876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de l’accueil et de la surveillance InterMuséographique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2 Chefs de service adjoint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12 Chefs d’équipe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BD569EE8-357F-4061-8190-6041007FBE4B}"/>
              </a:ext>
            </a:extLst>
          </p:cNvPr>
          <p:cNvSpPr/>
          <p:nvPr/>
        </p:nvSpPr>
        <p:spPr>
          <a:xfrm>
            <a:off x="7927985" y="3304459"/>
            <a:ext cx="2278565" cy="97454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Service budget et moyens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de service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0AA35C-94DE-7ECB-77EB-ECC727F5D023}"/>
              </a:ext>
            </a:extLst>
          </p:cNvPr>
          <p:cNvSpPr/>
          <p:nvPr/>
        </p:nvSpPr>
        <p:spPr>
          <a:xfrm>
            <a:off x="2160064" y="1020407"/>
            <a:ext cx="1100120" cy="731520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4 Adjoints au directeur</a:t>
            </a:r>
            <a:endParaRPr lang="fr-FR" sz="800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8C67A4-A50F-2892-F98B-64B023EA7748}"/>
              </a:ext>
            </a:extLst>
          </p:cNvPr>
          <p:cNvSpPr/>
          <p:nvPr/>
        </p:nvSpPr>
        <p:spPr>
          <a:xfrm>
            <a:off x="3653648" y="1020407"/>
            <a:ext cx="6552902" cy="731520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Chargé de projet, 3 Chargés de coordination, 1 Chargé de projet schéma directeur des équipements de sûreté,  1 Chargé de mission et 1 Assistant de direction</a:t>
            </a:r>
            <a:endParaRPr lang="fr-FR" sz="8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610292-CC8F-7241-C37C-4C461C293559}"/>
              </a:ext>
            </a:extLst>
          </p:cNvPr>
          <p:cNvSpPr/>
          <p:nvPr/>
        </p:nvSpPr>
        <p:spPr>
          <a:xfrm>
            <a:off x="7927986" y="4380272"/>
            <a:ext cx="2278564" cy="974547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u="sng" dirty="0">
                <a:solidFill>
                  <a:schemeClr val="tx1"/>
                </a:solidFill>
              </a:rPr>
              <a:t>Unité information-communication</a:t>
            </a:r>
          </a:p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1 Chef d’unité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7AE0AC4-58D2-5B2D-666D-6E7063887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5339" y="386886"/>
            <a:ext cx="1204386" cy="361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27099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Personnalisé">
  <a:themeElements>
    <a:clrScheme name="Custom 59">
      <a:dk1>
        <a:srgbClr val="000000"/>
      </a:dk1>
      <a:lt1>
        <a:sysClr val="window" lastClr="FFFFFF"/>
      </a:lt1>
      <a:dk2>
        <a:srgbClr val="8439BD"/>
      </a:dk2>
      <a:lt2>
        <a:srgbClr val="FFFFFF"/>
      </a:lt2>
      <a:accent1>
        <a:srgbClr val="0EABB7"/>
      </a:accent1>
      <a:accent2>
        <a:srgbClr val="4868E5"/>
      </a:accent2>
      <a:accent3>
        <a:srgbClr val="20A472"/>
      </a:accent3>
      <a:accent4>
        <a:srgbClr val="B13DC8"/>
      </a:accent4>
      <a:accent5>
        <a:srgbClr val="172DA6"/>
      </a:accent5>
      <a:accent6>
        <a:srgbClr val="00B0F0"/>
      </a:accent6>
      <a:hlink>
        <a:srgbClr val="00B0F0"/>
      </a:hlink>
      <a:folHlink>
        <a:srgbClr val="B036B3"/>
      </a:folHlink>
    </a:clrScheme>
    <a:fontScheme name="Custom 26">
      <a:majorFont>
        <a:latin typeface="Speak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0125_TF00283905_Win32" id="{0249F2C1-2B2D-4BD6-9A9F-18D50542F23A}" vid="{3681A339-A89C-43E2-8FF0-66FCC7B8B1C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Organigramme minimal</Template>
  <TotalTime>62</TotalTime>
  <Words>247</Words>
  <Application>Microsoft Office PowerPoint</Application>
  <PresentationFormat>Grand écran</PresentationFormat>
  <Paragraphs>51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Avenir Next LT Pro Light</vt:lpstr>
      <vt:lpstr>Calibri</vt:lpstr>
      <vt:lpstr>Speak Pro</vt:lpstr>
      <vt:lpstr>Personnalisé</vt:lpstr>
      <vt:lpstr>DIRECTION DE L’ACCUEIL DU PUBLIC ET DE LA SURVEILLANCE</vt:lpstr>
    </vt:vector>
  </TitlesOfParts>
  <Company>MDL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Bouffort Christelle</dc:creator>
  <cp:lastModifiedBy>Bouffort Christelle</cp:lastModifiedBy>
  <cp:revision>2</cp:revision>
  <cp:lastPrinted>2026-01-08T13:03:36Z</cp:lastPrinted>
  <dcterms:created xsi:type="dcterms:W3CDTF">2026-01-08T10:35:40Z</dcterms:created>
  <dcterms:modified xsi:type="dcterms:W3CDTF">2026-01-08T13:06:54Z</dcterms:modified>
</cp:coreProperties>
</file>