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77" r:id="rId1"/>
  </p:sldMasterIdLst>
  <p:notesMasterIdLst>
    <p:notesMasterId r:id="rId3"/>
  </p:notesMasterIdLst>
  <p:handoutMasterIdLst>
    <p:handoutMasterId r:id="rId4"/>
  </p:handoutMasterIdLst>
  <p:sldIdLst>
    <p:sldId id="294" r:id="rId2"/>
  </p:sldIdLst>
  <p:sldSz cx="12192000" cy="6858000"/>
  <p:notesSz cx="6799263" cy="9929813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264" userDrawn="1">
          <p15:clr>
            <a:srgbClr val="A4A3A4"/>
          </p15:clr>
        </p15:guide>
        <p15:guide id="2" orient="horz" pos="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eu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CFD"/>
    <a:srgbClr val="C1CCF6"/>
    <a:srgbClr val="D5BAEB"/>
    <a:srgbClr val="8E9DEF"/>
    <a:srgbClr val="A6EDD2"/>
    <a:srgbClr val="A3E6FF"/>
    <a:srgbClr val="FFFFFF"/>
    <a:srgbClr val="E0B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357" autoAdjust="0"/>
  </p:normalViewPr>
  <p:slideViewPr>
    <p:cSldViewPr snapToGrid="0">
      <p:cViewPr varScale="1">
        <p:scale>
          <a:sx n="119" d="100"/>
          <a:sy n="119" d="100"/>
        </p:scale>
        <p:origin x="96" y="336"/>
      </p:cViewPr>
      <p:guideLst>
        <p:guide pos="6264"/>
        <p:guide orient="horz"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29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722C5104-B160-49CA-BBEA-F89DC47F2E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FA77B3F-59DC-4CD3-9EDD-457BB0F4ED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CB72709-4075-4525-A479-A10FC805D956}" type="datetime1">
              <a:rPr lang="fr-FR" smtClean="0"/>
              <a:t>09/01/2026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D14D80-1829-4047-8B70-CA13F85B2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19C54F4-FD5F-49B3-9277-2EBC1373BA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537205A-E1E8-4792-BFE4-BDA00885454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29826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23F3BF7-9A73-4021-A5EC-FBBC130AD8A1}" type="datetime1">
              <a:rPr lang="fr-FR" noProof="0" smtClean="0"/>
              <a:t>09/01/2026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32C31BA-67D8-413F-A5DD-028125073D1D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550855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32C31BA-67D8-413F-A5DD-028125073D1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90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9CD7B-C15F-495D-B37A-10C04818C0BC}" type="datetime1">
              <a:rPr lang="fr-FR" noProof="0" smtClean="0"/>
              <a:t>09/01/2026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 rtlCol="0">
            <a:normAutofit/>
          </a:bodyPr>
          <a:lstStyle>
            <a:lvl1pPr>
              <a:defRPr sz="3600" b="1"/>
            </a:lvl1pPr>
          </a:lstStyle>
          <a:p>
            <a:pPr rtl="0"/>
            <a:r>
              <a:rPr lang="fr-FR" noProof="0"/>
              <a:t>CLIQUEZ POUR MODIFIER LE STYLE DU TITRE DE MASQUE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337" y="981076"/>
            <a:ext cx="3581400" cy="365126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 rtl="0"/>
            <a:r>
              <a:rPr lang="fr-FR" noProof="0"/>
              <a:t>Modifiez les styles du texte</a:t>
            </a:r>
          </a:p>
        </p:txBody>
      </p:sp>
    </p:spTree>
    <p:extLst>
      <p:ext uri="{BB962C8B-B14F-4D97-AF65-F5344CB8AC3E}">
        <p14:creationId xmlns:p14="http://schemas.microsoft.com/office/powerpoint/2010/main" val="233573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212F6F-D47A-441C-90A2-4FB66555445C}" type="datetime1">
              <a:rPr lang="fr-FR" noProof="0" smtClean="0"/>
              <a:t>09/01/2026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 rtlCol="0">
            <a:normAutofit/>
          </a:bodyPr>
          <a:lstStyle>
            <a:lvl1pPr>
              <a:defRPr sz="3600" b="1"/>
            </a:lvl1pPr>
          </a:lstStyle>
          <a:p>
            <a:pPr rtl="0"/>
            <a:r>
              <a:rPr lang="fr-FR" noProof="0"/>
              <a:t>CLIQUEZ POUR MODIFIER LE STYLE DU TITRE DE MASQUE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337" y="981076"/>
            <a:ext cx="3581400" cy="365126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 rtl="0"/>
            <a:r>
              <a:rPr lang="fr-FR" noProof="0"/>
              <a:t>Modifiez les styles du texte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6001FCC3-C0B6-411C-97C8-DCB57E6D3D8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1470027"/>
            <a:ext cx="11487150" cy="4724400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24513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22D4183-9737-47D0-A399-C54D7F7C4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E3A5CB-DFC3-4FD4-B13D-480B9D57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50C37A-64D2-409F-A58F-B4B1F1F34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9C19441-3289-4E8C-8DA3-CACA7D85B5C8}" type="datetime1">
              <a:rPr lang="fr-FR" noProof="0" smtClean="0"/>
              <a:t>09/01/2026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34EBE4-7608-464D-BFA2-97741404DA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6BEC42-CA83-4077-8D77-E2514DA72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966EA62-41C5-4F9A-A915-5B0BC739C923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6761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0" r:id="rId1"/>
    <p:sldLayoutId id="2147484791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42482C2-FFF2-4099-8F3D-58525489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fr-FR" sz="2400" dirty="0"/>
              <a:t>Musée du Louvre : organigramme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2543CF-3BD4-40B0-BB18-006DCC4331CA}"/>
              </a:ext>
            </a:extLst>
          </p:cNvPr>
          <p:cNvSpPr/>
          <p:nvPr/>
        </p:nvSpPr>
        <p:spPr>
          <a:xfrm>
            <a:off x="5271248" y="521039"/>
            <a:ext cx="1688950" cy="579483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Présidente-Directrice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15CED98-1062-4FFA-ABCE-E817372291D5}"/>
              </a:ext>
            </a:extLst>
          </p:cNvPr>
          <p:cNvSpPr/>
          <p:nvPr/>
        </p:nvSpPr>
        <p:spPr>
          <a:xfrm>
            <a:off x="759838" y="2442894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antiquités égyptiennes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C93299AE-BEEA-4E5E-88CB-50F2F112D78D}"/>
              </a:ext>
            </a:extLst>
          </p:cNvPr>
          <p:cNvSpPr/>
          <p:nvPr/>
        </p:nvSpPr>
        <p:spPr>
          <a:xfrm>
            <a:off x="741709" y="3270901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antiquités orientales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DC38D3DB-30B8-4A79-9C76-C565CFF33780}"/>
              </a:ext>
            </a:extLst>
          </p:cNvPr>
          <p:cNvSpPr/>
          <p:nvPr/>
        </p:nvSpPr>
        <p:spPr>
          <a:xfrm>
            <a:off x="759838" y="4111939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arts graphiques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6C312C4-16E5-41A5-ABA1-39A95D77687C}"/>
              </a:ext>
            </a:extLst>
          </p:cNvPr>
          <p:cNvSpPr/>
          <p:nvPr/>
        </p:nvSpPr>
        <p:spPr>
          <a:xfrm>
            <a:off x="2234212" y="2442894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antiquités grecques, étrusques et romaines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00EF2F1-621C-44D5-923A-283EAD95A813}"/>
              </a:ext>
            </a:extLst>
          </p:cNvPr>
          <p:cNvSpPr/>
          <p:nvPr/>
        </p:nvSpPr>
        <p:spPr>
          <a:xfrm>
            <a:off x="2232708" y="3283723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arts de Byzance et des chrétientés en Orient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AF7D30AD-3130-40C6-8BC9-7EE80B4B9A00}"/>
              </a:ext>
            </a:extLst>
          </p:cNvPr>
          <p:cNvSpPr/>
          <p:nvPr/>
        </p:nvSpPr>
        <p:spPr>
          <a:xfrm>
            <a:off x="2232708" y="4124552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arts de l’Islam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7893426B-E83B-41DC-A793-6BBC6104B3A6}"/>
              </a:ext>
            </a:extLst>
          </p:cNvPr>
          <p:cNvSpPr/>
          <p:nvPr/>
        </p:nvSpPr>
        <p:spPr>
          <a:xfrm>
            <a:off x="2264253" y="4965381"/>
            <a:ext cx="1340055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Département des peintures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5612D2-B90B-47E9-B7AF-5CCA9F91F123}"/>
              </a:ext>
            </a:extLst>
          </p:cNvPr>
          <p:cNvSpPr/>
          <p:nvPr/>
        </p:nvSpPr>
        <p:spPr>
          <a:xfrm>
            <a:off x="2232707" y="5780984"/>
            <a:ext cx="1371599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Musée national Eugène Delacroix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FE5B89F-78FC-4805-819B-77211B0B739B}"/>
              </a:ext>
            </a:extLst>
          </p:cNvPr>
          <p:cNvSpPr/>
          <p:nvPr/>
        </p:nvSpPr>
        <p:spPr>
          <a:xfrm>
            <a:off x="4389121" y="2443228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 l’accueil du public et de la surveillance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81AC151D-872D-4D73-AE29-952F653257C0}"/>
              </a:ext>
            </a:extLst>
          </p:cNvPr>
          <p:cNvSpPr/>
          <p:nvPr/>
        </p:nvSpPr>
        <p:spPr>
          <a:xfrm>
            <a:off x="4389121" y="3317493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 l’auditorium et des spectacles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CFECBC9-1F60-4A02-9CE7-3569BF58F4AA}"/>
              </a:ext>
            </a:extLst>
          </p:cNvPr>
          <p:cNvSpPr/>
          <p:nvPr/>
        </p:nvSpPr>
        <p:spPr>
          <a:xfrm>
            <a:off x="5867505" y="2434318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 l’architecture, de la maintenance et des jardins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62FE95E2-7899-46D1-BD09-DBC69EBBF739}"/>
              </a:ext>
            </a:extLst>
          </p:cNvPr>
          <p:cNvSpPr/>
          <p:nvPr/>
        </p:nvSpPr>
        <p:spPr>
          <a:xfrm>
            <a:off x="5867505" y="3326403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des études muséales et de l’appui à la recherche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59FE4D4-A06B-4A82-A877-CA0F54ACC872}"/>
              </a:ext>
            </a:extLst>
          </p:cNvPr>
          <p:cNvSpPr/>
          <p:nvPr/>
        </p:nvSpPr>
        <p:spPr>
          <a:xfrm>
            <a:off x="7341879" y="2442894"/>
            <a:ext cx="1369985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des ateliers d’art et de la présentation des collections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373F713-1680-4734-878B-86B182DC5AA6}"/>
              </a:ext>
            </a:extLst>
          </p:cNvPr>
          <p:cNvSpPr/>
          <p:nvPr/>
        </p:nvSpPr>
        <p:spPr>
          <a:xfrm>
            <a:off x="7341878" y="3334702"/>
            <a:ext cx="1369985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des expositions et des éditions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BEFA9A02-F4DD-44E9-86C2-C8ADA3189685}"/>
              </a:ext>
            </a:extLst>
          </p:cNvPr>
          <p:cNvSpPr/>
          <p:nvPr/>
        </p:nvSpPr>
        <p:spPr>
          <a:xfrm>
            <a:off x="7354351" y="4191479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des relations extérieures et de la communication</a:t>
            </a:r>
          </a:p>
        </p:txBody>
      </p:sp>
      <p:sp>
        <p:nvSpPr>
          <p:cNvPr id="94" name="Ovale 93">
            <a:extLst>
              <a:ext uri="{FF2B5EF4-FFF2-40B4-BE49-F238E27FC236}">
                <a16:creationId xmlns:a16="http://schemas.microsoft.com/office/drawing/2014/main" id="{BC24AD9F-130E-4ECB-9C70-2B3233EBF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377532" y="2397965"/>
            <a:ext cx="114414" cy="85961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09685E0-1738-48A3-B513-35D9047572B0}"/>
              </a:ext>
            </a:extLst>
          </p:cNvPr>
          <p:cNvSpPr/>
          <p:nvPr/>
        </p:nvSpPr>
        <p:spPr>
          <a:xfrm>
            <a:off x="9496788" y="2442894"/>
            <a:ext cx="1369984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Agence comptable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BD569EE8-357F-4061-8190-6041007FBE4B}"/>
              </a:ext>
            </a:extLst>
          </p:cNvPr>
          <p:cNvSpPr/>
          <p:nvPr/>
        </p:nvSpPr>
        <p:spPr>
          <a:xfrm>
            <a:off x="9496788" y="3349833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Service prévention sécurité incendie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CCB85F6-09EE-4160-F0CD-AB164FBAA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6719" y="286082"/>
            <a:ext cx="1204386" cy="36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D490C44-CE75-8E6C-3985-AA6ACBE33363}"/>
              </a:ext>
            </a:extLst>
          </p:cNvPr>
          <p:cNvSpPr/>
          <p:nvPr/>
        </p:nvSpPr>
        <p:spPr>
          <a:xfrm>
            <a:off x="2703592" y="1346202"/>
            <a:ext cx="1502648" cy="546417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Administrateur général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FF2686-AA1D-FDD7-B455-E28DAA5C4F3F}"/>
              </a:ext>
            </a:extLst>
          </p:cNvPr>
          <p:cNvSpPr/>
          <p:nvPr/>
        </p:nvSpPr>
        <p:spPr>
          <a:xfrm>
            <a:off x="5330414" y="1378893"/>
            <a:ext cx="1502648" cy="513726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Administrateur général adjoint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E222B2-F900-607C-FCA2-86215179C2F9}"/>
              </a:ext>
            </a:extLst>
          </p:cNvPr>
          <p:cNvSpPr/>
          <p:nvPr/>
        </p:nvSpPr>
        <p:spPr>
          <a:xfrm>
            <a:off x="8230728" y="1326500"/>
            <a:ext cx="1502648" cy="566119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Directeur de cabinet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75A152-429E-6C96-F833-2A89A9B69AEF}"/>
              </a:ext>
            </a:extLst>
          </p:cNvPr>
          <p:cNvSpPr/>
          <p:nvPr/>
        </p:nvSpPr>
        <p:spPr>
          <a:xfrm>
            <a:off x="759838" y="4939946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Dpt objets d’art du Moyen-âge, Renaissance et Temps modernes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046092-62E7-FFE8-CB55-01323EC60501}"/>
              </a:ext>
            </a:extLst>
          </p:cNvPr>
          <p:cNvSpPr/>
          <p:nvPr/>
        </p:nvSpPr>
        <p:spPr>
          <a:xfrm>
            <a:off x="759838" y="5780984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Dpt sculptures du Moyen-âge, Renaissance et Temps modernes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37BA5F7-E650-167E-3C23-7F0F031962E7}"/>
              </a:ext>
            </a:extLst>
          </p:cNvPr>
          <p:cNvSpPr/>
          <p:nvPr/>
        </p:nvSpPr>
        <p:spPr>
          <a:xfrm>
            <a:off x="4389121" y="4191479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financière, juridique et des moyens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656E06A-06D7-DB7E-55C2-F8EB5853F269}"/>
              </a:ext>
            </a:extLst>
          </p:cNvPr>
          <p:cNvSpPr/>
          <p:nvPr/>
        </p:nvSpPr>
        <p:spPr>
          <a:xfrm>
            <a:off x="4389121" y="5065465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des ressources humaines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C3DE021-2C0E-7548-1499-0E3ECAD06679}"/>
              </a:ext>
            </a:extLst>
          </p:cNvPr>
          <p:cNvSpPr/>
          <p:nvPr/>
        </p:nvSpPr>
        <p:spPr>
          <a:xfrm>
            <a:off x="5881481" y="4218488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 la médiation et du développement des publics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2E506A9-2358-90F2-0DD2-4E870999ECF6}"/>
              </a:ext>
            </a:extLst>
          </p:cNvPr>
          <p:cNvSpPr/>
          <p:nvPr/>
        </p:nvSpPr>
        <p:spPr>
          <a:xfrm>
            <a:off x="5881481" y="5085864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Direction des soutiens aux collections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380FB71-203C-51C3-9F2F-261418789B6E}"/>
              </a:ext>
            </a:extLst>
          </p:cNvPr>
          <p:cNvSpPr/>
          <p:nvPr/>
        </p:nvSpPr>
        <p:spPr>
          <a:xfrm>
            <a:off x="9496788" y="4191479"/>
            <a:ext cx="1371600" cy="73152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 cap="rnd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rtlCol="0" anchor="ctr" anchorCtr="0">
            <a:noAutofit/>
            <a:flatTx/>
          </a:bodyPr>
          <a:lstStyle/>
          <a:p>
            <a:pPr algn="ctr" defTabSz="400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000" b="1" dirty="0">
                <a:solidFill>
                  <a:schemeClr val="tx1"/>
                </a:solidFill>
              </a:rPr>
              <a:t>Fonds de dotation</a:t>
            </a:r>
          </a:p>
        </p:txBody>
      </p:sp>
    </p:spTree>
    <p:extLst>
      <p:ext uri="{BB962C8B-B14F-4D97-AF65-F5344CB8AC3E}">
        <p14:creationId xmlns:p14="http://schemas.microsoft.com/office/powerpoint/2010/main" val="3622709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Personnalisé">
  <a:themeElements>
    <a:clrScheme name="Custom 59">
      <a:dk1>
        <a:srgbClr val="000000"/>
      </a:dk1>
      <a:lt1>
        <a:sysClr val="window" lastClr="FFFFFF"/>
      </a:lt1>
      <a:dk2>
        <a:srgbClr val="8439BD"/>
      </a:dk2>
      <a:lt2>
        <a:srgbClr val="FFFFFF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036B3"/>
      </a:folHlink>
    </a:clrScheme>
    <a:fontScheme name="Custom 26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0125_TF00283905_Win32" id="{0249F2C1-2B2D-4BD6-9A9F-18D50542F23A}" vid="{3681A339-A89C-43E2-8FF0-66FCC7B8B1C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Organigramme minimal</Template>
  <TotalTime>44</TotalTime>
  <Words>169</Words>
  <Application>Microsoft Office PowerPoint</Application>
  <PresentationFormat>Grand écran</PresentationFormat>
  <Paragraphs>30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Avenir Next LT Pro Light</vt:lpstr>
      <vt:lpstr>Calibri</vt:lpstr>
      <vt:lpstr>Speak Pro</vt:lpstr>
      <vt:lpstr>Personnalisé</vt:lpstr>
      <vt:lpstr>Musée du Louvre : organigramme</vt:lpstr>
    </vt:vector>
  </TitlesOfParts>
  <Company>MDL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Bouffort Christelle</dc:creator>
  <cp:lastModifiedBy>Bouffort Christelle</cp:lastModifiedBy>
  <cp:revision>2</cp:revision>
  <cp:lastPrinted>2026-01-08T14:05:23Z</cp:lastPrinted>
  <dcterms:created xsi:type="dcterms:W3CDTF">2026-01-08T13:21:07Z</dcterms:created>
  <dcterms:modified xsi:type="dcterms:W3CDTF">2026-01-09T12:50:20Z</dcterms:modified>
</cp:coreProperties>
</file>