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7" r:id="rId5"/>
  </p:sldMasterIdLst>
  <p:notesMasterIdLst>
    <p:notesMasterId r:id="rId17"/>
  </p:notesMasterIdLst>
  <p:handoutMasterIdLst>
    <p:handoutMasterId r:id="rId18"/>
  </p:handoutMasterIdLst>
  <p:sldIdLst>
    <p:sldId id="994" r:id="rId6"/>
    <p:sldId id="1001" r:id="rId7"/>
    <p:sldId id="1013" r:id="rId8"/>
    <p:sldId id="4468" r:id="rId9"/>
    <p:sldId id="4470" r:id="rId10"/>
    <p:sldId id="4469" r:id="rId11"/>
    <p:sldId id="4471" r:id="rId12"/>
    <p:sldId id="4472" r:id="rId13"/>
    <p:sldId id="4473" r:id="rId14"/>
    <p:sldId id="4474" r:id="rId15"/>
    <p:sldId id="4475" r:id="rId1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VORK,Cécile" initials="K" lastIdx="1" clrIdx="0">
    <p:extLst>
      <p:ext uri="{19B8F6BF-5375-455C-9EA6-DF929625EA0E}">
        <p15:presenceInfo xmlns:p15="http://schemas.microsoft.com/office/powerpoint/2012/main" userId="S::cecile.kevork@businessfrance.fr::550c1df3-1d19-4e4c-8fd0-ddb7bcfd51e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513E9B-A6AD-3ABE-EF49-7E511A791BAA}" v="975" dt="2026-02-23T14:36:53.890"/>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1" d="100"/>
          <a:sy n="111" d="100"/>
        </p:scale>
        <p:origin x="534" y="96"/>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HELIPON,Sana" userId="S::sana.phelipon@businessfrance.fr::ead377ec-ba79-4e09-b10e-904c8b114128" providerId="AD" clId="Web-{E5513E9B-A6AD-3ABE-EF49-7E511A791BAA}"/>
    <pc:docChg chg="addSld delSld modSld sldOrd">
      <pc:chgData name="PHELIPON,Sana" userId="S::sana.phelipon@businessfrance.fr::ead377ec-ba79-4e09-b10e-904c8b114128" providerId="AD" clId="Web-{E5513E9B-A6AD-3ABE-EF49-7E511A791BAA}" dt="2026-02-23T14:36:53.890" v="842"/>
      <pc:docMkLst>
        <pc:docMk/>
      </pc:docMkLst>
      <pc:sldChg chg="del">
        <pc:chgData name="PHELIPON,Sana" userId="S::sana.phelipon@businessfrance.fr::ead377ec-ba79-4e09-b10e-904c8b114128" providerId="AD" clId="Web-{E5513E9B-A6AD-3ABE-EF49-7E511A791BAA}" dt="2026-02-23T10:31:18.971" v="19"/>
        <pc:sldMkLst>
          <pc:docMk/>
          <pc:sldMk cId="2965254109" sldId="262"/>
        </pc:sldMkLst>
      </pc:sldChg>
      <pc:sldChg chg="addSp modSp add">
        <pc:chgData name="PHELIPON,Sana" userId="S::sana.phelipon@businessfrance.fr::ead377ec-ba79-4e09-b10e-904c8b114128" providerId="AD" clId="Web-{E5513E9B-A6AD-3ABE-EF49-7E511A791BAA}" dt="2026-02-23T10:30:43.408" v="18" actId="1076"/>
        <pc:sldMkLst>
          <pc:docMk/>
          <pc:sldMk cId="2190979043" sldId="994"/>
        </pc:sldMkLst>
        <pc:spChg chg="add mod">
          <ac:chgData name="PHELIPON,Sana" userId="S::sana.phelipon@businessfrance.fr::ead377ec-ba79-4e09-b10e-904c8b114128" providerId="AD" clId="Web-{E5513E9B-A6AD-3ABE-EF49-7E511A791BAA}" dt="2026-02-23T10:30:43.408" v="18" actId="1076"/>
          <ac:spMkLst>
            <pc:docMk/>
            <pc:sldMk cId="2190979043" sldId="994"/>
            <ac:spMk id="2" creationId="{AD7D898C-216B-B09C-CC81-2335069F9152}"/>
          </ac:spMkLst>
        </pc:spChg>
        <pc:spChg chg="mod">
          <ac:chgData name="PHELIPON,Sana" userId="S::sana.phelipon@businessfrance.fr::ead377ec-ba79-4e09-b10e-904c8b114128" providerId="AD" clId="Web-{E5513E9B-A6AD-3ABE-EF49-7E511A791BAA}" dt="2026-02-23T10:28:30.018" v="1" actId="20577"/>
          <ac:spMkLst>
            <pc:docMk/>
            <pc:sldMk cId="2190979043" sldId="994"/>
            <ac:spMk id="4" creationId="{E764046D-535B-0577-F7AF-02EF1BE9FD3E}"/>
          </ac:spMkLst>
        </pc:spChg>
        <pc:spChg chg="mod">
          <ac:chgData name="PHELIPON,Sana" userId="S::sana.phelipon@businessfrance.fr::ead377ec-ba79-4e09-b10e-904c8b114128" providerId="AD" clId="Web-{E5513E9B-A6AD-3ABE-EF49-7E511A791BAA}" dt="2026-02-23T10:28:33.143" v="2" actId="20577"/>
          <ac:spMkLst>
            <pc:docMk/>
            <pc:sldMk cId="2190979043" sldId="994"/>
            <ac:spMk id="5" creationId="{B1BEC106-CEA5-09DF-E973-0A0F4D793145}"/>
          </ac:spMkLst>
        </pc:spChg>
      </pc:sldChg>
      <pc:sldChg chg="addSp delSp modSp add">
        <pc:chgData name="PHELIPON,Sana" userId="S::sana.phelipon@businessfrance.fr::ead377ec-ba79-4e09-b10e-904c8b114128" providerId="AD" clId="Web-{E5513E9B-A6AD-3ABE-EF49-7E511A791BAA}" dt="2026-02-23T11:16:35.021" v="312" actId="14100"/>
        <pc:sldMkLst>
          <pc:docMk/>
          <pc:sldMk cId="2646506933" sldId="1001"/>
        </pc:sldMkLst>
        <pc:spChg chg="mod">
          <ac:chgData name="PHELIPON,Sana" userId="S::sana.phelipon@businessfrance.fr::ead377ec-ba79-4e09-b10e-904c8b114128" providerId="AD" clId="Web-{E5513E9B-A6AD-3ABE-EF49-7E511A791BAA}" dt="2026-02-23T10:52:57.324" v="123" actId="20577"/>
          <ac:spMkLst>
            <pc:docMk/>
            <pc:sldMk cId="2646506933" sldId="1001"/>
            <ac:spMk id="3" creationId="{0B408AFC-D751-18A4-9FA5-40CC63DB02D1}"/>
          </ac:spMkLst>
        </pc:spChg>
        <pc:spChg chg="mod">
          <ac:chgData name="PHELIPON,Sana" userId="S::sana.phelipon@businessfrance.fr::ead377ec-ba79-4e09-b10e-904c8b114128" providerId="AD" clId="Web-{E5513E9B-A6AD-3ABE-EF49-7E511A791BAA}" dt="2026-02-23T10:39:58.936" v="41" actId="1076"/>
          <ac:spMkLst>
            <pc:docMk/>
            <pc:sldMk cId="2646506933" sldId="1001"/>
            <ac:spMk id="5" creationId="{BADAACD0-5D70-9F82-01DB-DD99F2ED9C90}"/>
          </ac:spMkLst>
        </pc:spChg>
        <pc:spChg chg="del mod">
          <ac:chgData name="PHELIPON,Sana" userId="S::sana.phelipon@businessfrance.fr::ead377ec-ba79-4e09-b10e-904c8b114128" providerId="AD" clId="Web-{E5513E9B-A6AD-3ABE-EF49-7E511A791BAA}" dt="2026-02-23T10:50:30.513" v="117"/>
          <ac:spMkLst>
            <pc:docMk/>
            <pc:sldMk cId="2646506933" sldId="1001"/>
            <ac:spMk id="7" creationId="{7CA0AD05-5522-9515-8452-7E1125B415AF}"/>
          </ac:spMkLst>
        </pc:spChg>
        <pc:spChg chg="del mod">
          <ac:chgData name="PHELIPON,Sana" userId="S::sana.phelipon@businessfrance.fr::ead377ec-ba79-4e09-b10e-904c8b114128" providerId="AD" clId="Web-{E5513E9B-A6AD-3ABE-EF49-7E511A791BAA}" dt="2026-02-23T10:50:39.716" v="119"/>
          <ac:spMkLst>
            <pc:docMk/>
            <pc:sldMk cId="2646506933" sldId="1001"/>
            <ac:spMk id="8" creationId="{5A3C1DF0-D243-9AC4-1471-205436F83058}"/>
          </ac:spMkLst>
        </pc:spChg>
        <pc:spChg chg="add mod">
          <ac:chgData name="PHELIPON,Sana" userId="S::sana.phelipon@businessfrance.fr::ead377ec-ba79-4e09-b10e-904c8b114128" providerId="AD" clId="Web-{E5513E9B-A6AD-3ABE-EF49-7E511A791BAA}" dt="2026-02-23T10:50:20.778" v="115"/>
          <ac:spMkLst>
            <pc:docMk/>
            <pc:sldMk cId="2646506933" sldId="1001"/>
            <ac:spMk id="10" creationId="{3320B24B-2148-6897-923A-09AC4407E33A}"/>
          </ac:spMkLst>
        </pc:spChg>
        <pc:spChg chg="add mod">
          <ac:chgData name="PHELIPON,Sana" userId="S::sana.phelipon@businessfrance.fr::ead377ec-ba79-4e09-b10e-904c8b114128" providerId="AD" clId="Web-{E5513E9B-A6AD-3ABE-EF49-7E511A791BAA}" dt="2026-02-23T10:50:09.154" v="114"/>
          <ac:spMkLst>
            <pc:docMk/>
            <pc:sldMk cId="2646506933" sldId="1001"/>
            <ac:spMk id="12" creationId="{43ADC265-7803-CB4F-5787-D76F5B4B62EB}"/>
          </ac:spMkLst>
        </pc:spChg>
        <pc:spChg chg="del mod">
          <ac:chgData name="PHELIPON,Sana" userId="S::sana.phelipon@businessfrance.fr::ead377ec-ba79-4e09-b10e-904c8b114128" providerId="AD" clId="Web-{E5513E9B-A6AD-3ABE-EF49-7E511A791BAA}" dt="2026-02-23T10:39:53.796" v="40"/>
          <ac:spMkLst>
            <pc:docMk/>
            <pc:sldMk cId="2646506933" sldId="1001"/>
            <ac:spMk id="14" creationId="{16092F0F-AF2D-FA39-CEB7-E79864A0EA69}"/>
          </ac:spMkLst>
        </pc:spChg>
        <pc:spChg chg="add del mod">
          <ac:chgData name="PHELIPON,Sana" userId="S::sana.phelipon@businessfrance.fr::ead377ec-ba79-4e09-b10e-904c8b114128" providerId="AD" clId="Web-{E5513E9B-A6AD-3ABE-EF49-7E511A791BAA}" dt="2026-02-23T10:44:27.076" v="56"/>
          <ac:spMkLst>
            <pc:docMk/>
            <pc:sldMk cId="2646506933" sldId="1001"/>
            <ac:spMk id="15" creationId="{CCBB5E59-C7AC-3F13-BD30-10552455BB75}"/>
          </ac:spMkLst>
        </pc:spChg>
        <pc:spChg chg="add mod">
          <ac:chgData name="PHELIPON,Sana" userId="S::sana.phelipon@businessfrance.fr::ead377ec-ba79-4e09-b10e-904c8b114128" providerId="AD" clId="Web-{E5513E9B-A6AD-3ABE-EF49-7E511A791BAA}" dt="2026-02-23T11:16:35.021" v="312" actId="14100"/>
          <ac:spMkLst>
            <pc:docMk/>
            <pc:sldMk cId="2646506933" sldId="1001"/>
            <ac:spMk id="17" creationId="{9C77C005-044F-E513-C7BD-3FF700B9D498}"/>
          </ac:spMkLst>
        </pc:spChg>
        <pc:spChg chg="add mod">
          <ac:chgData name="PHELIPON,Sana" userId="S::sana.phelipon@businessfrance.fr::ead377ec-ba79-4e09-b10e-904c8b114128" providerId="AD" clId="Web-{E5513E9B-A6AD-3ABE-EF49-7E511A791BAA}" dt="2026-02-23T10:48:28.466" v="103" actId="20577"/>
          <ac:spMkLst>
            <pc:docMk/>
            <pc:sldMk cId="2646506933" sldId="1001"/>
            <ac:spMk id="19" creationId="{97760C9C-978B-7F82-EEB9-06F86A5B32C6}"/>
          </ac:spMkLst>
        </pc:spChg>
        <pc:spChg chg="add mod">
          <ac:chgData name="PHELIPON,Sana" userId="S::sana.phelipon@businessfrance.fr::ead377ec-ba79-4e09-b10e-904c8b114128" providerId="AD" clId="Web-{E5513E9B-A6AD-3ABE-EF49-7E511A791BAA}" dt="2026-02-23T10:45:13.217" v="63" actId="1076"/>
          <ac:spMkLst>
            <pc:docMk/>
            <pc:sldMk cId="2646506933" sldId="1001"/>
            <ac:spMk id="21" creationId="{65018D31-4A9E-04E5-A23B-FDB3843C2A16}"/>
          </ac:spMkLst>
        </pc:spChg>
        <pc:spChg chg="add mod">
          <ac:chgData name="PHELIPON,Sana" userId="S::sana.phelipon@businessfrance.fr::ead377ec-ba79-4e09-b10e-904c8b114128" providerId="AD" clId="Web-{E5513E9B-A6AD-3ABE-EF49-7E511A791BAA}" dt="2026-02-23T10:45:42.389" v="67" actId="1076"/>
          <ac:spMkLst>
            <pc:docMk/>
            <pc:sldMk cId="2646506933" sldId="1001"/>
            <ac:spMk id="25" creationId="{94EC1C17-1213-6E4B-27AF-3A1D29AD1C2B}"/>
          </ac:spMkLst>
        </pc:spChg>
        <pc:picChg chg="del">
          <ac:chgData name="PHELIPON,Sana" userId="S::sana.phelipon@businessfrance.fr::ead377ec-ba79-4e09-b10e-904c8b114128" providerId="AD" clId="Web-{E5513E9B-A6AD-3ABE-EF49-7E511A791BAA}" dt="2026-02-23T10:32:52.080" v="26"/>
          <ac:picMkLst>
            <pc:docMk/>
            <pc:sldMk cId="2646506933" sldId="1001"/>
            <ac:picMk id="2" creationId="{790077BF-83B1-F1C0-C1EF-B531E2AAC418}"/>
          </ac:picMkLst>
        </pc:picChg>
        <pc:picChg chg="del">
          <ac:chgData name="PHELIPON,Sana" userId="S::sana.phelipon@businessfrance.fr::ead377ec-ba79-4e09-b10e-904c8b114128" providerId="AD" clId="Web-{E5513E9B-A6AD-3ABE-EF49-7E511A791BAA}" dt="2026-02-23T10:32:52.814" v="27"/>
          <ac:picMkLst>
            <pc:docMk/>
            <pc:sldMk cId="2646506933" sldId="1001"/>
            <ac:picMk id="6" creationId="{14D1E129-FA75-1DD3-5BFC-CC64DF284E88}"/>
          </ac:picMkLst>
        </pc:picChg>
        <pc:cxnChg chg="add mod">
          <ac:chgData name="PHELIPON,Sana" userId="S::sana.phelipon@businessfrance.fr::ead377ec-ba79-4e09-b10e-904c8b114128" providerId="AD" clId="Web-{E5513E9B-A6AD-3ABE-EF49-7E511A791BAA}" dt="2026-02-23T10:45:29.310" v="65" actId="1076"/>
          <ac:cxnSpMkLst>
            <pc:docMk/>
            <pc:sldMk cId="2646506933" sldId="1001"/>
            <ac:cxnSpMk id="23" creationId="{B59CB2F5-5ACB-E8FD-E539-9BA2E83A2FD5}"/>
          </ac:cxnSpMkLst>
        </pc:cxnChg>
        <pc:cxnChg chg="add mod">
          <ac:chgData name="PHELIPON,Sana" userId="S::sana.phelipon@businessfrance.fr::ead377ec-ba79-4e09-b10e-904c8b114128" providerId="AD" clId="Web-{E5513E9B-A6AD-3ABE-EF49-7E511A791BAA}" dt="2026-02-23T10:45:57.420" v="69" actId="1076"/>
          <ac:cxnSpMkLst>
            <pc:docMk/>
            <pc:sldMk cId="2646506933" sldId="1001"/>
            <ac:cxnSpMk id="27" creationId="{09BFD940-7C62-3C76-519E-D0FF89B1A0EA}"/>
          </ac:cxnSpMkLst>
        </pc:cxnChg>
        <pc:cxnChg chg="add mod">
          <ac:chgData name="PHELIPON,Sana" userId="S::sana.phelipon@businessfrance.fr::ead377ec-ba79-4e09-b10e-904c8b114128" providerId="AD" clId="Web-{E5513E9B-A6AD-3ABE-EF49-7E511A791BAA}" dt="2026-02-23T10:47:30.420" v="80" actId="14100"/>
          <ac:cxnSpMkLst>
            <pc:docMk/>
            <pc:sldMk cId="2646506933" sldId="1001"/>
            <ac:cxnSpMk id="29" creationId="{3E8C8699-FDDC-FE5A-C7B0-2D0AC499552E}"/>
          </ac:cxnSpMkLst>
        </pc:cxnChg>
        <pc:cxnChg chg="add mod">
          <ac:chgData name="PHELIPON,Sana" userId="S::sana.phelipon@businessfrance.fr::ead377ec-ba79-4e09-b10e-904c8b114128" providerId="AD" clId="Web-{E5513E9B-A6AD-3ABE-EF49-7E511A791BAA}" dt="2026-02-23T10:46:35.076" v="74" actId="14100"/>
          <ac:cxnSpMkLst>
            <pc:docMk/>
            <pc:sldMk cId="2646506933" sldId="1001"/>
            <ac:cxnSpMk id="31" creationId="{00DF6353-FCDD-3EF0-8654-F1047C8F6ACD}"/>
          </ac:cxnSpMkLst>
        </pc:cxnChg>
      </pc:sldChg>
      <pc:sldChg chg="addSp delSp modSp add">
        <pc:chgData name="PHELIPON,Sana" userId="S::sana.phelipon@businessfrance.fr::ead377ec-ba79-4e09-b10e-904c8b114128" providerId="AD" clId="Web-{E5513E9B-A6AD-3ABE-EF49-7E511A791BAA}" dt="2026-02-23T11:08:23.149" v="233" actId="1076"/>
        <pc:sldMkLst>
          <pc:docMk/>
          <pc:sldMk cId="3091636950" sldId="1013"/>
        </pc:sldMkLst>
        <pc:spChg chg="mod">
          <ac:chgData name="PHELIPON,Sana" userId="S::sana.phelipon@businessfrance.fr::ead377ec-ba79-4e09-b10e-904c8b114128" providerId="AD" clId="Web-{E5513E9B-A6AD-3ABE-EF49-7E511A791BAA}" dt="2026-02-23T10:53:28.808" v="132" actId="20577"/>
          <ac:spMkLst>
            <pc:docMk/>
            <pc:sldMk cId="3091636950" sldId="1013"/>
            <ac:spMk id="2" creationId="{5F3B4345-385B-BA11-D740-603AD7114BA5}"/>
          </ac:spMkLst>
        </pc:spChg>
        <pc:spChg chg="mod">
          <ac:chgData name="PHELIPON,Sana" userId="S::sana.phelipon@businessfrance.fr::ead377ec-ba79-4e09-b10e-904c8b114128" providerId="AD" clId="Web-{E5513E9B-A6AD-3ABE-EF49-7E511A791BAA}" dt="2026-02-23T11:06:13.275" v="230" actId="20577"/>
          <ac:spMkLst>
            <pc:docMk/>
            <pc:sldMk cId="3091636950" sldId="1013"/>
            <ac:spMk id="12" creationId="{A16143E0-A29C-8ADD-3112-29F80B39FA32}"/>
          </ac:spMkLst>
        </pc:spChg>
        <pc:picChg chg="add del mod">
          <ac:chgData name="PHELIPON,Sana" userId="S::sana.phelipon@businessfrance.fr::ead377ec-ba79-4e09-b10e-904c8b114128" providerId="AD" clId="Web-{E5513E9B-A6AD-3ABE-EF49-7E511A791BAA}" dt="2026-02-23T11:03:12.525" v="199"/>
          <ac:picMkLst>
            <pc:docMk/>
            <pc:sldMk cId="3091636950" sldId="1013"/>
            <ac:picMk id="6" creationId="{C05FC2A8-7359-4028-01F6-4D3CC668EC1C}"/>
          </ac:picMkLst>
        </pc:picChg>
        <pc:picChg chg="add del mod">
          <ac:chgData name="PHELIPON,Sana" userId="S::sana.phelipon@businessfrance.fr::ead377ec-ba79-4e09-b10e-904c8b114128" providerId="AD" clId="Web-{E5513E9B-A6AD-3ABE-EF49-7E511A791BAA}" dt="2026-02-23T11:04:06.041" v="203"/>
          <ac:picMkLst>
            <pc:docMk/>
            <pc:sldMk cId="3091636950" sldId="1013"/>
            <ac:picMk id="8" creationId="{D760F35A-89E4-8CF5-BBD0-6401947CD9A7}"/>
          </ac:picMkLst>
        </pc:picChg>
        <pc:picChg chg="add mod">
          <ac:chgData name="PHELIPON,Sana" userId="S::sana.phelipon@businessfrance.fr::ead377ec-ba79-4e09-b10e-904c8b114128" providerId="AD" clId="Web-{E5513E9B-A6AD-3ABE-EF49-7E511A791BAA}" dt="2026-02-23T11:04:23.150" v="207" actId="14100"/>
          <ac:picMkLst>
            <pc:docMk/>
            <pc:sldMk cId="3091636950" sldId="1013"/>
            <ac:picMk id="9" creationId="{41842D7A-1E5C-F57E-D57F-D16DA4B03364}"/>
          </ac:picMkLst>
        </pc:picChg>
        <pc:picChg chg="add mod">
          <ac:chgData name="PHELIPON,Sana" userId="S::sana.phelipon@businessfrance.fr::ead377ec-ba79-4e09-b10e-904c8b114128" providerId="AD" clId="Web-{E5513E9B-A6AD-3ABE-EF49-7E511A791BAA}" dt="2026-02-23T11:04:25.150" v="208" actId="1076"/>
          <ac:picMkLst>
            <pc:docMk/>
            <pc:sldMk cId="3091636950" sldId="1013"/>
            <ac:picMk id="10" creationId="{4E8ACFBB-3E11-F54D-2188-8456E12952AF}"/>
          </ac:picMkLst>
        </pc:picChg>
        <pc:picChg chg="add mod">
          <ac:chgData name="PHELIPON,Sana" userId="S::sana.phelipon@businessfrance.fr::ead377ec-ba79-4e09-b10e-904c8b114128" providerId="AD" clId="Web-{E5513E9B-A6AD-3ABE-EF49-7E511A791BAA}" dt="2026-02-23T11:08:23.149" v="233" actId="1076"/>
          <ac:picMkLst>
            <pc:docMk/>
            <pc:sldMk cId="3091636950" sldId="1013"/>
            <ac:picMk id="11" creationId="{056DD087-01F9-9143-A02D-B91B38E9E81F}"/>
          </ac:picMkLst>
        </pc:picChg>
        <pc:picChg chg="del">
          <ac:chgData name="PHELIPON,Sana" userId="S::sana.phelipon@businessfrance.fr::ead377ec-ba79-4e09-b10e-904c8b114128" providerId="AD" clId="Web-{E5513E9B-A6AD-3ABE-EF49-7E511A791BAA}" dt="2026-02-23T10:53:42.214" v="133"/>
          <ac:picMkLst>
            <pc:docMk/>
            <pc:sldMk cId="3091636950" sldId="1013"/>
            <ac:picMk id="13" creationId="{14315245-D667-750F-06BB-E47CDF913D10}"/>
          </ac:picMkLst>
        </pc:picChg>
      </pc:sldChg>
      <pc:sldChg chg="del">
        <pc:chgData name="PHELIPON,Sana" userId="S::sana.phelipon@businessfrance.fr::ead377ec-ba79-4e09-b10e-904c8b114128" providerId="AD" clId="Web-{E5513E9B-A6AD-3ABE-EF49-7E511A791BAA}" dt="2026-02-23T14:23:09.372" v="766"/>
        <pc:sldMkLst>
          <pc:docMk/>
          <pc:sldMk cId="1258767634" sldId="4405"/>
        </pc:sldMkLst>
      </pc:sldChg>
      <pc:sldChg chg="del">
        <pc:chgData name="PHELIPON,Sana" userId="S::sana.phelipon@businessfrance.fr::ead377ec-ba79-4e09-b10e-904c8b114128" providerId="AD" clId="Web-{E5513E9B-A6AD-3ABE-EF49-7E511A791BAA}" dt="2026-02-23T14:23:13.137" v="767"/>
        <pc:sldMkLst>
          <pc:docMk/>
          <pc:sldMk cId="3159775609" sldId="4453"/>
        </pc:sldMkLst>
      </pc:sldChg>
      <pc:sldChg chg="del">
        <pc:chgData name="PHELIPON,Sana" userId="S::sana.phelipon@businessfrance.fr::ead377ec-ba79-4e09-b10e-904c8b114128" providerId="AD" clId="Web-{E5513E9B-A6AD-3ABE-EF49-7E511A791BAA}" dt="2026-02-23T14:23:15.606" v="768"/>
        <pc:sldMkLst>
          <pc:docMk/>
          <pc:sldMk cId="645756050" sldId="4454"/>
        </pc:sldMkLst>
      </pc:sldChg>
      <pc:sldChg chg="del">
        <pc:chgData name="PHELIPON,Sana" userId="S::sana.phelipon@businessfrance.fr::ead377ec-ba79-4e09-b10e-904c8b114128" providerId="AD" clId="Web-{E5513E9B-A6AD-3ABE-EF49-7E511A791BAA}" dt="2026-02-23T14:23:20.903" v="769"/>
        <pc:sldMkLst>
          <pc:docMk/>
          <pc:sldMk cId="1387069826" sldId="4456"/>
        </pc:sldMkLst>
      </pc:sldChg>
      <pc:sldChg chg="modSp del">
        <pc:chgData name="PHELIPON,Sana" userId="S::sana.phelipon@businessfrance.fr::ead377ec-ba79-4e09-b10e-904c8b114128" providerId="AD" clId="Web-{E5513E9B-A6AD-3ABE-EF49-7E511A791BAA}" dt="2026-02-23T10:51:35.731" v="122"/>
        <pc:sldMkLst>
          <pc:docMk/>
          <pc:sldMk cId="3240581600" sldId="4457"/>
        </pc:sldMkLst>
        <pc:spChg chg="mod">
          <ac:chgData name="PHELIPON,Sana" userId="S::sana.phelipon@businessfrance.fr::ead377ec-ba79-4e09-b10e-904c8b114128" providerId="AD" clId="Web-{E5513E9B-A6AD-3ABE-EF49-7E511A791BAA}" dt="2026-02-23T10:35:14.422" v="39" actId="20577"/>
          <ac:spMkLst>
            <pc:docMk/>
            <pc:sldMk cId="3240581600" sldId="4457"/>
            <ac:spMk id="27" creationId="{A56778D5-F17C-78A4-6E87-B0F11598B3BA}"/>
          </ac:spMkLst>
        </pc:spChg>
        <pc:spChg chg="mod">
          <ac:chgData name="PHELIPON,Sana" userId="S::sana.phelipon@businessfrance.fr::ead377ec-ba79-4e09-b10e-904c8b114128" providerId="AD" clId="Web-{E5513E9B-A6AD-3ABE-EF49-7E511A791BAA}" dt="2026-02-23T10:45:06.389" v="61" actId="1076"/>
          <ac:spMkLst>
            <pc:docMk/>
            <pc:sldMk cId="3240581600" sldId="4457"/>
            <ac:spMk id="29" creationId="{708FB9A4-10AF-8E57-6F6F-9E9D7450FE07}"/>
          </ac:spMkLst>
        </pc:spChg>
        <pc:cxnChg chg="mod">
          <ac:chgData name="PHELIPON,Sana" userId="S::sana.phelipon@businessfrance.fr::ead377ec-ba79-4e09-b10e-904c8b114128" providerId="AD" clId="Web-{E5513E9B-A6AD-3ABE-EF49-7E511A791BAA}" dt="2026-02-23T10:45:06.389" v="61" actId="1076"/>
          <ac:cxnSpMkLst>
            <pc:docMk/>
            <pc:sldMk cId="3240581600" sldId="4457"/>
            <ac:cxnSpMk id="57" creationId="{BD50F5F5-ACBD-E7C1-D761-C838CEE28A2B}"/>
          </ac:cxnSpMkLst>
        </pc:cxnChg>
        <pc:cxnChg chg="mod">
          <ac:chgData name="PHELIPON,Sana" userId="S::sana.phelipon@businessfrance.fr::ead377ec-ba79-4e09-b10e-904c8b114128" providerId="AD" clId="Web-{E5513E9B-A6AD-3ABE-EF49-7E511A791BAA}" dt="2026-02-23T10:45:06.389" v="61" actId="1076"/>
          <ac:cxnSpMkLst>
            <pc:docMk/>
            <pc:sldMk cId="3240581600" sldId="4457"/>
            <ac:cxnSpMk id="61" creationId="{CEA408BF-9061-05BC-B881-67B247AE19C0}"/>
          </ac:cxnSpMkLst>
        </pc:cxnChg>
      </pc:sldChg>
      <pc:sldChg chg="modSp del">
        <pc:chgData name="PHELIPON,Sana" userId="S::sana.phelipon@businessfrance.fr::ead377ec-ba79-4e09-b10e-904c8b114128" providerId="AD" clId="Web-{E5513E9B-A6AD-3ABE-EF49-7E511A791BAA}" dt="2026-02-23T10:57:02.917" v="148"/>
        <pc:sldMkLst>
          <pc:docMk/>
          <pc:sldMk cId="3637082479" sldId="4458"/>
        </pc:sldMkLst>
        <pc:spChg chg="mod">
          <ac:chgData name="PHELIPON,Sana" userId="S::sana.phelipon@businessfrance.fr::ead377ec-ba79-4e09-b10e-904c8b114128" providerId="AD" clId="Web-{E5513E9B-A6AD-3ABE-EF49-7E511A791BAA}" dt="2026-02-23T10:54:29.308" v="138" actId="20577"/>
          <ac:spMkLst>
            <pc:docMk/>
            <pc:sldMk cId="3637082479" sldId="4458"/>
            <ac:spMk id="2" creationId="{E45744A9-22F9-E730-3A3F-960948AD1645}"/>
          </ac:spMkLst>
        </pc:spChg>
      </pc:sldChg>
      <pc:sldChg chg="addSp delSp modSp del">
        <pc:chgData name="PHELIPON,Sana" userId="S::sana.phelipon@businessfrance.fr::ead377ec-ba79-4e09-b10e-904c8b114128" providerId="AD" clId="Web-{E5513E9B-A6AD-3ABE-EF49-7E511A791BAA}" dt="2026-02-23T13:11:14.636" v="426"/>
        <pc:sldMkLst>
          <pc:docMk/>
          <pc:sldMk cId="2502407781" sldId="4459"/>
        </pc:sldMkLst>
        <pc:spChg chg="mod">
          <ac:chgData name="PHELIPON,Sana" userId="S::sana.phelipon@businessfrance.fr::ead377ec-ba79-4e09-b10e-904c8b114128" providerId="AD" clId="Web-{E5513E9B-A6AD-3ABE-EF49-7E511A791BAA}" dt="2026-02-23T11:24:42.317" v="387" actId="14100"/>
          <ac:spMkLst>
            <pc:docMk/>
            <pc:sldMk cId="2502407781" sldId="4459"/>
            <ac:spMk id="2" creationId="{C92CDDCE-15EA-723B-F9FF-DBC42B1D66AF}"/>
          </ac:spMkLst>
        </pc:spChg>
        <pc:spChg chg="mod">
          <ac:chgData name="PHELIPON,Sana" userId="S::sana.phelipon@businessfrance.fr::ead377ec-ba79-4e09-b10e-904c8b114128" providerId="AD" clId="Web-{E5513E9B-A6AD-3ABE-EF49-7E511A791BAA}" dt="2026-02-23T11:24:53.036" v="388" actId="1076"/>
          <ac:spMkLst>
            <pc:docMk/>
            <pc:sldMk cId="2502407781" sldId="4459"/>
            <ac:spMk id="3" creationId="{F879D7AD-89EC-F692-EB97-F4DB924A27CC}"/>
          </ac:spMkLst>
        </pc:spChg>
        <pc:spChg chg="add del mod">
          <ac:chgData name="PHELIPON,Sana" userId="S::sana.phelipon@businessfrance.fr::ead377ec-ba79-4e09-b10e-904c8b114128" providerId="AD" clId="Web-{E5513E9B-A6AD-3ABE-EF49-7E511A791BAA}" dt="2026-02-23T13:06:10.292" v="398"/>
          <ac:spMkLst>
            <pc:docMk/>
            <pc:sldMk cId="2502407781" sldId="4459"/>
            <ac:spMk id="5" creationId="{FC6BEFE3-2593-1CD7-D51D-627F28F88F92}"/>
          </ac:spMkLst>
        </pc:spChg>
        <pc:spChg chg="add del mod">
          <ac:chgData name="PHELIPON,Sana" userId="S::sana.phelipon@businessfrance.fr::ead377ec-ba79-4e09-b10e-904c8b114128" providerId="AD" clId="Web-{E5513E9B-A6AD-3ABE-EF49-7E511A791BAA}" dt="2026-02-23T13:09:18.058" v="410"/>
          <ac:spMkLst>
            <pc:docMk/>
            <pc:sldMk cId="2502407781" sldId="4459"/>
            <ac:spMk id="13" creationId="{2151E2F2-6D8F-CD6C-6B2E-0A212726FED5}"/>
          </ac:spMkLst>
        </pc:spChg>
        <pc:picChg chg="add mod ord">
          <ac:chgData name="PHELIPON,Sana" userId="S::sana.phelipon@businessfrance.fr::ead377ec-ba79-4e09-b10e-904c8b114128" providerId="AD" clId="Web-{E5513E9B-A6AD-3ABE-EF49-7E511A791BAA}" dt="2026-02-23T13:09:59.839" v="419" actId="14100"/>
          <ac:picMkLst>
            <pc:docMk/>
            <pc:sldMk cId="2502407781" sldId="4459"/>
            <ac:picMk id="6" creationId="{ED4BFFDB-A683-70BE-C74B-91748D76D0AB}"/>
          </ac:picMkLst>
        </pc:picChg>
        <pc:picChg chg="del">
          <ac:chgData name="PHELIPON,Sana" userId="S::sana.phelipon@businessfrance.fr::ead377ec-ba79-4e09-b10e-904c8b114128" providerId="AD" clId="Web-{E5513E9B-A6AD-3ABE-EF49-7E511A791BAA}" dt="2026-02-23T13:09:15.823" v="409"/>
          <ac:picMkLst>
            <pc:docMk/>
            <pc:sldMk cId="2502407781" sldId="4459"/>
            <ac:picMk id="8" creationId="{EADDDE7E-3517-5A41-80CB-AF8BEE4BC3ED}"/>
          </ac:picMkLst>
        </pc:picChg>
        <pc:picChg chg="del">
          <ac:chgData name="PHELIPON,Sana" userId="S::sana.phelipon@businessfrance.fr::ead377ec-ba79-4e09-b10e-904c8b114128" providerId="AD" clId="Web-{E5513E9B-A6AD-3ABE-EF49-7E511A791BAA}" dt="2026-02-23T13:06:07.511" v="396"/>
          <ac:picMkLst>
            <pc:docMk/>
            <pc:sldMk cId="2502407781" sldId="4459"/>
            <ac:picMk id="9" creationId="{8110FBE2-31EE-DCA8-F4E8-C40253644C8F}"/>
          </ac:picMkLst>
        </pc:picChg>
        <pc:picChg chg="add mod">
          <ac:chgData name="PHELIPON,Sana" userId="S::sana.phelipon@businessfrance.fr::ead377ec-ba79-4e09-b10e-904c8b114128" providerId="AD" clId="Web-{E5513E9B-A6AD-3ABE-EF49-7E511A791BAA}" dt="2026-02-23T13:09:48.917" v="417" actId="14100"/>
          <ac:picMkLst>
            <pc:docMk/>
            <pc:sldMk cId="2502407781" sldId="4459"/>
            <ac:picMk id="10" creationId="{E2366BF9-DECA-4F09-F70D-25E0D7E9FEB4}"/>
          </ac:picMkLst>
        </pc:picChg>
        <pc:picChg chg="del">
          <ac:chgData name="PHELIPON,Sana" userId="S::sana.phelipon@businessfrance.fr::ead377ec-ba79-4e09-b10e-904c8b114128" providerId="AD" clId="Web-{E5513E9B-A6AD-3ABE-EF49-7E511A791BAA}" dt="2026-02-23T13:06:08.245" v="397"/>
          <ac:picMkLst>
            <pc:docMk/>
            <pc:sldMk cId="2502407781" sldId="4459"/>
            <ac:picMk id="11" creationId="{EBC34A8F-341D-8BF4-827F-46354B25DC98}"/>
          </ac:picMkLst>
        </pc:picChg>
        <pc:picChg chg="add mod ord">
          <ac:chgData name="PHELIPON,Sana" userId="S::sana.phelipon@businessfrance.fr::ead377ec-ba79-4e09-b10e-904c8b114128" providerId="AD" clId="Web-{E5513E9B-A6AD-3ABE-EF49-7E511A791BAA}" dt="2026-02-23T13:09:34.464" v="414" actId="14100"/>
          <ac:picMkLst>
            <pc:docMk/>
            <pc:sldMk cId="2502407781" sldId="4459"/>
            <ac:picMk id="14" creationId="{23C79A86-7D26-195A-B9E5-39858096260B}"/>
          </ac:picMkLst>
        </pc:picChg>
        <pc:cxnChg chg="del mod">
          <ac:chgData name="PHELIPON,Sana" userId="S::sana.phelipon@businessfrance.fr::ead377ec-ba79-4e09-b10e-904c8b114128" providerId="AD" clId="Web-{E5513E9B-A6AD-3ABE-EF49-7E511A791BAA}" dt="2026-02-23T11:25:15.520" v="390"/>
          <ac:cxnSpMkLst>
            <pc:docMk/>
            <pc:sldMk cId="2502407781" sldId="4459"/>
            <ac:cxnSpMk id="12" creationId="{9556B2E0-1F6D-F716-4985-ECC6E0A34415}"/>
          </ac:cxnSpMkLst>
        </pc:cxnChg>
      </pc:sldChg>
      <pc:sldChg chg="del">
        <pc:chgData name="PHELIPON,Sana" userId="S::sana.phelipon@businessfrance.fr::ead377ec-ba79-4e09-b10e-904c8b114128" providerId="AD" clId="Web-{E5513E9B-A6AD-3ABE-EF49-7E511A791BAA}" dt="2026-02-23T14:22:55.559" v="765"/>
        <pc:sldMkLst>
          <pc:docMk/>
          <pc:sldMk cId="806647877" sldId="4460"/>
        </pc:sldMkLst>
      </pc:sldChg>
      <pc:sldChg chg="del">
        <pc:chgData name="PHELIPON,Sana" userId="S::sana.phelipon@businessfrance.fr::ead377ec-ba79-4e09-b10e-904c8b114128" providerId="AD" clId="Web-{E5513E9B-A6AD-3ABE-EF49-7E511A791BAA}" dt="2026-02-23T14:29:53.279" v="811"/>
        <pc:sldMkLst>
          <pc:docMk/>
          <pc:sldMk cId="3276401167" sldId="4461"/>
        </pc:sldMkLst>
      </pc:sldChg>
      <pc:sldChg chg="del">
        <pc:chgData name="PHELIPON,Sana" userId="S::sana.phelipon@businessfrance.fr::ead377ec-ba79-4e09-b10e-904c8b114128" providerId="AD" clId="Web-{E5513E9B-A6AD-3ABE-EF49-7E511A791BAA}" dt="2026-02-23T14:27:56.544" v="805"/>
        <pc:sldMkLst>
          <pc:docMk/>
          <pc:sldMk cId="3588212001" sldId="4462"/>
        </pc:sldMkLst>
      </pc:sldChg>
      <pc:sldChg chg="delSp modSp del">
        <pc:chgData name="PHELIPON,Sana" userId="S::sana.phelipon@businessfrance.fr::ead377ec-ba79-4e09-b10e-904c8b114128" providerId="AD" clId="Web-{E5513E9B-A6AD-3ABE-EF49-7E511A791BAA}" dt="2026-02-23T11:09:00.758" v="234"/>
        <pc:sldMkLst>
          <pc:docMk/>
          <pc:sldMk cId="2773437719" sldId="4463"/>
        </pc:sldMkLst>
        <pc:spChg chg="mod">
          <ac:chgData name="PHELIPON,Sana" userId="S::sana.phelipon@businessfrance.fr::ead377ec-ba79-4e09-b10e-904c8b114128" providerId="AD" clId="Web-{E5513E9B-A6AD-3ABE-EF49-7E511A791BAA}" dt="2026-02-23T11:00:56.072" v="197" actId="20577"/>
          <ac:spMkLst>
            <pc:docMk/>
            <pc:sldMk cId="2773437719" sldId="4463"/>
            <ac:spMk id="2" creationId="{E072C826-F5E7-9370-944C-313C75966767}"/>
          </ac:spMkLst>
        </pc:spChg>
        <pc:picChg chg="mod">
          <ac:chgData name="PHELIPON,Sana" userId="S::sana.phelipon@businessfrance.fr::ead377ec-ba79-4e09-b10e-904c8b114128" providerId="AD" clId="Web-{E5513E9B-A6AD-3ABE-EF49-7E511A791BAA}" dt="2026-02-23T11:00:14.916" v="192" actId="1076"/>
          <ac:picMkLst>
            <pc:docMk/>
            <pc:sldMk cId="2773437719" sldId="4463"/>
            <ac:picMk id="9" creationId="{D4AD8BC9-DD72-3770-DACF-9DBC89308119}"/>
          </ac:picMkLst>
        </pc:picChg>
        <pc:cxnChg chg="del mod">
          <ac:chgData name="PHELIPON,Sana" userId="S::sana.phelipon@businessfrance.fr::ead377ec-ba79-4e09-b10e-904c8b114128" providerId="AD" clId="Web-{E5513E9B-A6AD-3ABE-EF49-7E511A791BAA}" dt="2026-02-23T11:00:28.338" v="194"/>
          <ac:cxnSpMkLst>
            <pc:docMk/>
            <pc:sldMk cId="2773437719" sldId="4463"/>
            <ac:cxnSpMk id="4" creationId="{93A4AE5C-D3B9-6726-E4AF-E74D0EFD0736}"/>
          </ac:cxnSpMkLst>
        </pc:cxnChg>
        <pc:cxnChg chg="del">
          <ac:chgData name="PHELIPON,Sana" userId="S::sana.phelipon@businessfrance.fr::ead377ec-ba79-4e09-b10e-904c8b114128" providerId="AD" clId="Web-{E5513E9B-A6AD-3ABE-EF49-7E511A791BAA}" dt="2026-02-23T11:00:40.494" v="195"/>
          <ac:cxnSpMkLst>
            <pc:docMk/>
            <pc:sldMk cId="2773437719" sldId="4463"/>
            <ac:cxnSpMk id="17" creationId="{A970871D-4F2B-C800-8BF8-6E88E27E8F1C}"/>
          </ac:cxnSpMkLst>
        </pc:cxnChg>
      </pc:sldChg>
      <pc:sldChg chg="add del">
        <pc:chgData name="PHELIPON,Sana" userId="S::sana.phelipon@businessfrance.fr::ead377ec-ba79-4e09-b10e-904c8b114128" providerId="AD" clId="Web-{E5513E9B-A6AD-3ABE-EF49-7E511A791BAA}" dt="2026-02-23T13:39:53.367" v="608"/>
        <pc:sldMkLst>
          <pc:docMk/>
          <pc:sldMk cId="3124885438" sldId="4464"/>
        </pc:sldMkLst>
      </pc:sldChg>
      <pc:sldChg chg="modSp del">
        <pc:chgData name="PHELIPON,Sana" userId="S::sana.phelipon@businessfrance.fr::ead377ec-ba79-4e09-b10e-904c8b114128" providerId="AD" clId="Web-{E5513E9B-A6AD-3ABE-EF49-7E511A791BAA}" dt="2026-02-23T13:48:33.713" v="654"/>
        <pc:sldMkLst>
          <pc:docMk/>
          <pc:sldMk cId="1864255191" sldId="4465"/>
        </pc:sldMkLst>
        <pc:spChg chg="mod">
          <ac:chgData name="PHELIPON,Sana" userId="S::sana.phelipon@businessfrance.fr::ead377ec-ba79-4e09-b10e-904c8b114128" providerId="AD" clId="Web-{E5513E9B-A6AD-3ABE-EF49-7E511A791BAA}" dt="2026-02-23T13:40:57.102" v="626" actId="1076"/>
          <ac:spMkLst>
            <pc:docMk/>
            <pc:sldMk cId="1864255191" sldId="4465"/>
            <ac:spMk id="2" creationId="{59A008F7-BABB-B0A7-F9AE-48630728B6C4}"/>
          </ac:spMkLst>
        </pc:spChg>
        <pc:cxnChg chg="mod">
          <ac:chgData name="PHELIPON,Sana" userId="S::sana.phelipon@businessfrance.fr::ead377ec-ba79-4e09-b10e-904c8b114128" providerId="AD" clId="Web-{E5513E9B-A6AD-3ABE-EF49-7E511A791BAA}" dt="2026-02-23T13:40:57.117" v="627" actId="1076"/>
          <ac:cxnSpMkLst>
            <pc:docMk/>
            <pc:sldMk cId="1864255191" sldId="4465"/>
            <ac:cxnSpMk id="23" creationId="{CFF06427-A1B9-A119-CDD9-633C5F9D3179}"/>
          </ac:cxnSpMkLst>
        </pc:cxnChg>
      </pc:sldChg>
      <pc:sldChg chg="del">
        <pc:chgData name="PHELIPON,Sana" userId="S::sana.phelipon@businessfrance.fr::ead377ec-ba79-4e09-b10e-904c8b114128" providerId="AD" clId="Web-{E5513E9B-A6AD-3ABE-EF49-7E511A791BAA}" dt="2026-02-23T14:36:53.890" v="842"/>
        <pc:sldMkLst>
          <pc:docMk/>
          <pc:sldMk cId="1542596201" sldId="4466"/>
        </pc:sldMkLst>
      </pc:sldChg>
      <pc:sldChg chg="del">
        <pc:chgData name="PHELIPON,Sana" userId="S::sana.phelipon@businessfrance.fr::ead377ec-ba79-4e09-b10e-904c8b114128" providerId="AD" clId="Web-{E5513E9B-A6AD-3ABE-EF49-7E511A791BAA}" dt="2026-02-23T11:14:50.537" v="285"/>
        <pc:sldMkLst>
          <pc:docMk/>
          <pc:sldMk cId="189239533" sldId="4467"/>
        </pc:sldMkLst>
      </pc:sldChg>
      <pc:sldChg chg="add del replId">
        <pc:chgData name="PHELIPON,Sana" userId="S::sana.phelipon@businessfrance.fr::ead377ec-ba79-4e09-b10e-904c8b114128" providerId="AD" clId="Web-{E5513E9B-A6AD-3ABE-EF49-7E511A791BAA}" dt="2026-02-23T11:05:01.509" v="215"/>
        <pc:sldMkLst>
          <pc:docMk/>
          <pc:sldMk cId="139866238" sldId="4468"/>
        </pc:sldMkLst>
      </pc:sldChg>
      <pc:sldChg chg="addSp delSp modSp add replId">
        <pc:chgData name="PHELIPON,Sana" userId="S::sana.phelipon@businessfrance.fr::ead377ec-ba79-4e09-b10e-904c8b114128" providerId="AD" clId="Web-{E5513E9B-A6AD-3ABE-EF49-7E511A791BAA}" dt="2026-02-23T11:14:39.022" v="284" actId="20577"/>
        <pc:sldMkLst>
          <pc:docMk/>
          <pc:sldMk cId="4144255259" sldId="4468"/>
        </pc:sldMkLst>
        <pc:spChg chg="mod">
          <ac:chgData name="PHELIPON,Sana" userId="S::sana.phelipon@businessfrance.fr::ead377ec-ba79-4e09-b10e-904c8b114128" providerId="AD" clId="Web-{E5513E9B-A6AD-3ABE-EF49-7E511A791BAA}" dt="2026-02-23T11:14:39.022" v="284" actId="20577"/>
          <ac:spMkLst>
            <pc:docMk/>
            <pc:sldMk cId="4144255259" sldId="4468"/>
            <ac:spMk id="2" creationId="{440D7BC6-AA09-B334-CF8E-1B9926842C4A}"/>
          </ac:spMkLst>
        </pc:spChg>
        <pc:spChg chg="mod">
          <ac:chgData name="PHELIPON,Sana" userId="S::sana.phelipon@businessfrance.fr::ead377ec-ba79-4e09-b10e-904c8b114128" providerId="AD" clId="Web-{E5513E9B-A6AD-3ABE-EF49-7E511A791BAA}" dt="2026-02-23T11:13:00.413" v="281" actId="20577"/>
          <ac:spMkLst>
            <pc:docMk/>
            <pc:sldMk cId="4144255259" sldId="4468"/>
            <ac:spMk id="12" creationId="{C8150343-78AC-6B76-AD7B-D55B6E0A98C0}"/>
          </ac:spMkLst>
        </pc:spChg>
        <pc:picChg chg="add mod">
          <ac:chgData name="PHELIPON,Sana" userId="S::sana.phelipon@businessfrance.fr::ead377ec-ba79-4e09-b10e-904c8b114128" providerId="AD" clId="Web-{E5513E9B-A6AD-3ABE-EF49-7E511A791BAA}" dt="2026-02-23T11:13:58.991" v="283" actId="1076"/>
          <ac:picMkLst>
            <pc:docMk/>
            <pc:sldMk cId="4144255259" sldId="4468"/>
            <ac:picMk id="6" creationId="{043B3115-B2F7-DD93-BE23-CD526C07F386}"/>
          </ac:picMkLst>
        </pc:picChg>
        <pc:picChg chg="del">
          <ac:chgData name="PHELIPON,Sana" userId="S::sana.phelipon@businessfrance.fr::ead377ec-ba79-4e09-b10e-904c8b114128" providerId="AD" clId="Web-{E5513E9B-A6AD-3ABE-EF49-7E511A791BAA}" dt="2026-02-23T11:12:06.366" v="269"/>
          <ac:picMkLst>
            <pc:docMk/>
            <pc:sldMk cId="4144255259" sldId="4468"/>
            <ac:picMk id="9" creationId="{004C2405-3D05-B901-74AD-3AFD6D9627A8}"/>
          </ac:picMkLst>
        </pc:picChg>
        <pc:picChg chg="del">
          <ac:chgData name="PHELIPON,Sana" userId="S::sana.phelipon@businessfrance.fr::ead377ec-ba79-4e09-b10e-904c8b114128" providerId="AD" clId="Web-{E5513E9B-A6AD-3ABE-EF49-7E511A791BAA}" dt="2026-02-23T11:12:06.975" v="270"/>
          <ac:picMkLst>
            <pc:docMk/>
            <pc:sldMk cId="4144255259" sldId="4468"/>
            <ac:picMk id="10" creationId="{8C5E78FD-A7A4-FCBA-91AD-2A078A9DDF3F}"/>
          </ac:picMkLst>
        </pc:picChg>
        <pc:picChg chg="del">
          <ac:chgData name="PHELIPON,Sana" userId="S::sana.phelipon@businessfrance.fr::ead377ec-ba79-4e09-b10e-904c8b114128" providerId="AD" clId="Web-{E5513E9B-A6AD-3ABE-EF49-7E511A791BAA}" dt="2026-02-23T11:12:07.429" v="271"/>
          <ac:picMkLst>
            <pc:docMk/>
            <pc:sldMk cId="4144255259" sldId="4468"/>
            <ac:picMk id="11" creationId="{CC0A8192-A685-6DF7-BBBC-9C5D8DFC0561}"/>
          </ac:picMkLst>
        </pc:picChg>
      </pc:sldChg>
      <pc:sldChg chg="addSp delSp modSp add ord replId">
        <pc:chgData name="PHELIPON,Sana" userId="S::sana.phelipon@businessfrance.fr::ead377ec-ba79-4e09-b10e-904c8b114128" providerId="AD" clId="Web-{E5513E9B-A6AD-3ABE-EF49-7E511A791BAA}" dt="2026-02-23T13:28:14.722" v="499" actId="20577"/>
        <pc:sldMkLst>
          <pc:docMk/>
          <pc:sldMk cId="2289415875" sldId="4469"/>
        </pc:sldMkLst>
        <pc:spChg chg="mod">
          <ac:chgData name="PHELIPON,Sana" userId="S::sana.phelipon@businessfrance.fr::ead377ec-ba79-4e09-b10e-904c8b114128" providerId="AD" clId="Web-{E5513E9B-A6AD-3ABE-EF49-7E511A791BAA}" dt="2026-02-23T11:22:42.411" v="355" actId="20577"/>
          <ac:spMkLst>
            <pc:docMk/>
            <pc:sldMk cId="2289415875" sldId="4469"/>
            <ac:spMk id="3" creationId="{5B71497D-6820-5212-5795-644B965B5F92}"/>
          </ac:spMkLst>
        </pc:spChg>
        <pc:spChg chg="mod">
          <ac:chgData name="PHELIPON,Sana" userId="S::sana.phelipon@businessfrance.fr::ead377ec-ba79-4e09-b10e-904c8b114128" providerId="AD" clId="Web-{E5513E9B-A6AD-3ABE-EF49-7E511A791BAA}" dt="2026-02-23T13:28:14.722" v="499" actId="20577"/>
          <ac:spMkLst>
            <pc:docMk/>
            <pc:sldMk cId="2289415875" sldId="4469"/>
            <ac:spMk id="5" creationId="{463E2A3F-FF8D-4709-9F68-EB9E6D1ABE53}"/>
          </ac:spMkLst>
        </pc:spChg>
        <pc:spChg chg="add del mod">
          <ac:chgData name="PHELIPON,Sana" userId="S::sana.phelipon@businessfrance.fr::ead377ec-ba79-4e09-b10e-904c8b114128" providerId="AD" clId="Web-{E5513E9B-A6AD-3ABE-EF49-7E511A791BAA}" dt="2026-02-23T11:23:49.302" v="377"/>
          <ac:spMkLst>
            <pc:docMk/>
            <pc:sldMk cId="2289415875" sldId="4469"/>
            <ac:spMk id="6" creationId="{6131DDA6-B2F9-C7B6-0288-23DF0C1634AE}"/>
          </ac:spMkLst>
        </pc:spChg>
        <pc:spChg chg="del">
          <ac:chgData name="PHELIPON,Sana" userId="S::sana.phelipon@businessfrance.fr::ead377ec-ba79-4e09-b10e-904c8b114128" providerId="AD" clId="Web-{E5513E9B-A6AD-3ABE-EF49-7E511A791BAA}" dt="2026-02-23T11:23:10.083" v="358"/>
          <ac:spMkLst>
            <pc:docMk/>
            <pc:sldMk cId="2289415875" sldId="4469"/>
            <ac:spMk id="10" creationId="{80BD2559-2664-EF69-5F7E-05D530F669D2}"/>
          </ac:spMkLst>
        </pc:spChg>
        <pc:spChg chg="del mod">
          <ac:chgData name="PHELIPON,Sana" userId="S::sana.phelipon@businessfrance.fr::ead377ec-ba79-4e09-b10e-904c8b114128" providerId="AD" clId="Web-{E5513E9B-A6AD-3ABE-EF49-7E511A791BAA}" dt="2026-02-23T11:23:17.333" v="364"/>
          <ac:spMkLst>
            <pc:docMk/>
            <pc:sldMk cId="2289415875" sldId="4469"/>
            <ac:spMk id="12" creationId="{8383E6E7-306E-F474-0516-DD080898CD73}"/>
          </ac:spMkLst>
        </pc:spChg>
        <pc:spChg chg="del">
          <ac:chgData name="PHELIPON,Sana" userId="S::sana.phelipon@businessfrance.fr::ead377ec-ba79-4e09-b10e-904c8b114128" providerId="AD" clId="Web-{E5513E9B-A6AD-3ABE-EF49-7E511A791BAA}" dt="2026-02-23T11:23:11.146" v="359"/>
          <ac:spMkLst>
            <pc:docMk/>
            <pc:sldMk cId="2289415875" sldId="4469"/>
            <ac:spMk id="17" creationId="{D214B281-DEB1-438C-A061-0918A9DB6682}"/>
          </ac:spMkLst>
        </pc:spChg>
        <pc:spChg chg="del">
          <ac:chgData name="PHELIPON,Sana" userId="S::sana.phelipon@businessfrance.fr::ead377ec-ba79-4e09-b10e-904c8b114128" providerId="AD" clId="Web-{E5513E9B-A6AD-3ABE-EF49-7E511A791BAA}" dt="2026-02-23T11:23:13.349" v="360"/>
          <ac:spMkLst>
            <pc:docMk/>
            <pc:sldMk cId="2289415875" sldId="4469"/>
            <ac:spMk id="19" creationId="{D489E09F-A900-23F1-799E-4BC70F005AC3}"/>
          </ac:spMkLst>
        </pc:spChg>
        <pc:spChg chg="del">
          <ac:chgData name="PHELIPON,Sana" userId="S::sana.phelipon@businessfrance.fr::ead377ec-ba79-4e09-b10e-904c8b114128" providerId="AD" clId="Web-{E5513E9B-A6AD-3ABE-EF49-7E511A791BAA}" dt="2026-02-23T11:23:18.365" v="365"/>
          <ac:spMkLst>
            <pc:docMk/>
            <pc:sldMk cId="2289415875" sldId="4469"/>
            <ac:spMk id="21" creationId="{4D43FC8C-3317-9808-3146-CA0A242AD53E}"/>
          </ac:spMkLst>
        </pc:spChg>
        <pc:spChg chg="del">
          <ac:chgData name="PHELIPON,Sana" userId="S::sana.phelipon@businessfrance.fr::ead377ec-ba79-4e09-b10e-904c8b114128" providerId="AD" clId="Web-{E5513E9B-A6AD-3ABE-EF49-7E511A791BAA}" dt="2026-02-23T11:23:19.958" v="366"/>
          <ac:spMkLst>
            <pc:docMk/>
            <pc:sldMk cId="2289415875" sldId="4469"/>
            <ac:spMk id="25" creationId="{4CD981F6-B36D-86B4-1B66-A32CB94875C0}"/>
          </ac:spMkLst>
        </pc:spChg>
        <pc:picChg chg="add mod">
          <ac:chgData name="PHELIPON,Sana" userId="S::sana.phelipon@businessfrance.fr::ead377ec-ba79-4e09-b10e-904c8b114128" providerId="AD" clId="Web-{E5513E9B-A6AD-3ABE-EF49-7E511A791BAA}" dt="2026-02-23T13:14:55.808" v="447" actId="14100"/>
          <ac:picMkLst>
            <pc:docMk/>
            <pc:sldMk cId="2289415875" sldId="4469"/>
            <ac:picMk id="6" creationId="{0F8B565F-110C-2248-9848-DD405C53A5C4}"/>
          </ac:picMkLst>
        </pc:picChg>
        <pc:picChg chg="add del mod">
          <ac:chgData name="PHELIPON,Sana" userId="S::sana.phelipon@businessfrance.fr::ead377ec-ba79-4e09-b10e-904c8b114128" providerId="AD" clId="Web-{E5513E9B-A6AD-3ABE-EF49-7E511A791BAA}" dt="2026-02-23T13:16:43.840" v="473" actId="1076"/>
          <ac:picMkLst>
            <pc:docMk/>
            <pc:sldMk cId="2289415875" sldId="4469"/>
            <ac:picMk id="8" creationId="{1CEB73C5-90E4-3246-9699-CD473E2BC2E7}"/>
          </ac:picMkLst>
        </pc:picChg>
        <pc:picChg chg="add del mod">
          <ac:chgData name="PHELIPON,Sana" userId="S::sana.phelipon@businessfrance.fr::ead377ec-ba79-4e09-b10e-904c8b114128" providerId="AD" clId="Web-{E5513E9B-A6AD-3ABE-EF49-7E511A791BAA}" dt="2026-02-23T13:15:10.433" v="463"/>
          <ac:picMkLst>
            <pc:docMk/>
            <pc:sldMk cId="2289415875" sldId="4469"/>
            <ac:picMk id="10" creationId="{2E88A54B-FC8F-4050-F935-108AF13147B1}"/>
          </ac:picMkLst>
        </pc:picChg>
        <pc:picChg chg="add del mod">
          <ac:chgData name="PHELIPON,Sana" userId="S::sana.phelipon@businessfrance.fr::ead377ec-ba79-4e09-b10e-904c8b114128" providerId="AD" clId="Web-{E5513E9B-A6AD-3ABE-EF49-7E511A791BAA}" dt="2026-02-23T13:15:06.027" v="461"/>
          <ac:picMkLst>
            <pc:docMk/>
            <pc:sldMk cId="2289415875" sldId="4469"/>
            <ac:picMk id="11" creationId="{528324FD-B09D-FECF-C764-27D4DE344D2B}"/>
          </ac:picMkLst>
        </pc:picChg>
        <pc:picChg chg="add mod">
          <ac:chgData name="PHELIPON,Sana" userId="S::sana.phelipon@businessfrance.fr::ead377ec-ba79-4e09-b10e-904c8b114128" providerId="AD" clId="Web-{E5513E9B-A6AD-3ABE-EF49-7E511A791BAA}" dt="2026-02-23T13:15:51.340" v="471"/>
          <ac:picMkLst>
            <pc:docMk/>
            <pc:sldMk cId="2289415875" sldId="4469"/>
            <ac:picMk id="12" creationId="{B0C915FF-2EE2-E7F3-0645-568B949C7CEA}"/>
          </ac:picMkLst>
        </pc:picChg>
        <pc:cxnChg chg="add del mod">
          <ac:chgData name="PHELIPON,Sana" userId="S::sana.phelipon@businessfrance.fr::ead377ec-ba79-4e09-b10e-904c8b114128" providerId="AD" clId="Web-{E5513E9B-A6AD-3ABE-EF49-7E511A791BAA}" dt="2026-02-23T11:24:08.411" v="380"/>
          <ac:cxnSpMkLst>
            <pc:docMk/>
            <pc:sldMk cId="2289415875" sldId="4469"/>
            <ac:cxnSpMk id="8" creationId="{61C0F6C2-9719-9036-D9C1-4DACBC61D5AA}"/>
          </ac:cxnSpMkLst>
        </pc:cxnChg>
        <pc:cxnChg chg="del">
          <ac:chgData name="PHELIPON,Sana" userId="S::sana.phelipon@businessfrance.fr::ead377ec-ba79-4e09-b10e-904c8b114128" providerId="AD" clId="Web-{E5513E9B-A6AD-3ABE-EF49-7E511A791BAA}" dt="2026-02-23T11:23:21.755" v="368"/>
          <ac:cxnSpMkLst>
            <pc:docMk/>
            <pc:sldMk cId="2289415875" sldId="4469"/>
            <ac:cxnSpMk id="23" creationId="{B8BF1731-1393-2732-14CB-D4215BA0AD02}"/>
          </ac:cxnSpMkLst>
        </pc:cxnChg>
        <pc:cxnChg chg="del">
          <ac:chgData name="PHELIPON,Sana" userId="S::sana.phelipon@businessfrance.fr::ead377ec-ba79-4e09-b10e-904c8b114128" providerId="AD" clId="Web-{E5513E9B-A6AD-3ABE-EF49-7E511A791BAA}" dt="2026-02-23T11:23:14.177" v="361"/>
          <ac:cxnSpMkLst>
            <pc:docMk/>
            <pc:sldMk cId="2289415875" sldId="4469"/>
            <ac:cxnSpMk id="27" creationId="{97D9814D-E9D4-8CD2-7E73-53DC720E3A40}"/>
          </ac:cxnSpMkLst>
        </pc:cxnChg>
        <pc:cxnChg chg="del">
          <ac:chgData name="PHELIPON,Sana" userId="S::sana.phelipon@businessfrance.fr::ead377ec-ba79-4e09-b10e-904c8b114128" providerId="AD" clId="Web-{E5513E9B-A6AD-3ABE-EF49-7E511A791BAA}" dt="2026-02-23T11:23:20.911" v="367"/>
          <ac:cxnSpMkLst>
            <pc:docMk/>
            <pc:sldMk cId="2289415875" sldId="4469"/>
            <ac:cxnSpMk id="29" creationId="{21150DF7-744E-4DA9-0517-63770076D3E7}"/>
          </ac:cxnSpMkLst>
        </pc:cxnChg>
        <pc:cxnChg chg="del">
          <ac:chgData name="PHELIPON,Sana" userId="S::sana.phelipon@businessfrance.fr::ead377ec-ba79-4e09-b10e-904c8b114128" providerId="AD" clId="Web-{E5513E9B-A6AD-3ABE-EF49-7E511A791BAA}" dt="2026-02-23T11:23:15.068" v="362"/>
          <ac:cxnSpMkLst>
            <pc:docMk/>
            <pc:sldMk cId="2289415875" sldId="4469"/>
            <ac:cxnSpMk id="31" creationId="{D07619C5-100B-9E8C-F1E6-410E805B7CA5}"/>
          </ac:cxnSpMkLst>
        </pc:cxnChg>
      </pc:sldChg>
      <pc:sldChg chg="addSp delSp modSp add replId">
        <pc:chgData name="PHELIPON,Sana" userId="S::sana.phelipon@businessfrance.fr::ead377ec-ba79-4e09-b10e-904c8b114128" providerId="AD" clId="Web-{E5513E9B-A6AD-3ABE-EF49-7E511A791BAA}" dt="2026-02-23T13:38:14.101" v="605" actId="20577"/>
        <pc:sldMkLst>
          <pc:docMk/>
          <pc:sldMk cId="4167011904" sldId="4470"/>
        </pc:sldMkLst>
        <pc:spChg chg="mod">
          <ac:chgData name="PHELIPON,Sana" userId="S::sana.phelipon@businessfrance.fr::ead377ec-ba79-4e09-b10e-904c8b114128" providerId="AD" clId="Web-{E5513E9B-A6AD-3ABE-EF49-7E511A791BAA}" dt="2026-02-23T13:38:14.101" v="605" actId="20577"/>
          <ac:spMkLst>
            <pc:docMk/>
            <pc:sldMk cId="4167011904" sldId="4470"/>
            <ac:spMk id="2" creationId="{347F46EE-B16D-23D1-015D-630AAB1BBC7D}"/>
          </ac:spMkLst>
        </pc:spChg>
        <pc:spChg chg="mod">
          <ac:chgData name="PHELIPON,Sana" userId="S::sana.phelipon@businessfrance.fr::ead377ec-ba79-4e09-b10e-904c8b114128" providerId="AD" clId="Web-{E5513E9B-A6AD-3ABE-EF49-7E511A791BAA}" dt="2026-02-23T11:21:41.412" v="350" actId="20577"/>
          <ac:spMkLst>
            <pc:docMk/>
            <pc:sldMk cId="4167011904" sldId="4470"/>
            <ac:spMk id="12" creationId="{51737025-B407-900F-A425-9BCD20396B7F}"/>
          </ac:spMkLst>
        </pc:spChg>
        <pc:picChg chg="add mod">
          <ac:chgData name="PHELIPON,Sana" userId="S::sana.phelipon@businessfrance.fr::ead377ec-ba79-4e09-b10e-904c8b114128" providerId="AD" clId="Web-{E5513E9B-A6AD-3ABE-EF49-7E511A791BAA}" dt="2026-02-23T11:19:36.052" v="336" actId="1076"/>
          <ac:picMkLst>
            <pc:docMk/>
            <pc:sldMk cId="4167011904" sldId="4470"/>
            <ac:picMk id="3" creationId="{67191496-1990-9812-A6A5-05B0557E6A7C}"/>
          </ac:picMkLst>
        </pc:picChg>
        <pc:picChg chg="del">
          <ac:chgData name="PHELIPON,Sana" userId="S::sana.phelipon@businessfrance.fr::ead377ec-ba79-4e09-b10e-904c8b114128" providerId="AD" clId="Web-{E5513E9B-A6AD-3ABE-EF49-7E511A791BAA}" dt="2026-02-23T11:18:45.927" v="332"/>
          <ac:picMkLst>
            <pc:docMk/>
            <pc:sldMk cId="4167011904" sldId="4470"/>
            <ac:picMk id="6" creationId="{8EC4A10A-7010-5460-7230-C5341D0E104B}"/>
          </ac:picMkLst>
        </pc:picChg>
      </pc:sldChg>
      <pc:sldChg chg="addSp delSp modSp add ord replId">
        <pc:chgData name="PHELIPON,Sana" userId="S::sana.phelipon@businessfrance.fr::ead377ec-ba79-4e09-b10e-904c8b114128" providerId="AD" clId="Web-{E5513E9B-A6AD-3ABE-EF49-7E511A791BAA}" dt="2026-02-23T13:40:19.039" v="613" actId="20577"/>
        <pc:sldMkLst>
          <pc:docMk/>
          <pc:sldMk cId="3001458613" sldId="4471"/>
        </pc:sldMkLst>
        <pc:spChg chg="mod">
          <ac:chgData name="PHELIPON,Sana" userId="S::sana.phelipon@businessfrance.fr::ead377ec-ba79-4e09-b10e-904c8b114128" providerId="AD" clId="Web-{E5513E9B-A6AD-3ABE-EF49-7E511A791BAA}" dt="2026-02-23T13:40:19.039" v="613" actId="20577"/>
          <ac:spMkLst>
            <pc:docMk/>
            <pc:sldMk cId="3001458613" sldId="4471"/>
            <ac:spMk id="2" creationId="{428E4ECD-326D-30FB-D9B0-7583134488B1}"/>
          </ac:spMkLst>
        </pc:spChg>
        <pc:spChg chg="add mod">
          <ac:chgData name="PHELIPON,Sana" userId="S::sana.phelipon@businessfrance.fr::ead377ec-ba79-4e09-b10e-904c8b114128" providerId="AD" clId="Web-{E5513E9B-A6AD-3ABE-EF49-7E511A791BAA}" dt="2026-02-23T13:37:22.851" v="600" actId="1076"/>
          <ac:spMkLst>
            <pc:docMk/>
            <pc:sldMk cId="3001458613" sldId="4471"/>
            <ac:spMk id="8" creationId="{2DE7F22A-3459-D91C-A621-0A2C39EEFB01}"/>
          </ac:spMkLst>
        </pc:spChg>
        <pc:spChg chg="add mod">
          <ac:chgData name="PHELIPON,Sana" userId="S::sana.phelipon@businessfrance.fr::ead377ec-ba79-4e09-b10e-904c8b114128" providerId="AD" clId="Web-{E5513E9B-A6AD-3ABE-EF49-7E511A791BAA}" dt="2026-02-23T13:37:40.023" v="602" actId="1076"/>
          <ac:spMkLst>
            <pc:docMk/>
            <pc:sldMk cId="3001458613" sldId="4471"/>
            <ac:spMk id="9" creationId="{16D5D3F8-9E85-63B7-47FC-4B7E4E33CD7D}"/>
          </ac:spMkLst>
        </pc:spChg>
        <pc:spChg chg="mod">
          <ac:chgData name="PHELIPON,Sana" userId="S::sana.phelipon@businessfrance.fr::ead377ec-ba79-4e09-b10e-904c8b114128" providerId="AD" clId="Web-{E5513E9B-A6AD-3ABE-EF49-7E511A791BAA}" dt="2026-02-23T13:35:37.537" v="595" actId="14100"/>
          <ac:spMkLst>
            <pc:docMk/>
            <pc:sldMk cId="3001458613" sldId="4471"/>
            <ac:spMk id="12" creationId="{31D0A630-4233-F74B-FD9E-BE6CA239C965}"/>
          </ac:spMkLst>
        </pc:spChg>
        <pc:picChg chg="del">
          <ac:chgData name="PHELIPON,Sana" userId="S::sana.phelipon@businessfrance.fr::ead377ec-ba79-4e09-b10e-904c8b114128" providerId="AD" clId="Web-{E5513E9B-A6AD-3ABE-EF49-7E511A791BAA}" dt="2026-02-23T13:30:11.738" v="517"/>
          <ac:picMkLst>
            <pc:docMk/>
            <pc:sldMk cId="3001458613" sldId="4471"/>
            <ac:picMk id="3" creationId="{3CD45D4F-FE69-6E17-A315-A3E0049BFBD4}"/>
          </ac:picMkLst>
        </pc:picChg>
        <pc:picChg chg="add mod">
          <ac:chgData name="PHELIPON,Sana" userId="S::sana.phelipon@businessfrance.fr::ead377ec-ba79-4e09-b10e-904c8b114128" providerId="AD" clId="Web-{E5513E9B-A6AD-3ABE-EF49-7E511A791BAA}" dt="2026-02-23T13:35:44.022" v="596" actId="1076"/>
          <ac:picMkLst>
            <pc:docMk/>
            <pc:sldMk cId="3001458613" sldId="4471"/>
            <ac:picMk id="6" creationId="{01E3B009-8E2B-5637-9DD2-7A1EA26CB1C4}"/>
          </ac:picMkLst>
        </pc:picChg>
        <pc:picChg chg="add mod">
          <ac:chgData name="PHELIPON,Sana" userId="S::sana.phelipon@businessfrance.fr::ead377ec-ba79-4e09-b10e-904c8b114128" providerId="AD" clId="Web-{E5513E9B-A6AD-3ABE-EF49-7E511A791BAA}" dt="2026-02-23T13:36:55.257" v="598" actId="1076"/>
          <ac:picMkLst>
            <pc:docMk/>
            <pc:sldMk cId="3001458613" sldId="4471"/>
            <ac:picMk id="7" creationId="{2EB67B8E-4C63-0388-D144-1B841532EEF6}"/>
          </ac:picMkLst>
        </pc:picChg>
      </pc:sldChg>
      <pc:sldChg chg="addSp delSp modSp add replId">
        <pc:chgData name="PHELIPON,Sana" userId="S::sana.phelipon@businessfrance.fr::ead377ec-ba79-4e09-b10e-904c8b114128" providerId="AD" clId="Web-{E5513E9B-A6AD-3ABE-EF49-7E511A791BAA}" dt="2026-02-23T13:47:30.604" v="653" actId="1076"/>
        <pc:sldMkLst>
          <pc:docMk/>
          <pc:sldMk cId="571272290" sldId="4472"/>
        </pc:sldMkLst>
        <pc:spChg chg="mod">
          <ac:chgData name="PHELIPON,Sana" userId="S::sana.phelipon@businessfrance.fr::ead377ec-ba79-4e09-b10e-904c8b114128" providerId="AD" clId="Web-{E5513E9B-A6AD-3ABE-EF49-7E511A791BAA}" dt="2026-02-23T13:40:40.008" v="625" actId="20577"/>
          <ac:spMkLst>
            <pc:docMk/>
            <pc:sldMk cId="571272290" sldId="4472"/>
            <ac:spMk id="2" creationId="{333707C3-4BBF-AC36-159A-2DBB587193CB}"/>
          </ac:spMkLst>
        </pc:spChg>
        <pc:spChg chg="del">
          <ac:chgData name="PHELIPON,Sana" userId="S::sana.phelipon@businessfrance.fr::ead377ec-ba79-4e09-b10e-904c8b114128" providerId="AD" clId="Web-{E5513E9B-A6AD-3ABE-EF49-7E511A791BAA}" dt="2026-02-23T13:46:09.432" v="647"/>
          <ac:spMkLst>
            <pc:docMk/>
            <pc:sldMk cId="571272290" sldId="4472"/>
            <ac:spMk id="8" creationId="{837C3C97-508B-28C3-0EBE-119F5BFA8C12}"/>
          </ac:spMkLst>
        </pc:spChg>
        <pc:spChg chg="del mod">
          <ac:chgData name="PHELIPON,Sana" userId="S::sana.phelipon@businessfrance.fr::ead377ec-ba79-4e09-b10e-904c8b114128" providerId="AD" clId="Web-{E5513E9B-A6AD-3ABE-EF49-7E511A791BAA}" dt="2026-02-23T13:46:12.697" v="648"/>
          <ac:spMkLst>
            <pc:docMk/>
            <pc:sldMk cId="571272290" sldId="4472"/>
            <ac:spMk id="9" creationId="{67404EC7-A836-E744-9E16-1804AD569293}"/>
          </ac:spMkLst>
        </pc:spChg>
        <pc:spChg chg="mod">
          <ac:chgData name="PHELIPON,Sana" userId="S::sana.phelipon@businessfrance.fr::ead377ec-ba79-4e09-b10e-904c8b114128" providerId="AD" clId="Web-{E5513E9B-A6AD-3ABE-EF49-7E511A791BAA}" dt="2026-02-23T13:42:33.102" v="640" actId="20577"/>
          <ac:spMkLst>
            <pc:docMk/>
            <pc:sldMk cId="571272290" sldId="4472"/>
            <ac:spMk id="12" creationId="{25D2E8F1-E2B9-7ADF-CA3A-45F673188109}"/>
          </ac:spMkLst>
        </pc:spChg>
        <pc:picChg chg="add del mod">
          <ac:chgData name="PHELIPON,Sana" userId="S::sana.phelipon@businessfrance.fr::ead377ec-ba79-4e09-b10e-904c8b114128" providerId="AD" clId="Web-{E5513E9B-A6AD-3ABE-EF49-7E511A791BAA}" dt="2026-02-23T13:46:18.150" v="649"/>
          <ac:picMkLst>
            <pc:docMk/>
            <pc:sldMk cId="571272290" sldId="4472"/>
            <ac:picMk id="3" creationId="{E28E25D1-C6B3-1F0E-540D-DC37234ACEFE}"/>
          </ac:picMkLst>
        </pc:picChg>
        <pc:picChg chg="del">
          <ac:chgData name="PHELIPON,Sana" userId="S::sana.phelipon@businessfrance.fr::ead377ec-ba79-4e09-b10e-904c8b114128" providerId="AD" clId="Web-{E5513E9B-A6AD-3ABE-EF49-7E511A791BAA}" dt="2026-02-23T13:42:36.915" v="641"/>
          <ac:picMkLst>
            <pc:docMk/>
            <pc:sldMk cId="571272290" sldId="4472"/>
            <ac:picMk id="6" creationId="{576A2A08-85FE-80A3-5B98-5AA86F31AD10}"/>
          </ac:picMkLst>
        </pc:picChg>
        <pc:picChg chg="del">
          <ac:chgData name="PHELIPON,Sana" userId="S::sana.phelipon@businessfrance.fr::ead377ec-ba79-4e09-b10e-904c8b114128" providerId="AD" clId="Web-{E5513E9B-A6AD-3ABE-EF49-7E511A791BAA}" dt="2026-02-23T13:42:37.555" v="642"/>
          <ac:picMkLst>
            <pc:docMk/>
            <pc:sldMk cId="571272290" sldId="4472"/>
            <ac:picMk id="7" creationId="{705C251C-1E3F-D350-40B6-7C30658466E0}"/>
          </ac:picMkLst>
        </pc:picChg>
        <pc:picChg chg="add mod">
          <ac:chgData name="PHELIPON,Sana" userId="S::sana.phelipon@businessfrance.fr::ead377ec-ba79-4e09-b10e-904c8b114128" providerId="AD" clId="Web-{E5513E9B-A6AD-3ABE-EF49-7E511A791BAA}" dt="2026-02-23T13:47:30.604" v="653" actId="1076"/>
          <ac:picMkLst>
            <pc:docMk/>
            <pc:sldMk cId="571272290" sldId="4472"/>
            <ac:picMk id="10" creationId="{0BEAB418-4F42-177F-CEA1-467063BA17F4}"/>
          </ac:picMkLst>
        </pc:picChg>
      </pc:sldChg>
      <pc:sldChg chg="addSp delSp modSp add ord replId">
        <pc:chgData name="PHELIPON,Sana" userId="S::sana.phelipon@businessfrance.fr::ead377ec-ba79-4e09-b10e-904c8b114128" providerId="AD" clId="Web-{E5513E9B-A6AD-3ABE-EF49-7E511A791BAA}" dt="2026-02-23T14:30:51.904" v="814"/>
        <pc:sldMkLst>
          <pc:docMk/>
          <pc:sldMk cId="2268202234" sldId="4473"/>
        </pc:sldMkLst>
        <pc:spChg chg="mod">
          <ac:chgData name="PHELIPON,Sana" userId="S::sana.phelipon@businessfrance.fr::ead377ec-ba79-4e09-b10e-904c8b114128" providerId="AD" clId="Web-{E5513E9B-A6AD-3ABE-EF49-7E511A791BAA}" dt="2026-02-23T14:30:51.904" v="814"/>
          <ac:spMkLst>
            <pc:docMk/>
            <pc:sldMk cId="2268202234" sldId="4473"/>
            <ac:spMk id="3" creationId="{474A8868-ADF1-70DB-1AC8-A8EE3F6B9A58}"/>
          </ac:spMkLst>
        </pc:spChg>
        <pc:spChg chg="mod">
          <ac:chgData name="PHELIPON,Sana" userId="S::sana.phelipon@businessfrance.fr::ead377ec-ba79-4e09-b10e-904c8b114128" providerId="AD" clId="Web-{E5513E9B-A6AD-3ABE-EF49-7E511A791BAA}" dt="2026-02-23T14:22:31.528" v="764" actId="20577"/>
          <ac:spMkLst>
            <pc:docMk/>
            <pc:sldMk cId="2268202234" sldId="4473"/>
            <ac:spMk id="5" creationId="{E3314D37-9C5D-52D6-D821-17D0CDFBD407}"/>
          </ac:spMkLst>
        </pc:spChg>
        <pc:graphicFrameChg chg="add mod modGraphic">
          <ac:chgData name="PHELIPON,Sana" userId="S::sana.phelipon@businessfrance.fr::ead377ec-ba79-4e09-b10e-904c8b114128" providerId="AD" clId="Web-{E5513E9B-A6AD-3ABE-EF49-7E511A791BAA}" dt="2026-02-23T14:10:49.571" v="688"/>
          <ac:graphicFrameMkLst>
            <pc:docMk/>
            <pc:sldMk cId="2268202234" sldId="4473"/>
            <ac:graphicFrameMk id="7" creationId="{E8BE7B3F-4787-DAAE-9597-92E599CD80AB}"/>
          </ac:graphicFrameMkLst>
        </pc:graphicFrameChg>
        <pc:picChg chg="del">
          <ac:chgData name="PHELIPON,Sana" userId="S::sana.phelipon@businessfrance.fr::ead377ec-ba79-4e09-b10e-904c8b114128" providerId="AD" clId="Web-{E5513E9B-A6AD-3ABE-EF49-7E511A791BAA}" dt="2026-02-23T14:08:52.181" v="666"/>
          <ac:picMkLst>
            <pc:docMk/>
            <pc:sldMk cId="2268202234" sldId="4473"/>
            <ac:picMk id="6" creationId="{4BAEB6DC-E87F-54FD-653C-8DEE327F11E4}"/>
          </ac:picMkLst>
        </pc:picChg>
        <pc:picChg chg="del">
          <ac:chgData name="PHELIPON,Sana" userId="S::sana.phelipon@businessfrance.fr::ead377ec-ba79-4e09-b10e-904c8b114128" providerId="AD" clId="Web-{E5513E9B-A6AD-3ABE-EF49-7E511A791BAA}" dt="2026-02-23T14:08:52.759" v="667"/>
          <ac:picMkLst>
            <pc:docMk/>
            <pc:sldMk cId="2268202234" sldId="4473"/>
            <ac:picMk id="8" creationId="{C20EB89B-3526-04BD-D0FF-C40C2BDD0767}"/>
          </ac:picMkLst>
        </pc:picChg>
        <pc:picChg chg="add del mod">
          <ac:chgData name="PHELIPON,Sana" userId="S::sana.phelipon@businessfrance.fr::ead377ec-ba79-4e09-b10e-904c8b114128" providerId="AD" clId="Web-{E5513E9B-A6AD-3ABE-EF49-7E511A791BAA}" dt="2026-02-23T14:17:01.777" v="746"/>
          <ac:picMkLst>
            <pc:docMk/>
            <pc:sldMk cId="2268202234" sldId="4473"/>
            <ac:picMk id="9" creationId="{93578E0E-504F-EA5C-FEAC-D48FE2C928F4}"/>
          </ac:picMkLst>
        </pc:picChg>
        <pc:picChg chg="add mod">
          <ac:chgData name="PHELIPON,Sana" userId="S::sana.phelipon@businessfrance.fr::ead377ec-ba79-4e09-b10e-904c8b114128" providerId="AD" clId="Web-{E5513E9B-A6AD-3ABE-EF49-7E511A791BAA}" dt="2026-02-23T14:18:11.652" v="752" actId="1076"/>
          <ac:picMkLst>
            <pc:docMk/>
            <pc:sldMk cId="2268202234" sldId="4473"/>
            <ac:picMk id="10" creationId="{88CD5E4C-1DE1-606C-CABA-D3229205F1CD}"/>
          </ac:picMkLst>
        </pc:picChg>
        <pc:picChg chg="add mod">
          <ac:chgData name="PHELIPON,Sana" userId="S::sana.phelipon@businessfrance.fr::ead377ec-ba79-4e09-b10e-904c8b114128" providerId="AD" clId="Web-{E5513E9B-A6AD-3ABE-EF49-7E511A791BAA}" dt="2026-02-23T14:18:15.605" v="753" actId="1076"/>
          <ac:picMkLst>
            <pc:docMk/>
            <pc:sldMk cId="2268202234" sldId="4473"/>
            <ac:picMk id="11" creationId="{1C794256-C980-35C6-0097-E5D4EE3AA766}"/>
          </ac:picMkLst>
        </pc:picChg>
        <pc:picChg chg="del">
          <ac:chgData name="PHELIPON,Sana" userId="S::sana.phelipon@businessfrance.fr::ead377ec-ba79-4e09-b10e-904c8b114128" providerId="AD" clId="Web-{E5513E9B-A6AD-3ABE-EF49-7E511A791BAA}" dt="2026-02-23T14:08:53.368" v="668"/>
          <ac:picMkLst>
            <pc:docMk/>
            <pc:sldMk cId="2268202234" sldId="4473"/>
            <ac:picMk id="12" creationId="{E9338236-30CF-CF21-1D7E-A68A57917F65}"/>
          </ac:picMkLst>
        </pc:picChg>
      </pc:sldChg>
      <pc:sldChg chg="addSp delSp modSp add replId">
        <pc:chgData name="PHELIPON,Sana" userId="S::sana.phelipon@businessfrance.fr::ead377ec-ba79-4e09-b10e-904c8b114128" providerId="AD" clId="Web-{E5513E9B-A6AD-3ABE-EF49-7E511A791BAA}" dt="2026-02-23T14:30:59.592" v="815"/>
        <pc:sldMkLst>
          <pc:docMk/>
          <pc:sldMk cId="1805260700" sldId="4474"/>
        </pc:sldMkLst>
        <pc:spChg chg="mod">
          <ac:chgData name="PHELIPON,Sana" userId="S::sana.phelipon@businessfrance.fr::ead377ec-ba79-4e09-b10e-904c8b114128" providerId="AD" clId="Web-{E5513E9B-A6AD-3ABE-EF49-7E511A791BAA}" dt="2026-02-23T14:30:59.592" v="815"/>
          <ac:spMkLst>
            <pc:docMk/>
            <pc:sldMk cId="1805260700" sldId="4474"/>
            <ac:spMk id="3" creationId="{960D154C-EA19-0BD6-0B8A-110B5EE220D4}"/>
          </ac:spMkLst>
        </pc:spChg>
        <pc:spChg chg="mod">
          <ac:chgData name="PHELIPON,Sana" userId="S::sana.phelipon@businessfrance.fr::ead377ec-ba79-4e09-b10e-904c8b114128" providerId="AD" clId="Web-{E5513E9B-A6AD-3ABE-EF49-7E511A791BAA}" dt="2026-02-23T14:27:42.966" v="804" actId="20577"/>
          <ac:spMkLst>
            <pc:docMk/>
            <pc:sldMk cId="1805260700" sldId="4474"/>
            <ac:spMk id="5" creationId="{33200085-7AC7-FCD2-6F1B-F59C42110CA2}"/>
          </ac:spMkLst>
        </pc:spChg>
        <pc:graphicFrameChg chg="del">
          <ac:chgData name="PHELIPON,Sana" userId="S::sana.phelipon@businessfrance.fr::ead377ec-ba79-4e09-b10e-904c8b114128" providerId="AD" clId="Web-{E5513E9B-A6AD-3ABE-EF49-7E511A791BAA}" dt="2026-02-23T14:24:24.075" v="787"/>
          <ac:graphicFrameMkLst>
            <pc:docMk/>
            <pc:sldMk cId="1805260700" sldId="4474"/>
            <ac:graphicFrameMk id="7" creationId="{E1F4AE89-BE5F-3ED9-658C-1AA632D6C49E}"/>
          </ac:graphicFrameMkLst>
        </pc:graphicFrameChg>
        <pc:picChg chg="add mod">
          <ac:chgData name="PHELIPON,Sana" userId="S::sana.phelipon@businessfrance.fr::ead377ec-ba79-4e09-b10e-904c8b114128" providerId="AD" clId="Web-{E5513E9B-A6AD-3ABE-EF49-7E511A791BAA}" dt="2026-02-23T14:26:48.013" v="803" actId="1076"/>
          <ac:picMkLst>
            <pc:docMk/>
            <pc:sldMk cId="1805260700" sldId="4474"/>
            <ac:picMk id="6" creationId="{D4FF3E10-091F-1B8F-1EA0-6596D0A819F7}"/>
          </ac:picMkLst>
        </pc:picChg>
        <pc:picChg chg="add mod">
          <ac:chgData name="PHELIPON,Sana" userId="S::sana.phelipon@businessfrance.fr::ead377ec-ba79-4e09-b10e-904c8b114128" providerId="AD" clId="Web-{E5513E9B-A6AD-3ABE-EF49-7E511A791BAA}" dt="2026-02-23T14:29:46.076" v="810" actId="1076"/>
          <ac:picMkLst>
            <pc:docMk/>
            <pc:sldMk cId="1805260700" sldId="4474"/>
            <ac:picMk id="8" creationId="{501D3691-10B6-EC60-67F4-793DC74351BE}"/>
          </ac:picMkLst>
        </pc:picChg>
        <pc:picChg chg="del">
          <ac:chgData name="PHELIPON,Sana" userId="S::sana.phelipon@businessfrance.fr::ead377ec-ba79-4e09-b10e-904c8b114128" providerId="AD" clId="Web-{E5513E9B-A6AD-3ABE-EF49-7E511A791BAA}" dt="2026-02-23T14:24:22.200" v="785"/>
          <ac:picMkLst>
            <pc:docMk/>
            <pc:sldMk cId="1805260700" sldId="4474"/>
            <ac:picMk id="10" creationId="{111222A0-D60A-3BB1-6590-F2DFC5E3A30E}"/>
          </ac:picMkLst>
        </pc:picChg>
        <pc:picChg chg="del">
          <ac:chgData name="PHELIPON,Sana" userId="S::sana.phelipon@businessfrance.fr::ead377ec-ba79-4e09-b10e-904c8b114128" providerId="AD" clId="Web-{E5513E9B-A6AD-3ABE-EF49-7E511A791BAA}" dt="2026-02-23T14:24:23.950" v="786"/>
          <ac:picMkLst>
            <pc:docMk/>
            <pc:sldMk cId="1805260700" sldId="4474"/>
            <ac:picMk id="11" creationId="{39EA76AE-5A88-CD5F-B0C2-ED8FC2A135CF}"/>
          </ac:picMkLst>
        </pc:picChg>
      </pc:sldChg>
      <pc:sldChg chg="delSp modSp add replId">
        <pc:chgData name="PHELIPON,Sana" userId="S::sana.phelipon@businessfrance.fr::ead377ec-ba79-4e09-b10e-904c8b114128" providerId="AD" clId="Web-{E5513E9B-A6AD-3ABE-EF49-7E511A791BAA}" dt="2026-02-23T14:36:35.609" v="841" actId="20577"/>
        <pc:sldMkLst>
          <pc:docMk/>
          <pc:sldMk cId="3414103623" sldId="4475"/>
        </pc:sldMkLst>
        <pc:spChg chg="mod">
          <ac:chgData name="PHELIPON,Sana" userId="S::sana.phelipon@businessfrance.fr::ead377ec-ba79-4e09-b10e-904c8b114128" providerId="AD" clId="Web-{E5513E9B-A6AD-3ABE-EF49-7E511A791BAA}" dt="2026-02-23T14:31:39.326" v="818" actId="20577"/>
          <ac:spMkLst>
            <pc:docMk/>
            <pc:sldMk cId="3414103623" sldId="4475"/>
            <ac:spMk id="3" creationId="{00603A06-7E18-E3C9-B1C4-1894051C77BB}"/>
          </ac:spMkLst>
        </pc:spChg>
        <pc:spChg chg="mod">
          <ac:chgData name="PHELIPON,Sana" userId="S::sana.phelipon@businessfrance.fr::ead377ec-ba79-4e09-b10e-904c8b114128" providerId="AD" clId="Web-{E5513E9B-A6AD-3ABE-EF49-7E511A791BAA}" dt="2026-02-23T14:36:35.609" v="841" actId="20577"/>
          <ac:spMkLst>
            <pc:docMk/>
            <pc:sldMk cId="3414103623" sldId="4475"/>
            <ac:spMk id="5" creationId="{21064442-1305-E545-B3D5-46B1599C89AD}"/>
          </ac:spMkLst>
        </pc:spChg>
        <pc:picChg chg="del">
          <ac:chgData name="PHELIPON,Sana" userId="S::sana.phelipon@businessfrance.fr::ead377ec-ba79-4e09-b10e-904c8b114128" providerId="AD" clId="Web-{E5513E9B-A6AD-3ABE-EF49-7E511A791BAA}" dt="2026-02-23T14:33:21.733" v="828"/>
          <ac:picMkLst>
            <pc:docMk/>
            <pc:sldMk cId="3414103623" sldId="4475"/>
            <ac:picMk id="6" creationId="{DC22559C-25A1-BEDC-C5B9-C5EA5080EDD7}"/>
          </ac:picMkLst>
        </pc:picChg>
        <pc:picChg chg="del">
          <ac:chgData name="PHELIPON,Sana" userId="S::sana.phelipon@businessfrance.fr::ead377ec-ba79-4e09-b10e-904c8b114128" providerId="AD" clId="Web-{E5513E9B-A6AD-3ABE-EF49-7E511A791BAA}" dt="2026-02-23T14:31:53.998" v="819"/>
          <ac:picMkLst>
            <pc:docMk/>
            <pc:sldMk cId="3414103623" sldId="4475"/>
            <ac:picMk id="8" creationId="{F6899FD5-8406-02F5-769A-B285DA1199D9}"/>
          </ac:picMkLst>
        </pc:picChg>
      </pc:sldChg>
      <pc:sldMasterChg chg="addSldLayout">
        <pc:chgData name="PHELIPON,Sana" userId="S::sana.phelipon@businessfrance.fr::ead377ec-ba79-4e09-b10e-904c8b114128" providerId="AD" clId="Web-{E5513E9B-A6AD-3ABE-EF49-7E511A791BAA}" dt="2026-02-23T10:31:53.908" v="20"/>
        <pc:sldMasterMkLst>
          <pc:docMk/>
          <pc:sldMasterMk cId="4172210796" sldId="2147483660"/>
        </pc:sldMasterMkLst>
        <pc:sldLayoutChg chg="add replId">
          <pc:chgData name="PHELIPON,Sana" userId="S::sana.phelipon@businessfrance.fr::ead377ec-ba79-4e09-b10e-904c8b114128" providerId="AD" clId="Web-{E5513E9B-A6AD-3ABE-EF49-7E511A791BAA}" dt="2026-02-23T10:31:53.908" v="20"/>
          <pc:sldLayoutMkLst>
            <pc:docMk/>
            <pc:sldMasterMk cId="4172210796" sldId="2147483660"/>
            <pc:sldLayoutMk cId="1758622206" sldId="2147483734"/>
          </pc:sldLayoutMkLst>
        </pc:sldLayoutChg>
      </pc:sldMasterChg>
      <pc:sldMasterChg chg="addSldLayout">
        <pc:chgData name="PHELIPON,Sana" userId="S::sana.phelipon@businessfrance.fr::ead377ec-ba79-4e09-b10e-904c8b114128" providerId="AD" clId="Web-{E5513E9B-A6AD-3ABE-EF49-7E511A791BAA}" dt="2026-02-23T10:28:19.002" v="0"/>
        <pc:sldMasterMkLst>
          <pc:docMk/>
          <pc:sldMasterMk cId="3275852494" sldId="2147483687"/>
        </pc:sldMasterMkLst>
        <pc:sldLayoutChg chg="add">
          <pc:chgData name="PHELIPON,Sana" userId="S::sana.phelipon@businessfrance.fr::ead377ec-ba79-4e09-b10e-904c8b114128" providerId="AD" clId="Web-{E5513E9B-A6AD-3ABE-EF49-7E511A791BAA}" dt="2026-02-23T10:28:19.002" v="0"/>
          <pc:sldLayoutMkLst>
            <pc:docMk/>
            <pc:sldMasterMk cId="3275852494" sldId="2147483687"/>
            <pc:sldLayoutMk cId="96042775" sldId="2147483733"/>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0EEF1B32-71EB-466B-8F3C-46B456BA70D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5709CA80-8A48-4DA0-88A5-C438926D9F9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3CB8299-2276-4AE1-91F8-16411B89EA69}" type="datetimeFigureOut">
              <a:rPr lang="fr-FR" smtClean="0"/>
              <a:t>23/02/2026</a:t>
            </a:fld>
            <a:endParaRPr lang="fr-FR"/>
          </a:p>
        </p:txBody>
      </p:sp>
      <p:sp>
        <p:nvSpPr>
          <p:cNvPr id="4" name="Espace réservé du pied de page 3">
            <a:extLst>
              <a:ext uri="{FF2B5EF4-FFF2-40B4-BE49-F238E27FC236}">
                <a16:creationId xmlns:a16="http://schemas.microsoft.com/office/drawing/2014/main" id="{C17A4456-D88C-488F-A055-391C42D142C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B81A3CA3-F63B-4220-8978-DB873B56A30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49929D1-68C9-445C-905C-876E63359A48}" type="slidenum">
              <a:rPr lang="fr-FR" smtClean="0"/>
              <a:t>‹#›</a:t>
            </a:fld>
            <a:endParaRPr lang="fr-FR"/>
          </a:p>
        </p:txBody>
      </p:sp>
    </p:spTree>
    <p:extLst>
      <p:ext uri="{BB962C8B-B14F-4D97-AF65-F5344CB8AC3E}">
        <p14:creationId xmlns:p14="http://schemas.microsoft.com/office/powerpoint/2010/main" val="20595602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173E57-CD63-4C1A-AE07-603A2F8C4AE7}" type="datetimeFigureOut">
              <a:rPr lang="fr-FR" smtClean="0"/>
              <a:t>23/02/2026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AAC02B-9745-45C1-8371-070AA8E4E145}" type="slidenum">
              <a:rPr lang="fr-FR" smtClean="0"/>
              <a:t>‹#›</a:t>
            </a:fld>
            <a:endParaRPr lang="fr-FR"/>
          </a:p>
        </p:txBody>
      </p:sp>
    </p:spTree>
    <p:extLst>
      <p:ext uri="{BB962C8B-B14F-4D97-AF65-F5344CB8AC3E}">
        <p14:creationId xmlns:p14="http://schemas.microsoft.com/office/powerpoint/2010/main" val="12191184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5" Type="http://schemas.openxmlformats.org/officeDocument/2006/relationships/image" Target="../media/image15.png"/><Relationship Id="rId4" Type="http://schemas.openxmlformats.org/officeDocument/2006/relationships/image" Target="../media/image14.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625AC31-0402-4E78-905A-8B802702011F}"/>
              </a:ext>
            </a:extLst>
          </p:cNvPr>
          <p:cNvSpPr>
            <a:spLocks noGrp="1"/>
          </p:cNvSpPr>
          <p:nvPr>
            <p:ph type="ctrTitle" hasCustomPrompt="1"/>
          </p:nvPr>
        </p:nvSpPr>
        <p:spPr>
          <a:xfrm>
            <a:off x="1524000" y="1122363"/>
            <a:ext cx="9144000" cy="2387600"/>
          </a:xfrm>
          <a:prstGeom prst="rect">
            <a:avLst/>
          </a:prstGeom>
        </p:spPr>
        <p:txBody>
          <a:bodyPr anchor="b"/>
          <a:lstStyle>
            <a:lvl1pPr algn="ctr">
              <a:defRPr sz="6000"/>
            </a:lvl1pPr>
          </a:lstStyle>
          <a:p>
            <a:r>
              <a:rPr lang="fr-FR"/>
              <a:t>Modifiez le titre</a:t>
            </a:r>
          </a:p>
        </p:txBody>
      </p:sp>
      <p:sp>
        <p:nvSpPr>
          <p:cNvPr id="3" name="Sous-titre 2">
            <a:extLst>
              <a:ext uri="{FF2B5EF4-FFF2-40B4-BE49-F238E27FC236}">
                <a16:creationId xmlns:a16="http://schemas.microsoft.com/office/drawing/2014/main" id="{16E28748-F104-44E7-A01B-B96927DB95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pic>
        <p:nvPicPr>
          <p:cNvPr id="4" name="Image 3">
            <a:extLst>
              <a:ext uri="{FF2B5EF4-FFF2-40B4-BE49-F238E27FC236}">
                <a16:creationId xmlns:a16="http://schemas.microsoft.com/office/drawing/2014/main" id="{64084ADD-28ED-4CFC-A607-5F03827183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Tree>
    <p:extLst>
      <p:ext uri="{BB962C8B-B14F-4D97-AF65-F5344CB8AC3E}">
        <p14:creationId xmlns:p14="http://schemas.microsoft.com/office/powerpoint/2010/main" val="19122898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e + 1 illustration &amp; titre">
    <p:spTree>
      <p:nvGrpSpPr>
        <p:cNvPr id="1" name=""/>
        <p:cNvGrpSpPr/>
        <p:nvPr/>
      </p:nvGrpSpPr>
      <p:grpSpPr>
        <a:xfrm>
          <a:off x="0" y="0"/>
          <a:ext cx="0" cy="0"/>
          <a:chOff x="0" y="0"/>
          <a:chExt cx="0" cy="0"/>
        </a:xfrm>
      </p:grpSpPr>
      <p:sp>
        <p:nvSpPr>
          <p:cNvPr id="9" name="Espace réservé du texte 14">
            <a:extLst>
              <a:ext uri="{FF2B5EF4-FFF2-40B4-BE49-F238E27FC236}">
                <a16:creationId xmlns:a16="http://schemas.microsoft.com/office/drawing/2014/main" id="{5FF02A89-F25D-40C7-BEB6-FDF20F13A289}"/>
              </a:ext>
            </a:extLst>
          </p:cNvPr>
          <p:cNvSpPr>
            <a:spLocks noGrp="1"/>
          </p:cNvSpPr>
          <p:nvPr>
            <p:ph type="body" sz="quarter" idx="14"/>
          </p:nvPr>
        </p:nvSpPr>
        <p:spPr>
          <a:xfrm>
            <a:off x="838200" y="2165230"/>
            <a:ext cx="4915619" cy="3769745"/>
          </a:xfrm>
        </p:spPr>
        <p:txBody>
          <a:bodyPr/>
          <a:lstStyle>
            <a:lvl1pPr marL="0" indent="0">
              <a:buNone/>
              <a:defRPr/>
            </a:lvl1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1" name="Espace réservé du texte 2">
            <a:extLst>
              <a:ext uri="{FF2B5EF4-FFF2-40B4-BE49-F238E27FC236}">
                <a16:creationId xmlns:a16="http://schemas.microsoft.com/office/drawing/2014/main" id="{D3C333D3-1919-46F5-AF39-48654D295AB1}"/>
              </a:ext>
            </a:extLst>
          </p:cNvPr>
          <p:cNvSpPr>
            <a:spLocks noGrp="1"/>
          </p:cNvSpPr>
          <p:nvPr>
            <p:ph type="body" idx="13" hasCustomPrompt="1"/>
          </p:nvPr>
        </p:nvSpPr>
        <p:spPr>
          <a:xfrm>
            <a:off x="8232775" y="379710"/>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8" name="Espace réservé du contenu 2">
            <a:extLst>
              <a:ext uri="{FF2B5EF4-FFF2-40B4-BE49-F238E27FC236}">
                <a16:creationId xmlns:a16="http://schemas.microsoft.com/office/drawing/2014/main" id="{A1132E08-A2D1-49EF-9908-DF0F9C28A390}"/>
              </a:ext>
            </a:extLst>
          </p:cNvPr>
          <p:cNvSpPr>
            <a:spLocks noGrp="1"/>
          </p:cNvSpPr>
          <p:nvPr>
            <p:ph sz="quarter" idx="15"/>
          </p:nvPr>
        </p:nvSpPr>
        <p:spPr>
          <a:xfrm>
            <a:off x="6186577" y="2143088"/>
            <a:ext cx="4914900" cy="3792156"/>
          </a:xfrm>
          <a:ln w="28575">
            <a:solidFill>
              <a:schemeClr val="accent1"/>
            </a:solidFill>
          </a:ln>
        </p:spPr>
        <p:txBody>
          <a:bodyPr/>
          <a:lstStyle>
            <a:lvl1pPr marL="0" indent="0">
              <a:buNone/>
              <a:defRPr/>
            </a:lvl1pPr>
          </a:lstStyle>
          <a:p>
            <a:pPr lvl="0"/>
            <a:r>
              <a:rPr lang="fr-FR"/>
              <a:t>Cliquez pour modifier les styles du texte du masque</a:t>
            </a:r>
          </a:p>
        </p:txBody>
      </p:sp>
      <p:pic>
        <p:nvPicPr>
          <p:cNvPr id="15" name="Image 14">
            <a:extLst>
              <a:ext uri="{FF2B5EF4-FFF2-40B4-BE49-F238E27FC236}">
                <a16:creationId xmlns:a16="http://schemas.microsoft.com/office/drawing/2014/main" id="{0ABA0834-73C6-496D-A030-0720C1F07FD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14" name="Espace réservé du numéro de diapositive 5">
            <a:extLst>
              <a:ext uri="{FF2B5EF4-FFF2-40B4-BE49-F238E27FC236}">
                <a16:creationId xmlns:a16="http://schemas.microsoft.com/office/drawing/2014/main" id="{A2835335-32D5-4DA6-9395-CD6B9C1E7A66}"/>
              </a:ext>
            </a:extLst>
          </p:cNvPr>
          <p:cNvSpPr>
            <a:spLocks noGrp="1"/>
          </p:cNvSpPr>
          <p:nvPr>
            <p:ph type="sldNum" sz="quarter" idx="4"/>
          </p:nvPr>
        </p:nvSpPr>
        <p:spPr>
          <a:xfrm>
            <a:off x="4734651" y="6492875"/>
            <a:ext cx="2743200" cy="365125"/>
          </a:xfrm>
          <a:prstGeom prst="rect">
            <a:avLst/>
          </a:prstGeom>
        </p:spPr>
        <p:txBody>
          <a:bodyPr vert="horz" lIns="91440" tIns="45720" rIns="91440" bIns="45720" rtlCol="0" anchor="ctr"/>
          <a:lstStyle>
            <a:lvl1pPr algn="ctr">
              <a:defRPr sz="1200">
                <a:solidFill>
                  <a:schemeClr val="bg1"/>
                </a:solidFill>
                <a:latin typeface="+mj-lt"/>
              </a:defRPr>
            </a:lvl1pPr>
          </a:lstStyle>
          <a:p>
            <a:fld id="{F417D9D4-C72A-4664-AADD-539EE03F4425}" type="slidenum">
              <a:rPr lang="fr-FR" smtClean="0"/>
              <a:pPr/>
              <a:t>‹#›</a:t>
            </a:fld>
            <a:endParaRPr lang="fr-FR"/>
          </a:p>
        </p:txBody>
      </p:sp>
      <p:sp>
        <p:nvSpPr>
          <p:cNvPr id="16" name="Titre 1">
            <a:extLst>
              <a:ext uri="{FF2B5EF4-FFF2-40B4-BE49-F238E27FC236}">
                <a16:creationId xmlns:a16="http://schemas.microsoft.com/office/drawing/2014/main" id="{6A2144AC-7010-4FD1-8D9E-BDC5754A398D}"/>
              </a:ext>
            </a:extLst>
          </p:cNvPr>
          <p:cNvSpPr>
            <a:spLocks noGrp="1"/>
          </p:cNvSpPr>
          <p:nvPr>
            <p:ph type="title" hasCustomPrompt="1"/>
          </p:nvPr>
        </p:nvSpPr>
        <p:spPr>
          <a:xfrm>
            <a:off x="804862" y="868767"/>
            <a:ext cx="10150475" cy="762000"/>
          </a:xfrm>
        </p:spPr>
        <p:txBody>
          <a:bodyPr anchor="b">
            <a:normAutofit/>
          </a:bodyPr>
          <a:lstStyle>
            <a:lvl1pPr algn="l">
              <a:defRPr sz="4000"/>
            </a:lvl1pPr>
          </a:lstStyle>
          <a:p>
            <a:r>
              <a:rPr lang="fr-FR"/>
              <a:t>Modifiez le titre</a:t>
            </a:r>
          </a:p>
        </p:txBody>
      </p:sp>
      <p:cxnSp>
        <p:nvCxnSpPr>
          <p:cNvPr id="17" name="Connecteur droit 16">
            <a:extLst>
              <a:ext uri="{FF2B5EF4-FFF2-40B4-BE49-F238E27FC236}">
                <a16:creationId xmlns:a16="http://schemas.microsoft.com/office/drawing/2014/main" id="{18538646-8657-4DD5-A27B-008E5112D3E6}"/>
              </a:ext>
            </a:extLst>
          </p:cNvPr>
          <p:cNvCxnSpPr>
            <a:cxnSpLocks/>
          </p:cNvCxnSpPr>
          <p:nvPr userDrawn="1"/>
        </p:nvCxnSpPr>
        <p:spPr>
          <a:xfrm>
            <a:off x="911225" y="1643696"/>
            <a:ext cx="720000"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15446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e + 1 illustration">
    <p:spTree>
      <p:nvGrpSpPr>
        <p:cNvPr id="1" name=""/>
        <p:cNvGrpSpPr/>
        <p:nvPr/>
      </p:nvGrpSpPr>
      <p:grpSpPr>
        <a:xfrm>
          <a:off x="0" y="0"/>
          <a:ext cx="0" cy="0"/>
          <a:chOff x="0" y="0"/>
          <a:chExt cx="0" cy="0"/>
        </a:xfrm>
      </p:grpSpPr>
      <p:sp>
        <p:nvSpPr>
          <p:cNvPr id="9" name="Espace réservé du texte 14">
            <a:extLst>
              <a:ext uri="{FF2B5EF4-FFF2-40B4-BE49-F238E27FC236}">
                <a16:creationId xmlns:a16="http://schemas.microsoft.com/office/drawing/2014/main" id="{5FF02A89-F25D-40C7-BEB6-FDF20F13A289}"/>
              </a:ext>
            </a:extLst>
          </p:cNvPr>
          <p:cNvSpPr>
            <a:spLocks noGrp="1"/>
          </p:cNvSpPr>
          <p:nvPr>
            <p:ph type="body" sz="quarter" idx="14"/>
          </p:nvPr>
        </p:nvSpPr>
        <p:spPr>
          <a:xfrm>
            <a:off x="719048" y="1390651"/>
            <a:ext cx="4915619" cy="4344300"/>
          </a:xfrm>
        </p:spPr>
        <p:txBody>
          <a:bodyPr/>
          <a:lstStyle>
            <a:lvl1pPr marL="0" indent="0">
              <a:buNone/>
              <a:defRPr/>
            </a:lvl1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1" name="Espace réservé du texte 2">
            <a:extLst>
              <a:ext uri="{FF2B5EF4-FFF2-40B4-BE49-F238E27FC236}">
                <a16:creationId xmlns:a16="http://schemas.microsoft.com/office/drawing/2014/main" id="{D3C333D3-1919-46F5-AF39-48654D295AB1}"/>
              </a:ext>
            </a:extLst>
          </p:cNvPr>
          <p:cNvSpPr>
            <a:spLocks noGrp="1"/>
          </p:cNvSpPr>
          <p:nvPr>
            <p:ph type="body" idx="13" hasCustomPrompt="1"/>
          </p:nvPr>
        </p:nvSpPr>
        <p:spPr>
          <a:xfrm>
            <a:off x="8232775" y="379710"/>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8" name="Espace réservé du contenu 2">
            <a:extLst>
              <a:ext uri="{FF2B5EF4-FFF2-40B4-BE49-F238E27FC236}">
                <a16:creationId xmlns:a16="http://schemas.microsoft.com/office/drawing/2014/main" id="{A1132E08-A2D1-49EF-9908-DF0F9C28A390}"/>
              </a:ext>
            </a:extLst>
          </p:cNvPr>
          <p:cNvSpPr>
            <a:spLocks noGrp="1"/>
          </p:cNvSpPr>
          <p:nvPr>
            <p:ph sz="quarter" idx="15"/>
          </p:nvPr>
        </p:nvSpPr>
        <p:spPr>
          <a:xfrm>
            <a:off x="6067425" y="1365092"/>
            <a:ext cx="4914900" cy="4370127"/>
          </a:xfrm>
          <a:ln w="28575">
            <a:solidFill>
              <a:schemeClr val="accent1"/>
            </a:solidFill>
          </a:ln>
        </p:spPr>
        <p:txBody>
          <a:bodyPr/>
          <a:lstStyle>
            <a:lvl1pPr marL="0" indent="0">
              <a:buNone/>
              <a:defRPr/>
            </a:lvl1pPr>
          </a:lstStyle>
          <a:p>
            <a:pPr lvl="0"/>
            <a:r>
              <a:rPr lang="fr-FR"/>
              <a:t>Cliquez pour modifier les styles du texte du masque</a:t>
            </a:r>
          </a:p>
        </p:txBody>
      </p:sp>
      <p:pic>
        <p:nvPicPr>
          <p:cNvPr id="7" name="Image 6">
            <a:extLst>
              <a:ext uri="{FF2B5EF4-FFF2-40B4-BE49-F238E27FC236}">
                <a16:creationId xmlns:a16="http://schemas.microsoft.com/office/drawing/2014/main" id="{AFBA512A-47FB-4741-818C-4BF12C3FDD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12" name="Espace réservé du numéro de diapositive 5">
            <a:extLst>
              <a:ext uri="{FF2B5EF4-FFF2-40B4-BE49-F238E27FC236}">
                <a16:creationId xmlns:a16="http://schemas.microsoft.com/office/drawing/2014/main" id="{DED0BEDA-0258-4376-AB0D-415324BD80A7}"/>
              </a:ext>
            </a:extLst>
          </p:cNvPr>
          <p:cNvSpPr txBox="1">
            <a:spLocks/>
          </p:cNvSpPr>
          <p:nvPr userDrawn="1"/>
        </p:nvSpPr>
        <p:spPr>
          <a:xfrm>
            <a:off x="4734651" y="6492875"/>
            <a:ext cx="27432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spTree>
    <p:extLst>
      <p:ext uri="{BB962C8B-B14F-4D97-AF65-F5344CB8AC3E}">
        <p14:creationId xmlns:p14="http://schemas.microsoft.com/office/powerpoint/2010/main" val="14152188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illustration &amp; titre">
    <p:spTree>
      <p:nvGrpSpPr>
        <p:cNvPr id="1" name=""/>
        <p:cNvGrpSpPr/>
        <p:nvPr/>
      </p:nvGrpSpPr>
      <p:grpSpPr>
        <a:xfrm>
          <a:off x="0" y="0"/>
          <a:ext cx="0" cy="0"/>
          <a:chOff x="0" y="0"/>
          <a:chExt cx="0" cy="0"/>
        </a:xfrm>
      </p:grpSpPr>
      <p:sp>
        <p:nvSpPr>
          <p:cNvPr id="11" name="Espace réservé du texte 2">
            <a:extLst>
              <a:ext uri="{FF2B5EF4-FFF2-40B4-BE49-F238E27FC236}">
                <a16:creationId xmlns:a16="http://schemas.microsoft.com/office/drawing/2014/main" id="{6F8FACC2-7D91-4314-A43A-DC7E801D00E4}"/>
              </a:ext>
            </a:extLst>
          </p:cNvPr>
          <p:cNvSpPr>
            <a:spLocks noGrp="1"/>
          </p:cNvSpPr>
          <p:nvPr>
            <p:ph type="body" idx="13" hasCustomPrompt="1"/>
          </p:nvPr>
        </p:nvSpPr>
        <p:spPr>
          <a:xfrm>
            <a:off x="8232775" y="379710"/>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8" name="Espace réservé du contenu 2">
            <a:extLst>
              <a:ext uri="{FF2B5EF4-FFF2-40B4-BE49-F238E27FC236}">
                <a16:creationId xmlns:a16="http://schemas.microsoft.com/office/drawing/2014/main" id="{EAA3FCA5-4350-4D1A-9AA4-F49AE7DF7D02}"/>
              </a:ext>
            </a:extLst>
          </p:cNvPr>
          <p:cNvSpPr>
            <a:spLocks noGrp="1"/>
          </p:cNvSpPr>
          <p:nvPr>
            <p:ph sz="quarter" idx="14"/>
          </p:nvPr>
        </p:nvSpPr>
        <p:spPr>
          <a:xfrm>
            <a:off x="838200" y="2156604"/>
            <a:ext cx="10144125" cy="3888000"/>
          </a:xfrm>
          <a:ln w="28575">
            <a:solidFill>
              <a:schemeClr val="tx1"/>
            </a:solidFill>
          </a:ln>
        </p:spPr>
        <p:txBody>
          <a:bodyPr/>
          <a:lstStyle>
            <a:lvl1pPr marL="0" indent="0">
              <a:buNone/>
              <a:defRPr/>
            </a:lvl1pPr>
          </a:lstStyle>
          <a:p>
            <a:pPr lvl="0"/>
            <a:r>
              <a:rPr lang="fr-FR"/>
              <a:t>Cliquez pour modifier les styles du texte du masque</a:t>
            </a:r>
          </a:p>
        </p:txBody>
      </p:sp>
      <p:pic>
        <p:nvPicPr>
          <p:cNvPr id="13" name="Image 12">
            <a:extLst>
              <a:ext uri="{FF2B5EF4-FFF2-40B4-BE49-F238E27FC236}">
                <a16:creationId xmlns:a16="http://schemas.microsoft.com/office/drawing/2014/main" id="{29B031D4-D4FA-4091-BDDE-420391D1A0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14" name="Espace réservé du numéro de diapositive 5">
            <a:extLst>
              <a:ext uri="{FF2B5EF4-FFF2-40B4-BE49-F238E27FC236}">
                <a16:creationId xmlns:a16="http://schemas.microsoft.com/office/drawing/2014/main" id="{A104F0E8-06B0-4860-A3A9-2B79E5E6D9A7}"/>
              </a:ext>
            </a:extLst>
          </p:cNvPr>
          <p:cNvSpPr txBox="1">
            <a:spLocks/>
          </p:cNvSpPr>
          <p:nvPr userDrawn="1"/>
        </p:nvSpPr>
        <p:spPr>
          <a:xfrm>
            <a:off x="4734651" y="6492875"/>
            <a:ext cx="27432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sp>
        <p:nvSpPr>
          <p:cNvPr id="15" name="Titre 1">
            <a:extLst>
              <a:ext uri="{FF2B5EF4-FFF2-40B4-BE49-F238E27FC236}">
                <a16:creationId xmlns:a16="http://schemas.microsoft.com/office/drawing/2014/main" id="{420C0324-D979-4CF9-9086-08BF846965AC}"/>
              </a:ext>
            </a:extLst>
          </p:cNvPr>
          <p:cNvSpPr>
            <a:spLocks noGrp="1"/>
          </p:cNvSpPr>
          <p:nvPr>
            <p:ph type="title" hasCustomPrompt="1"/>
          </p:nvPr>
        </p:nvSpPr>
        <p:spPr>
          <a:xfrm>
            <a:off x="804862" y="868767"/>
            <a:ext cx="10150475" cy="762000"/>
          </a:xfrm>
        </p:spPr>
        <p:txBody>
          <a:bodyPr anchor="b">
            <a:normAutofit/>
          </a:bodyPr>
          <a:lstStyle>
            <a:lvl1pPr algn="l">
              <a:defRPr sz="4000"/>
            </a:lvl1pPr>
          </a:lstStyle>
          <a:p>
            <a:r>
              <a:rPr lang="fr-FR"/>
              <a:t>Modifiez le titre</a:t>
            </a:r>
          </a:p>
        </p:txBody>
      </p:sp>
      <p:cxnSp>
        <p:nvCxnSpPr>
          <p:cNvPr id="16" name="Connecteur droit 15">
            <a:extLst>
              <a:ext uri="{FF2B5EF4-FFF2-40B4-BE49-F238E27FC236}">
                <a16:creationId xmlns:a16="http://schemas.microsoft.com/office/drawing/2014/main" id="{C5D705B5-E7ED-421A-AD4B-592B07478CD5}"/>
              </a:ext>
            </a:extLst>
          </p:cNvPr>
          <p:cNvCxnSpPr>
            <a:cxnSpLocks/>
          </p:cNvCxnSpPr>
          <p:nvPr userDrawn="1"/>
        </p:nvCxnSpPr>
        <p:spPr>
          <a:xfrm>
            <a:off x="911225" y="1643696"/>
            <a:ext cx="720000"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02702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 illustration">
    <p:spTree>
      <p:nvGrpSpPr>
        <p:cNvPr id="1" name=""/>
        <p:cNvGrpSpPr/>
        <p:nvPr/>
      </p:nvGrpSpPr>
      <p:grpSpPr>
        <a:xfrm>
          <a:off x="0" y="0"/>
          <a:ext cx="0" cy="0"/>
          <a:chOff x="0" y="0"/>
          <a:chExt cx="0" cy="0"/>
        </a:xfrm>
      </p:grpSpPr>
      <p:sp>
        <p:nvSpPr>
          <p:cNvPr id="11" name="Espace réservé du texte 2">
            <a:extLst>
              <a:ext uri="{FF2B5EF4-FFF2-40B4-BE49-F238E27FC236}">
                <a16:creationId xmlns:a16="http://schemas.microsoft.com/office/drawing/2014/main" id="{6F8FACC2-7D91-4314-A43A-DC7E801D00E4}"/>
              </a:ext>
            </a:extLst>
          </p:cNvPr>
          <p:cNvSpPr>
            <a:spLocks noGrp="1"/>
          </p:cNvSpPr>
          <p:nvPr>
            <p:ph type="body" idx="13" hasCustomPrompt="1"/>
          </p:nvPr>
        </p:nvSpPr>
        <p:spPr>
          <a:xfrm>
            <a:off x="8232775" y="379710"/>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8" name="Espace réservé du contenu 2">
            <a:extLst>
              <a:ext uri="{FF2B5EF4-FFF2-40B4-BE49-F238E27FC236}">
                <a16:creationId xmlns:a16="http://schemas.microsoft.com/office/drawing/2014/main" id="{EAA3FCA5-4350-4D1A-9AA4-F49AE7DF7D02}"/>
              </a:ext>
            </a:extLst>
          </p:cNvPr>
          <p:cNvSpPr>
            <a:spLocks noGrp="1"/>
          </p:cNvSpPr>
          <p:nvPr>
            <p:ph sz="quarter" idx="14"/>
          </p:nvPr>
        </p:nvSpPr>
        <p:spPr>
          <a:xfrm>
            <a:off x="838200" y="1257300"/>
            <a:ext cx="10144125" cy="4786147"/>
          </a:xfrm>
          <a:ln w="28575">
            <a:solidFill>
              <a:schemeClr val="tx1"/>
            </a:solidFill>
          </a:ln>
        </p:spPr>
        <p:txBody>
          <a:bodyPr/>
          <a:lstStyle>
            <a:lvl1pPr marL="0" indent="0">
              <a:buNone/>
              <a:defRPr/>
            </a:lvl1pPr>
          </a:lstStyle>
          <a:p>
            <a:pPr lvl="0"/>
            <a:r>
              <a:rPr lang="fr-FR"/>
              <a:t>Cliquez pour modifier les styles du texte du masque</a:t>
            </a:r>
          </a:p>
        </p:txBody>
      </p:sp>
      <p:pic>
        <p:nvPicPr>
          <p:cNvPr id="6" name="Image 5">
            <a:extLst>
              <a:ext uri="{FF2B5EF4-FFF2-40B4-BE49-F238E27FC236}">
                <a16:creationId xmlns:a16="http://schemas.microsoft.com/office/drawing/2014/main" id="{E05DE31A-5BF1-4403-B2F7-D3DE1CE407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9" name="Espace réservé du numéro de diapositive 5">
            <a:extLst>
              <a:ext uri="{FF2B5EF4-FFF2-40B4-BE49-F238E27FC236}">
                <a16:creationId xmlns:a16="http://schemas.microsoft.com/office/drawing/2014/main" id="{558FB321-54DA-43E2-9A84-CEA07EA80A59}"/>
              </a:ext>
            </a:extLst>
          </p:cNvPr>
          <p:cNvSpPr txBox="1">
            <a:spLocks/>
          </p:cNvSpPr>
          <p:nvPr userDrawn="1"/>
        </p:nvSpPr>
        <p:spPr>
          <a:xfrm>
            <a:off x="4734651" y="6492875"/>
            <a:ext cx="27432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spTree>
    <p:extLst>
      <p:ext uri="{BB962C8B-B14F-4D97-AF65-F5344CB8AC3E}">
        <p14:creationId xmlns:p14="http://schemas.microsoft.com/office/powerpoint/2010/main" val="39697873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textes + 2 illustrations &amp; titre">
    <p:spTree>
      <p:nvGrpSpPr>
        <p:cNvPr id="1" name=""/>
        <p:cNvGrpSpPr/>
        <p:nvPr/>
      </p:nvGrpSpPr>
      <p:grpSpPr>
        <a:xfrm>
          <a:off x="0" y="0"/>
          <a:ext cx="0" cy="0"/>
          <a:chOff x="0" y="0"/>
          <a:chExt cx="0" cy="0"/>
        </a:xfrm>
      </p:grpSpPr>
      <p:sp>
        <p:nvSpPr>
          <p:cNvPr id="7" name="Espace réservé du texte 8">
            <a:extLst>
              <a:ext uri="{FF2B5EF4-FFF2-40B4-BE49-F238E27FC236}">
                <a16:creationId xmlns:a16="http://schemas.microsoft.com/office/drawing/2014/main" id="{F309AC12-F3D3-49EA-8665-FD588FDFEE2F}"/>
              </a:ext>
            </a:extLst>
          </p:cNvPr>
          <p:cNvSpPr>
            <a:spLocks noGrp="1"/>
          </p:cNvSpPr>
          <p:nvPr>
            <p:ph type="body" sz="quarter" idx="14"/>
          </p:nvPr>
        </p:nvSpPr>
        <p:spPr>
          <a:xfrm>
            <a:off x="911225" y="2168793"/>
            <a:ext cx="4243387" cy="1961791"/>
          </a:xfrm>
        </p:spPr>
        <p:txBody>
          <a:bodyPr/>
          <a:lstStyle>
            <a:lvl1pPr marL="0" indent="0">
              <a:buNone/>
              <a:defRPr/>
            </a:lvl1pPr>
          </a:lstStyle>
          <a:p>
            <a:pPr lvl="0"/>
            <a:r>
              <a:rPr lang="fr-FR"/>
              <a:t>Cliquez pour modifier les styles du texte du masque</a:t>
            </a:r>
          </a:p>
          <a:p>
            <a:pPr lvl="1"/>
            <a:r>
              <a:rPr lang="fr-FR"/>
              <a:t>Deuxième niveau</a:t>
            </a:r>
          </a:p>
          <a:p>
            <a:pPr lvl="2"/>
            <a:r>
              <a:rPr lang="fr-FR"/>
              <a:t>Troisième niveau</a:t>
            </a:r>
          </a:p>
        </p:txBody>
      </p:sp>
      <p:sp>
        <p:nvSpPr>
          <p:cNvPr id="8" name="Espace réservé du texte 8">
            <a:extLst>
              <a:ext uri="{FF2B5EF4-FFF2-40B4-BE49-F238E27FC236}">
                <a16:creationId xmlns:a16="http://schemas.microsoft.com/office/drawing/2014/main" id="{9BEAD08E-8F22-45E2-95F1-91D0668E85FB}"/>
              </a:ext>
            </a:extLst>
          </p:cNvPr>
          <p:cNvSpPr>
            <a:spLocks noGrp="1"/>
          </p:cNvSpPr>
          <p:nvPr>
            <p:ph type="body" sz="quarter" idx="15"/>
          </p:nvPr>
        </p:nvSpPr>
        <p:spPr>
          <a:xfrm>
            <a:off x="5885760" y="2168793"/>
            <a:ext cx="4243387" cy="1961821"/>
          </a:xfrm>
        </p:spPr>
        <p:txBody>
          <a:bodyPr/>
          <a:lstStyle>
            <a:lvl1pPr marL="0" indent="0">
              <a:buNone/>
              <a:defRPr/>
            </a:lvl1pPr>
          </a:lstStyle>
          <a:p>
            <a:pPr lvl="0"/>
            <a:r>
              <a:rPr lang="fr-FR"/>
              <a:t>Cliquez pour modifier les styles du texte du masque</a:t>
            </a:r>
          </a:p>
          <a:p>
            <a:pPr lvl="1"/>
            <a:r>
              <a:rPr lang="fr-FR"/>
              <a:t>Deuxième niveau</a:t>
            </a:r>
          </a:p>
          <a:p>
            <a:pPr lvl="2"/>
            <a:r>
              <a:rPr lang="fr-FR"/>
              <a:t>Troisième niveau</a:t>
            </a:r>
          </a:p>
        </p:txBody>
      </p:sp>
      <p:sp>
        <p:nvSpPr>
          <p:cNvPr id="11" name="Espace réservé du texte 2">
            <a:extLst>
              <a:ext uri="{FF2B5EF4-FFF2-40B4-BE49-F238E27FC236}">
                <a16:creationId xmlns:a16="http://schemas.microsoft.com/office/drawing/2014/main" id="{93B7423F-E2D5-4F83-8551-5AC5E02A1D2E}"/>
              </a:ext>
            </a:extLst>
          </p:cNvPr>
          <p:cNvSpPr>
            <a:spLocks noGrp="1"/>
          </p:cNvSpPr>
          <p:nvPr>
            <p:ph type="body" idx="13" hasCustomPrompt="1"/>
          </p:nvPr>
        </p:nvSpPr>
        <p:spPr>
          <a:xfrm>
            <a:off x="8232775" y="389235"/>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13" name="Espace réservé du contenu 3">
            <a:extLst>
              <a:ext uri="{FF2B5EF4-FFF2-40B4-BE49-F238E27FC236}">
                <a16:creationId xmlns:a16="http://schemas.microsoft.com/office/drawing/2014/main" id="{3099D1E6-E51D-4AFB-9EFE-8B6E2E2408E1}"/>
              </a:ext>
            </a:extLst>
          </p:cNvPr>
          <p:cNvSpPr>
            <a:spLocks noGrp="1"/>
          </p:cNvSpPr>
          <p:nvPr>
            <p:ph sz="quarter" idx="18"/>
          </p:nvPr>
        </p:nvSpPr>
        <p:spPr>
          <a:xfrm>
            <a:off x="911225" y="4364038"/>
            <a:ext cx="4243388" cy="1811337"/>
          </a:xfrm>
          <a:ln w="28575">
            <a:solidFill>
              <a:schemeClr val="bg1"/>
            </a:solidFill>
          </a:ln>
        </p:spPr>
        <p:txBody>
          <a:bodyPr/>
          <a:lstStyle>
            <a:lvl1pPr marL="0" indent="0">
              <a:buNone/>
              <a:defRPr/>
            </a:lvl1pPr>
          </a:lstStyle>
          <a:p>
            <a:pPr lvl="0"/>
            <a:r>
              <a:rPr lang="fr-FR"/>
              <a:t>Cliquez pour modifier les styles du texte du masque</a:t>
            </a:r>
          </a:p>
        </p:txBody>
      </p:sp>
      <p:sp>
        <p:nvSpPr>
          <p:cNvPr id="14" name="Espace réservé du contenu 3">
            <a:extLst>
              <a:ext uri="{FF2B5EF4-FFF2-40B4-BE49-F238E27FC236}">
                <a16:creationId xmlns:a16="http://schemas.microsoft.com/office/drawing/2014/main" id="{45FD7381-E398-450A-B919-5740BCE29DF1}"/>
              </a:ext>
            </a:extLst>
          </p:cNvPr>
          <p:cNvSpPr>
            <a:spLocks noGrp="1"/>
          </p:cNvSpPr>
          <p:nvPr>
            <p:ph sz="quarter" idx="19"/>
          </p:nvPr>
        </p:nvSpPr>
        <p:spPr>
          <a:xfrm>
            <a:off x="5885760" y="4364038"/>
            <a:ext cx="4243388" cy="1811337"/>
          </a:xfrm>
          <a:ln w="28575">
            <a:solidFill>
              <a:schemeClr val="bg1"/>
            </a:solidFill>
          </a:ln>
        </p:spPr>
        <p:txBody>
          <a:bodyPr/>
          <a:lstStyle>
            <a:lvl1pPr marL="0" indent="0">
              <a:buNone/>
              <a:defRPr/>
            </a:lvl1pPr>
          </a:lstStyle>
          <a:p>
            <a:pPr lvl="0"/>
            <a:r>
              <a:rPr lang="fr-FR"/>
              <a:t>Cliquez pour modifier les styles du texte du masque</a:t>
            </a:r>
          </a:p>
        </p:txBody>
      </p:sp>
      <p:pic>
        <p:nvPicPr>
          <p:cNvPr id="17" name="Image 16">
            <a:extLst>
              <a:ext uri="{FF2B5EF4-FFF2-40B4-BE49-F238E27FC236}">
                <a16:creationId xmlns:a16="http://schemas.microsoft.com/office/drawing/2014/main" id="{C24C255F-092D-4F61-9C47-DFE1F29A33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16" name="Espace réservé du numéro de diapositive 5">
            <a:extLst>
              <a:ext uri="{FF2B5EF4-FFF2-40B4-BE49-F238E27FC236}">
                <a16:creationId xmlns:a16="http://schemas.microsoft.com/office/drawing/2014/main" id="{5DEC892F-19FD-41A4-A4AE-16AAC2DE3D32}"/>
              </a:ext>
            </a:extLst>
          </p:cNvPr>
          <p:cNvSpPr txBox="1">
            <a:spLocks/>
          </p:cNvSpPr>
          <p:nvPr userDrawn="1"/>
        </p:nvSpPr>
        <p:spPr>
          <a:xfrm>
            <a:off x="4734651" y="6492875"/>
            <a:ext cx="27432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sp>
        <p:nvSpPr>
          <p:cNvPr id="18" name="Titre 1">
            <a:extLst>
              <a:ext uri="{FF2B5EF4-FFF2-40B4-BE49-F238E27FC236}">
                <a16:creationId xmlns:a16="http://schemas.microsoft.com/office/drawing/2014/main" id="{025760D7-EBC7-470E-8709-DA8D6C3903A8}"/>
              </a:ext>
            </a:extLst>
          </p:cNvPr>
          <p:cNvSpPr>
            <a:spLocks noGrp="1"/>
          </p:cNvSpPr>
          <p:nvPr>
            <p:ph type="title" hasCustomPrompt="1"/>
          </p:nvPr>
        </p:nvSpPr>
        <p:spPr>
          <a:xfrm>
            <a:off x="804862" y="868767"/>
            <a:ext cx="10150475" cy="762000"/>
          </a:xfrm>
        </p:spPr>
        <p:txBody>
          <a:bodyPr anchor="b">
            <a:normAutofit/>
          </a:bodyPr>
          <a:lstStyle>
            <a:lvl1pPr algn="l">
              <a:defRPr sz="4000"/>
            </a:lvl1pPr>
          </a:lstStyle>
          <a:p>
            <a:r>
              <a:rPr lang="fr-FR"/>
              <a:t>Modifiez le titre</a:t>
            </a:r>
          </a:p>
        </p:txBody>
      </p:sp>
      <p:cxnSp>
        <p:nvCxnSpPr>
          <p:cNvPr id="19" name="Connecteur droit 18">
            <a:extLst>
              <a:ext uri="{FF2B5EF4-FFF2-40B4-BE49-F238E27FC236}">
                <a16:creationId xmlns:a16="http://schemas.microsoft.com/office/drawing/2014/main" id="{BB81B0B6-A5A2-4273-9CE7-0ED74408B98A}"/>
              </a:ext>
            </a:extLst>
          </p:cNvPr>
          <p:cNvCxnSpPr>
            <a:cxnSpLocks/>
          </p:cNvCxnSpPr>
          <p:nvPr userDrawn="1"/>
        </p:nvCxnSpPr>
        <p:spPr>
          <a:xfrm>
            <a:off x="911225" y="1643696"/>
            <a:ext cx="720000"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46165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 textes + 2 illustrations">
    <p:spTree>
      <p:nvGrpSpPr>
        <p:cNvPr id="1" name=""/>
        <p:cNvGrpSpPr/>
        <p:nvPr/>
      </p:nvGrpSpPr>
      <p:grpSpPr>
        <a:xfrm>
          <a:off x="0" y="0"/>
          <a:ext cx="0" cy="0"/>
          <a:chOff x="0" y="0"/>
          <a:chExt cx="0" cy="0"/>
        </a:xfrm>
      </p:grpSpPr>
      <p:sp>
        <p:nvSpPr>
          <p:cNvPr id="7" name="Espace réservé du texte 8">
            <a:extLst>
              <a:ext uri="{FF2B5EF4-FFF2-40B4-BE49-F238E27FC236}">
                <a16:creationId xmlns:a16="http://schemas.microsoft.com/office/drawing/2014/main" id="{F309AC12-F3D3-49EA-8665-FD588FDFEE2F}"/>
              </a:ext>
            </a:extLst>
          </p:cNvPr>
          <p:cNvSpPr>
            <a:spLocks noGrp="1"/>
          </p:cNvSpPr>
          <p:nvPr>
            <p:ph type="body" sz="quarter" idx="14"/>
          </p:nvPr>
        </p:nvSpPr>
        <p:spPr>
          <a:xfrm>
            <a:off x="974725" y="1562818"/>
            <a:ext cx="4243387" cy="1961791"/>
          </a:xfrm>
        </p:spPr>
        <p:txBody>
          <a:bodyPr/>
          <a:lstStyle>
            <a:lvl1pPr marL="0" indent="0">
              <a:buNone/>
              <a:defRPr/>
            </a:lvl1pPr>
          </a:lstStyle>
          <a:p>
            <a:pPr lvl="0"/>
            <a:r>
              <a:rPr lang="fr-FR"/>
              <a:t>Cliquez pour modifier les styles du texte du masque</a:t>
            </a:r>
          </a:p>
          <a:p>
            <a:pPr lvl="1"/>
            <a:r>
              <a:rPr lang="fr-FR"/>
              <a:t>Deuxième niveau</a:t>
            </a:r>
          </a:p>
          <a:p>
            <a:pPr lvl="2"/>
            <a:r>
              <a:rPr lang="fr-FR"/>
              <a:t>Troisième niveau</a:t>
            </a:r>
          </a:p>
        </p:txBody>
      </p:sp>
      <p:sp>
        <p:nvSpPr>
          <p:cNvPr id="8" name="Espace réservé du texte 8">
            <a:extLst>
              <a:ext uri="{FF2B5EF4-FFF2-40B4-BE49-F238E27FC236}">
                <a16:creationId xmlns:a16="http://schemas.microsoft.com/office/drawing/2014/main" id="{9BEAD08E-8F22-45E2-95F1-91D0668E85FB}"/>
              </a:ext>
            </a:extLst>
          </p:cNvPr>
          <p:cNvSpPr>
            <a:spLocks noGrp="1"/>
          </p:cNvSpPr>
          <p:nvPr>
            <p:ph type="body" sz="quarter" idx="15"/>
          </p:nvPr>
        </p:nvSpPr>
        <p:spPr>
          <a:xfrm>
            <a:off x="5949260" y="1562818"/>
            <a:ext cx="4243387" cy="1961821"/>
          </a:xfrm>
        </p:spPr>
        <p:txBody>
          <a:bodyPr/>
          <a:lstStyle>
            <a:lvl1pPr marL="0" indent="0">
              <a:buNone/>
              <a:defRPr/>
            </a:lvl1pPr>
          </a:lstStyle>
          <a:p>
            <a:pPr lvl="0"/>
            <a:r>
              <a:rPr lang="fr-FR"/>
              <a:t>Cliquez pour modifier les styles du texte du masque</a:t>
            </a:r>
          </a:p>
          <a:p>
            <a:pPr lvl="1"/>
            <a:r>
              <a:rPr lang="fr-FR"/>
              <a:t>Deuxième niveau</a:t>
            </a:r>
          </a:p>
          <a:p>
            <a:pPr lvl="2"/>
            <a:r>
              <a:rPr lang="fr-FR"/>
              <a:t>Troisième niveau</a:t>
            </a:r>
          </a:p>
        </p:txBody>
      </p:sp>
      <p:sp>
        <p:nvSpPr>
          <p:cNvPr id="11" name="Espace réservé du texte 2">
            <a:extLst>
              <a:ext uri="{FF2B5EF4-FFF2-40B4-BE49-F238E27FC236}">
                <a16:creationId xmlns:a16="http://schemas.microsoft.com/office/drawing/2014/main" id="{93B7423F-E2D5-4F83-8551-5AC5E02A1D2E}"/>
              </a:ext>
            </a:extLst>
          </p:cNvPr>
          <p:cNvSpPr>
            <a:spLocks noGrp="1"/>
          </p:cNvSpPr>
          <p:nvPr>
            <p:ph type="body" idx="13" hasCustomPrompt="1"/>
          </p:nvPr>
        </p:nvSpPr>
        <p:spPr>
          <a:xfrm>
            <a:off x="8232775" y="389235"/>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13" name="Espace réservé du contenu 3">
            <a:extLst>
              <a:ext uri="{FF2B5EF4-FFF2-40B4-BE49-F238E27FC236}">
                <a16:creationId xmlns:a16="http://schemas.microsoft.com/office/drawing/2014/main" id="{3099D1E6-E51D-4AFB-9EFE-8B6E2E2408E1}"/>
              </a:ext>
            </a:extLst>
          </p:cNvPr>
          <p:cNvSpPr>
            <a:spLocks noGrp="1"/>
          </p:cNvSpPr>
          <p:nvPr>
            <p:ph sz="quarter" idx="18"/>
          </p:nvPr>
        </p:nvSpPr>
        <p:spPr>
          <a:xfrm>
            <a:off x="974725" y="3758063"/>
            <a:ext cx="4243388" cy="1811337"/>
          </a:xfrm>
          <a:ln w="28575">
            <a:solidFill>
              <a:schemeClr val="bg1"/>
            </a:solidFill>
          </a:ln>
        </p:spPr>
        <p:txBody>
          <a:bodyPr/>
          <a:lstStyle>
            <a:lvl1pPr marL="0" indent="0">
              <a:buNone/>
              <a:defRPr/>
            </a:lvl1pPr>
          </a:lstStyle>
          <a:p>
            <a:pPr lvl="0"/>
            <a:r>
              <a:rPr lang="fr-FR"/>
              <a:t>Cliquez pour modifier les styles du texte du masque</a:t>
            </a:r>
          </a:p>
        </p:txBody>
      </p:sp>
      <p:sp>
        <p:nvSpPr>
          <p:cNvPr id="14" name="Espace réservé du contenu 3">
            <a:extLst>
              <a:ext uri="{FF2B5EF4-FFF2-40B4-BE49-F238E27FC236}">
                <a16:creationId xmlns:a16="http://schemas.microsoft.com/office/drawing/2014/main" id="{45FD7381-E398-450A-B919-5740BCE29DF1}"/>
              </a:ext>
            </a:extLst>
          </p:cNvPr>
          <p:cNvSpPr>
            <a:spLocks noGrp="1"/>
          </p:cNvSpPr>
          <p:nvPr>
            <p:ph sz="quarter" idx="19"/>
          </p:nvPr>
        </p:nvSpPr>
        <p:spPr>
          <a:xfrm>
            <a:off x="5949260" y="3758063"/>
            <a:ext cx="4243388" cy="1811337"/>
          </a:xfrm>
          <a:ln w="28575">
            <a:solidFill>
              <a:schemeClr val="bg1"/>
            </a:solidFill>
          </a:ln>
        </p:spPr>
        <p:txBody>
          <a:bodyPr/>
          <a:lstStyle>
            <a:lvl1pPr marL="0" indent="0">
              <a:buNone/>
              <a:defRPr/>
            </a:lvl1pPr>
          </a:lstStyle>
          <a:p>
            <a:pPr lvl="0"/>
            <a:r>
              <a:rPr lang="fr-FR"/>
              <a:t>Cliquez pour modifier les styles du texte du masque</a:t>
            </a:r>
          </a:p>
        </p:txBody>
      </p:sp>
      <p:pic>
        <p:nvPicPr>
          <p:cNvPr id="10" name="Image 9">
            <a:extLst>
              <a:ext uri="{FF2B5EF4-FFF2-40B4-BE49-F238E27FC236}">
                <a16:creationId xmlns:a16="http://schemas.microsoft.com/office/drawing/2014/main" id="{2F89A1E6-E357-47CD-B507-7FD924A4A2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9" name="Espace réservé du numéro de diapositive 5">
            <a:extLst>
              <a:ext uri="{FF2B5EF4-FFF2-40B4-BE49-F238E27FC236}">
                <a16:creationId xmlns:a16="http://schemas.microsoft.com/office/drawing/2014/main" id="{4E4EFC57-7996-4D75-953B-5F4376956F23}"/>
              </a:ext>
            </a:extLst>
          </p:cNvPr>
          <p:cNvSpPr txBox="1">
            <a:spLocks/>
          </p:cNvSpPr>
          <p:nvPr userDrawn="1"/>
        </p:nvSpPr>
        <p:spPr>
          <a:xfrm>
            <a:off x="4734651" y="6492875"/>
            <a:ext cx="27432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spTree>
    <p:extLst>
      <p:ext uri="{BB962C8B-B14F-4D97-AF65-F5344CB8AC3E}">
        <p14:creationId xmlns:p14="http://schemas.microsoft.com/office/powerpoint/2010/main" val="25039774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 illustrations + texte &amp; titre">
    <p:spTree>
      <p:nvGrpSpPr>
        <p:cNvPr id="1" name=""/>
        <p:cNvGrpSpPr/>
        <p:nvPr/>
      </p:nvGrpSpPr>
      <p:grpSpPr>
        <a:xfrm>
          <a:off x="0" y="0"/>
          <a:ext cx="0" cy="0"/>
          <a:chOff x="0" y="0"/>
          <a:chExt cx="0" cy="0"/>
        </a:xfrm>
      </p:grpSpPr>
      <p:sp>
        <p:nvSpPr>
          <p:cNvPr id="7" name="Espace réservé du texte 8">
            <a:extLst>
              <a:ext uri="{FF2B5EF4-FFF2-40B4-BE49-F238E27FC236}">
                <a16:creationId xmlns:a16="http://schemas.microsoft.com/office/drawing/2014/main" id="{F309AC12-F3D3-49EA-8665-FD588FDFEE2F}"/>
              </a:ext>
            </a:extLst>
          </p:cNvPr>
          <p:cNvSpPr>
            <a:spLocks noGrp="1"/>
          </p:cNvSpPr>
          <p:nvPr>
            <p:ph type="body" sz="quarter" idx="14"/>
          </p:nvPr>
        </p:nvSpPr>
        <p:spPr>
          <a:xfrm>
            <a:off x="838199" y="4431093"/>
            <a:ext cx="10144126" cy="1547454"/>
          </a:xfrm>
        </p:spPr>
        <p:txBody>
          <a:bodyPr/>
          <a:lstStyle>
            <a:lvl1pPr marL="0" indent="0">
              <a:buNone/>
              <a:defRPr/>
            </a:lvl1pPr>
          </a:lstStyle>
          <a:p>
            <a:pPr lvl="0"/>
            <a:r>
              <a:rPr lang="fr-FR"/>
              <a:t>Cliquez pour modifier les styles du texte du masque</a:t>
            </a:r>
          </a:p>
          <a:p>
            <a:pPr lvl="1"/>
            <a:r>
              <a:rPr lang="fr-FR"/>
              <a:t>Deuxième niveau</a:t>
            </a:r>
          </a:p>
          <a:p>
            <a:pPr lvl="2"/>
            <a:r>
              <a:rPr lang="fr-FR"/>
              <a:t>Troisième niveau</a:t>
            </a:r>
          </a:p>
        </p:txBody>
      </p:sp>
      <p:sp>
        <p:nvSpPr>
          <p:cNvPr id="11" name="Espace réservé du texte 2">
            <a:extLst>
              <a:ext uri="{FF2B5EF4-FFF2-40B4-BE49-F238E27FC236}">
                <a16:creationId xmlns:a16="http://schemas.microsoft.com/office/drawing/2014/main" id="{93B7423F-E2D5-4F83-8551-5AC5E02A1D2E}"/>
              </a:ext>
            </a:extLst>
          </p:cNvPr>
          <p:cNvSpPr>
            <a:spLocks noGrp="1"/>
          </p:cNvSpPr>
          <p:nvPr>
            <p:ph type="body" idx="13" hasCustomPrompt="1"/>
          </p:nvPr>
        </p:nvSpPr>
        <p:spPr>
          <a:xfrm>
            <a:off x="8232775" y="379710"/>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10" name="Espace réservé du contenu 3">
            <a:extLst>
              <a:ext uri="{FF2B5EF4-FFF2-40B4-BE49-F238E27FC236}">
                <a16:creationId xmlns:a16="http://schemas.microsoft.com/office/drawing/2014/main" id="{50C21DB2-BAB7-42CC-953F-A032559D30B4}"/>
              </a:ext>
            </a:extLst>
          </p:cNvPr>
          <p:cNvSpPr>
            <a:spLocks noGrp="1"/>
          </p:cNvSpPr>
          <p:nvPr>
            <p:ph sz="quarter" idx="18"/>
          </p:nvPr>
        </p:nvSpPr>
        <p:spPr>
          <a:xfrm>
            <a:off x="838199" y="2145094"/>
            <a:ext cx="4794250" cy="2028825"/>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14" name="Espace réservé du contenu 3">
            <a:extLst>
              <a:ext uri="{FF2B5EF4-FFF2-40B4-BE49-F238E27FC236}">
                <a16:creationId xmlns:a16="http://schemas.microsoft.com/office/drawing/2014/main" id="{730724F2-8C53-4C4B-818A-1C9D2B1C35B2}"/>
              </a:ext>
            </a:extLst>
          </p:cNvPr>
          <p:cNvSpPr>
            <a:spLocks noGrp="1"/>
          </p:cNvSpPr>
          <p:nvPr>
            <p:ph sz="quarter" idx="19"/>
          </p:nvPr>
        </p:nvSpPr>
        <p:spPr>
          <a:xfrm>
            <a:off x="6188074" y="2145094"/>
            <a:ext cx="4794250" cy="2028825"/>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13" name="Espace réservé du numéro de diapositive 5">
            <a:extLst>
              <a:ext uri="{FF2B5EF4-FFF2-40B4-BE49-F238E27FC236}">
                <a16:creationId xmlns:a16="http://schemas.microsoft.com/office/drawing/2014/main" id="{61A615F2-68FB-4A51-B1F2-6C976EEB395D}"/>
              </a:ext>
            </a:extLst>
          </p:cNvPr>
          <p:cNvSpPr txBox="1">
            <a:spLocks/>
          </p:cNvSpPr>
          <p:nvPr userDrawn="1"/>
        </p:nvSpPr>
        <p:spPr>
          <a:xfrm>
            <a:off x="9205823" y="6346406"/>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pic>
        <p:nvPicPr>
          <p:cNvPr id="15" name="Image 14">
            <a:extLst>
              <a:ext uri="{FF2B5EF4-FFF2-40B4-BE49-F238E27FC236}">
                <a16:creationId xmlns:a16="http://schemas.microsoft.com/office/drawing/2014/main" id="{41B19651-9DB1-4D45-8FD6-447B04D9457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17" name="Espace réservé du numéro de diapositive 5">
            <a:extLst>
              <a:ext uri="{FF2B5EF4-FFF2-40B4-BE49-F238E27FC236}">
                <a16:creationId xmlns:a16="http://schemas.microsoft.com/office/drawing/2014/main" id="{85BF60D1-DFCC-436A-879D-90979D2F9962}"/>
              </a:ext>
            </a:extLst>
          </p:cNvPr>
          <p:cNvSpPr txBox="1">
            <a:spLocks/>
          </p:cNvSpPr>
          <p:nvPr userDrawn="1"/>
        </p:nvSpPr>
        <p:spPr>
          <a:xfrm>
            <a:off x="4734651" y="6492875"/>
            <a:ext cx="27432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sp>
        <p:nvSpPr>
          <p:cNvPr id="18" name="Titre 1">
            <a:extLst>
              <a:ext uri="{FF2B5EF4-FFF2-40B4-BE49-F238E27FC236}">
                <a16:creationId xmlns:a16="http://schemas.microsoft.com/office/drawing/2014/main" id="{F5AEC3C5-0FC1-4A7F-8898-8B6AE83E749E}"/>
              </a:ext>
            </a:extLst>
          </p:cNvPr>
          <p:cNvSpPr>
            <a:spLocks noGrp="1"/>
          </p:cNvSpPr>
          <p:nvPr>
            <p:ph type="title" hasCustomPrompt="1"/>
          </p:nvPr>
        </p:nvSpPr>
        <p:spPr>
          <a:xfrm>
            <a:off x="804862" y="868767"/>
            <a:ext cx="10150475" cy="762000"/>
          </a:xfrm>
        </p:spPr>
        <p:txBody>
          <a:bodyPr anchor="b">
            <a:normAutofit/>
          </a:bodyPr>
          <a:lstStyle>
            <a:lvl1pPr algn="l">
              <a:defRPr sz="4000"/>
            </a:lvl1pPr>
          </a:lstStyle>
          <a:p>
            <a:r>
              <a:rPr lang="fr-FR"/>
              <a:t>Modifiez le titre</a:t>
            </a:r>
          </a:p>
        </p:txBody>
      </p:sp>
      <p:cxnSp>
        <p:nvCxnSpPr>
          <p:cNvPr id="19" name="Connecteur droit 18">
            <a:extLst>
              <a:ext uri="{FF2B5EF4-FFF2-40B4-BE49-F238E27FC236}">
                <a16:creationId xmlns:a16="http://schemas.microsoft.com/office/drawing/2014/main" id="{88BC8C4C-C3FB-4D9A-B2AA-071264BC1BC1}"/>
              </a:ext>
            </a:extLst>
          </p:cNvPr>
          <p:cNvCxnSpPr>
            <a:cxnSpLocks/>
          </p:cNvCxnSpPr>
          <p:nvPr userDrawn="1"/>
        </p:nvCxnSpPr>
        <p:spPr>
          <a:xfrm>
            <a:off x="911225" y="1643696"/>
            <a:ext cx="720000"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73364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illustrations + texte">
    <p:spTree>
      <p:nvGrpSpPr>
        <p:cNvPr id="1" name=""/>
        <p:cNvGrpSpPr/>
        <p:nvPr/>
      </p:nvGrpSpPr>
      <p:grpSpPr>
        <a:xfrm>
          <a:off x="0" y="0"/>
          <a:ext cx="0" cy="0"/>
          <a:chOff x="0" y="0"/>
          <a:chExt cx="0" cy="0"/>
        </a:xfrm>
      </p:grpSpPr>
      <p:sp>
        <p:nvSpPr>
          <p:cNvPr id="7" name="Espace réservé du texte 8">
            <a:extLst>
              <a:ext uri="{FF2B5EF4-FFF2-40B4-BE49-F238E27FC236}">
                <a16:creationId xmlns:a16="http://schemas.microsoft.com/office/drawing/2014/main" id="{F309AC12-F3D3-49EA-8665-FD588FDFEE2F}"/>
              </a:ext>
            </a:extLst>
          </p:cNvPr>
          <p:cNvSpPr>
            <a:spLocks noGrp="1"/>
          </p:cNvSpPr>
          <p:nvPr>
            <p:ph type="body" sz="quarter" idx="14"/>
          </p:nvPr>
        </p:nvSpPr>
        <p:spPr>
          <a:xfrm>
            <a:off x="838200" y="3783755"/>
            <a:ext cx="10144126" cy="1547454"/>
          </a:xfrm>
        </p:spPr>
        <p:txBody>
          <a:bodyPr/>
          <a:lstStyle>
            <a:lvl1pPr marL="0" indent="0">
              <a:buNone/>
              <a:defRPr/>
            </a:lvl1pPr>
          </a:lstStyle>
          <a:p>
            <a:pPr lvl="0"/>
            <a:r>
              <a:rPr lang="fr-FR"/>
              <a:t>Cliquez pour modifier les styles du texte du masque</a:t>
            </a:r>
          </a:p>
          <a:p>
            <a:pPr lvl="1"/>
            <a:r>
              <a:rPr lang="fr-FR"/>
              <a:t>Deuxième niveau</a:t>
            </a:r>
          </a:p>
          <a:p>
            <a:pPr lvl="2"/>
            <a:r>
              <a:rPr lang="fr-FR"/>
              <a:t>Troisième niveau</a:t>
            </a:r>
          </a:p>
        </p:txBody>
      </p:sp>
      <p:sp>
        <p:nvSpPr>
          <p:cNvPr id="11" name="Espace réservé du texte 2">
            <a:extLst>
              <a:ext uri="{FF2B5EF4-FFF2-40B4-BE49-F238E27FC236}">
                <a16:creationId xmlns:a16="http://schemas.microsoft.com/office/drawing/2014/main" id="{93B7423F-E2D5-4F83-8551-5AC5E02A1D2E}"/>
              </a:ext>
            </a:extLst>
          </p:cNvPr>
          <p:cNvSpPr>
            <a:spLocks noGrp="1"/>
          </p:cNvSpPr>
          <p:nvPr>
            <p:ph type="body" idx="13" hasCustomPrompt="1"/>
          </p:nvPr>
        </p:nvSpPr>
        <p:spPr>
          <a:xfrm>
            <a:off x="8232775" y="379710"/>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10" name="Espace réservé du contenu 3">
            <a:extLst>
              <a:ext uri="{FF2B5EF4-FFF2-40B4-BE49-F238E27FC236}">
                <a16:creationId xmlns:a16="http://schemas.microsoft.com/office/drawing/2014/main" id="{50C21DB2-BAB7-42CC-953F-A032559D30B4}"/>
              </a:ext>
            </a:extLst>
          </p:cNvPr>
          <p:cNvSpPr>
            <a:spLocks noGrp="1"/>
          </p:cNvSpPr>
          <p:nvPr>
            <p:ph sz="quarter" idx="18"/>
          </p:nvPr>
        </p:nvSpPr>
        <p:spPr>
          <a:xfrm>
            <a:off x="838200" y="1497756"/>
            <a:ext cx="4794250" cy="2028825"/>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14" name="Espace réservé du contenu 3">
            <a:extLst>
              <a:ext uri="{FF2B5EF4-FFF2-40B4-BE49-F238E27FC236}">
                <a16:creationId xmlns:a16="http://schemas.microsoft.com/office/drawing/2014/main" id="{730724F2-8C53-4C4B-818A-1C9D2B1C35B2}"/>
              </a:ext>
            </a:extLst>
          </p:cNvPr>
          <p:cNvSpPr>
            <a:spLocks noGrp="1"/>
          </p:cNvSpPr>
          <p:nvPr>
            <p:ph sz="quarter" idx="19"/>
          </p:nvPr>
        </p:nvSpPr>
        <p:spPr>
          <a:xfrm>
            <a:off x="6188075" y="1497756"/>
            <a:ext cx="4794250" cy="2028825"/>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13" name="Espace réservé du numéro de diapositive 5">
            <a:extLst>
              <a:ext uri="{FF2B5EF4-FFF2-40B4-BE49-F238E27FC236}">
                <a16:creationId xmlns:a16="http://schemas.microsoft.com/office/drawing/2014/main" id="{61A615F2-68FB-4A51-B1F2-6C976EEB395D}"/>
              </a:ext>
            </a:extLst>
          </p:cNvPr>
          <p:cNvSpPr txBox="1">
            <a:spLocks/>
          </p:cNvSpPr>
          <p:nvPr userDrawn="1"/>
        </p:nvSpPr>
        <p:spPr>
          <a:xfrm>
            <a:off x="9205823" y="6346406"/>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pic>
        <p:nvPicPr>
          <p:cNvPr id="8" name="Image 7">
            <a:extLst>
              <a:ext uri="{FF2B5EF4-FFF2-40B4-BE49-F238E27FC236}">
                <a16:creationId xmlns:a16="http://schemas.microsoft.com/office/drawing/2014/main" id="{C77C6F9F-EC88-4720-92BF-B20A270426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12" name="Espace réservé du numéro de diapositive 5">
            <a:extLst>
              <a:ext uri="{FF2B5EF4-FFF2-40B4-BE49-F238E27FC236}">
                <a16:creationId xmlns:a16="http://schemas.microsoft.com/office/drawing/2014/main" id="{C8CD6DA8-EB7E-45E5-A9D5-BC2515BD643E}"/>
              </a:ext>
            </a:extLst>
          </p:cNvPr>
          <p:cNvSpPr txBox="1">
            <a:spLocks/>
          </p:cNvSpPr>
          <p:nvPr userDrawn="1"/>
        </p:nvSpPr>
        <p:spPr>
          <a:xfrm>
            <a:off x="4734651" y="6492875"/>
            <a:ext cx="27432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spTree>
    <p:extLst>
      <p:ext uri="{BB962C8B-B14F-4D97-AF65-F5344CB8AC3E}">
        <p14:creationId xmlns:p14="http://schemas.microsoft.com/office/powerpoint/2010/main" val="2147483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 illustrations + texte &amp; titre">
    <p:spTree>
      <p:nvGrpSpPr>
        <p:cNvPr id="1" name=""/>
        <p:cNvGrpSpPr/>
        <p:nvPr/>
      </p:nvGrpSpPr>
      <p:grpSpPr>
        <a:xfrm>
          <a:off x="0" y="0"/>
          <a:ext cx="0" cy="0"/>
          <a:chOff x="0" y="0"/>
          <a:chExt cx="0" cy="0"/>
        </a:xfrm>
      </p:grpSpPr>
      <p:sp>
        <p:nvSpPr>
          <p:cNvPr id="7" name="Espace réservé du texte 8">
            <a:extLst>
              <a:ext uri="{FF2B5EF4-FFF2-40B4-BE49-F238E27FC236}">
                <a16:creationId xmlns:a16="http://schemas.microsoft.com/office/drawing/2014/main" id="{F309AC12-F3D3-49EA-8665-FD588FDFEE2F}"/>
              </a:ext>
            </a:extLst>
          </p:cNvPr>
          <p:cNvSpPr>
            <a:spLocks noGrp="1"/>
          </p:cNvSpPr>
          <p:nvPr>
            <p:ph type="body" sz="quarter" idx="14"/>
          </p:nvPr>
        </p:nvSpPr>
        <p:spPr>
          <a:xfrm>
            <a:off x="838199" y="4443119"/>
            <a:ext cx="10144126" cy="1547454"/>
          </a:xfrm>
        </p:spPr>
        <p:txBody>
          <a:bodyPr/>
          <a:lstStyle>
            <a:lvl1pPr marL="0" indent="0">
              <a:buNone/>
              <a:defRPr/>
            </a:lvl1pPr>
          </a:lstStyle>
          <a:p>
            <a:pPr lvl="0"/>
            <a:r>
              <a:rPr lang="fr-FR"/>
              <a:t>Cliquez pour modifier les styles du texte du masque</a:t>
            </a:r>
          </a:p>
          <a:p>
            <a:pPr lvl="1"/>
            <a:r>
              <a:rPr lang="fr-FR"/>
              <a:t>Deuxième niveau</a:t>
            </a:r>
          </a:p>
          <a:p>
            <a:pPr lvl="2"/>
            <a:r>
              <a:rPr lang="fr-FR"/>
              <a:t>Troisième niveau</a:t>
            </a:r>
          </a:p>
        </p:txBody>
      </p:sp>
      <p:sp>
        <p:nvSpPr>
          <p:cNvPr id="11" name="Espace réservé du texte 2">
            <a:extLst>
              <a:ext uri="{FF2B5EF4-FFF2-40B4-BE49-F238E27FC236}">
                <a16:creationId xmlns:a16="http://schemas.microsoft.com/office/drawing/2014/main" id="{93B7423F-E2D5-4F83-8551-5AC5E02A1D2E}"/>
              </a:ext>
            </a:extLst>
          </p:cNvPr>
          <p:cNvSpPr>
            <a:spLocks noGrp="1"/>
          </p:cNvSpPr>
          <p:nvPr>
            <p:ph type="body" idx="13" hasCustomPrompt="1"/>
          </p:nvPr>
        </p:nvSpPr>
        <p:spPr>
          <a:xfrm>
            <a:off x="8232775" y="379710"/>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13" name="Espace réservé du contenu 10">
            <a:extLst>
              <a:ext uri="{FF2B5EF4-FFF2-40B4-BE49-F238E27FC236}">
                <a16:creationId xmlns:a16="http://schemas.microsoft.com/office/drawing/2014/main" id="{6BE69406-7680-4DDE-A6ED-E11CF25E0258}"/>
              </a:ext>
            </a:extLst>
          </p:cNvPr>
          <p:cNvSpPr>
            <a:spLocks noGrp="1"/>
          </p:cNvSpPr>
          <p:nvPr>
            <p:ph sz="quarter" idx="19"/>
          </p:nvPr>
        </p:nvSpPr>
        <p:spPr>
          <a:xfrm>
            <a:off x="838199" y="2157121"/>
            <a:ext cx="2819400" cy="2028825"/>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16" name="Espace réservé du contenu 10">
            <a:extLst>
              <a:ext uri="{FF2B5EF4-FFF2-40B4-BE49-F238E27FC236}">
                <a16:creationId xmlns:a16="http://schemas.microsoft.com/office/drawing/2014/main" id="{B9613A38-87E1-431E-836A-0CC7A9C4CECC}"/>
              </a:ext>
            </a:extLst>
          </p:cNvPr>
          <p:cNvSpPr>
            <a:spLocks noGrp="1"/>
          </p:cNvSpPr>
          <p:nvPr>
            <p:ph sz="quarter" idx="20"/>
          </p:nvPr>
        </p:nvSpPr>
        <p:spPr>
          <a:xfrm>
            <a:off x="4500561" y="2162152"/>
            <a:ext cx="2819400" cy="2028825"/>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17" name="Espace réservé du contenu 10">
            <a:extLst>
              <a:ext uri="{FF2B5EF4-FFF2-40B4-BE49-F238E27FC236}">
                <a16:creationId xmlns:a16="http://schemas.microsoft.com/office/drawing/2014/main" id="{795B12BE-3CC8-4F9C-B507-F492A3C36AF7}"/>
              </a:ext>
            </a:extLst>
          </p:cNvPr>
          <p:cNvSpPr>
            <a:spLocks noGrp="1"/>
          </p:cNvSpPr>
          <p:nvPr>
            <p:ph sz="quarter" idx="21"/>
          </p:nvPr>
        </p:nvSpPr>
        <p:spPr>
          <a:xfrm>
            <a:off x="8162924" y="2133068"/>
            <a:ext cx="2819400" cy="2028825"/>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14" name="Espace réservé du numéro de diapositive 5">
            <a:extLst>
              <a:ext uri="{FF2B5EF4-FFF2-40B4-BE49-F238E27FC236}">
                <a16:creationId xmlns:a16="http://schemas.microsoft.com/office/drawing/2014/main" id="{31276F4F-DFD5-4F7D-903E-C07DD5C7C2A9}"/>
              </a:ext>
            </a:extLst>
          </p:cNvPr>
          <p:cNvSpPr txBox="1">
            <a:spLocks/>
          </p:cNvSpPr>
          <p:nvPr userDrawn="1"/>
        </p:nvSpPr>
        <p:spPr>
          <a:xfrm>
            <a:off x="9205823" y="6346406"/>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pic>
        <p:nvPicPr>
          <p:cNvPr id="15" name="Image 14">
            <a:extLst>
              <a:ext uri="{FF2B5EF4-FFF2-40B4-BE49-F238E27FC236}">
                <a16:creationId xmlns:a16="http://schemas.microsoft.com/office/drawing/2014/main" id="{36F91417-9F0E-48C5-B9FE-D45E64305EA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19" name="Espace réservé du numéro de diapositive 5">
            <a:extLst>
              <a:ext uri="{FF2B5EF4-FFF2-40B4-BE49-F238E27FC236}">
                <a16:creationId xmlns:a16="http://schemas.microsoft.com/office/drawing/2014/main" id="{648EDB7B-9544-4A8D-A9D6-FE03F5CFFD36}"/>
              </a:ext>
            </a:extLst>
          </p:cNvPr>
          <p:cNvSpPr txBox="1">
            <a:spLocks/>
          </p:cNvSpPr>
          <p:nvPr userDrawn="1"/>
        </p:nvSpPr>
        <p:spPr>
          <a:xfrm>
            <a:off x="4734651" y="6492875"/>
            <a:ext cx="27432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sp>
        <p:nvSpPr>
          <p:cNvPr id="20" name="Titre 1">
            <a:extLst>
              <a:ext uri="{FF2B5EF4-FFF2-40B4-BE49-F238E27FC236}">
                <a16:creationId xmlns:a16="http://schemas.microsoft.com/office/drawing/2014/main" id="{1EAA1861-21FA-4B90-ABF0-45A4CD00E322}"/>
              </a:ext>
            </a:extLst>
          </p:cNvPr>
          <p:cNvSpPr>
            <a:spLocks noGrp="1"/>
          </p:cNvSpPr>
          <p:nvPr>
            <p:ph type="title" hasCustomPrompt="1"/>
          </p:nvPr>
        </p:nvSpPr>
        <p:spPr>
          <a:xfrm>
            <a:off x="804862" y="868767"/>
            <a:ext cx="10150475" cy="762000"/>
          </a:xfrm>
        </p:spPr>
        <p:txBody>
          <a:bodyPr anchor="b">
            <a:normAutofit/>
          </a:bodyPr>
          <a:lstStyle>
            <a:lvl1pPr algn="l">
              <a:defRPr sz="4000"/>
            </a:lvl1pPr>
          </a:lstStyle>
          <a:p>
            <a:r>
              <a:rPr lang="fr-FR"/>
              <a:t>Modifiez le titre</a:t>
            </a:r>
          </a:p>
        </p:txBody>
      </p:sp>
      <p:cxnSp>
        <p:nvCxnSpPr>
          <p:cNvPr id="21" name="Connecteur droit 20">
            <a:extLst>
              <a:ext uri="{FF2B5EF4-FFF2-40B4-BE49-F238E27FC236}">
                <a16:creationId xmlns:a16="http://schemas.microsoft.com/office/drawing/2014/main" id="{A8E79A2D-D186-4CF6-9DE5-D70269189BF0}"/>
              </a:ext>
            </a:extLst>
          </p:cNvPr>
          <p:cNvCxnSpPr>
            <a:cxnSpLocks/>
          </p:cNvCxnSpPr>
          <p:nvPr userDrawn="1"/>
        </p:nvCxnSpPr>
        <p:spPr>
          <a:xfrm>
            <a:off x="911225" y="1643696"/>
            <a:ext cx="720000"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13006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illustrations + texte">
    <p:spTree>
      <p:nvGrpSpPr>
        <p:cNvPr id="1" name=""/>
        <p:cNvGrpSpPr/>
        <p:nvPr/>
      </p:nvGrpSpPr>
      <p:grpSpPr>
        <a:xfrm>
          <a:off x="0" y="0"/>
          <a:ext cx="0" cy="0"/>
          <a:chOff x="0" y="0"/>
          <a:chExt cx="0" cy="0"/>
        </a:xfrm>
      </p:grpSpPr>
      <p:sp>
        <p:nvSpPr>
          <p:cNvPr id="7" name="Espace réservé du texte 8">
            <a:extLst>
              <a:ext uri="{FF2B5EF4-FFF2-40B4-BE49-F238E27FC236}">
                <a16:creationId xmlns:a16="http://schemas.microsoft.com/office/drawing/2014/main" id="{F309AC12-F3D3-49EA-8665-FD588FDFEE2F}"/>
              </a:ext>
            </a:extLst>
          </p:cNvPr>
          <p:cNvSpPr>
            <a:spLocks noGrp="1"/>
          </p:cNvSpPr>
          <p:nvPr>
            <p:ph type="body" sz="quarter" idx="14"/>
          </p:nvPr>
        </p:nvSpPr>
        <p:spPr>
          <a:xfrm>
            <a:off x="838200" y="3728043"/>
            <a:ext cx="10144126" cy="1547454"/>
          </a:xfrm>
        </p:spPr>
        <p:txBody>
          <a:bodyPr/>
          <a:lstStyle>
            <a:lvl1pPr marL="0" indent="0">
              <a:buNone/>
              <a:defRPr/>
            </a:lvl1pPr>
          </a:lstStyle>
          <a:p>
            <a:pPr lvl="0"/>
            <a:r>
              <a:rPr lang="fr-FR"/>
              <a:t>Cliquez pour modifier les styles du texte du masque</a:t>
            </a:r>
          </a:p>
          <a:p>
            <a:pPr lvl="1"/>
            <a:r>
              <a:rPr lang="fr-FR"/>
              <a:t>Deuxième niveau</a:t>
            </a:r>
          </a:p>
          <a:p>
            <a:pPr lvl="2"/>
            <a:r>
              <a:rPr lang="fr-FR"/>
              <a:t>Troisième niveau</a:t>
            </a:r>
          </a:p>
        </p:txBody>
      </p:sp>
      <p:sp>
        <p:nvSpPr>
          <p:cNvPr id="11" name="Espace réservé du texte 2">
            <a:extLst>
              <a:ext uri="{FF2B5EF4-FFF2-40B4-BE49-F238E27FC236}">
                <a16:creationId xmlns:a16="http://schemas.microsoft.com/office/drawing/2014/main" id="{93B7423F-E2D5-4F83-8551-5AC5E02A1D2E}"/>
              </a:ext>
            </a:extLst>
          </p:cNvPr>
          <p:cNvSpPr>
            <a:spLocks noGrp="1"/>
          </p:cNvSpPr>
          <p:nvPr>
            <p:ph type="body" idx="13" hasCustomPrompt="1"/>
          </p:nvPr>
        </p:nvSpPr>
        <p:spPr>
          <a:xfrm>
            <a:off x="8232775" y="379710"/>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13" name="Espace réservé du contenu 10">
            <a:extLst>
              <a:ext uri="{FF2B5EF4-FFF2-40B4-BE49-F238E27FC236}">
                <a16:creationId xmlns:a16="http://schemas.microsoft.com/office/drawing/2014/main" id="{6BE69406-7680-4DDE-A6ED-E11CF25E0258}"/>
              </a:ext>
            </a:extLst>
          </p:cNvPr>
          <p:cNvSpPr>
            <a:spLocks noGrp="1"/>
          </p:cNvSpPr>
          <p:nvPr>
            <p:ph sz="quarter" idx="19"/>
          </p:nvPr>
        </p:nvSpPr>
        <p:spPr>
          <a:xfrm>
            <a:off x="838200" y="1442045"/>
            <a:ext cx="2819400" cy="2028825"/>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16" name="Espace réservé du contenu 10">
            <a:extLst>
              <a:ext uri="{FF2B5EF4-FFF2-40B4-BE49-F238E27FC236}">
                <a16:creationId xmlns:a16="http://schemas.microsoft.com/office/drawing/2014/main" id="{B9613A38-87E1-431E-836A-0CC7A9C4CECC}"/>
              </a:ext>
            </a:extLst>
          </p:cNvPr>
          <p:cNvSpPr>
            <a:spLocks noGrp="1"/>
          </p:cNvSpPr>
          <p:nvPr>
            <p:ph sz="quarter" idx="20"/>
          </p:nvPr>
        </p:nvSpPr>
        <p:spPr>
          <a:xfrm>
            <a:off x="4500562" y="1447076"/>
            <a:ext cx="2819400" cy="2028825"/>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17" name="Espace réservé du contenu 10">
            <a:extLst>
              <a:ext uri="{FF2B5EF4-FFF2-40B4-BE49-F238E27FC236}">
                <a16:creationId xmlns:a16="http://schemas.microsoft.com/office/drawing/2014/main" id="{795B12BE-3CC8-4F9C-B507-F492A3C36AF7}"/>
              </a:ext>
            </a:extLst>
          </p:cNvPr>
          <p:cNvSpPr>
            <a:spLocks noGrp="1"/>
          </p:cNvSpPr>
          <p:nvPr>
            <p:ph sz="quarter" idx="21"/>
          </p:nvPr>
        </p:nvSpPr>
        <p:spPr>
          <a:xfrm>
            <a:off x="8162925" y="1417992"/>
            <a:ext cx="2819400" cy="2028825"/>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14" name="Espace réservé du numéro de diapositive 5">
            <a:extLst>
              <a:ext uri="{FF2B5EF4-FFF2-40B4-BE49-F238E27FC236}">
                <a16:creationId xmlns:a16="http://schemas.microsoft.com/office/drawing/2014/main" id="{31276F4F-DFD5-4F7D-903E-C07DD5C7C2A9}"/>
              </a:ext>
            </a:extLst>
          </p:cNvPr>
          <p:cNvSpPr txBox="1">
            <a:spLocks/>
          </p:cNvSpPr>
          <p:nvPr userDrawn="1"/>
        </p:nvSpPr>
        <p:spPr>
          <a:xfrm>
            <a:off x="9205823" y="6346406"/>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pic>
        <p:nvPicPr>
          <p:cNvPr id="8" name="Image 7">
            <a:extLst>
              <a:ext uri="{FF2B5EF4-FFF2-40B4-BE49-F238E27FC236}">
                <a16:creationId xmlns:a16="http://schemas.microsoft.com/office/drawing/2014/main" id="{C60882B4-33B4-4584-AB1D-E2F86789AC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10" name="Espace réservé du numéro de diapositive 5">
            <a:extLst>
              <a:ext uri="{FF2B5EF4-FFF2-40B4-BE49-F238E27FC236}">
                <a16:creationId xmlns:a16="http://schemas.microsoft.com/office/drawing/2014/main" id="{12B91861-16A9-4BB2-A007-A1F3667E420F}"/>
              </a:ext>
            </a:extLst>
          </p:cNvPr>
          <p:cNvSpPr txBox="1">
            <a:spLocks/>
          </p:cNvSpPr>
          <p:nvPr userDrawn="1"/>
        </p:nvSpPr>
        <p:spPr>
          <a:xfrm>
            <a:off x="4734651" y="6492875"/>
            <a:ext cx="27432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spTree>
    <p:extLst>
      <p:ext uri="{BB962C8B-B14F-4D97-AF65-F5344CB8AC3E}">
        <p14:creationId xmlns:p14="http://schemas.microsoft.com/office/powerpoint/2010/main" val="4097941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DC12498A-BFA0-43D1-8E61-1323E776AEC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12" name="Titre 1">
            <a:extLst>
              <a:ext uri="{FF2B5EF4-FFF2-40B4-BE49-F238E27FC236}">
                <a16:creationId xmlns:a16="http://schemas.microsoft.com/office/drawing/2014/main" id="{0114BEE4-59B0-4F12-AE67-FF79C15D5E11}"/>
              </a:ext>
            </a:extLst>
          </p:cNvPr>
          <p:cNvSpPr>
            <a:spLocks noGrp="1"/>
          </p:cNvSpPr>
          <p:nvPr>
            <p:ph type="title" hasCustomPrompt="1"/>
          </p:nvPr>
        </p:nvSpPr>
        <p:spPr>
          <a:xfrm>
            <a:off x="804862" y="868767"/>
            <a:ext cx="10150475" cy="762000"/>
          </a:xfrm>
        </p:spPr>
        <p:txBody>
          <a:bodyPr anchor="b">
            <a:normAutofit/>
          </a:bodyPr>
          <a:lstStyle>
            <a:lvl1pPr algn="l">
              <a:defRPr sz="4000"/>
            </a:lvl1pPr>
          </a:lstStyle>
          <a:p>
            <a:r>
              <a:rPr lang="fr-FR"/>
              <a:t>Sommaire</a:t>
            </a:r>
          </a:p>
        </p:txBody>
      </p:sp>
      <p:cxnSp>
        <p:nvCxnSpPr>
          <p:cNvPr id="13" name="Connecteur droit 12">
            <a:extLst>
              <a:ext uri="{FF2B5EF4-FFF2-40B4-BE49-F238E27FC236}">
                <a16:creationId xmlns:a16="http://schemas.microsoft.com/office/drawing/2014/main" id="{C22C4CA2-5344-4D90-927F-D0C79F3A165C}"/>
              </a:ext>
            </a:extLst>
          </p:cNvPr>
          <p:cNvCxnSpPr>
            <a:cxnSpLocks/>
          </p:cNvCxnSpPr>
          <p:nvPr userDrawn="1"/>
        </p:nvCxnSpPr>
        <p:spPr>
          <a:xfrm>
            <a:off x="911225" y="1643696"/>
            <a:ext cx="720000"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Espace réservé du texte 6">
            <a:extLst>
              <a:ext uri="{FF2B5EF4-FFF2-40B4-BE49-F238E27FC236}">
                <a16:creationId xmlns:a16="http://schemas.microsoft.com/office/drawing/2014/main" id="{5261AF1B-7D35-4324-9C57-0F44D48F1727}"/>
              </a:ext>
            </a:extLst>
          </p:cNvPr>
          <p:cNvSpPr>
            <a:spLocks noGrp="1"/>
          </p:cNvSpPr>
          <p:nvPr>
            <p:ph type="body" sz="quarter" idx="14" hasCustomPrompt="1"/>
          </p:nvPr>
        </p:nvSpPr>
        <p:spPr>
          <a:xfrm>
            <a:off x="831850" y="2410365"/>
            <a:ext cx="1980360" cy="617507"/>
          </a:xfrm>
        </p:spPr>
        <p:txBody>
          <a:bodyPr>
            <a:normAutofit/>
          </a:bodyPr>
          <a:lstStyle>
            <a:lvl1pPr marL="0" indent="0" algn="ctr">
              <a:buNone/>
              <a:defRPr sz="4800">
                <a:latin typeface="+mj-lt"/>
              </a:defRPr>
            </a:lvl1pPr>
          </a:lstStyle>
          <a:p>
            <a:pPr lvl="0"/>
            <a:r>
              <a:rPr lang="fr-FR"/>
              <a:t>1</a:t>
            </a:r>
          </a:p>
        </p:txBody>
      </p:sp>
      <p:sp>
        <p:nvSpPr>
          <p:cNvPr id="15" name="Espace réservé du texte 6">
            <a:extLst>
              <a:ext uri="{FF2B5EF4-FFF2-40B4-BE49-F238E27FC236}">
                <a16:creationId xmlns:a16="http://schemas.microsoft.com/office/drawing/2014/main" id="{0321A942-2F41-4775-9752-E19F169643FB}"/>
              </a:ext>
            </a:extLst>
          </p:cNvPr>
          <p:cNvSpPr>
            <a:spLocks noGrp="1"/>
          </p:cNvSpPr>
          <p:nvPr>
            <p:ph type="body" sz="quarter" idx="16" hasCustomPrompt="1"/>
          </p:nvPr>
        </p:nvSpPr>
        <p:spPr>
          <a:xfrm>
            <a:off x="9125728" y="2373687"/>
            <a:ext cx="1980360" cy="690862"/>
          </a:xfrm>
        </p:spPr>
        <p:txBody>
          <a:bodyPr>
            <a:normAutofit/>
          </a:bodyPr>
          <a:lstStyle>
            <a:lvl1pPr marL="0" indent="0" algn="ctr">
              <a:buNone/>
              <a:defRPr sz="4800">
                <a:latin typeface="+mj-lt"/>
              </a:defRPr>
            </a:lvl1pPr>
          </a:lstStyle>
          <a:p>
            <a:pPr lvl="0"/>
            <a:r>
              <a:rPr lang="fr-FR"/>
              <a:t>3</a:t>
            </a:r>
          </a:p>
        </p:txBody>
      </p:sp>
      <p:sp>
        <p:nvSpPr>
          <p:cNvPr id="16" name="Espace réservé du texte 3">
            <a:extLst>
              <a:ext uri="{FF2B5EF4-FFF2-40B4-BE49-F238E27FC236}">
                <a16:creationId xmlns:a16="http://schemas.microsoft.com/office/drawing/2014/main" id="{CA429FD8-58B0-4B42-888A-C8D9C88C5D22}"/>
              </a:ext>
            </a:extLst>
          </p:cNvPr>
          <p:cNvSpPr>
            <a:spLocks noGrp="1"/>
          </p:cNvSpPr>
          <p:nvPr>
            <p:ph type="body" sz="quarter" idx="17" hasCustomPrompt="1"/>
          </p:nvPr>
        </p:nvSpPr>
        <p:spPr>
          <a:xfrm>
            <a:off x="304150" y="3101227"/>
            <a:ext cx="3035760" cy="1203353"/>
          </a:xfrm>
        </p:spPr>
        <p:txBody>
          <a:bodyPr>
            <a:normAutofit/>
          </a:bodyPr>
          <a:lstStyle>
            <a:lvl1pPr marL="0" indent="0" algn="ctr">
              <a:buNone/>
              <a:defRPr sz="2000"/>
            </a:lvl1pPr>
          </a:lstStyle>
          <a:p>
            <a:pPr lvl="0"/>
            <a:r>
              <a:rPr lang="fr-FR"/>
              <a:t>Chapitre 1</a:t>
            </a:r>
          </a:p>
        </p:txBody>
      </p:sp>
      <p:sp>
        <p:nvSpPr>
          <p:cNvPr id="17" name="Espace réservé du texte 3">
            <a:extLst>
              <a:ext uri="{FF2B5EF4-FFF2-40B4-BE49-F238E27FC236}">
                <a16:creationId xmlns:a16="http://schemas.microsoft.com/office/drawing/2014/main" id="{45328703-0808-4862-A334-EB40B18F12FF}"/>
              </a:ext>
            </a:extLst>
          </p:cNvPr>
          <p:cNvSpPr>
            <a:spLocks noGrp="1"/>
          </p:cNvSpPr>
          <p:nvPr>
            <p:ph type="body" sz="quarter" idx="18" hasCustomPrompt="1"/>
          </p:nvPr>
        </p:nvSpPr>
        <p:spPr>
          <a:xfrm>
            <a:off x="4714939" y="3101227"/>
            <a:ext cx="3035760" cy="1203353"/>
          </a:xfrm>
        </p:spPr>
        <p:txBody>
          <a:bodyPr>
            <a:normAutofit/>
          </a:bodyPr>
          <a:lstStyle>
            <a:lvl1pPr marL="0" indent="0" algn="ctr">
              <a:buNone/>
              <a:defRPr sz="2000"/>
            </a:lvl1pPr>
          </a:lstStyle>
          <a:p>
            <a:pPr lvl="0"/>
            <a:r>
              <a:rPr lang="fr-FR"/>
              <a:t>Chapitre 2</a:t>
            </a:r>
          </a:p>
        </p:txBody>
      </p:sp>
      <p:sp>
        <p:nvSpPr>
          <p:cNvPr id="18" name="Espace réservé du texte 3">
            <a:extLst>
              <a:ext uri="{FF2B5EF4-FFF2-40B4-BE49-F238E27FC236}">
                <a16:creationId xmlns:a16="http://schemas.microsoft.com/office/drawing/2014/main" id="{75E294FD-60D0-409A-AD2D-13D340DFA23A}"/>
              </a:ext>
            </a:extLst>
          </p:cNvPr>
          <p:cNvSpPr>
            <a:spLocks noGrp="1"/>
          </p:cNvSpPr>
          <p:nvPr>
            <p:ph type="body" sz="quarter" idx="19" hasCustomPrompt="1"/>
          </p:nvPr>
        </p:nvSpPr>
        <p:spPr>
          <a:xfrm>
            <a:off x="8598028" y="3101227"/>
            <a:ext cx="3035760" cy="1203353"/>
          </a:xfrm>
        </p:spPr>
        <p:txBody>
          <a:bodyPr>
            <a:normAutofit/>
          </a:bodyPr>
          <a:lstStyle>
            <a:lvl1pPr marL="0" indent="0" algn="ctr">
              <a:buNone/>
              <a:defRPr sz="2000"/>
            </a:lvl1pPr>
          </a:lstStyle>
          <a:p>
            <a:pPr lvl="0"/>
            <a:r>
              <a:rPr lang="fr-FR"/>
              <a:t>Chapitre 3</a:t>
            </a:r>
          </a:p>
        </p:txBody>
      </p:sp>
      <p:sp>
        <p:nvSpPr>
          <p:cNvPr id="19" name="Espace réservé du texte 6">
            <a:extLst>
              <a:ext uri="{FF2B5EF4-FFF2-40B4-BE49-F238E27FC236}">
                <a16:creationId xmlns:a16="http://schemas.microsoft.com/office/drawing/2014/main" id="{C3DE7CBB-6723-42C6-8C20-6E20AA92809B}"/>
              </a:ext>
            </a:extLst>
          </p:cNvPr>
          <p:cNvSpPr>
            <a:spLocks noGrp="1"/>
          </p:cNvSpPr>
          <p:nvPr>
            <p:ph type="body" sz="quarter" idx="20" hasCustomPrompt="1"/>
          </p:nvPr>
        </p:nvSpPr>
        <p:spPr>
          <a:xfrm>
            <a:off x="831850" y="4486456"/>
            <a:ext cx="1980360" cy="617507"/>
          </a:xfrm>
        </p:spPr>
        <p:txBody>
          <a:bodyPr>
            <a:normAutofit/>
          </a:bodyPr>
          <a:lstStyle>
            <a:lvl1pPr marL="0" indent="0" algn="ctr">
              <a:buNone/>
              <a:defRPr sz="4800">
                <a:latin typeface="+mj-lt"/>
              </a:defRPr>
            </a:lvl1pPr>
          </a:lstStyle>
          <a:p>
            <a:pPr lvl="0"/>
            <a:r>
              <a:rPr lang="fr-FR"/>
              <a:t>4</a:t>
            </a:r>
          </a:p>
        </p:txBody>
      </p:sp>
      <p:sp>
        <p:nvSpPr>
          <p:cNvPr id="20" name="Espace réservé du texte 3">
            <a:extLst>
              <a:ext uri="{FF2B5EF4-FFF2-40B4-BE49-F238E27FC236}">
                <a16:creationId xmlns:a16="http://schemas.microsoft.com/office/drawing/2014/main" id="{DCF1609D-93A5-4040-9637-59B08FAB7574}"/>
              </a:ext>
            </a:extLst>
          </p:cNvPr>
          <p:cNvSpPr>
            <a:spLocks noGrp="1"/>
          </p:cNvSpPr>
          <p:nvPr>
            <p:ph type="body" sz="quarter" idx="21" hasCustomPrompt="1"/>
          </p:nvPr>
        </p:nvSpPr>
        <p:spPr>
          <a:xfrm>
            <a:off x="304150" y="5177318"/>
            <a:ext cx="3035760" cy="1203353"/>
          </a:xfrm>
        </p:spPr>
        <p:txBody>
          <a:bodyPr>
            <a:normAutofit/>
          </a:bodyPr>
          <a:lstStyle>
            <a:lvl1pPr marL="0" indent="0" algn="ctr">
              <a:buNone/>
              <a:defRPr sz="2000"/>
            </a:lvl1pPr>
          </a:lstStyle>
          <a:p>
            <a:pPr lvl="0"/>
            <a:r>
              <a:rPr lang="fr-FR"/>
              <a:t>Chapitre 4</a:t>
            </a:r>
          </a:p>
        </p:txBody>
      </p:sp>
      <p:sp>
        <p:nvSpPr>
          <p:cNvPr id="21" name="Espace réservé du texte 6">
            <a:extLst>
              <a:ext uri="{FF2B5EF4-FFF2-40B4-BE49-F238E27FC236}">
                <a16:creationId xmlns:a16="http://schemas.microsoft.com/office/drawing/2014/main" id="{3E785901-ACC1-4C86-AD97-AC20C9AEA176}"/>
              </a:ext>
            </a:extLst>
          </p:cNvPr>
          <p:cNvSpPr>
            <a:spLocks noGrp="1"/>
          </p:cNvSpPr>
          <p:nvPr>
            <p:ph type="body" sz="quarter" idx="22" hasCustomPrompt="1"/>
          </p:nvPr>
        </p:nvSpPr>
        <p:spPr>
          <a:xfrm>
            <a:off x="5105820" y="4557262"/>
            <a:ext cx="1980360" cy="617507"/>
          </a:xfrm>
        </p:spPr>
        <p:txBody>
          <a:bodyPr>
            <a:normAutofit/>
          </a:bodyPr>
          <a:lstStyle>
            <a:lvl1pPr marL="0" indent="0" algn="ctr">
              <a:buNone/>
              <a:defRPr sz="4800">
                <a:latin typeface="+mj-lt"/>
              </a:defRPr>
            </a:lvl1pPr>
          </a:lstStyle>
          <a:p>
            <a:pPr lvl="0"/>
            <a:r>
              <a:rPr lang="fr-FR"/>
              <a:t>5</a:t>
            </a:r>
          </a:p>
        </p:txBody>
      </p:sp>
      <p:sp>
        <p:nvSpPr>
          <p:cNvPr id="22" name="Espace réservé du texte 3">
            <a:extLst>
              <a:ext uri="{FF2B5EF4-FFF2-40B4-BE49-F238E27FC236}">
                <a16:creationId xmlns:a16="http://schemas.microsoft.com/office/drawing/2014/main" id="{BA697D20-2326-44C1-8EC0-1B443AECAEFF}"/>
              </a:ext>
            </a:extLst>
          </p:cNvPr>
          <p:cNvSpPr>
            <a:spLocks noGrp="1"/>
          </p:cNvSpPr>
          <p:nvPr>
            <p:ph type="body" sz="quarter" idx="23" hasCustomPrompt="1"/>
          </p:nvPr>
        </p:nvSpPr>
        <p:spPr>
          <a:xfrm>
            <a:off x="4578120" y="5248124"/>
            <a:ext cx="3035760" cy="1203353"/>
          </a:xfrm>
        </p:spPr>
        <p:txBody>
          <a:bodyPr>
            <a:normAutofit/>
          </a:bodyPr>
          <a:lstStyle>
            <a:lvl1pPr marL="0" indent="0" algn="ctr">
              <a:buNone/>
              <a:defRPr sz="2000"/>
            </a:lvl1pPr>
          </a:lstStyle>
          <a:p>
            <a:pPr lvl="0"/>
            <a:r>
              <a:rPr lang="fr-FR"/>
              <a:t>Chapitre 5</a:t>
            </a:r>
          </a:p>
        </p:txBody>
      </p:sp>
      <p:sp>
        <p:nvSpPr>
          <p:cNvPr id="23" name="Espace réservé du texte 6">
            <a:extLst>
              <a:ext uri="{FF2B5EF4-FFF2-40B4-BE49-F238E27FC236}">
                <a16:creationId xmlns:a16="http://schemas.microsoft.com/office/drawing/2014/main" id="{35C9803C-BDEE-41FD-9BF2-7BE0E5A99777}"/>
              </a:ext>
            </a:extLst>
          </p:cNvPr>
          <p:cNvSpPr>
            <a:spLocks noGrp="1"/>
          </p:cNvSpPr>
          <p:nvPr>
            <p:ph type="body" sz="quarter" idx="24" hasCustomPrompt="1"/>
          </p:nvPr>
        </p:nvSpPr>
        <p:spPr>
          <a:xfrm>
            <a:off x="9125728" y="4557262"/>
            <a:ext cx="1980360" cy="617507"/>
          </a:xfrm>
        </p:spPr>
        <p:txBody>
          <a:bodyPr>
            <a:normAutofit/>
          </a:bodyPr>
          <a:lstStyle>
            <a:lvl1pPr marL="0" indent="0" algn="ctr">
              <a:buNone/>
              <a:defRPr sz="4800">
                <a:latin typeface="+mj-lt"/>
              </a:defRPr>
            </a:lvl1pPr>
          </a:lstStyle>
          <a:p>
            <a:pPr lvl="0"/>
            <a:r>
              <a:rPr lang="fr-FR"/>
              <a:t>6</a:t>
            </a:r>
          </a:p>
        </p:txBody>
      </p:sp>
      <p:sp>
        <p:nvSpPr>
          <p:cNvPr id="24" name="Espace réservé du texte 3">
            <a:extLst>
              <a:ext uri="{FF2B5EF4-FFF2-40B4-BE49-F238E27FC236}">
                <a16:creationId xmlns:a16="http://schemas.microsoft.com/office/drawing/2014/main" id="{55DD4721-F763-4AB7-A8D9-D76DD38195BB}"/>
              </a:ext>
            </a:extLst>
          </p:cNvPr>
          <p:cNvSpPr>
            <a:spLocks noGrp="1"/>
          </p:cNvSpPr>
          <p:nvPr>
            <p:ph type="body" sz="quarter" idx="25" hasCustomPrompt="1"/>
          </p:nvPr>
        </p:nvSpPr>
        <p:spPr>
          <a:xfrm>
            <a:off x="8598028" y="5248124"/>
            <a:ext cx="3035760" cy="1203353"/>
          </a:xfrm>
        </p:spPr>
        <p:txBody>
          <a:bodyPr>
            <a:normAutofit/>
          </a:bodyPr>
          <a:lstStyle>
            <a:lvl1pPr marL="0" indent="0" algn="ctr">
              <a:buNone/>
              <a:defRPr sz="2000"/>
            </a:lvl1pPr>
          </a:lstStyle>
          <a:p>
            <a:pPr lvl="0"/>
            <a:r>
              <a:rPr lang="fr-FR"/>
              <a:t>Chapitre 6</a:t>
            </a:r>
          </a:p>
        </p:txBody>
      </p:sp>
      <p:sp>
        <p:nvSpPr>
          <p:cNvPr id="25" name="Espace réservé du texte 6">
            <a:extLst>
              <a:ext uri="{FF2B5EF4-FFF2-40B4-BE49-F238E27FC236}">
                <a16:creationId xmlns:a16="http://schemas.microsoft.com/office/drawing/2014/main" id="{2778CC63-7C27-478D-BC47-DCA472CF315C}"/>
              </a:ext>
            </a:extLst>
          </p:cNvPr>
          <p:cNvSpPr>
            <a:spLocks noGrp="1"/>
          </p:cNvSpPr>
          <p:nvPr>
            <p:ph type="body" sz="quarter" idx="26" hasCustomPrompt="1"/>
          </p:nvPr>
        </p:nvSpPr>
        <p:spPr>
          <a:xfrm>
            <a:off x="5123072" y="2410364"/>
            <a:ext cx="1980360" cy="617507"/>
          </a:xfrm>
        </p:spPr>
        <p:txBody>
          <a:bodyPr>
            <a:normAutofit/>
          </a:bodyPr>
          <a:lstStyle>
            <a:lvl1pPr marL="0" indent="0" algn="ctr">
              <a:buNone/>
              <a:defRPr sz="4800">
                <a:latin typeface="+mj-lt"/>
              </a:defRPr>
            </a:lvl1pPr>
          </a:lstStyle>
          <a:p>
            <a:pPr lvl="0"/>
            <a:r>
              <a:rPr lang="fr-FR"/>
              <a:t>2</a:t>
            </a:r>
          </a:p>
        </p:txBody>
      </p:sp>
    </p:spTree>
    <p:extLst>
      <p:ext uri="{BB962C8B-B14F-4D97-AF65-F5344CB8AC3E}">
        <p14:creationId xmlns:p14="http://schemas.microsoft.com/office/powerpoint/2010/main" val="3634552225"/>
      </p:ext>
    </p:extLst>
  </p:cSld>
  <p:clrMapOvr>
    <a:masterClrMapping/>
  </p:clrMapOvr>
  <p:extLst>
    <p:ext uri="{DCECCB84-F9BA-43D5-87BE-67443E8EF086}">
      <p15:sldGuideLst xmlns:p15="http://schemas.microsoft.com/office/powerpoint/2012/main">
        <p15:guide id="1" orient="horz" pos="346">
          <p15:clr>
            <a:srgbClr val="FBAE40"/>
          </p15:clr>
        </p15:guide>
        <p15:guide id="2" pos="370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 illustrations + texte &amp; titre">
    <p:spTree>
      <p:nvGrpSpPr>
        <p:cNvPr id="1" name=""/>
        <p:cNvGrpSpPr/>
        <p:nvPr/>
      </p:nvGrpSpPr>
      <p:grpSpPr>
        <a:xfrm>
          <a:off x="0" y="0"/>
          <a:ext cx="0" cy="0"/>
          <a:chOff x="0" y="0"/>
          <a:chExt cx="0" cy="0"/>
        </a:xfrm>
      </p:grpSpPr>
      <p:sp>
        <p:nvSpPr>
          <p:cNvPr id="11" name="Espace réservé du texte 2">
            <a:extLst>
              <a:ext uri="{FF2B5EF4-FFF2-40B4-BE49-F238E27FC236}">
                <a16:creationId xmlns:a16="http://schemas.microsoft.com/office/drawing/2014/main" id="{93B7423F-E2D5-4F83-8551-5AC5E02A1D2E}"/>
              </a:ext>
            </a:extLst>
          </p:cNvPr>
          <p:cNvSpPr>
            <a:spLocks noGrp="1"/>
          </p:cNvSpPr>
          <p:nvPr>
            <p:ph type="body" idx="13" hasCustomPrompt="1"/>
          </p:nvPr>
        </p:nvSpPr>
        <p:spPr>
          <a:xfrm>
            <a:off x="8232775" y="379710"/>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14" name="Espace réservé du texte 8">
            <a:extLst>
              <a:ext uri="{FF2B5EF4-FFF2-40B4-BE49-F238E27FC236}">
                <a16:creationId xmlns:a16="http://schemas.microsoft.com/office/drawing/2014/main" id="{EB44097D-15BD-4DC5-AF55-65FEA4ACA597}"/>
              </a:ext>
            </a:extLst>
          </p:cNvPr>
          <p:cNvSpPr>
            <a:spLocks noGrp="1"/>
          </p:cNvSpPr>
          <p:nvPr>
            <p:ph type="body" sz="quarter" idx="14"/>
          </p:nvPr>
        </p:nvSpPr>
        <p:spPr>
          <a:xfrm>
            <a:off x="4101920" y="2185217"/>
            <a:ext cx="3610334" cy="3753206"/>
          </a:xfrm>
        </p:spPr>
        <p:txBody>
          <a:bodyPr/>
          <a:lstStyle>
            <a:lvl1pPr marL="0" indent="0">
              <a:buNone/>
              <a:defRPr/>
            </a:lvl1pPr>
          </a:lstStyle>
          <a:p>
            <a:pPr lvl="0"/>
            <a:r>
              <a:rPr lang="fr-FR"/>
              <a:t>Cliquez pour modifier les styles du texte du masque</a:t>
            </a:r>
          </a:p>
          <a:p>
            <a:pPr lvl="1"/>
            <a:r>
              <a:rPr lang="fr-FR"/>
              <a:t>Deuxième niveau</a:t>
            </a:r>
          </a:p>
          <a:p>
            <a:pPr lvl="2"/>
            <a:r>
              <a:rPr lang="fr-FR"/>
              <a:t>Troisième niveau</a:t>
            </a:r>
          </a:p>
        </p:txBody>
      </p:sp>
      <p:sp>
        <p:nvSpPr>
          <p:cNvPr id="15" name="Espace réservé du contenu 3">
            <a:extLst>
              <a:ext uri="{FF2B5EF4-FFF2-40B4-BE49-F238E27FC236}">
                <a16:creationId xmlns:a16="http://schemas.microsoft.com/office/drawing/2014/main" id="{7A9E5FDF-5882-4C8F-B11E-DE98C88ABCAB}"/>
              </a:ext>
            </a:extLst>
          </p:cNvPr>
          <p:cNvSpPr>
            <a:spLocks noGrp="1"/>
          </p:cNvSpPr>
          <p:nvPr>
            <p:ph sz="quarter" idx="22"/>
          </p:nvPr>
        </p:nvSpPr>
        <p:spPr>
          <a:xfrm>
            <a:off x="831850" y="2185218"/>
            <a:ext cx="3019425" cy="1724025"/>
          </a:xfrm>
          <a:ln w="28575">
            <a:solidFill>
              <a:schemeClr val="tx1"/>
            </a:solidFill>
          </a:ln>
        </p:spPr>
        <p:txBody>
          <a:bodyPr/>
          <a:lstStyle>
            <a:lvl1pPr marL="0" indent="0">
              <a:buNone/>
              <a:defRPr/>
            </a:lvl1pPr>
          </a:lstStyle>
          <a:p>
            <a:pPr lvl="0"/>
            <a:r>
              <a:rPr lang="fr-FR"/>
              <a:t>Cliquez pour modifier les styles du texte du masque</a:t>
            </a:r>
          </a:p>
        </p:txBody>
      </p:sp>
      <p:sp>
        <p:nvSpPr>
          <p:cNvPr id="20" name="Espace réservé du contenu 3">
            <a:extLst>
              <a:ext uri="{FF2B5EF4-FFF2-40B4-BE49-F238E27FC236}">
                <a16:creationId xmlns:a16="http://schemas.microsoft.com/office/drawing/2014/main" id="{2F8C1DB0-9DEB-4F28-894D-2A33E647C0AA}"/>
              </a:ext>
            </a:extLst>
          </p:cNvPr>
          <p:cNvSpPr>
            <a:spLocks noGrp="1"/>
          </p:cNvSpPr>
          <p:nvPr>
            <p:ph sz="quarter" idx="23"/>
          </p:nvPr>
        </p:nvSpPr>
        <p:spPr>
          <a:xfrm>
            <a:off x="831849" y="4214043"/>
            <a:ext cx="3019425" cy="1724025"/>
          </a:xfrm>
          <a:ln w="28575">
            <a:solidFill>
              <a:schemeClr val="tx1"/>
            </a:solidFill>
          </a:ln>
        </p:spPr>
        <p:txBody>
          <a:bodyPr/>
          <a:lstStyle>
            <a:lvl1pPr marL="0" indent="0">
              <a:buNone/>
              <a:defRPr/>
            </a:lvl1pPr>
          </a:lstStyle>
          <a:p>
            <a:pPr lvl="0"/>
            <a:r>
              <a:rPr lang="fr-FR"/>
              <a:t>Cliquez pour modifier les styles du texte du masque</a:t>
            </a:r>
          </a:p>
        </p:txBody>
      </p:sp>
      <p:sp>
        <p:nvSpPr>
          <p:cNvPr id="21" name="Espace réservé du contenu 3">
            <a:extLst>
              <a:ext uri="{FF2B5EF4-FFF2-40B4-BE49-F238E27FC236}">
                <a16:creationId xmlns:a16="http://schemas.microsoft.com/office/drawing/2014/main" id="{3391A2DC-ABA1-4743-BC94-40D7C67912CB}"/>
              </a:ext>
            </a:extLst>
          </p:cNvPr>
          <p:cNvSpPr>
            <a:spLocks noGrp="1"/>
          </p:cNvSpPr>
          <p:nvPr>
            <p:ph sz="quarter" idx="24"/>
          </p:nvPr>
        </p:nvSpPr>
        <p:spPr>
          <a:xfrm>
            <a:off x="7962900" y="2185217"/>
            <a:ext cx="3019425" cy="1724025"/>
          </a:xfrm>
          <a:ln w="28575">
            <a:solidFill>
              <a:schemeClr val="tx1"/>
            </a:solidFill>
          </a:ln>
        </p:spPr>
        <p:txBody>
          <a:bodyPr/>
          <a:lstStyle>
            <a:lvl1pPr marL="0" indent="0">
              <a:buNone/>
              <a:defRPr/>
            </a:lvl1pPr>
          </a:lstStyle>
          <a:p>
            <a:pPr lvl="0"/>
            <a:r>
              <a:rPr lang="fr-FR"/>
              <a:t>Cliquez pour modifier les styles du texte du masque</a:t>
            </a:r>
          </a:p>
        </p:txBody>
      </p:sp>
      <p:sp>
        <p:nvSpPr>
          <p:cNvPr id="22" name="Espace réservé du contenu 3">
            <a:extLst>
              <a:ext uri="{FF2B5EF4-FFF2-40B4-BE49-F238E27FC236}">
                <a16:creationId xmlns:a16="http://schemas.microsoft.com/office/drawing/2014/main" id="{12D9CEB8-6263-4AC4-A7B0-4E43BCC31DCF}"/>
              </a:ext>
            </a:extLst>
          </p:cNvPr>
          <p:cNvSpPr>
            <a:spLocks noGrp="1"/>
          </p:cNvSpPr>
          <p:nvPr>
            <p:ph sz="quarter" idx="25"/>
          </p:nvPr>
        </p:nvSpPr>
        <p:spPr>
          <a:xfrm>
            <a:off x="7962900" y="4214042"/>
            <a:ext cx="3019425" cy="1724025"/>
          </a:xfrm>
          <a:ln w="28575">
            <a:solidFill>
              <a:schemeClr val="tx1"/>
            </a:solidFill>
          </a:ln>
        </p:spPr>
        <p:txBody>
          <a:bodyPr/>
          <a:lstStyle>
            <a:lvl1pPr marL="0" indent="0">
              <a:buNone/>
              <a:defRPr/>
            </a:lvl1pPr>
          </a:lstStyle>
          <a:p>
            <a:pPr lvl="0"/>
            <a:r>
              <a:rPr lang="fr-FR"/>
              <a:t>Cliquez pour modifier les styles du texte du masque</a:t>
            </a:r>
          </a:p>
        </p:txBody>
      </p:sp>
      <p:sp>
        <p:nvSpPr>
          <p:cNvPr id="16" name="Espace réservé du numéro de diapositive 5">
            <a:extLst>
              <a:ext uri="{FF2B5EF4-FFF2-40B4-BE49-F238E27FC236}">
                <a16:creationId xmlns:a16="http://schemas.microsoft.com/office/drawing/2014/main" id="{1AE0D2CE-AA5C-4542-AF2A-C4C4FA39BB34}"/>
              </a:ext>
            </a:extLst>
          </p:cNvPr>
          <p:cNvSpPr txBox="1">
            <a:spLocks/>
          </p:cNvSpPr>
          <p:nvPr userDrawn="1"/>
        </p:nvSpPr>
        <p:spPr>
          <a:xfrm>
            <a:off x="9205823" y="6346406"/>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pic>
        <p:nvPicPr>
          <p:cNvPr id="17" name="Image 16">
            <a:extLst>
              <a:ext uri="{FF2B5EF4-FFF2-40B4-BE49-F238E27FC236}">
                <a16:creationId xmlns:a16="http://schemas.microsoft.com/office/drawing/2014/main" id="{D87B91FC-4667-41D3-B58A-56A41F447C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19" name="Espace réservé du numéro de diapositive 5">
            <a:extLst>
              <a:ext uri="{FF2B5EF4-FFF2-40B4-BE49-F238E27FC236}">
                <a16:creationId xmlns:a16="http://schemas.microsoft.com/office/drawing/2014/main" id="{CE4D18AB-468E-4455-A033-2D5E01D95F8E}"/>
              </a:ext>
            </a:extLst>
          </p:cNvPr>
          <p:cNvSpPr txBox="1">
            <a:spLocks/>
          </p:cNvSpPr>
          <p:nvPr userDrawn="1"/>
        </p:nvSpPr>
        <p:spPr>
          <a:xfrm>
            <a:off x="4734651" y="6492875"/>
            <a:ext cx="27432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sp>
        <p:nvSpPr>
          <p:cNvPr id="23" name="Titre 1">
            <a:extLst>
              <a:ext uri="{FF2B5EF4-FFF2-40B4-BE49-F238E27FC236}">
                <a16:creationId xmlns:a16="http://schemas.microsoft.com/office/drawing/2014/main" id="{D4778C49-2693-4610-8021-6A0B3568A74D}"/>
              </a:ext>
            </a:extLst>
          </p:cNvPr>
          <p:cNvSpPr>
            <a:spLocks noGrp="1"/>
          </p:cNvSpPr>
          <p:nvPr>
            <p:ph type="title" hasCustomPrompt="1"/>
          </p:nvPr>
        </p:nvSpPr>
        <p:spPr>
          <a:xfrm>
            <a:off x="804862" y="868767"/>
            <a:ext cx="10150475" cy="762000"/>
          </a:xfrm>
        </p:spPr>
        <p:txBody>
          <a:bodyPr anchor="b">
            <a:normAutofit/>
          </a:bodyPr>
          <a:lstStyle>
            <a:lvl1pPr algn="l">
              <a:defRPr sz="4000"/>
            </a:lvl1pPr>
          </a:lstStyle>
          <a:p>
            <a:r>
              <a:rPr lang="fr-FR"/>
              <a:t>Modifiez le titre</a:t>
            </a:r>
          </a:p>
        </p:txBody>
      </p:sp>
      <p:cxnSp>
        <p:nvCxnSpPr>
          <p:cNvPr id="24" name="Connecteur droit 23">
            <a:extLst>
              <a:ext uri="{FF2B5EF4-FFF2-40B4-BE49-F238E27FC236}">
                <a16:creationId xmlns:a16="http://schemas.microsoft.com/office/drawing/2014/main" id="{F476597D-A332-40F1-B74C-C7BB46899C6C}"/>
              </a:ext>
            </a:extLst>
          </p:cNvPr>
          <p:cNvCxnSpPr>
            <a:cxnSpLocks/>
          </p:cNvCxnSpPr>
          <p:nvPr userDrawn="1"/>
        </p:nvCxnSpPr>
        <p:spPr>
          <a:xfrm>
            <a:off x="911225" y="1643696"/>
            <a:ext cx="720000"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20200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 illustrations + texte">
    <p:spTree>
      <p:nvGrpSpPr>
        <p:cNvPr id="1" name=""/>
        <p:cNvGrpSpPr/>
        <p:nvPr/>
      </p:nvGrpSpPr>
      <p:grpSpPr>
        <a:xfrm>
          <a:off x="0" y="0"/>
          <a:ext cx="0" cy="0"/>
          <a:chOff x="0" y="0"/>
          <a:chExt cx="0" cy="0"/>
        </a:xfrm>
      </p:grpSpPr>
      <p:sp>
        <p:nvSpPr>
          <p:cNvPr id="11" name="Espace réservé du texte 2">
            <a:extLst>
              <a:ext uri="{FF2B5EF4-FFF2-40B4-BE49-F238E27FC236}">
                <a16:creationId xmlns:a16="http://schemas.microsoft.com/office/drawing/2014/main" id="{93B7423F-E2D5-4F83-8551-5AC5E02A1D2E}"/>
              </a:ext>
            </a:extLst>
          </p:cNvPr>
          <p:cNvSpPr>
            <a:spLocks noGrp="1"/>
          </p:cNvSpPr>
          <p:nvPr>
            <p:ph type="body" idx="13" hasCustomPrompt="1"/>
          </p:nvPr>
        </p:nvSpPr>
        <p:spPr>
          <a:xfrm>
            <a:off x="8232775" y="379710"/>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14" name="Espace réservé du texte 8">
            <a:extLst>
              <a:ext uri="{FF2B5EF4-FFF2-40B4-BE49-F238E27FC236}">
                <a16:creationId xmlns:a16="http://schemas.microsoft.com/office/drawing/2014/main" id="{EB44097D-15BD-4DC5-AF55-65FEA4ACA597}"/>
              </a:ext>
            </a:extLst>
          </p:cNvPr>
          <p:cNvSpPr>
            <a:spLocks noGrp="1"/>
          </p:cNvSpPr>
          <p:nvPr>
            <p:ph type="body" sz="quarter" idx="14"/>
          </p:nvPr>
        </p:nvSpPr>
        <p:spPr>
          <a:xfrm>
            <a:off x="4101920" y="1606664"/>
            <a:ext cx="3610334" cy="3753206"/>
          </a:xfrm>
        </p:spPr>
        <p:txBody>
          <a:bodyPr/>
          <a:lstStyle>
            <a:lvl1pPr marL="0" indent="0">
              <a:buNone/>
              <a:defRPr/>
            </a:lvl1pPr>
          </a:lstStyle>
          <a:p>
            <a:pPr lvl="0"/>
            <a:r>
              <a:rPr lang="fr-FR"/>
              <a:t>Cliquez pour modifier les styles du texte du masque</a:t>
            </a:r>
          </a:p>
          <a:p>
            <a:pPr lvl="1"/>
            <a:r>
              <a:rPr lang="fr-FR"/>
              <a:t>Deuxième niveau</a:t>
            </a:r>
          </a:p>
          <a:p>
            <a:pPr lvl="2"/>
            <a:r>
              <a:rPr lang="fr-FR"/>
              <a:t>Troisième niveau</a:t>
            </a:r>
          </a:p>
        </p:txBody>
      </p:sp>
      <p:sp>
        <p:nvSpPr>
          <p:cNvPr id="15" name="Espace réservé du contenu 3">
            <a:extLst>
              <a:ext uri="{FF2B5EF4-FFF2-40B4-BE49-F238E27FC236}">
                <a16:creationId xmlns:a16="http://schemas.microsoft.com/office/drawing/2014/main" id="{7A9E5FDF-5882-4C8F-B11E-DE98C88ABCAB}"/>
              </a:ext>
            </a:extLst>
          </p:cNvPr>
          <p:cNvSpPr>
            <a:spLocks noGrp="1"/>
          </p:cNvSpPr>
          <p:nvPr>
            <p:ph sz="quarter" idx="22"/>
          </p:nvPr>
        </p:nvSpPr>
        <p:spPr>
          <a:xfrm>
            <a:off x="831850" y="1606665"/>
            <a:ext cx="3019425" cy="1724025"/>
          </a:xfrm>
          <a:ln w="28575">
            <a:solidFill>
              <a:schemeClr val="tx1"/>
            </a:solidFill>
          </a:ln>
        </p:spPr>
        <p:txBody>
          <a:bodyPr/>
          <a:lstStyle>
            <a:lvl1pPr marL="0" indent="0">
              <a:buNone/>
              <a:defRPr/>
            </a:lvl1pPr>
          </a:lstStyle>
          <a:p>
            <a:pPr lvl="0"/>
            <a:r>
              <a:rPr lang="fr-FR"/>
              <a:t>Cliquez pour modifier les styles du texte du masque</a:t>
            </a:r>
          </a:p>
        </p:txBody>
      </p:sp>
      <p:sp>
        <p:nvSpPr>
          <p:cNvPr id="20" name="Espace réservé du contenu 3">
            <a:extLst>
              <a:ext uri="{FF2B5EF4-FFF2-40B4-BE49-F238E27FC236}">
                <a16:creationId xmlns:a16="http://schemas.microsoft.com/office/drawing/2014/main" id="{2F8C1DB0-9DEB-4F28-894D-2A33E647C0AA}"/>
              </a:ext>
            </a:extLst>
          </p:cNvPr>
          <p:cNvSpPr>
            <a:spLocks noGrp="1"/>
          </p:cNvSpPr>
          <p:nvPr>
            <p:ph sz="quarter" idx="23"/>
          </p:nvPr>
        </p:nvSpPr>
        <p:spPr>
          <a:xfrm>
            <a:off x="831849" y="3635490"/>
            <a:ext cx="3019425" cy="1724025"/>
          </a:xfrm>
          <a:ln w="28575">
            <a:solidFill>
              <a:schemeClr val="tx1"/>
            </a:solidFill>
          </a:ln>
        </p:spPr>
        <p:txBody>
          <a:bodyPr/>
          <a:lstStyle>
            <a:lvl1pPr marL="0" indent="0">
              <a:buNone/>
              <a:defRPr/>
            </a:lvl1pPr>
          </a:lstStyle>
          <a:p>
            <a:pPr lvl="0"/>
            <a:r>
              <a:rPr lang="fr-FR"/>
              <a:t>Cliquez pour modifier les styles du texte du masque</a:t>
            </a:r>
          </a:p>
        </p:txBody>
      </p:sp>
      <p:sp>
        <p:nvSpPr>
          <p:cNvPr id="21" name="Espace réservé du contenu 3">
            <a:extLst>
              <a:ext uri="{FF2B5EF4-FFF2-40B4-BE49-F238E27FC236}">
                <a16:creationId xmlns:a16="http://schemas.microsoft.com/office/drawing/2014/main" id="{3391A2DC-ABA1-4743-BC94-40D7C67912CB}"/>
              </a:ext>
            </a:extLst>
          </p:cNvPr>
          <p:cNvSpPr>
            <a:spLocks noGrp="1"/>
          </p:cNvSpPr>
          <p:nvPr>
            <p:ph sz="quarter" idx="24"/>
          </p:nvPr>
        </p:nvSpPr>
        <p:spPr>
          <a:xfrm>
            <a:off x="7962900" y="1606664"/>
            <a:ext cx="3019425" cy="1724025"/>
          </a:xfrm>
          <a:ln w="28575">
            <a:solidFill>
              <a:schemeClr val="tx1"/>
            </a:solidFill>
          </a:ln>
        </p:spPr>
        <p:txBody>
          <a:bodyPr/>
          <a:lstStyle>
            <a:lvl1pPr marL="0" indent="0">
              <a:buNone/>
              <a:defRPr/>
            </a:lvl1pPr>
          </a:lstStyle>
          <a:p>
            <a:pPr lvl="0"/>
            <a:r>
              <a:rPr lang="fr-FR"/>
              <a:t>Cliquez pour modifier les styles du texte du masque</a:t>
            </a:r>
          </a:p>
        </p:txBody>
      </p:sp>
      <p:sp>
        <p:nvSpPr>
          <p:cNvPr id="22" name="Espace réservé du contenu 3">
            <a:extLst>
              <a:ext uri="{FF2B5EF4-FFF2-40B4-BE49-F238E27FC236}">
                <a16:creationId xmlns:a16="http://schemas.microsoft.com/office/drawing/2014/main" id="{12D9CEB8-6263-4AC4-A7B0-4E43BCC31DCF}"/>
              </a:ext>
            </a:extLst>
          </p:cNvPr>
          <p:cNvSpPr>
            <a:spLocks noGrp="1"/>
          </p:cNvSpPr>
          <p:nvPr>
            <p:ph sz="quarter" idx="25"/>
          </p:nvPr>
        </p:nvSpPr>
        <p:spPr>
          <a:xfrm>
            <a:off x="7962900" y="3635489"/>
            <a:ext cx="3019425" cy="1724025"/>
          </a:xfrm>
          <a:ln w="28575">
            <a:solidFill>
              <a:schemeClr val="tx1"/>
            </a:solidFill>
          </a:ln>
        </p:spPr>
        <p:txBody>
          <a:bodyPr/>
          <a:lstStyle>
            <a:lvl1pPr marL="0" indent="0">
              <a:buNone/>
              <a:defRPr/>
            </a:lvl1pPr>
          </a:lstStyle>
          <a:p>
            <a:pPr lvl="0"/>
            <a:r>
              <a:rPr lang="fr-FR"/>
              <a:t>Cliquez pour modifier les styles du texte du masque</a:t>
            </a:r>
          </a:p>
        </p:txBody>
      </p:sp>
      <p:sp>
        <p:nvSpPr>
          <p:cNvPr id="16" name="Espace réservé du numéro de diapositive 5">
            <a:extLst>
              <a:ext uri="{FF2B5EF4-FFF2-40B4-BE49-F238E27FC236}">
                <a16:creationId xmlns:a16="http://schemas.microsoft.com/office/drawing/2014/main" id="{1AE0D2CE-AA5C-4542-AF2A-C4C4FA39BB34}"/>
              </a:ext>
            </a:extLst>
          </p:cNvPr>
          <p:cNvSpPr txBox="1">
            <a:spLocks/>
          </p:cNvSpPr>
          <p:nvPr userDrawn="1"/>
        </p:nvSpPr>
        <p:spPr>
          <a:xfrm>
            <a:off x="9205823" y="6346406"/>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pic>
        <p:nvPicPr>
          <p:cNvPr id="9" name="Image 8">
            <a:extLst>
              <a:ext uri="{FF2B5EF4-FFF2-40B4-BE49-F238E27FC236}">
                <a16:creationId xmlns:a16="http://schemas.microsoft.com/office/drawing/2014/main" id="{D361E56E-2B30-43AD-926E-1808BA77850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12" name="Espace réservé du numéro de diapositive 5">
            <a:extLst>
              <a:ext uri="{FF2B5EF4-FFF2-40B4-BE49-F238E27FC236}">
                <a16:creationId xmlns:a16="http://schemas.microsoft.com/office/drawing/2014/main" id="{965595B6-ED6D-4C86-8B48-417583EDC11B}"/>
              </a:ext>
            </a:extLst>
          </p:cNvPr>
          <p:cNvSpPr txBox="1">
            <a:spLocks/>
          </p:cNvSpPr>
          <p:nvPr userDrawn="1"/>
        </p:nvSpPr>
        <p:spPr>
          <a:xfrm>
            <a:off x="4734651" y="6492875"/>
            <a:ext cx="27432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spTree>
    <p:extLst>
      <p:ext uri="{BB962C8B-B14F-4D97-AF65-F5344CB8AC3E}">
        <p14:creationId xmlns:p14="http://schemas.microsoft.com/office/powerpoint/2010/main" val="1352156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 illustrations + texte &amp; titre">
    <p:spTree>
      <p:nvGrpSpPr>
        <p:cNvPr id="1" name=""/>
        <p:cNvGrpSpPr/>
        <p:nvPr/>
      </p:nvGrpSpPr>
      <p:grpSpPr>
        <a:xfrm>
          <a:off x="0" y="0"/>
          <a:ext cx="0" cy="0"/>
          <a:chOff x="0" y="0"/>
          <a:chExt cx="0" cy="0"/>
        </a:xfrm>
      </p:grpSpPr>
      <p:sp>
        <p:nvSpPr>
          <p:cNvPr id="11" name="Espace réservé du texte 2">
            <a:extLst>
              <a:ext uri="{FF2B5EF4-FFF2-40B4-BE49-F238E27FC236}">
                <a16:creationId xmlns:a16="http://schemas.microsoft.com/office/drawing/2014/main" id="{93B7423F-E2D5-4F83-8551-5AC5E02A1D2E}"/>
              </a:ext>
            </a:extLst>
          </p:cNvPr>
          <p:cNvSpPr>
            <a:spLocks noGrp="1"/>
          </p:cNvSpPr>
          <p:nvPr>
            <p:ph type="body" idx="13" hasCustomPrompt="1"/>
          </p:nvPr>
        </p:nvSpPr>
        <p:spPr>
          <a:xfrm>
            <a:off x="8232775" y="379710"/>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5" name="Espace réservé du texte 4">
            <a:extLst>
              <a:ext uri="{FF2B5EF4-FFF2-40B4-BE49-F238E27FC236}">
                <a16:creationId xmlns:a16="http://schemas.microsoft.com/office/drawing/2014/main" id="{84C7E3BA-54D9-4B15-B01F-1BC21D8DCC9C}"/>
              </a:ext>
            </a:extLst>
          </p:cNvPr>
          <p:cNvSpPr>
            <a:spLocks noGrp="1"/>
          </p:cNvSpPr>
          <p:nvPr>
            <p:ph type="body" sz="quarter" idx="26"/>
          </p:nvPr>
        </p:nvSpPr>
        <p:spPr>
          <a:xfrm>
            <a:off x="507525" y="5225631"/>
            <a:ext cx="10139362" cy="1120775"/>
          </a:xfrm>
        </p:spPr>
        <p:txBody>
          <a:bodyPr/>
          <a:lstStyle>
            <a:lvl1pPr marL="0" indent="0">
              <a:buNone/>
              <a:defRPr/>
            </a:lvl1pPr>
          </a:lstStyle>
          <a:p>
            <a:pPr lvl="0"/>
            <a:r>
              <a:rPr lang="fr-FR"/>
              <a:t>Cliquez pour modifier les styles du texte du masque</a:t>
            </a:r>
          </a:p>
          <a:p>
            <a:pPr lvl="1"/>
            <a:r>
              <a:rPr lang="fr-FR"/>
              <a:t>Deuxième niveau</a:t>
            </a:r>
          </a:p>
          <a:p>
            <a:pPr lvl="2"/>
            <a:r>
              <a:rPr lang="fr-FR"/>
              <a:t>Troisième niveau</a:t>
            </a:r>
          </a:p>
        </p:txBody>
      </p:sp>
      <p:sp>
        <p:nvSpPr>
          <p:cNvPr id="17" name="Espace réservé du contenu 7">
            <a:extLst>
              <a:ext uri="{FF2B5EF4-FFF2-40B4-BE49-F238E27FC236}">
                <a16:creationId xmlns:a16="http://schemas.microsoft.com/office/drawing/2014/main" id="{96339926-6609-4413-A1A1-5EF928AD81D8}"/>
              </a:ext>
            </a:extLst>
          </p:cNvPr>
          <p:cNvSpPr>
            <a:spLocks noGrp="1"/>
          </p:cNvSpPr>
          <p:nvPr>
            <p:ph sz="quarter" idx="27"/>
          </p:nvPr>
        </p:nvSpPr>
        <p:spPr>
          <a:xfrm>
            <a:off x="507525" y="2235877"/>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18" name="Espace réservé du contenu 7">
            <a:extLst>
              <a:ext uri="{FF2B5EF4-FFF2-40B4-BE49-F238E27FC236}">
                <a16:creationId xmlns:a16="http://schemas.microsoft.com/office/drawing/2014/main" id="{E7DE4277-8E6B-4F4A-ABE9-BA6C3665A8DB}"/>
              </a:ext>
            </a:extLst>
          </p:cNvPr>
          <p:cNvSpPr>
            <a:spLocks noGrp="1"/>
          </p:cNvSpPr>
          <p:nvPr>
            <p:ph sz="quarter" idx="28"/>
          </p:nvPr>
        </p:nvSpPr>
        <p:spPr>
          <a:xfrm>
            <a:off x="2831626" y="2237734"/>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19" name="Espace réservé du contenu 7">
            <a:extLst>
              <a:ext uri="{FF2B5EF4-FFF2-40B4-BE49-F238E27FC236}">
                <a16:creationId xmlns:a16="http://schemas.microsoft.com/office/drawing/2014/main" id="{AFBFACF9-D139-40AC-943B-B6CDA2D590AD}"/>
              </a:ext>
            </a:extLst>
          </p:cNvPr>
          <p:cNvSpPr>
            <a:spLocks noGrp="1"/>
          </p:cNvSpPr>
          <p:nvPr>
            <p:ph sz="quarter" idx="29"/>
          </p:nvPr>
        </p:nvSpPr>
        <p:spPr>
          <a:xfrm>
            <a:off x="5155726" y="2235877"/>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28" name="Espace réservé du contenu 7">
            <a:extLst>
              <a:ext uri="{FF2B5EF4-FFF2-40B4-BE49-F238E27FC236}">
                <a16:creationId xmlns:a16="http://schemas.microsoft.com/office/drawing/2014/main" id="{3C60DF4C-F10C-4D5B-B822-7007D105FAD9}"/>
              </a:ext>
            </a:extLst>
          </p:cNvPr>
          <p:cNvSpPr>
            <a:spLocks noGrp="1"/>
          </p:cNvSpPr>
          <p:nvPr>
            <p:ph sz="quarter" idx="30"/>
          </p:nvPr>
        </p:nvSpPr>
        <p:spPr>
          <a:xfrm>
            <a:off x="7479826" y="2240125"/>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29" name="Espace réservé du contenu 7">
            <a:extLst>
              <a:ext uri="{FF2B5EF4-FFF2-40B4-BE49-F238E27FC236}">
                <a16:creationId xmlns:a16="http://schemas.microsoft.com/office/drawing/2014/main" id="{F165D8CE-E126-45B6-9CA3-4A97A90A6BBD}"/>
              </a:ext>
            </a:extLst>
          </p:cNvPr>
          <p:cNvSpPr>
            <a:spLocks noGrp="1"/>
          </p:cNvSpPr>
          <p:nvPr>
            <p:ph sz="quarter" idx="31"/>
          </p:nvPr>
        </p:nvSpPr>
        <p:spPr>
          <a:xfrm>
            <a:off x="9803925" y="2235877"/>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30" name="Espace réservé du contenu 7">
            <a:extLst>
              <a:ext uri="{FF2B5EF4-FFF2-40B4-BE49-F238E27FC236}">
                <a16:creationId xmlns:a16="http://schemas.microsoft.com/office/drawing/2014/main" id="{0F828BFE-FACA-4F0F-98B6-4F1F60549CEE}"/>
              </a:ext>
            </a:extLst>
          </p:cNvPr>
          <p:cNvSpPr>
            <a:spLocks noGrp="1"/>
          </p:cNvSpPr>
          <p:nvPr>
            <p:ph sz="quarter" idx="32"/>
          </p:nvPr>
        </p:nvSpPr>
        <p:spPr>
          <a:xfrm>
            <a:off x="507525" y="3642504"/>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31" name="Espace réservé du contenu 7">
            <a:extLst>
              <a:ext uri="{FF2B5EF4-FFF2-40B4-BE49-F238E27FC236}">
                <a16:creationId xmlns:a16="http://schemas.microsoft.com/office/drawing/2014/main" id="{7860A0F3-4A20-484D-81B2-612F87DD5033}"/>
              </a:ext>
            </a:extLst>
          </p:cNvPr>
          <p:cNvSpPr>
            <a:spLocks noGrp="1"/>
          </p:cNvSpPr>
          <p:nvPr>
            <p:ph sz="quarter" idx="33"/>
          </p:nvPr>
        </p:nvSpPr>
        <p:spPr>
          <a:xfrm>
            <a:off x="2831625" y="3642504"/>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32" name="Espace réservé du contenu 7">
            <a:extLst>
              <a:ext uri="{FF2B5EF4-FFF2-40B4-BE49-F238E27FC236}">
                <a16:creationId xmlns:a16="http://schemas.microsoft.com/office/drawing/2014/main" id="{7B6E9494-FC7E-4857-B63D-2B467A5F8AD7}"/>
              </a:ext>
            </a:extLst>
          </p:cNvPr>
          <p:cNvSpPr>
            <a:spLocks noGrp="1"/>
          </p:cNvSpPr>
          <p:nvPr>
            <p:ph sz="quarter" idx="34"/>
          </p:nvPr>
        </p:nvSpPr>
        <p:spPr>
          <a:xfrm>
            <a:off x="5155725" y="3669778"/>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33" name="Espace réservé du contenu 7">
            <a:extLst>
              <a:ext uri="{FF2B5EF4-FFF2-40B4-BE49-F238E27FC236}">
                <a16:creationId xmlns:a16="http://schemas.microsoft.com/office/drawing/2014/main" id="{D4A0CE35-4DE7-4599-896C-7342974A3C3D}"/>
              </a:ext>
            </a:extLst>
          </p:cNvPr>
          <p:cNvSpPr>
            <a:spLocks noGrp="1"/>
          </p:cNvSpPr>
          <p:nvPr>
            <p:ph sz="quarter" idx="35"/>
          </p:nvPr>
        </p:nvSpPr>
        <p:spPr>
          <a:xfrm>
            <a:off x="7479825" y="3669778"/>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34" name="Espace réservé du contenu 7">
            <a:extLst>
              <a:ext uri="{FF2B5EF4-FFF2-40B4-BE49-F238E27FC236}">
                <a16:creationId xmlns:a16="http://schemas.microsoft.com/office/drawing/2014/main" id="{BDBBFE3B-4CCF-47C6-8BDC-C6056B2BE17C}"/>
              </a:ext>
            </a:extLst>
          </p:cNvPr>
          <p:cNvSpPr>
            <a:spLocks noGrp="1"/>
          </p:cNvSpPr>
          <p:nvPr>
            <p:ph sz="quarter" idx="36"/>
          </p:nvPr>
        </p:nvSpPr>
        <p:spPr>
          <a:xfrm>
            <a:off x="9803924" y="3642504"/>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21" name="Espace réservé du numéro de diapositive 5">
            <a:extLst>
              <a:ext uri="{FF2B5EF4-FFF2-40B4-BE49-F238E27FC236}">
                <a16:creationId xmlns:a16="http://schemas.microsoft.com/office/drawing/2014/main" id="{08A7C8D0-2E56-44AC-AC78-A3AC6FE5D03C}"/>
              </a:ext>
            </a:extLst>
          </p:cNvPr>
          <p:cNvSpPr txBox="1">
            <a:spLocks/>
          </p:cNvSpPr>
          <p:nvPr userDrawn="1"/>
        </p:nvSpPr>
        <p:spPr>
          <a:xfrm>
            <a:off x="9205823" y="6346406"/>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pic>
        <p:nvPicPr>
          <p:cNvPr id="22" name="Image 21">
            <a:extLst>
              <a:ext uri="{FF2B5EF4-FFF2-40B4-BE49-F238E27FC236}">
                <a16:creationId xmlns:a16="http://schemas.microsoft.com/office/drawing/2014/main" id="{9EFEBFDD-C17F-482D-8E7C-0320AFCF95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24" name="Espace réservé du numéro de diapositive 5">
            <a:extLst>
              <a:ext uri="{FF2B5EF4-FFF2-40B4-BE49-F238E27FC236}">
                <a16:creationId xmlns:a16="http://schemas.microsoft.com/office/drawing/2014/main" id="{0C8A122E-9D1A-4A76-9CCB-34694B66A311}"/>
              </a:ext>
            </a:extLst>
          </p:cNvPr>
          <p:cNvSpPr txBox="1">
            <a:spLocks/>
          </p:cNvSpPr>
          <p:nvPr userDrawn="1"/>
        </p:nvSpPr>
        <p:spPr>
          <a:xfrm>
            <a:off x="4734651" y="6492875"/>
            <a:ext cx="27432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sp>
        <p:nvSpPr>
          <p:cNvPr id="25" name="Titre 1">
            <a:extLst>
              <a:ext uri="{FF2B5EF4-FFF2-40B4-BE49-F238E27FC236}">
                <a16:creationId xmlns:a16="http://schemas.microsoft.com/office/drawing/2014/main" id="{2EFADCCD-A4E2-4B41-8BB1-D528CBD11528}"/>
              </a:ext>
            </a:extLst>
          </p:cNvPr>
          <p:cNvSpPr>
            <a:spLocks noGrp="1"/>
          </p:cNvSpPr>
          <p:nvPr>
            <p:ph type="title" hasCustomPrompt="1"/>
          </p:nvPr>
        </p:nvSpPr>
        <p:spPr>
          <a:xfrm>
            <a:off x="804862" y="868767"/>
            <a:ext cx="10150475" cy="762000"/>
          </a:xfrm>
        </p:spPr>
        <p:txBody>
          <a:bodyPr anchor="b">
            <a:normAutofit/>
          </a:bodyPr>
          <a:lstStyle>
            <a:lvl1pPr algn="l">
              <a:defRPr sz="4000"/>
            </a:lvl1pPr>
          </a:lstStyle>
          <a:p>
            <a:r>
              <a:rPr lang="fr-FR"/>
              <a:t>Modifiez le titre</a:t>
            </a:r>
          </a:p>
        </p:txBody>
      </p:sp>
      <p:cxnSp>
        <p:nvCxnSpPr>
          <p:cNvPr id="26" name="Connecteur droit 25">
            <a:extLst>
              <a:ext uri="{FF2B5EF4-FFF2-40B4-BE49-F238E27FC236}">
                <a16:creationId xmlns:a16="http://schemas.microsoft.com/office/drawing/2014/main" id="{12B22958-B597-4E1B-8056-6BF687412E8A}"/>
              </a:ext>
            </a:extLst>
          </p:cNvPr>
          <p:cNvCxnSpPr>
            <a:cxnSpLocks/>
          </p:cNvCxnSpPr>
          <p:nvPr userDrawn="1"/>
        </p:nvCxnSpPr>
        <p:spPr>
          <a:xfrm>
            <a:off x="911225" y="1643696"/>
            <a:ext cx="720000"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05268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0 illustrations + texte">
    <p:spTree>
      <p:nvGrpSpPr>
        <p:cNvPr id="1" name=""/>
        <p:cNvGrpSpPr/>
        <p:nvPr/>
      </p:nvGrpSpPr>
      <p:grpSpPr>
        <a:xfrm>
          <a:off x="0" y="0"/>
          <a:ext cx="0" cy="0"/>
          <a:chOff x="0" y="0"/>
          <a:chExt cx="0" cy="0"/>
        </a:xfrm>
      </p:grpSpPr>
      <p:sp>
        <p:nvSpPr>
          <p:cNvPr id="11" name="Espace réservé du texte 2">
            <a:extLst>
              <a:ext uri="{FF2B5EF4-FFF2-40B4-BE49-F238E27FC236}">
                <a16:creationId xmlns:a16="http://schemas.microsoft.com/office/drawing/2014/main" id="{93B7423F-E2D5-4F83-8551-5AC5E02A1D2E}"/>
              </a:ext>
            </a:extLst>
          </p:cNvPr>
          <p:cNvSpPr>
            <a:spLocks noGrp="1"/>
          </p:cNvSpPr>
          <p:nvPr>
            <p:ph type="body" idx="13" hasCustomPrompt="1"/>
          </p:nvPr>
        </p:nvSpPr>
        <p:spPr>
          <a:xfrm>
            <a:off x="8232775" y="379710"/>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5" name="Espace réservé du texte 4">
            <a:extLst>
              <a:ext uri="{FF2B5EF4-FFF2-40B4-BE49-F238E27FC236}">
                <a16:creationId xmlns:a16="http://schemas.microsoft.com/office/drawing/2014/main" id="{84C7E3BA-54D9-4B15-B01F-1BC21D8DCC9C}"/>
              </a:ext>
            </a:extLst>
          </p:cNvPr>
          <p:cNvSpPr>
            <a:spLocks noGrp="1"/>
          </p:cNvSpPr>
          <p:nvPr>
            <p:ph type="body" sz="quarter" idx="26"/>
          </p:nvPr>
        </p:nvSpPr>
        <p:spPr>
          <a:xfrm>
            <a:off x="442913" y="4510911"/>
            <a:ext cx="10139362" cy="1120775"/>
          </a:xfrm>
        </p:spPr>
        <p:txBody>
          <a:bodyPr/>
          <a:lstStyle>
            <a:lvl1pPr marL="0" indent="0">
              <a:buNone/>
              <a:defRPr/>
            </a:lvl1pPr>
          </a:lstStyle>
          <a:p>
            <a:pPr lvl="0"/>
            <a:r>
              <a:rPr lang="fr-FR"/>
              <a:t>Cliquez pour modifier les styles du texte du masque</a:t>
            </a:r>
          </a:p>
          <a:p>
            <a:pPr lvl="1"/>
            <a:r>
              <a:rPr lang="fr-FR"/>
              <a:t>Deuxième niveau</a:t>
            </a:r>
          </a:p>
          <a:p>
            <a:pPr lvl="2"/>
            <a:r>
              <a:rPr lang="fr-FR"/>
              <a:t>Troisième niveau</a:t>
            </a:r>
          </a:p>
        </p:txBody>
      </p:sp>
      <p:sp>
        <p:nvSpPr>
          <p:cNvPr id="17" name="Espace réservé du contenu 7">
            <a:extLst>
              <a:ext uri="{FF2B5EF4-FFF2-40B4-BE49-F238E27FC236}">
                <a16:creationId xmlns:a16="http://schemas.microsoft.com/office/drawing/2014/main" id="{96339926-6609-4413-A1A1-5EF928AD81D8}"/>
              </a:ext>
            </a:extLst>
          </p:cNvPr>
          <p:cNvSpPr>
            <a:spLocks noGrp="1"/>
          </p:cNvSpPr>
          <p:nvPr>
            <p:ph sz="quarter" idx="27"/>
          </p:nvPr>
        </p:nvSpPr>
        <p:spPr>
          <a:xfrm>
            <a:off x="442913" y="1521157"/>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18" name="Espace réservé du contenu 7">
            <a:extLst>
              <a:ext uri="{FF2B5EF4-FFF2-40B4-BE49-F238E27FC236}">
                <a16:creationId xmlns:a16="http://schemas.microsoft.com/office/drawing/2014/main" id="{E7DE4277-8E6B-4F4A-ABE9-BA6C3665A8DB}"/>
              </a:ext>
            </a:extLst>
          </p:cNvPr>
          <p:cNvSpPr>
            <a:spLocks noGrp="1"/>
          </p:cNvSpPr>
          <p:nvPr>
            <p:ph sz="quarter" idx="28"/>
          </p:nvPr>
        </p:nvSpPr>
        <p:spPr>
          <a:xfrm>
            <a:off x="2767014" y="1523014"/>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19" name="Espace réservé du contenu 7">
            <a:extLst>
              <a:ext uri="{FF2B5EF4-FFF2-40B4-BE49-F238E27FC236}">
                <a16:creationId xmlns:a16="http://schemas.microsoft.com/office/drawing/2014/main" id="{AFBFACF9-D139-40AC-943B-B6CDA2D590AD}"/>
              </a:ext>
            </a:extLst>
          </p:cNvPr>
          <p:cNvSpPr>
            <a:spLocks noGrp="1"/>
          </p:cNvSpPr>
          <p:nvPr>
            <p:ph sz="quarter" idx="29"/>
          </p:nvPr>
        </p:nvSpPr>
        <p:spPr>
          <a:xfrm>
            <a:off x="5091114" y="1521157"/>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28" name="Espace réservé du contenu 7">
            <a:extLst>
              <a:ext uri="{FF2B5EF4-FFF2-40B4-BE49-F238E27FC236}">
                <a16:creationId xmlns:a16="http://schemas.microsoft.com/office/drawing/2014/main" id="{3C60DF4C-F10C-4D5B-B822-7007D105FAD9}"/>
              </a:ext>
            </a:extLst>
          </p:cNvPr>
          <p:cNvSpPr>
            <a:spLocks noGrp="1"/>
          </p:cNvSpPr>
          <p:nvPr>
            <p:ph sz="quarter" idx="30"/>
          </p:nvPr>
        </p:nvSpPr>
        <p:spPr>
          <a:xfrm>
            <a:off x="7415214" y="1525405"/>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29" name="Espace réservé du contenu 7">
            <a:extLst>
              <a:ext uri="{FF2B5EF4-FFF2-40B4-BE49-F238E27FC236}">
                <a16:creationId xmlns:a16="http://schemas.microsoft.com/office/drawing/2014/main" id="{F165D8CE-E126-45B6-9CA3-4A97A90A6BBD}"/>
              </a:ext>
            </a:extLst>
          </p:cNvPr>
          <p:cNvSpPr>
            <a:spLocks noGrp="1"/>
          </p:cNvSpPr>
          <p:nvPr>
            <p:ph sz="quarter" idx="31"/>
          </p:nvPr>
        </p:nvSpPr>
        <p:spPr>
          <a:xfrm>
            <a:off x="9739313" y="1521157"/>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30" name="Espace réservé du contenu 7">
            <a:extLst>
              <a:ext uri="{FF2B5EF4-FFF2-40B4-BE49-F238E27FC236}">
                <a16:creationId xmlns:a16="http://schemas.microsoft.com/office/drawing/2014/main" id="{0F828BFE-FACA-4F0F-98B6-4F1F60549CEE}"/>
              </a:ext>
            </a:extLst>
          </p:cNvPr>
          <p:cNvSpPr>
            <a:spLocks noGrp="1"/>
          </p:cNvSpPr>
          <p:nvPr>
            <p:ph sz="quarter" idx="32"/>
          </p:nvPr>
        </p:nvSpPr>
        <p:spPr>
          <a:xfrm>
            <a:off x="442913" y="2927784"/>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31" name="Espace réservé du contenu 7">
            <a:extLst>
              <a:ext uri="{FF2B5EF4-FFF2-40B4-BE49-F238E27FC236}">
                <a16:creationId xmlns:a16="http://schemas.microsoft.com/office/drawing/2014/main" id="{7860A0F3-4A20-484D-81B2-612F87DD5033}"/>
              </a:ext>
            </a:extLst>
          </p:cNvPr>
          <p:cNvSpPr>
            <a:spLocks noGrp="1"/>
          </p:cNvSpPr>
          <p:nvPr>
            <p:ph sz="quarter" idx="33"/>
          </p:nvPr>
        </p:nvSpPr>
        <p:spPr>
          <a:xfrm>
            <a:off x="2767013" y="2927784"/>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32" name="Espace réservé du contenu 7">
            <a:extLst>
              <a:ext uri="{FF2B5EF4-FFF2-40B4-BE49-F238E27FC236}">
                <a16:creationId xmlns:a16="http://schemas.microsoft.com/office/drawing/2014/main" id="{7B6E9494-FC7E-4857-B63D-2B467A5F8AD7}"/>
              </a:ext>
            </a:extLst>
          </p:cNvPr>
          <p:cNvSpPr>
            <a:spLocks noGrp="1"/>
          </p:cNvSpPr>
          <p:nvPr>
            <p:ph sz="quarter" idx="34"/>
          </p:nvPr>
        </p:nvSpPr>
        <p:spPr>
          <a:xfrm>
            <a:off x="5091113" y="2955058"/>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33" name="Espace réservé du contenu 7">
            <a:extLst>
              <a:ext uri="{FF2B5EF4-FFF2-40B4-BE49-F238E27FC236}">
                <a16:creationId xmlns:a16="http://schemas.microsoft.com/office/drawing/2014/main" id="{D4A0CE35-4DE7-4599-896C-7342974A3C3D}"/>
              </a:ext>
            </a:extLst>
          </p:cNvPr>
          <p:cNvSpPr>
            <a:spLocks noGrp="1"/>
          </p:cNvSpPr>
          <p:nvPr>
            <p:ph sz="quarter" idx="35"/>
          </p:nvPr>
        </p:nvSpPr>
        <p:spPr>
          <a:xfrm>
            <a:off x="7415213" y="2955058"/>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34" name="Espace réservé du contenu 7">
            <a:extLst>
              <a:ext uri="{FF2B5EF4-FFF2-40B4-BE49-F238E27FC236}">
                <a16:creationId xmlns:a16="http://schemas.microsoft.com/office/drawing/2014/main" id="{BDBBFE3B-4CCF-47C6-8BDC-C6056B2BE17C}"/>
              </a:ext>
            </a:extLst>
          </p:cNvPr>
          <p:cNvSpPr>
            <a:spLocks noGrp="1"/>
          </p:cNvSpPr>
          <p:nvPr>
            <p:ph sz="quarter" idx="36"/>
          </p:nvPr>
        </p:nvSpPr>
        <p:spPr>
          <a:xfrm>
            <a:off x="9739312" y="2927784"/>
            <a:ext cx="2124075" cy="1212850"/>
          </a:xfrm>
          <a:ln w="28575">
            <a:solidFill>
              <a:schemeClr val="accent1"/>
            </a:solidFill>
          </a:ln>
        </p:spPr>
        <p:txBody>
          <a:bodyPr/>
          <a:lstStyle>
            <a:lvl1pPr marL="0" indent="0">
              <a:buNone/>
              <a:defRPr/>
            </a:lvl1pPr>
          </a:lstStyle>
          <a:p>
            <a:pPr lvl="0"/>
            <a:r>
              <a:rPr lang="fr-FR"/>
              <a:t>Cliquez pour modifier les styles du texte du masque</a:t>
            </a:r>
          </a:p>
        </p:txBody>
      </p:sp>
      <p:sp>
        <p:nvSpPr>
          <p:cNvPr id="21" name="Espace réservé du numéro de diapositive 5">
            <a:extLst>
              <a:ext uri="{FF2B5EF4-FFF2-40B4-BE49-F238E27FC236}">
                <a16:creationId xmlns:a16="http://schemas.microsoft.com/office/drawing/2014/main" id="{08A7C8D0-2E56-44AC-AC78-A3AC6FE5D03C}"/>
              </a:ext>
            </a:extLst>
          </p:cNvPr>
          <p:cNvSpPr txBox="1">
            <a:spLocks/>
          </p:cNvSpPr>
          <p:nvPr userDrawn="1"/>
        </p:nvSpPr>
        <p:spPr>
          <a:xfrm>
            <a:off x="9205823" y="6346406"/>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pic>
        <p:nvPicPr>
          <p:cNvPr id="15" name="Image 14">
            <a:extLst>
              <a:ext uri="{FF2B5EF4-FFF2-40B4-BE49-F238E27FC236}">
                <a16:creationId xmlns:a16="http://schemas.microsoft.com/office/drawing/2014/main" id="{22333519-C964-4155-99B6-5013126309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20" name="Espace réservé du numéro de diapositive 5">
            <a:extLst>
              <a:ext uri="{FF2B5EF4-FFF2-40B4-BE49-F238E27FC236}">
                <a16:creationId xmlns:a16="http://schemas.microsoft.com/office/drawing/2014/main" id="{A3AA7370-2107-4FD1-8EBD-2EB99AF8AAC2}"/>
              </a:ext>
            </a:extLst>
          </p:cNvPr>
          <p:cNvSpPr txBox="1">
            <a:spLocks/>
          </p:cNvSpPr>
          <p:nvPr userDrawn="1"/>
        </p:nvSpPr>
        <p:spPr>
          <a:xfrm>
            <a:off x="4734651" y="6492875"/>
            <a:ext cx="27432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spTree>
    <p:extLst>
      <p:ext uri="{BB962C8B-B14F-4D97-AF65-F5344CB8AC3E}">
        <p14:creationId xmlns:p14="http://schemas.microsoft.com/office/powerpoint/2010/main" val="32217244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sp>
        <p:nvSpPr>
          <p:cNvPr id="5" name="Espace réservé du numéro de diapositive 5">
            <a:extLst>
              <a:ext uri="{FF2B5EF4-FFF2-40B4-BE49-F238E27FC236}">
                <a16:creationId xmlns:a16="http://schemas.microsoft.com/office/drawing/2014/main" id="{C469D8B3-812C-4209-9582-AA7402E6FB84}"/>
              </a:ext>
            </a:extLst>
          </p:cNvPr>
          <p:cNvSpPr txBox="1">
            <a:spLocks/>
          </p:cNvSpPr>
          <p:nvPr userDrawn="1"/>
        </p:nvSpPr>
        <p:spPr>
          <a:xfrm>
            <a:off x="9520148" y="6492875"/>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a:p>
        </p:txBody>
      </p:sp>
      <p:pic>
        <p:nvPicPr>
          <p:cNvPr id="14" name="Image 13">
            <a:extLst>
              <a:ext uri="{FF2B5EF4-FFF2-40B4-BE49-F238E27FC236}">
                <a16:creationId xmlns:a16="http://schemas.microsoft.com/office/drawing/2014/main" id="{186FB693-A451-4CD8-908C-B14246953C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6046" y="5243208"/>
            <a:ext cx="2862040" cy="1427815"/>
          </a:xfrm>
          <a:prstGeom prst="rect">
            <a:avLst/>
          </a:prstGeom>
        </p:spPr>
      </p:pic>
      <p:sp>
        <p:nvSpPr>
          <p:cNvPr id="15" name="Espace réservé du texte 9">
            <a:extLst>
              <a:ext uri="{FF2B5EF4-FFF2-40B4-BE49-F238E27FC236}">
                <a16:creationId xmlns:a16="http://schemas.microsoft.com/office/drawing/2014/main" id="{A6D7AD8F-7F08-42B9-894C-EFDC82F0836C}"/>
              </a:ext>
            </a:extLst>
          </p:cNvPr>
          <p:cNvSpPr>
            <a:spLocks noGrp="1"/>
          </p:cNvSpPr>
          <p:nvPr>
            <p:ph type="body" sz="quarter" idx="10" hasCustomPrompt="1"/>
          </p:nvPr>
        </p:nvSpPr>
        <p:spPr>
          <a:xfrm>
            <a:off x="361950" y="5376433"/>
            <a:ext cx="2585531" cy="457200"/>
          </a:xfrm>
        </p:spPr>
        <p:txBody>
          <a:bodyPr>
            <a:normAutofit/>
          </a:bodyPr>
          <a:lstStyle>
            <a:lvl1pPr marL="0" indent="0">
              <a:buNone/>
              <a:defRPr sz="1500">
                <a:solidFill>
                  <a:schemeClr val="tx2"/>
                </a:solidFill>
                <a:latin typeface="+mj-lt"/>
              </a:defRPr>
            </a:lvl1pPr>
          </a:lstStyle>
          <a:p>
            <a:pPr lvl="0"/>
            <a:r>
              <a:rPr lang="fr-FR"/>
              <a:t>Prénom NOM</a:t>
            </a:r>
          </a:p>
        </p:txBody>
      </p:sp>
      <p:cxnSp>
        <p:nvCxnSpPr>
          <p:cNvPr id="16" name="Connecteur droit 15">
            <a:extLst>
              <a:ext uri="{FF2B5EF4-FFF2-40B4-BE49-F238E27FC236}">
                <a16:creationId xmlns:a16="http://schemas.microsoft.com/office/drawing/2014/main" id="{E469BEA8-1CD7-4E70-B613-56CB7167DF4B}"/>
              </a:ext>
            </a:extLst>
          </p:cNvPr>
          <p:cNvCxnSpPr>
            <a:cxnSpLocks/>
          </p:cNvCxnSpPr>
          <p:nvPr userDrawn="1"/>
        </p:nvCxnSpPr>
        <p:spPr>
          <a:xfrm>
            <a:off x="455740" y="5727917"/>
            <a:ext cx="720000" cy="0"/>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Espace réservé du texte 12">
            <a:extLst>
              <a:ext uri="{FF2B5EF4-FFF2-40B4-BE49-F238E27FC236}">
                <a16:creationId xmlns:a16="http://schemas.microsoft.com/office/drawing/2014/main" id="{F9606606-A381-418F-B873-A6FFF417D95E}"/>
              </a:ext>
            </a:extLst>
          </p:cNvPr>
          <p:cNvSpPr>
            <a:spLocks noGrp="1"/>
          </p:cNvSpPr>
          <p:nvPr>
            <p:ph type="body" sz="quarter" idx="11" hasCustomPrompt="1"/>
          </p:nvPr>
        </p:nvSpPr>
        <p:spPr>
          <a:xfrm>
            <a:off x="361950" y="5838100"/>
            <a:ext cx="2795318" cy="757254"/>
          </a:xfrm>
        </p:spPr>
        <p:txBody>
          <a:bodyPr>
            <a:normAutofit/>
          </a:bodyPr>
          <a:lstStyle>
            <a:lvl1pPr marL="0" indent="0">
              <a:lnSpc>
                <a:spcPct val="100000"/>
              </a:lnSpc>
              <a:spcBef>
                <a:spcPts val="500"/>
              </a:spcBef>
              <a:buNone/>
              <a:defRPr sz="1100">
                <a:solidFill>
                  <a:schemeClr val="tx2"/>
                </a:solidFill>
              </a:defRPr>
            </a:lvl1pPr>
          </a:lstStyle>
          <a:p>
            <a:pPr lvl="0"/>
            <a:r>
              <a:rPr lang="fr-FR"/>
              <a:t>Coordonnées</a:t>
            </a:r>
          </a:p>
        </p:txBody>
      </p:sp>
      <p:pic>
        <p:nvPicPr>
          <p:cNvPr id="19" name="Image 18">
            <a:extLst>
              <a:ext uri="{FF2B5EF4-FFF2-40B4-BE49-F238E27FC236}">
                <a16:creationId xmlns:a16="http://schemas.microsoft.com/office/drawing/2014/main" id="{80D4E067-3083-491E-857B-38C4797FF10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0732" y="150227"/>
            <a:ext cx="942444" cy="650623"/>
          </a:xfrm>
          <a:prstGeom prst="rect">
            <a:avLst/>
          </a:prstGeom>
        </p:spPr>
      </p:pic>
      <p:sp>
        <p:nvSpPr>
          <p:cNvPr id="9" name="Espace réservé du texte 4">
            <a:extLst>
              <a:ext uri="{FF2B5EF4-FFF2-40B4-BE49-F238E27FC236}">
                <a16:creationId xmlns:a16="http://schemas.microsoft.com/office/drawing/2014/main" id="{2536F2F4-0306-42EA-9559-410ED9CFE5C3}"/>
              </a:ext>
            </a:extLst>
          </p:cNvPr>
          <p:cNvSpPr>
            <a:spLocks noGrp="1"/>
          </p:cNvSpPr>
          <p:nvPr>
            <p:ph type="body" sz="quarter" idx="13" hasCustomPrompt="1"/>
          </p:nvPr>
        </p:nvSpPr>
        <p:spPr>
          <a:xfrm>
            <a:off x="2889113" y="2335876"/>
            <a:ext cx="6450013" cy="1167046"/>
          </a:xfrm>
        </p:spPr>
        <p:txBody>
          <a:bodyPr>
            <a:normAutofit/>
          </a:bodyPr>
          <a:lstStyle>
            <a:lvl1pPr marL="0" indent="0" algn="ctr">
              <a:buNone/>
              <a:defRPr sz="6000">
                <a:latin typeface="+mj-lt"/>
              </a:defRPr>
            </a:lvl1pPr>
          </a:lstStyle>
          <a:p>
            <a:pPr lvl="0"/>
            <a:r>
              <a:rPr lang="fr-FR"/>
              <a:t>Merci !</a:t>
            </a:r>
          </a:p>
          <a:p>
            <a:pPr lvl="0"/>
            <a:endParaRPr lang="fr-FR"/>
          </a:p>
        </p:txBody>
      </p:sp>
    </p:spTree>
    <p:extLst>
      <p:ext uri="{BB962C8B-B14F-4D97-AF65-F5344CB8AC3E}">
        <p14:creationId xmlns:p14="http://schemas.microsoft.com/office/powerpoint/2010/main" val="41081243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ermeture">
    <p:spTree>
      <p:nvGrpSpPr>
        <p:cNvPr id="1" name=""/>
        <p:cNvGrpSpPr/>
        <p:nvPr/>
      </p:nvGrpSpPr>
      <p:grpSpPr>
        <a:xfrm>
          <a:off x="0" y="0"/>
          <a:ext cx="0" cy="0"/>
          <a:chOff x="0" y="0"/>
          <a:chExt cx="0" cy="0"/>
        </a:xfrm>
      </p:grpSpPr>
      <p:sp>
        <p:nvSpPr>
          <p:cNvPr id="5" name="Espace réservé du numéro de diapositive 5">
            <a:extLst>
              <a:ext uri="{FF2B5EF4-FFF2-40B4-BE49-F238E27FC236}">
                <a16:creationId xmlns:a16="http://schemas.microsoft.com/office/drawing/2014/main" id="{C469D8B3-812C-4209-9582-AA7402E6FB84}"/>
              </a:ext>
            </a:extLst>
          </p:cNvPr>
          <p:cNvSpPr txBox="1">
            <a:spLocks/>
          </p:cNvSpPr>
          <p:nvPr userDrawn="1"/>
        </p:nvSpPr>
        <p:spPr>
          <a:xfrm>
            <a:off x="9520148" y="6492875"/>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a:p>
        </p:txBody>
      </p:sp>
      <p:pic>
        <p:nvPicPr>
          <p:cNvPr id="6" name="Image 5">
            <a:extLst>
              <a:ext uri="{FF2B5EF4-FFF2-40B4-BE49-F238E27FC236}">
                <a16:creationId xmlns:a16="http://schemas.microsoft.com/office/drawing/2014/main" id="{B026F08D-3C06-4579-AC96-1A8A33B483A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19368" y="2016957"/>
            <a:ext cx="2173704" cy="1500633"/>
          </a:xfrm>
          <a:prstGeom prst="rect">
            <a:avLst/>
          </a:prstGeom>
        </p:spPr>
      </p:pic>
      <p:sp>
        <p:nvSpPr>
          <p:cNvPr id="7" name="Rectangle 6">
            <a:extLst>
              <a:ext uri="{FF2B5EF4-FFF2-40B4-BE49-F238E27FC236}">
                <a16:creationId xmlns:a16="http://schemas.microsoft.com/office/drawing/2014/main" id="{33333388-FCE9-46B9-8EE7-FDF5D8E8FC6A}"/>
              </a:ext>
            </a:extLst>
          </p:cNvPr>
          <p:cNvSpPr/>
          <p:nvPr userDrawn="1"/>
        </p:nvSpPr>
        <p:spPr>
          <a:xfrm>
            <a:off x="4042772" y="3776200"/>
            <a:ext cx="3771333" cy="338554"/>
          </a:xfrm>
          <a:prstGeom prst="rect">
            <a:avLst/>
          </a:prstGeom>
        </p:spPr>
        <p:txBody>
          <a:bodyPr wrap="square">
            <a:spAutoFit/>
          </a:bodyPr>
          <a:lstStyle/>
          <a:p>
            <a:pPr marR="0" algn="ctr" rtl="0"/>
            <a:r>
              <a:rPr lang="fr-FR" sz="2400" b="0" i="0" u="none" strike="noStrike" baseline="30000">
                <a:solidFill>
                  <a:schemeClr val="bg1"/>
                </a:solidFill>
                <a:latin typeface="Museo 300" panose="02000000000000000000" pitchFamily="50" charset="0"/>
              </a:rPr>
              <a:t>CONNECTER – ACCÉLÉRER – RÉUSSIR</a:t>
            </a:r>
          </a:p>
        </p:txBody>
      </p:sp>
    </p:spTree>
    <p:extLst>
      <p:ext uri="{BB962C8B-B14F-4D97-AF65-F5344CB8AC3E}">
        <p14:creationId xmlns:p14="http://schemas.microsoft.com/office/powerpoint/2010/main" val="10858270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 colonnes de texte">
    <p:spTree>
      <p:nvGrpSpPr>
        <p:cNvPr id="1" name=""/>
        <p:cNvGrpSpPr/>
        <p:nvPr/>
      </p:nvGrpSpPr>
      <p:grpSpPr>
        <a:xfrm>
          <a:off x="0" y="0"/>
          <a:ext cx="0" cy="0"/>
          <a:chOff x="0" y="0"/>
          <a:chExt cx="0" cy="0"/>
        </a:xfrm>
      </p:grpSpPr>
      <p:sp>
        <p:nvSpPr>
          <p:cNvPr id="2" name="Espace réservé du texte 2">
            <a:extLst>
              <a:ext uri="{FF2B5EF4-FFF2-40B4-BE49-F238E27FC236}">
                <a16:creationId xmlns:a16="http://schemas.microsoft.com/office/drawing/2014/main" id="{28E6E882-320A-FACE-E0B3-440042B674E4}"/>
              </a:ext>
            </a:extLst>
          </p:cNvPr>
          <p:cNvSpPr>
            <a:spLocks noGrp="1"/>
          </p:cNvSpPr>
          <p:nvPr>
            <p:ph type="body" sz="quarter" idx="14" hasCustomPrompt="1"/>
          </p:nvPr>
        </p:nvSpPr>
        <p:spPr>
          <a:xfrm>
            <a:off x="481840" y="1951441"/>
            <a:ext cx="10506835" cy="470918"/>
          </a:xfrm>
        </p:spPr>
        <p:txBody>
          <a:bodyPr/>
          <a:lstStyle>
            <a:lvl1pPr marL="0" indent="0">
              <a:buClr>
                <a:srgbClr val="428EFF"/>
              </a:buClr>
              <a:buNone/>
              <a:defRPr>
                <a:solidFill>
                  <a:srgbClr val="428EFF"/>
                </a:solidFill>
              </a:defRPr>
            </a:lvl1pPr>
            <a:lvl2pPr>
              <a:defRPr>
                <a:solidFill>
                  <a:srgbClr val="FF0000"/>
                </a:solidFill>
              </a:defRPr>
            </a:lvl2pPr>
            <a:lvl3pPr>
              <a:defRPr>
                <a:solidFill>
                  <a:srgbClr val="0425B9"/>
                </a:solidFill>
              </a:defRPr>
            </a:lvl3pPr>
            <a:lvl4pPr>
              <a:defRPr>
                <a:solidFill>
                  <a:srgbClr val="FF0000"/>
                </a:solidFill>
              </a:defRPr>
            </a:lvl4pPr>
            <a:lvl5pPr>
              <a:defRPr>
                <a:solidFill>
                  <a:srgbClr val="0425B9"/>
                </a:solidFill>
              </a:defRPr>
            </a:lvl5pPr>
          </a:lstStyle>
          <a:p>
            <a:pPr lvl="0"/>
            <a:r>
              <a:rPr lang="fr-FR"/>
              <a:t>Cliquez pour ajouter un sous-titre</a:t>
            </a:r>
          </a:p>
        </p:txBody>
      </p:sp>
      <p:sp>
        <p:nvSpPr>
          <p:cNvPr id="3" name="Titre 1">
            <a:extLst>
              <a:ext uri="{FF2B5EF4-FFF2-40B4-BE49-F238E27FC236}">
                <a16:creationId xmlns:a16="http://schemas.microsoft.com/office/drawing/2014/main" id="{FB64F73E-1248-E6DF-9382-7C64C076CC81}"/>
              </a:ext>
            </a:extLst>
          </p:cNvPr>
          <p:cNvSpPr>
            <a:spLocks noGrp="1"/>
          </p:cNvSpPr>
          <p:nvPr>
            <p:ph type="title" hasCustomPrompt="1"/>
          </p:nvPr>
        </p:nvSpPr>
        <p:spPr>
          <a:xfrm>
            <a:off x="475264" y="1103089"/>
            <a:ext cx="10513412" cy="762000"/>
          </a:xfrm>
        </p:spPr>
        <p:txBody>
          <a:bodyPr anchor="b">
            <a:normAutofit/>
          </a:bodyPr>
          <a:lstStyle>
            <a:lvl1pPr algn="l">
              <a:defRPr sz="4000">
                <a:solidFill>
                  <a:srgbClr val="0425B9"/>
                </a:solidFill>
              </a:defRPr>
            </a:lvl1pPr>
          </a:lstStyle>
          <a:p>
            <a:r>
              <a:rPr lang="fr-FR"/>
              <a:t>Modifiez le titre</a:t>
            </a:r>
          </a:p>
        </p:txBody>
      </p:sp>
      <p:pic>
        <p:nvPicPr>
          <p:cNvPr id="4" name="Image 3" descr="Une image contenant Graphique, Caractère coloré, graphisme, symbole&#10;&#10;Description générée automatiquement">
            <a:extLst>
              <a:ext uri="{FF2B5EF4-FFF2-40B4-BE49-F238E27FC236}">
                <a16:creationId xmlns:a16="http://schemas.microsoft.com/office/drawing/2014/main" id="{BB731B58-652E-E299-B24F-876BD3D26C6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5263" y="6373146"/>
            <a:ext cx="246631" cy="246631"/>
          </a:xfrm>
          <a:prstGeom prst="rect">
            <a:avLst/>
          </a:prstGeom>
        </p:spPr>
      </p:pic>
      <p:cxnSp>
        <p:nvCxnSpPr>
          <p:cNvPr id="6" name="Connecteur droit 5">
            <a:extLst>
              <a:ext uri="{FF2B5EF4-FFF2-40B4-BE49-F238E27FC236}">
                <a16:creationId xmlns:a16="http://schemas.microsoft.com/office/drawing/2014/main" id="{F0664380-7E12-8EE6-9EDE-E05E456FFC21}"/>
              </a:ext>
            </a:extLst>
          </p:cNvPr>
          <p:cNvCxnSpPr/>
          <p:nvPr userDrawn="1"/>
        </p:nvCxnSpPr>
        <p:spPr>
          <a:xfrm>
            <a:off x="475264" y="6227546"/>
            <a:ext cx="1124146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Espace réservé du texte 15">
            <a:extLst>
              <a:ext uri="{FF2B5EF4-FFF2-40B4-BE49-F238E27FC236}">
                <a16:creationId xmlns:a16="http://schemas.microsoft.com/office/drawing/2014/main" id="{9DB1AA29-5A37-B055-8844-2BC14F7A93F6}"/>
              </a:ext>
            </a:extLst>
          </p:cNvPr>
          <p:cNvSpPr>
            <a:spLocks noGrp="1"/>
          </p:cNvSpPr>
          <p:nvPr>
            <p:ph type="body" sz="quarter" idx="11" hasCustomPrompt="1"/>
          </p:nvPr>
        </p:nvSpPr>
        <p:spPr>
          <a:xfrm>
            <a:off x="799365" y="6373146"/>
            <a:ext cx="5842000" cy="375787"/>
          </a:xfrm>
        </p:spPr>
        <p:txBody>
          <a:bodyPr>
            <a:normAutofit/>
          </a:bodyPr>
          <a:lstStyle>
            <a:lvl1pPr marL="0" indent="0">
              <a:buNone/>
              <a:defRPr sz="1200" b="1">
                <a:solidFill>
                  <a:srgbClr val="0425B9"/>
                </a:solidFill>
              </a:defRPr>
            </a:lvl1pPr>
            <a:lvl2pPr marL="457200" indent="0">
              <a:buNone/>
              <a:defRPr/>
            </a:lvl2pPr>
          </a:lstStyle>
          <a:p>
            <a:pPr lvl="0"/>
            <a:r>
              <a:rPr lang="fr-FR"/>
              <a:t>Intitulé mode opératoire / guide - Date</a:t>
            </a:r>
          </a:p>
        </p:txBody>
      </p:sp>
      <p:sp>
        <p:nvSpPr>
          <p:cNvPr id="11" name="Espace réservé du texte 27">
            <a:extLst>
              <a:ext uri="{FF2B5EF4-FFF2-40B4-BE49-F238E27FC236}">
                <a16:creationId xmlns:a16="http://schemas.microsoft.com/office/drawing/2014/main" id="{D564DC63-5E49-74F0-249E-ABE8938F8295}"/>
              </a:ext>
            </a:extLst>
          </p:cNvPr>
          <p:cNvSpPr>
            <a:spLocks noGrp="1"/>
          </p:cNvSpPr>
          <p:nvPr>
            <p:ph type="body" sz="quarter" idx="17"/>
          </p:nvPr>
        </p:nvSpPr>
        <p:spPr>
          <a:xfrm>
            <a:off x="481841" y="2886677"/>
            <a:ext cx="4995416" cy="2876550"/>
          </a:xfrm>
        </p:spPr>
        <p:txBody>
          <a:bodyPr/>
          <a:lstStyle>
            <a:lvl1pPr marL="0" indent="0">
              <a:buNone/>
              <a:defRPr sz="2000">
                <a:solidFill>
                  <a:srgbClr val="0425B9"/>
                </a:solidFill>
              </a:defRPr>
            </a:lvl1pPr>
            <a:lvl2pPr marL="742950" indent="-285750">
              <a:buClr>
                <a:srgbClr val="428EFF"/>
              </a:buClr>
              <a:buSzPct val="155000"/>
              <a:buFont typeface="Outfit" pitchFamily="2" charset="0"/>
              <a:buChar char="–"/>
              <a:defRPr sz="1400">
                <a:solidFill>
                  <a:srgbClr val="0425B9"/>
                </a:solidFill>
              </a:defRPr>
            </a:lvl2pPr>
          </a:lstStyle>
          <a:p>
            <a:pPr lvl="0"/>
            <a:r>
              <a:rPr lang="fr-FR"/>
              <a:t>Cliquez pour modifier les styles du texte du masque</a:t>
            </a:r>
          </a:p>
        </p:txBody>
      </p:sp>
      <p:sp>
        <p:nvSpPr>
          <p:cNvPr id="12" name="Espace réservé du texte 27">
            <a:extLst>
              <a:ext uri="{FF2B5EF4-FFF2-40B4-BE49-F238E27FC236}">
                <a16:creationId xmlns:a16="http://schemas.microsoft.com/office/drawing/2014/main" id="{37778B62-928B-B23F-D35C-B3C35FBA7D5D}"/>
              </a:ext>
            </a:extLst>
          </p:cNvPr>
          <p:cNvSpPr>
            <a:spLocks noGrp="1"/>
          </p:cNvSpPr>
          <p:nvPr>
            <p:ph type="body" sz="quarter" idx="18"/>
          </p:nvPr>
        </p:nvSpPr>
        <p:spPr>
          <a:xfrm>
            <a:off x="5751576" y="2886677"/>
            <a:ext cx="5237099" cy="2876550"/>
          </a:xfrm>
        </p:spPr>
        <p:txBody>
          <a:bodyPr/>
          <a:lstStyle>
            <a:lvl1pPr marL="0" indent="0">
              <a:buNone/>
              <a:defRPr sz="2000">
                <a:solidFill>
                  <a:srgbClr val="0425B9"/>
                </a:solidFill>
              </a:defRPr>
            </a:lvl1pPr>
            <a:lvl2pPr marL="742950" indent="-285750">
              <a:buClr>
                <a:srgbClr val="428EFF"/>
              </a:buClr>
              <a:buSzPct val="150000"/>
              <a:buFont typeface="Outfit" pitchFamily="2" charset="0"/>
              <a:buChar char="–"/>
              <a:defRPr sz="1400">
                <a:solidFill>
                  <a:srgbClr val="0425B9"/>
                </a:solidFill>
              </a:defRPr>
            </a:lvl2pPr>
          </a:lstStyle>
          <a:p>
            <a:pPr lvl="0"/>
            <a:r>
              <a:rPr lang="fr-FR"/>
              <a:t>Cliquez pour modifier les styles du texte du masque</a:t>
            </a:r>
          </a:p>
        </p:txBody>
      </p:sp>
      <p:sp>
        <p:nvSpPr>
          <p:cNvPr id="13" name="Espace réservé du numéro de diapositive 5">
            <a:extLst>
              <a:ext uri="{FF2B5EF4-FFF2-40B4-BE49-F238E27FC236}">
                <a16:creationId xmlns:a16="http://schemas.microsoft.com/office/drawing/2014/main" id="{5837519B-773A-5C1A-81C3-8EBBCB2EB85E}"/>
              </a:ext>
            </a:extLst>
          </p:cNvPr>
          <p:cNvSpPr txBox="1">
            <a:spLocks/>
          </p:cNvSpPr>
          <p:nvPr userDrawn="1"/>
        </p:nvSpPr>
        <p:spPr>
          <a:xfrm>
            <a:off x="10221051" y="6313898"/>
            <a:ext cx="27432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latin typeface="Outfit" pitchFamily="2" charset="0"/>
              </a:rPr>
              <a:pPr/>
              <a:t>‹#›</a:t>
            </a:fld>
            <a:endParaRPr lang="fr-FR">
              <a:latin typeface="Outfit" pitchFamily="2" charset="0"/>
            </a:endParaRPr>
          </a:p>
        </p:txBody>
      </p:sp>
    </p:spTree>
    <p:extLst>
      <p:ext uri="{BB962C8B-B14F-4D97-AF65-F5344CB8AC3E}">
        <p14:creationId xmlns:p14="http://schemas.microsoft.com/office/powerpoint/2010/main" val="17586222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FFB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7"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12183920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E9540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28499703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E3001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2550867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ous-titre">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192C4B6B-3565-4384-A9F9-33E34FD09F06}"/>
              </a:ext>
            </a:extLst>
          </p:cNvPr>
          <p:cNvSpPr>
            <a:spLocks noGrp="1"/>
          </p:cNvSpPr>
          <p:nvPr>
            <p:ph type="ctrTitle" hasCustomPrompt="1"/>
          </p:nvPr>
        </p:nvSpPr>
        <p:spPr>
          <a:xfrm>
            <a:off x="590550" y="1265237"/>
            <a:ext cx="5457825" cy="4764087"/>
          </a:xfrm>
        </p:spPr>
        <p:txBody>
          <a:bodyPr anchor="ctr">
            <a:normAutofit/>
          </a:bodyPr>
          <a:lstStyle>
            <a:lvl1pPr algn="l">
              <a:defRPr sz="4800"/>
            </a:lvl1pPr>
          </a:lstStyle>
          <a:p>
            <a:r>
              <a:rPr lang="fr-FR"/>
              <a:t>1. Modifiez le sous-titre</a:t>
            </a:r>
          </a:p>
        </p:txBody>
      </p:sp>
      <p:cxnSp>
        <p:nvCxnSpPr>
          <p:cNvPr id="5" name="Connecteur droit 4">
            <a:extLst>
              <a:ext uri="{FF2B5EF4-FFF2-40B4-BE49-F238E27FC236}">
                <a16:creationId xmlns:a16="http://schemas.microsoft.com/office/drawing/2014/main" id="{7884C8F3-6880-4E4C-ABE6-E490340F17C1}"/>
              </a:ext>
            </a:extLst>
          </p:cNvPr>
          <p:cNvCxnSpPr/>
          <p:nvPr userDrawn="1"/>
        </p:nvCxnSpPr>
        <p:spPr>
          <a:xfrm>
            <a:off x="7820025" y="1265237"/>
            <a:ext cx="0" cy="418306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Image 5">
            <a:extLst>
              <a:ext uri="{FF2B5EF4-FFF2-40B4-BE49-F238E27FC236}">
                <a16:creationId xmlns:a16="http://schemas.microsoft.com/office/drawing/2014/main" id="{D65E4C1B-A1E4-4C9F-BA89-25B024B4E28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7" name="Espace réservé du contenu 6">
            <a:extLst>
              <a:ext uri="{FF2B5EF4-FFF2-40B4-BE49-F238E27FC236}">
                <a16:creationId xmlns:a16="http://schemas.microsoft.com/office/drawing/2014/main" id="{EA12C5D6-A4C8-46F4-99E7-4B520A551D3A}"/>
              </a:ext>
            </a:extLst>
          </p:cNvPr>
          <p:cNvSpPr>
            <a:spLocks noGrp="1"/>
          </p:cNvSpPr>
          <p:nvPr>
            <p:ph sz="quarter" idx="10" hasCustomPrompt="1"/>
          </p:nvPr>
        </p:nvSpPr>
        <p:spPr>
          <a:xfrm>
            <a:off x="8368342" y="1777221"/>
            <a:ext cx="3354388" cy="2976563"/>
          </a:xfrm>
        </p:spPr>
        <p:txBody>
          <a:bodyPr/>
          <a:lstStyle>
            <a:lvl1pPr marL="0" indent="0">
              <a:buNone/>
              <a:defRPr/>
            </a:lvl1pPr>
          </a:lstStyle>
          <a:p>
            <a:pPr lvl="0"/>
            <a:r>
              <a:rPr lang="fr-FR"/>
              <a:t>Objet</a:t>
            </a:r>
          </a:p>
        </p:txBody>
      </p:sp>
    </p:spTree>
    <p:extLst>
      <p:ext uri="{BB962C8B-B14F-4D97-AF65-F5344CB8AC3E}">
        <p14:creationId xmlns:p14="http://schemas.microsoft.com/office/powerpoint/2010/main" val="3082668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9D13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22017898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D9318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28542420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AA1D8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22289863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C9C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11683175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7AB62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29053855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8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2087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42536211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9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76D0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586163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0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00B8D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401704148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1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0054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1400544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2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20327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2041627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ullet point &amp; titre">
    <p:spTree>
      <p:nvGrpSpPr>
        <p:cNvPr id="1" name=""/>
        <p:cNvGrpSpPr/>
        <p:nvPr/>
      </p:nvGrpSpPr>
      <p:grpSpPr>
        <a:xfrm>
          <a:off x="0" y="0"/>
          <a:ext cx="0" cy="0"/>
          <a:chOff x="0" y="0"/>
          <a:chExt cx="0" cy="0"/>
        </a:xfrm>
      </p:grpSpPr>
      <p:sp>
        <p:nvSpPr>
          <p:cNvPr id="7" name="Espace réservé du texte 2">
            <a:extLst>
              <a:ext uri="{FF2B5EF4-FFF2-40B4-BE49-F238E27FC236}">
                <a16:creationId xmlns:a16="http://schemas.microsoft.com/office/drawing/2014/main" id="{07767CE0-2D11-45B6-AF5D-9D2386BDDFA0}"/>
              </a:ext>
            </a:extLst>
          </p:cNvPr>
          <p:cNvSpPr>
            <a:spLocks noGrp="1"/>
          </p:cNvSpPr>
          <p:nvPr>
            <p:ph type="body" idx="13" hasCustomPrompt="1"/>
          </p:nvPr>
        </p:nvSpPr>
        <p:spPr>
          <a:xfrm>
            <a:off x="8232775" y="379710"/>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3" name="Espace réservé du texte 2">
            <a:extLst>
              <a:ext uri="{FF2B5EF4-FFF2-40B4-BE49-F238E27FC236}">
                <a16:creationId xmlns:a16="http://schemas.microsoft.com/office/drawing/2014/main" id="{5A97CAEC-112A-40D9-9B0B-7A04A649FE66}"/>
              </a:ext>
            </a:extLst>
          </p:cNvPr>
          <p:cNvSpPr>
            <a:spLocks noGrp="1"/>
          </p:cNvSpPr>
          <p:nvPr>
            <p:ph type="body" sz="quarter" idx="14"/>
          </p:nvPr>
        </p:nvSpPr>
        <p:spPr>
          <a:xfrm>
            <a:off x="838200" y="2173857"/>
            <a:ext cx="10144125" cy="370148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11" name="Image 10">
            <a:extLst>
              <a:ext uri="{FF2B5EF4-FFF2-40B4-BE49-F238E27FC236}">
                <a16:creationId xmlns:a16="http://schemas.microsoft.com/office/drawing/2014/main" id="{EDD152D4-0324-42D2-B25A-3B0BD2E102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10" name="Espace réservé du numéro de diapositive 5">
            <a:extLst>
              <a:ext uri="{FF2B5EF4-FFF2-40B4-BE49-F238E27FC236}">
                <a16:creationId xmlns:a16="http://schemas.microsoft.com/office/drawing/2014/main" id="{8ACD780D-46C1-4678-AF90-35B3BF3E8F03}"/>
              </a:ext>
            </a:extLst>
          </p:cNvPr>
          <p:cNvSpPr txBox="1">
            <a:spLocks/>
          </p:cNvSpPr>
          <p:nvPr userDrawn="1"/>
        </p:nvSpPr>
        <p:spPr>
          <a:xfrm>
            <a:off x="4734651" y="6492875"/>
            <a:ext cx="27432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sp>
        <p:nvSpPr>
          <p:cNvPr id="13" name="Titre 1">
            <a:extLst>
              <a:ext uri="{FF2B5EF4-FFF2-40B4-BE49-F238E27FC236}">
                <a16:creationId xmlns:a16="http://schemas.microsoft.com/office/drawing/2014/main" id="{3182B567-DF2F-4FBF-BB86-45A87D1F1CF9}"/>
              </a:ext>
            </a:extLst>
          </p:cNvPr>
          <p:cNvSpPr>
            <a:spLocks noGrp="1"/>
          </p:cNvSpPr>
          <p:nvPr>
            <p:ph type="title" hasCustomPrompt="1"/>
          </p:nvPr>
        </p:nvSpPr>
        <p:spPr>
          <a:xfrm>
            <a:off x="804862" y="868767"/>
            <a:ext cx="10150475" cy="762000"/>
          </a:xfrm>
        </p:spPr>
        <p:txBody>
          <a:bodyPr anchor="b">
            <a:normAutofit/>
          </a:bodyPr>
          <a:lstStyle>
            <a:lvl1pPr algn="l">
              <a:defRPr sz="4000"/>
            </a:lvl1pPr>
          </a:lstStyle>
          <a:p>
            <a:r>
              <a:rPr lang="fr-FR"/>
              <a:t>Modifiez le titre</a:t>
            </a:r>
          </a:p>
        </p:txBody>
      </p:sp>
      <p:cxnSp>
        <p:nvCxnSpPr>
          <p:cNvPr id="14" name="Connecteur droit 13">
            <a:extLst>
              <a:ext uri="{FF2B5EF4-FFF2-40B4-BE49-F238E27FC236}">
                <a16:creationId xmlns:a16="http://schemas.microsoft.com/office/drawing/2014/main" id="{FA077A17-94F0-4B1A-B743-04BE9637A0FD}"/>
              </a:ext>
            </a:extLst>
          </p:cNvPr>
          <p:cNvCxnSpPr>
            <a:cxnSpLocks/>
          </p:cNvCxnSpPr>
          <p:nvPr userDrawn="1"/>
        </p:nvCxnSpPr>
        <p:spPr>
          <a:xfrm>
            <a:off x="911225" y="1643696"/>
            <a:ext cx="720000"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0715454"/>
      </p:ext>
    </p:extLst>
  </p:cSld>
  <p:clrMapOvr>
    <a:masterClrMapping/>
  </p:clrMapOvr>
  <p:extLst>
    <p:ext uri="{DCECCB84-F9BA-43D5-87BE-67443E8EF086}">
      <p15:sldGuideLst xmlns:p15="http://schemas.microsoft.com/office/powerpoint/2012/main">
        <p15:guide id="1" orient="horz" pos="346">
          <p15:clr>
            <a:srgbClr val="FBAE40"/>
          </p15:clr>
        </p15:guide>
        <p15:guide id="2" pos="3704">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3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4174B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12137607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4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FFC8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91789529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5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FF7F3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263467204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6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F435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223348702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7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E5498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153921870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8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F197C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236685723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9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E57A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185880749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0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E3E56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tx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tx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39269164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1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B8DB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tx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tx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69095555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2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00B3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33015473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ullet point">
    <p:spTree>
      <p:nvGrpSpPr>
        <p:cNvPr id="1" name=""/>
        <p:cNvGrpSpPr/>
        <p:nvPr/>
      </p:nvGrpSpPr>
      <p:grpSpPr>
        <a:xfrm>
          <a:off x="0" y="0"/>
          <a:ext cx="0" cy="0"/>
          <a:chOff x="0" y="0"/>
          <a:chExt cx="0" cy="0"/>
        </a:xfrm>
      </p:grpSpPr>
      <p:sp>
        <p:nvSpPr>
          <p:cNvPr id="7" name="Espace réservé du texte 2">
            <a:extLst>
              <a:ext uri="{FF2B5EF4-FFF2-40B4-BE49-F238E27FC236}">
                <a16:creationId xmlns:a16="http://schemas.microsoft.com/office/drawing/2014/main" id="{07767CE0-2D11-45B6-AF5D-9D2386BDDFA0}"/>
              </a:ext>
            </a:extLst>
          </p:cNvPr>
          <p:cNvSpPr>
            <a:spLocks noGrp="1"/>
          </p:cNvSpPr>
          <p:nvPr>
            <p:ph type="body" idx="13" hasCustomPrompt="1"/>
          </p:nvPr>
        </p:nvSpPr>
        <p:spPr>
          <a:xfrm>
            <a:off x="8232775" y="379710"/>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3" name="Espace réservé du texte 2">
            <a:extLst>
              <a:ext uri="{FF2B5EF4-FFF2-40B4-BE49-F238E27FC236}">
                <a16:creationId xmlns:a16="http://schemas.microsoft.com/office/drawing/2014/main" id="{5A97CAEC-112A-40D9-9B0B-7A04A649FE66}"/>
              </a:ext>
            </a:extLst>
          </p:cNvPr>
          <p:cNvSpPr>
            <a:spLocks noGrp="1"/>
          </p:cNvSpPr>
          <p:nvPr>
            <p:ph type="body" sz="quarter" idx="14"/>
          </p:nvPr>
        </p:nvSpPr>
        <p:spPr>
          <a:xfrm>
            <a:off x="838200" y="1571625"/>
            <a:ext cx="10144125" cy="430371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Image 5">
            <a:extLst>
              <a:ext uri="{FF2B5EF4-FFF2-40B4-BE49-F238E27FC236}">
                <a16:creationId xmlns:a16="http://schemas.microsoft.com/office/drawing/2014/main" id="{B0ECDD08-678C-494D-9E55-11B798B1623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9" name="Espace réservé du numéro de diapositive 5">
            <a:extLst>
              <a:ext uri="{FF2B5EF4-FFF2-40B4-BE49-F238E27FC236}">
                <a16:creationId xmlns:a16="http://schemas.microsoft.com/office/drawing/2014/main" id="{E649FC05-D803-451F-83E5-A0E0D20711AD}"/>
              </a:ext>
            </a:extLst>
          </p:cNvPr>
          <p:cNvSpPr>
            <a:spLocks noGrp="1"/>
          </p:cNvSpPr>
          <p:nvPr>
            <p:ph type="sldNum" sz="quarter" idx="4"/>
          </p:nvPr>
        </p:nvSpPr>
        <p:spPr>
          <a:xfrm>
            <a:off x="4734651" y="6492875"/>
            <a:ext cx="2743200" cy="365125"/>
          </a:xfrm>
          <a:prstGeom prst="rect">
            <a:avLst/>
          </a:prstGeom>
        </p:spPr>
        <p:txBody>
          <a:bodyPr vert="horz" lIns="91440" tIns="45720" rIns="91440" bIns="45720" rtlCol="0" anchor="ctr"/>
          <a:lstStyle>
            <a:lvl1pPr algn="ctr">
              <a:defRPr sz="1200">
                <a:solidFill>
                  <a:schemeClr val="bg1"/>
                </a:solidFill>
                <a:latin typeface="+mj-lt"/>
              </a:defRPr>
            </a:lvl1pPr>
          </a:lstStyle>
          <a:p>
            <a:fld id="{F417D9D4-C72A-4664-AADD-539EE03F4425}" type="slidenum">
              <a:rPr lang="fr-FR" smtClean="0"/>
              <a:pPr/>
              <a:t>‹#›</a:t>
            </a:fld>
            <a:endParaRPr lang="fr-FR"/>
          </a:p>
        </p:txBody>
      </p:sp>
    </p:spTree>
    <p:extLst>
      <p:ext uri="{BB962C8B-B14F-4D97-AF65-F5344CB8AC3E}">
        <p14:creationId xmlns:p14="http://schemas.microsoft.com/office/powerpoint/2010/main" val="4149550125"/>
      </p:ext>
    </p:extLst>
  </p:cSld>
  <p:clrMapOvr>
    <a:masterClrMapping/>
  </p:clrMapOvr>
  <p:extLst>
    <p:ext uri="{DCECCB84-F9BA-43D5-87BE-67443E8EF086}">
      <p15:sldGuideLst xmlns:p15="http://schemas.microsoft.com/office/powerpoint/2012/main">
        <p15:guide id="1" orient="horz" pos="346">
          <p15:clr>
            <a:srgbClr val="FBAE40"/>
          </p15:clr>
        </p15:guide>
        <p15:guide id="2" pos="3704">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3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9ADA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tx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tx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368107091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4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6BD0E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122941719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5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2F8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413398898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6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5067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127979596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7_Diapositive de titre">
    <p:spTree>
      <p:nvGrpSpPr>
        <p:cNvPr id="1" name=""/>
        <p:cNvGrpSpPr/>
        <p:nvPr/>
      </p:nvGrpSpPr>
      <p:grpSpPr>
        <a:xfrm>
          <a:off x="0" y="0"/>
          <a:ext cx="0" cy="0"/>
          <a:chOff x="0" y="0"/>
          <a:chExt cx="0" cy="0"/>
        </a:xfrm>
      </p:grpSpPr>
      <p:sp>
        <p:nvSpPr>
          <p:cNvPr id="8" name="ZoneTexte 7"/>
          <p:cNvSpPr txBox="1"/>
          <p:nvPr userDrawn="1"/>
        </p:nvSpPr>
        <p:spPr>
          <a:xfrm>
            <a:off x="969570" y="6056314"/>
            <a:ext cx="4330156" cy="333375"/>
          </a:xfrm>
          <a:prstGeom prst="rect">
            <a:avLst/>
          </a:prstGeom>
          <a:noFill/>
        </p:spPr>
        <p:txBody>
          <a:bodyPr lIns="0" tIns="0" rIns="0" bIns="0"/>
          <a:lstStyle/>
          <a:p>
            <a:pPr defTabSz="447967" fontAlgn="auto">
              <a:spcBef>
                <a:spcPts val="0"/>
              </a:spcBef>
              <a:spcAft>
                <a:spcPts val="0"/>
              </a:spcAft>
              <a:defRPr/>
            </a:pPr>
            <a:r>
              <a:rPr lang="fr-FR" sz="700" cap="all">
                <a:solidFill>
                  <a:srgbClr val="FFFFFF"/>
                </a:solidFill>
                <a:latin typeface="Arial"/>
                <a:ea typeface="+mn-ea"/>
                <a:cs typeface="Arial"/>
              </a:rPr>
              <a:t>www.businessfrance.fr</a:t>
            </a:r>
          </a:p>
        </p:txBody>
      </p:sp>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485776"/>
            <a:ext cx="986095" cy="422945"/>
          </a:xfrm>
          <a:prstGeom prst="rect">
            <a:avLst/>
          </a:prstGeom>
        </p:spPr>
      </p:pic>
      <p:sp>
        <p:nvSpPr>
          <p:cNvPr id="3" name="Rogner un rectangle à un seul coin 2"/>
          <p:cNvSpPr/>
          <p:nvPr userDrawn="1"/>
        </p:nvSpPr>
        <p:spPr>
          <a:xfrm flipH="1">
            <a:off x="637466" y="549424"/>
            <a:ext cx="10905230" cy="5903913"/>
          </a:xfrm>
          <a:custGeom>
            <a:avLst/>
            <a:gdLst>
              <a:gd name="connsiteX0" fmla="*/ 0 w 7885112"/>
              <a:gd name="connsiteY0" fmla="*/ 0 h 5903913"/>
              <a:gd name="connsiteX1" fmla="*/ 6901107 w 7885112"/>
              <a:gd name="connsiteY1" fmla="*/ 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454378 w 7885112"/>
              <a:gd name="connsiteY1" fmla="*/ 328067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85112 w 7885112"/>
              <a:gd name="connsiteY2" fmla="*/ 98400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131255 w 7885112"/>
              <a:gd name="connsiteY2" fmla="*/ 1877465 h 5903913"/>
              <a:gd name="connsiteX3" fmla="*/ 7885112 w 7885112"/>
              <a:gd name="connsiteY3" fmla="*/ 5903913 h 5903913"/>
              <a:gd name="connsiteX4" fmla="*/ 0 w 7885112"/>
              <a:gd name="connsiteY4" fmla="*/ 5903913 h 5903913"/>
              <a:gd name="connsiteX5" fmla="*/ 0 w 7885112"/>
              <a:gd name="connsiteY5" fmla="*/ 0 h 5903913"/>
              <a:gd name="connsiteX0" fmla="*/ 0 w 7885112"/>
              <a:gd name="connsiteY0" fmla="*/ 0 h 5903913"/>
              <a:gd name="connsiteX1" fmla="*/ 6168192 w 7885112"/>
              <a:gd name="connsiteY1" fmla="*/ 6980 h 5903913"/>
              <a:gd name="connsiteX2" fmla="*/ 7878131 w 7885112"/>
              <a:gd name="connsiteY2" fmla="*/ 1709941 h 5903913"/>
              <a:gd name="connsiteX3" fmla="*/ 7885112 w 7885112"/>
              <a:gd name="connsiteY3" fmla="*/ 5903913 h 5903913"/>
              <a:gd name="connsiteX4" fmla="*/ 0 w 7885112"/>
              <a:gd name="connsiteY4" fmla="*/ 5903913 h 5903913"/>
              <a:gd name="connsiteX5" fmla="*/ 0 w 7885112"/>
              <a:gd name="connsiteY5" fmla="*/ 0 h 5903913"/>
              <a:gd name="connsiteX0" fmla="*/ 0 w 7892092"/>
              <a:gd name="connsiteY0" fmla="*/ 0 h 5903913"/>
              <a:gd name="connsiteX1" fmla="*/ 6168192 w 7892092"/>
              <a:gd name="connsiteY1" fmla="*/ 6980 h 5903913"/>
              <a:gd name="connsiteX2" fmla="*/ 7892092 w 7892092"/>
              <a:gd name="connsiteY2" fmla="*/ 1709941 h 5903913"/>
              <a:gd name="connsiteX3" fmla="*/ 7885112 w 7892092"/>
              <a:gd name="connsiteY3" fmla="*/ 5903913 h 5903913"/>
              <a:gd name="connsiteX4" fmla="*/ 0 w 7892092"/>
              <a:gd name="connsiteY4" fmla="*/ 5903913 h 5903913"/>
              <a:gd name="connsiteX5" fmla="*/ 0 w 7892092"/>
              <a:gd name="connsiteY5" fmla="*/ 0 h 590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092" h="5903913">
                <a:moveTo>
                  <a:pt x="0" y="0"/>
                </a:moveTo>
                <a:lnTo>
                  <a:pt x="6168192" y="6980"/>
                </a:lnTo>
                <a:lnTo>
                  <a:pt x="7892092" y="1709941"/>
                </a:lnTo>
                <a:cubicBezTo>
                  <a:pt x="7889765" y="3107932"/>
                  <a:pt x="7887439" y="4505922"/>
                  <a:pt x="7885112" y="5903913"/>
                </a:cubicBezTo>
                <a:lnTo>
                  <a:pt x="0" y="5903913"/>
                </a:lnTo>
                <a:lnTo>
                  <a:pt x="0" y="0"/>
                </a:lnTo>
                <a:close/>
              </a:path>
            </a:pathLst>
          </a:custGeom>
          <a:solidFill>
            <a:srgbClr val="7FA5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Espace réservé du texte 4"/>
          <p:cNvSpPr>
            <a:spLocks noGrp="1"/>
          </p:cNvSpPr>
          <p:nvPr>
            <p:ph type="body" sz="quarter" idx="10" hasCustomPrompt="1"/>
          </p:nvPr>
        </p:nvSpPr>
        <p:spPr>
          <a:xfrm>
            <a:off x="1319995" y="2708275"/>
            <a:ext cx="9452508" cy="914400"/>
          </a:xfrm>
        </p:spPr>
        <p:txBody>
          <a:bodyPr>
            <a:noAutofit/>
          </a:bodyPr>
          <a:lstStyle>
            <a:lvl1pPr marL="0" indent="0" algn="ctr">
              <a:buNone/>
              <a:defRPr sz="5500" b="1">
                <a:solidFill>
                  <a:schemeClr val="bg1"/>
                </a:solidFill>
                <a:latin typeface="Arial" panose="020B0604020202020204" pitchFamily="34" charset="0"/>
                <a:cs typeface="Arial" panose="020B0604020202020204" pitchFamily="34" charset="0"/>
              </a:defRPr>
            </a:lvl1pPr>
          </a:lstStyle>
          <a:p>
            <a:pPr lvl="0"/>
            <a:r>
              <a:rPr lang="fr-FR"/>
              <a:t>TITRE</a:t>
            </a:r>
          </a:p>
        </p:txBody>
      </p:sp>
      <p:sp>
        <p:nvSpPr>
          <p:cNvPr id="6" name="Espace réservé du texte 6"/>
          <p:cNvSpPr>
            <a:spLocks noGrp="1"/>
          </p:cNvSpPr>
          <p:nvPr>
            <p:ph type="body" sz="quarter" idx="11" hasCustomPrompt="1"/>
          </p:nvPr>
        </p:nvSpPr>
        <p:spPr>
          <a:xfrm>
            <a:off x="4005504" y="4005263"/>
            <a:ext cx="4080086" cy="576262"/>
          </a:xfrm>
        </p:spPr>
        <p:txBody>
          <a:bodyPr>
            <a:normAutofit/>
          </a:bodyPr>
          <a:lstStyle>
            <a:lvl1pPr marL="0" indent="0" algn="ctr">
              <a:buNone/>
              <a:defRPr sz="2000">
                <a:solidFill>
                  <a:schemeClr val="bg1"/>
                </a:solidFill>
                <a:latin typeface="Arial" panose="020B0604020202020204" pitchFamily="34" charset="0"/>
                <a:cs typeface="Arial" panose="020B0604020202020204" pitchFamily="34" charset="0"/>
              </a:defRPr>
            </a:lvl1pPr>
          </a:lstStyle>
          <a:p>
            <a:pPr lvl="0"/>
            <a:r>
              <a:rPr lang="fr-FR"/>
              <a:t>DATE</a:t>
            </a:r>
          </a:p>
        </p:txBody>
      </p:sp>
    </p:spTree>
    <p:extLst>
      <p:ext uri="{BB962C8B-B14F-4D97-AF65-F5344CB8AC3E}">
        <p14:creationId xmlns:p14="http://schemas.microsoft.com/office/powerpoint/2010/main" val="126258783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334964"/>
            <a:ext cx="986095" cy="422945"/>
          </a:xfrm>
          <a:prstGeom prst="rect">
            <a:avLst/>
          </a:prstGeom>
        </p:spPr>
      </p:pic>
      <p:sp>
        <p:nvSpPr>
          <p:cNvPr id="2" name="Rectangle 1"/>
          <p:cNvSpPr/>
          <p:nvPr userDrawn="1"/>
        </p:nvSpPr>
        <p:spPr>
          <a:xfrm>
            <a:off x="647112" y="944284"/>
            <a:ext cx="5462051" cy="5454929"/>
          </a:xfrm>
          <a:prstGeom prst="rect">
            <a:avLst/>
          </a:prstGeom>
          <a:solidFill>
            <a:srgbClr val="EDED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Rogner un rectangle à un seul coin 4"/>
          <p:cNvSpPr/>
          <p:nvPr userDrawn="1"/>
        </p:nvSpPr>
        <p:spPr>
          <a:xfrm flipV="1">
            <a:off x="6109163" y="944283"/>
            <a:ext cx="5471696" cy="5461909"/>
          </a:xfrm>
          <a:custGeom>
            <a:avLst/>
            <a:gdLst>
              <a:gd name="connsiteX0" fmla="*/ 0 w 3952875"/>
              <a:gd name="connsiteY0" fmla="*/ 0 h 5454929"/>
              <a:gd name="connsiteX1" fmla="*/ 3294049 w 3952875"/>
              <a:gd name="connsiteY1" fmla="*/ 0 h 5454929"/>
              <a:gd name="connsiteX2" fmla="*/ 3952875 w 3952875"/>
              <a:gd name="connsiteY2" fmla="*/ 658826 h 5454929"/>
              <a:gd name="connsiteX3" fmla="*/ 3952875 w 3952875"/>
              <a:gd name="connsiteY3" fmla="*/ 5454929 h 5454929"/>
              <a:gd name="connsiteX4" fmla="*/ 0 w 3952875"/>
              <a:gd name="connsiteY4" fmla="*/ 5454929 h 5454929"/>
              <a:gd name="connsiteX5" fmla="*/ 0 w 3952875"/>
              <a:gd name="connsiteY5" fmla="*/ 0 h 5454929"/>
              <a:gd name="connsiteX0" fmla="*/ 0 w 3959855"/>
              <a:gd name="connsiteY0" fmla="*/ 0 h 5454929"/>
              <a:gd name="connsiteX1" fmla="*/ 3294049 w 3959855"/>
              <a:gd name="connsiteY1" fmla="*/ 0 h 5454929"/>
              <a:gd name="connsiteX2" fmla="*/ 3959855 w 3959855"/>
              <a:gd name="connsiteY2" fmla="*/ 358680 h 5454929"/>
              <a:gd name="connsiteX3" fmla="*/ 3952875 w 3959855"/>
              <a:gd name="connsiteY3" fmla="*/ 5454929 h 5454929"/>
              <a:gd name="connsiteX4" fmla="*/ 0 w 3959855"/>
              <a:gd name="connsiteY4" fmla="*/ 5454929 h 5454929"/>
              <a:gd name="connsiteX5" fmla="*/ 0 w 3959855"/>
              <a:gd name="connsiteY5" fmla="*/ 0 h 5454929"/>
              <a:gd name="connsiteX0" fmla="*/ 0 w 3959855"/>
              <a:gd name="connsiteY0" fmla="*/ 6980 h 5461909"/>
              <a:gd name="connsiteX1" fmla="*/ 3615136 w 3959855"/>
              <a:gd name="connsiteY1" fmla="*/ 0 h 5461909"/>
              <a:gd name="connsiteX2" fmla="*/ 3959855 w 3959855"/>
              <a:gd name="connsiteY2" fmla="*/ 365660 h 5461909"/>
              <a:gd name="connsiteX3" fmla="*/ 3952875 w 3959855"/>
              <a:gd name="connsiteY3" fmla="*/ 5461909 h 5461909"/>
              <a:gd name="connsiteX4" fmla="*/ 0 w 3959855"/>
              <a:gd name="connsiteY4" fmla="*/ 5461909 h 5461909"/>
              <a:gd name="connsiteX5" fmla="*/ 0 w 3959855"/>
              <a:gd name="connsiteY5" fmla="*/ 6980 h 546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855" h="5461909">
                <a:moveTo>
                  <a:pt x="0" y="6980"/>
                </a:moveTo>
                <a:lnTo>
                  <a:pt x="3615136" y="0"/>
                </a:lnTo>
                <a:lnTo>
                  <a:pt x="3959855" y="365660"/>
                </a:lnTo>
                <a:cubicBezTo>
                  <a:pt x="3957528" y="2064410"/>
                  <a:pt x="3955202" y="3763159"/>
                  <a:pt x="3952875" y="5461909"/>
                </a:cubicBezTo>
                <a:lnTo>
                  <a:pt x="0" y="5461909"/>
                </a:lnTo>
                <a:lnTo>
                  <a:pt x="0" y="6980"/>
                </a:lnTo>
                <a:close/>
              </a:path>
            </a:pathLst>
          </a:custGeom>
          <a:solidFill>
            <a:srgbClr val="FFB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6" name="Espace réservé du texte 5"/>
          <p:cNvSpPr>
            <a:spLocks noGrp="1"/>
          </p:cNvSpPr>
          <p:nvPr>
            <p:ph type="body" sz="quarter" idx="10"/>
          </p:nvPr>
        </p:nvSpPr>
        <p:spPr>
          <a:xfrm>
            <a:off x="999716" y="1772816"/>
            <a:ext cx="4756841" cy="4752528"/>
          </a:xfrm>
        </p:spPr>
        <p:txBody>
          <a:bodyPr/>
          <a:lstStyle>
            <a:lvl1pPr marL="0" indent="0">
              <a:buNone/>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Modifier les styles du texte du masque</a:t>
            </a:r>
          </a:p>
          <a:p>
            <a:pPr lvl="1"/>
            <a:r>
              <a:rPr lang="fr-FR"/>
              <a:t>Deuxième niveau</a:t>
            </a:r>
          </a:p>
          <a:p>
            <a:pPr lvl="2"/>
            <a:r>
              <a:rPr lang="fr-FR"/>
              <a:t>Troisième niveau</a:t>
            </a:r>
          </a:p>
        </p:txBody>
      </p:sp>
      <p:sp>
        <p:nvSpPr>
          <p:cNvPr id="7" name="Rectangle 6"/>
          <p:cNvSpPr/>
          <p:nvPr userDrawn="1"/>
        </p:nvSpPr>
        <p:spPr>
          <a:xfrm>
            <a:off x="822495" y="1028234"/>
            <a:ext cx="1297150" cy="553998"/>
          </a:xfrm>
          <a:prstGeom prst="rect">
            <a:avLst/>
          </a:prstGeom>
        </p:spPr>
        <p:txBody>
          <a:bodyPr wrap="none">
            <a:spAutoFit/>
          </a:bodyPr>
          <a:lstStyle/>
          <a:p>
            <a:pPr lvl="0"/>
            <a:r>
              <a:rPr lang="fr-FR" sz="3000">
                <a:latin typeface="Arial" panose="020B0604020202020204" pitchFamily="34" charset="0"/>
                <a:cs typeface="Arial" panose="020B0604020202020204" pitchFamily="34" charset="0"/>
              </a:rPr>
              <a:t>TITRE</a:t>
            </a:r>
          </a:p>
        </p:txBody>
      </p:sp>
    </p:spTree>
    <p:extLst>
      <p:ext uri="{BB962C8B-B14F-4D97-AF65-F5344CB8AC3E}">
        <p14:creationId xmlns:p14="http://schemas.microsoft.com/office/powerpoint/2010/main" val="200419778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re et contenu">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334964"/>
            <a:ext cx="986095" cy="422945"/>
          </a:xfrm>
          <a:prstGeom prst="rect">
            <a:avLst/>
          </a:prstGeom>
        </p:spPr>
      </p:pic>
      <p:sp>
        <p:nvSpPr>
          <p:cNvPr id="2" name="Rectangle 1"/>
          <p:cNvSpPr/>
          <p:nvPr userDrawn="1"/>
        </p:nvSpPr>
        <p:spPr>
          <a:xfrm>
            <a:off x="647112" y="944284"/>
            <a:ext cx="5462051" cy="5454929"/>
          </a:xfrm>
          <a:prstGeom prst="rect">
            <a:avLst/>
          </a:prstGeom>
          <a:solidFill>
            <a:srgbClr val="EDED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Rogner un rectangle à un seul coin 4"/>
          <p:cNvSpPr/>
          <p:nvPr userDrawn="1"/>
        </p:nvSpPr>
        <p:spPr>
          <a:xfrm flipV="1">
            <a:off x="6109163" y="944283"/>
            <a:ext cx="5471696" cy="5461909"/>
          </a:xfrm>
          <a:custGeom>
            <a:avLst/>
            <a:gdLst>
              <a:gd name="connsiteX0" fmla="*/ 0 w 3952875"/>
              <a:gd name="connsiteY0" fmla="*/ 0 h 5454929"/>
              <a:gd name="connsiteX1" fmla="*/ 3294049 w 3952875"/>
              <a:gd name="connsiteY1" fmla="*/ 0 h 5454929"/>
              <a:gd name="connsiteX2" fmla="*/ 3952875 w 3952875"/>
              <a:gd name="connsiteY2" fmla="*/ 658826 h 5454929"/>
              <a:gd name="connsiteX3" fmla="*/ 3952875 w 3952875"/>
              <a:gd name="connsiteY3" fmla="*/ 5454929 h 5454929"/>
              <a:gd name="connsiteX4" fmla="*/ 0 w 3952875"/>
              <a:gd name="connsiteY4" fmla="*/ 5454929 h 5454929"/>
              <a:gd name="connsiteX5" fmla="*/ 0 w 3952875"/>
              <a:gd name="connsiteY5" fmla="*/ 0 h 5454929"/>
              <a:gd name="connsiteX0" fmla="*/ 0 w 3959855"/>
              <a:gd name="connsiteY0" fmla="*/ 0 h 5454929"/>
              <a:gd name="connsiteX1" fmla="*/ 3294049 w 3959855"/>
              <a:gd name="connsiteY1" fmla="*/ 0 h 5454929"/>
              <a:gd name="connsiteX2" fmla="*/ 3959855 w 3959855"/>
              <a:gd name="connsiteY2" fmla="*/ 358680 h 5454929"/>
              <a:gd name="connsiteX3" fmla="*/ 3952875 w 3959855"/>
              <a:gd name="connsiteY3" fmla="*/ 5454929 h 5454929"/>
              <a:gd name="connsiteX4" fmla="*/ 0 w 3959855"/>
              <a:gd name="connsiteY4" fmla="*/ 5454929 h 5454929"/>
              <a:gd name="connsiteX5" fmla="*/ 0 w 3959855"/>
              <a:gd name="connsiteY5" fmla="*/ 0 h 5454929"/>
              <a:gd name="connsiteX0" fmla="*/ 0 w 3959855"/>
              <a:gd name="connsiteY0" fmla="*/ 6980 h 5461909"/>
              <a:gd name="connsiteX1" fmla="*/ 3615136 w 3959855"/>
              <a:gd name="connsiteY1" fmla="*/ 0 h 5461909"/>
              <a:gd name="connsiteX2" fmla="*/ 3959855 w 3959855"/>
              <a:gd name="connsiteY2" fmla="*/ 365660 h 5461909"/>
              <a:gd name="connsiteX3" fmla="*/ 3952875 w 3959855"/>
              <a:gd name="connsiteY3" fmla="*/ 5461909 h 5461909"/>
              <a:gd name="connsiteX4" fmla="*/ 0 w 3959855"/>
              <a:gd name="connsiteY4" fmla="*/ 5461909 h 5461909"/>
              <a:gd name="connsiteX5" fmla="*/ 0 w 3959855"/>
              <a:gd name="connsiteY5" fmla="*/ 6980 h 546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855" h="5461909">
                <a:moveTo>
                  <a:pt x="0" y="6980"/>
                </a:moveTo>
                <a:lnTo>
                  <a:pt x="3615136" y="0"/>
                </a:lnTo>
                <a:lnTo>
                  <a:pt x="3959855" y="365660"/>
                </a:lnTo>
                <a:cubicBezTo>
                  <a:pt x="3957528" y="2064410"/>
                  <a:pt x="3955202" y="3763159"/>
                  <a:pt x="3952875" y="5461909"/>
                </a:cubicBezTo>
                <a:lnTo>
                  <a:pt x="0" y="5461909"/>
                </a:lnTo>
                <a:lnTo>
                  <a:pt x="0" y="6980"/>
                </a:lnTo>
                <a:close/>
              </a:path>
            </a:pathLst>
          </a:custGeom>
          <a:solidFill>
            <a:srgbClr val="E9540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6" name="Espace réservé du texte 5"/>
          <p:cNvSpPr>
            <a:spLocks noGrp="1"/>
          </p:cNvSpPr>
          <p:nvPr>
            <p:ph type="body" sz="quarter" idx="10"/>
          </p:nvPr>
        </p:nvSpPr>
        <p:spPr>
          <a:xfrm>
            <a:off x="999716" y="1772816"/>
            <a:ext cx="4756841" cy="4752528"/>
          </a:xfrm>
        </p:spPr>
        <p:txBody>
          <a:bodyPr/>
          <a:lstStyle>
            <a:lvl1pPr marL="0" indent="0">
              <a:buNone/>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Modifier les styles du texte du masque</a:t>
            </a:r>
          </a:p>
          <a:p>
            <a:pPr lvl="1"/>
            <a:r>
              <a:rPr lang="fr-FR"/>
              <a:t>Deuxième niveau</a:t>
            </a:r>
          </a:p>
          <a:p>
            <a:pPr lvl="2"/>
            <a:r>
              <a:rPr lang="fr-FR"/>
              <a:t>Troisième niveau</a:t>
            </a:r>
          </a:p>
        </p:txBody>
      </p:sp>
      <p:sp>
        <p:nvSpPr>
          <p:cNvPr id="7" name="Rectangle 6"/>
          <p:cNvSpPr/>
          <p:nvPr userDrawn="1"/>
        </p:nvSpPr>
        <p:spPr>
          <a:xfrm>
            <a:off x="822495" y="1028234"/>
            <a:ext cx="1297150" cy="553998"/>
          </a:xfrm>
          <a:prstGeom prst="rect">
            <a:avLst/>
          </a:prstGeom>
        </p:spPr>
        <p:txBody>
          <a:bodyPr wrap="none">
            <a:spAutoFit/>
          </a:bodyPr>
          <a:lstStyle/>
          <a:p>
            <a:pPr lvl="0"/>
            <a:r>
              <a:rPr lang="fr-FR" sz="3000">
                <a:latin typeface="Arial" panose="020B0604020202020204" pitchFamily="34" charset="0"/>
                <a:cs typeface="Arial" panose="020B0604020202020204" pitchFamily="34" charset="0"/>
              </a:rPr>
              <a:t>TITRE</a:t>
            </a:r>
          </a:p>
        </p:txBody>
      </p:sp>
    </p:spTree>
    <p:extLst>
      <p:ext uri="{BB962C8B-B14F-4D97-AF65-F5344CB8AC3E}">
        <p14:creationId xmlns:p14="http://schemas.microsoft.com/office/powerpoint/2010/main" val="5779857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Titre et contenu">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334964"/>
            <a:ext cx="986095" cy="422945"/>
          </a:xfrm>
          <a:prstGeom prst="rect">
            <a:avLst/>
          </a:prstGeom>
        </p:spPr>
      </p:pic>
      <p:sp>
        <p:nvSpPr>
          <p:cNvPr id="2" name="Rectangle 1"/>
          <p:cNvSpPr/>
          <p:nvPr userDrawn="1"/>
        </p:nvSpPr>
        <p:spPr>
          <a:xfrm>
            <a:off x="647112" y="944284"/>
            <a:ext cx="5462051" cy="5454929"/>
          </a:xfrm>
          <a:prstGeom prst="rect">
            <a:avLst/>
          </a:prstGeom>
          <a:solidFill>
            <a:srgbClr val="EDED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Rogner un rectangle à un seul coin 4"/>
          <p:cNvSpPr/>
          <p:nvPr userDrawn="1"/>
        </p:nvSpPr>
        <p:spPr>
          <a:xfrm flipV="1">
            <a:off x="6109163" y="944283"/>
            <a:ext cx="5471696" cy="5461909"/>
          </a:xfrm>
          <a:custGeom>
            <a:avLst/>
            <a:gdLst>
              <a:gd name="connsiteX0" fmla="*/ 0 w 3952875"/>
              <a:gd name="connsiteY0" fmla="*/ 0 h 5454929"/>
              <a:gd name="connsiteX1" fmla="*/ 3294049 w 3952875"/>
              <a:gd name="connsiteY1" fmla="*/ 0 h 5454929"/>
              <a:gd name="connsiteX2" fmla="*/ 3952875 w 3952875"/>
              <a:gd name="connsiteY2" fmla="*/ 658826 h 5454929"/>
              <a:gd name="connsiteX3" fmla="*/ 3952875 w 3952875"/>
              <a:gd name="connsiteY3" fmla="*/ 5454929 h 5454929"/>
              <a:gd name="connsiteX4" fmla="*/ 0 w 3952875"/>
              <a:gd name="connsiteY4" fmla="*/ 5454929 h 5454929"/>
              <a:gd name="connsiteX5" fmla="*/ 0 w 3952875"/>
              <a:gd name="connsiteY5" fmla="*/ 0 h 5454929"/>
              <a:gd name="connsiteX0" fmla="*/ 0 w 3959855"/>
              <a:gd name="connsiteY0" fmla="*/ 0 h 5454929"/>
              <a:gd name="connsiteX1" fmla="*/ 3294049 w 3959855"/>
              <a:gd name="connsiteY1" fmla="*/ 0 h 5454929"/>
              <a:gd name="connsiteX2" fmla="*/ 3959855 w 3959855"/>
              <a:gd name="connsiteY2" fmla="*/ 358680 h 5454929"/>
              <a:gd name="connsiteX3" fmla="*/ 3952875 w 3959855"/>
              <a:gd name="connsiteY3" fmla="*/ 5454929 h 5454929"/>
              <a:gd name="connsiteX4" fmla="*/ 0 w 3959855"/>
              <a:gd name="connsiteY4" fmla="*/ 5454929 h 5454929"/>
              <a:gd name="connsiteX5" fmla="*/ 0 w 3959855"/>
              <a:gd name="connsiteY5" fmla="*/ 0 h 5454929"/>
              <a:gd name="connsiteX0" fmla="*/ 0 w 3959855"/>
              <a:gd name="connsiteY0" fmla="*/ 6980 h 5461909"/>
              <a:gd name="connsiteX1" fmla="*/ 3615136 w 3959855"/>
              <a:gd name="connsiteY1" fmla="*/ 0 h 5461909"/>
              <a:gd name="connsiteX2" fmla="*/ 3959855 w 3959855"/>
              <a:gd name="connsiteY2" fmla="*/ 365660 h 5461909"/>
              <a:gd name="connsiteX3" fmla="*/ 3952875 w 3959855"/>
              <a:gd name="connsiteY3" fmla="*/ 5461909 h 5461909"/>
              <a:gd name="connsiteX4" fmla="*/ 0 w 3959855"/>
              <a:gd name="connsiteY4" fmla="*/ 5461909 h 5461909"/>
              <a:gd name="connsiteX5" fmla="*/ 0 w 3959855"/>
              <a:gd name="connsiteY5" fmla="*/ 6980 h 546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855" h="5461909">
                <a:moveTo>
                  <a:pt x="0" y="6980"/>
                </a:moveTo>
                <a:lnTo>
                  <a:pt x="3615136" y="0"/>
                </a:lnTo>
                <a:lnTo>
                  <a:pt x="3959855" y="365660"/>
                </a:lnTo>
                <a:cubicBezTo>
                  <a:pt x="3957528" y="2064410"/>
                  <a:pt x="3955202" y="3763159"/>
                  <a:pt x="3952875" y="5461909"/>
                </a:cubicBezTo>
                <a:lnTo>
                  <a:pt x="0" y="5461909"/>
                </a:lnTo>
                <a:lnTo>
                  <a:pt x="0" y="6980"/>
                </a:lnTo>
                <a:close/>
              </a:path>
            </a:pathLst>
          </a:custGeom>
          <a:solidFill>
            <a:srgbClr val="E3001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6" name="Espace réservé du texte 5"/>
          <p:cNvSpPr>
            <a:spLocks noGrp="1"/>
          </p:cNvSpPr>
          <p:nvPr>
            <p:ph type="body" sz="quarter" idx="10"/>
          </p:nvPr>
        </p:nvSpPr>
        <p:spPr>
          <a:xfrm>
            <a:off x="999716" y="1772816"/>
            <a:ext cx="4756841" cy="4752528"/>
          </a:xfrm>
        </p:spPr>
        <p:txBody>
          <a:bodyPr/>
          <a:lstStyle>
            <a:lvl1pPr marL="0" indent="0">
              <a:buNone/>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Modifier les styles du texte du masque</a:t>
            </a:r>
          </a:p>
          <a:p>
            <a:pPr lvl="1"/>
            <a:r>
              <a:rPr lang="fr-FR"/>
              <a:t>Deuxième niveau</a:t>
            </a:r>
          </a:p>
          <a:p>
            <a:pPr lvl="2"/>
            <a:r>
              <a:rPr lang="fr-FR"/>
              <a:t>Troisième niveau</a:t>
            </a:r>
          </a:p>
        </p:txBody>
      </p:sp>
      <p:sp>
        <p:nvSpPr>
          <p:cNvPr id="7" name="Rectangle 6"/>
          <p:cNvSpPr/>
          <p:nvPr userDrawn="1"/>
        </p:nvSpPr>
        <p:spPr>
          <a:xfrm>
            <a:off x="822495" y="1028234"/>
            <a:ext cx="1297150" cy="553998"/>
          </a:xfrm>
          <a:prstGeom prst="rect">
            <a:avLst/>
          </a:prstGeom>
        </p:spPr>
        <p:txBody>
          <a:bodyPr wrap="none">
            <a:spAutoFit/>
          </a:bodyPr>
          <a:lstStyle/>
          <a:p>
            <a:pPr lvl="0"/>
            <a:r>
              <a:rPr lang="fr-FR" sz="3000">
                <a:latin typeface="Arial" panose="020B0604020202020204" pitchFamily="34" charset="0"/>
                <a:cs typeface="Arial" panose="020B0604020202020204" pitchFamily="34" charset="0"/>
              </a:rPr>
              <a:t>TITRE</a:t>
            </a:r>
          </a:p>
        </p:txBody>
      </p:sp>
    </p:spTree>
    <p:extLst>
      <p:ext uri="{BB962C8B-B14F-4D97-AF65-F5344CB8AC3E}">
        <p14:creationId xmlns:p14="http://schemas.microsoft.com/office/powerpoint/2010/main" val="320835928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Titre et contenu">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334964"/>
            <a:ext cx="986095" cy="422945"/>
          </a:xfrm>
          <a:prstGeom prst="rect">
            <a:avLst/>
          </a:prstGeom>
        </p:spPr>
      </p:pic>
      <p:sp>
        <p:nvSpPr>
          <p:cNvPr id="2" name="Rectangle 1"/>
          <p:cNvSpPr/>
          <p:nvPr userDrawn="1"/>
        </p:nvSpPr>
        <p:spPr>
          <a:xfrm>
            <a:off x="647112" y="944284"/>
            <a:ext cx="5462051" cy="5454929"/>
          </a:xfrm>
          <a:prstGeom prst="rect">
            <a:avLst/>
          </a:prstGeom>
          <a:solidFill>
            <a:srgbClr val="EDED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Rogner un rectangle à un seul coin 4"/>
          <p:cNvSpPr/>
          <p:nvPr userDrawn="1"/>
        </p:nvSpPr>
        <p:spPr>
          <a:xfrm flipV="1">
            <a:off x="6109163" y="944283"/>
            <a:ext cx="5471696" cy="5461909"/>
          </a:xfrm>
          <a:custGeom>
            <a:avLst/>
            <a:gdLst>
              <a:gd name="connsiteX0" fmla="*/ 0 w 3952875"/>
              <a:gd name="connsiteY0" fmla="*/ 0 h 5454929"/>
              <a:gd name="connsiteX1" fmla="*/ 3294049 w 3952875"/>
              <a:gd name="connsiteY1" fmla="*/ 0 h 5454929"/>
              <a:gd name="connsiteX2" fmla="*/ 3952875 w 3952875"/>
              <a:gd name="connsiteY2" fmla="*/ 658826 h 5454929"/>
              <a:gd name="connsiteX3" fmla="*/ 3952875 w 3952875"/>
              <a:gd name="connsiteY3" fmla="*/ 5454929 h 5454929"/>
              <a:gd name="connsiteX4" fmla="*/ 0 w 3952875"/>
              <a:gd name="connsiteY4" fmla="*/ 5454929 h 5454929"/>
              <a:gd name="connsiteX5" fmla="*/ 0 w 3952875"/>
              <a:gd name="connsiteY5" fmla="*/ 0 h 5454929"/>
              <a:gd name="connsiteX0" fmla="*/ 0 w 3959855"/>
              <a:gd name="connsiteY0" fmla="*/ 0 h 5454929"/>
              <a:gd name="connsiteX1" fmla="*/ 3294049 w 3959855"/>
              <a:gd name="connsiteY1" fmla="*/ 0 h 5454929"/>
              <a:gd name="connsiteX2" fmla="*/ 3959855 w 3959855"/>
              <a:gd name="connsiteY2" fmla="*/ 358680 h 5454929"/>
              <a:gd name="connsiteX3" fmla="*/ 3952875 w 3959855"/>
              <a:gd name="connsiteY3" fmla="*/ 5454929 h 5454929"/>
              <a:gd name="connsiteX4" fmla="*/ 0 w 3959855"/>
              <a:gd name="connsiteY4" fmla="*/ 5454929 h 5454929"/>
              <a:gd name="connsiteX5" fmla="*/ 0 w 3959855"/>
              <a:gd name="connsiteY5" fmla="*/ 0 h 5454929"/>
              <a:gd name="connsiteX0" fmla="*/ 0 w 3959855"/>
              <a:gd name="connsiteY0" fmla="*/ 6980 h 5461909"/>
              <a:gd name="connsiteX1" fmla="*/ 3615136 w 3959855"/>
              <a:gd name="connsiteY1" fmla="*/ 0 h 5461909"/>
              <a:gd name="connsiteX2" fmla="*/ 3959855 w 3959855"/>
              <a:gd name="connsiteY2" fmla="*/ 365660 h 5461909"/>
              <a:gd name="connsiteX3" fmla="*/ 3952875 w 3959855"/>
              <a:gd name="connsiteY3" fmla="*/ 5461909 h 5461909"/>
              <a:gd name="connsiteX4" fmla="*/ 0 w 3959855"/>
              <a:gd name="connsiteY4" fmla="*/ 5461909 h 5461909"/>
              <a:gd name="connsiteX5" fmla="*/ 0 w 3959855"/>
              <a:gd name="connsiteY5" fmla="*/ 6980 h 546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855" h="5461909">
                <a:moveTo>
                  <a:pt x="0" y="6980"/>
                </a:moveTo>
                <a:lnTo>
                  <a:pt x="3615136" y="0"/>
                </a:lnTo>
                <a:lnTo>
                  <a:pt x="3959855" y="365660"/>
                </a:lnTo>
                <a:cubicBezTo>
                  <a:pt x="3957528" y="2064410"/>
                  <a:pt x="3955202" y="3763159"/>
                  <a:pt x="3952875" y="5461909"/>
                </a:cubicBezTo>
                <a:lnTo>
                  <a:pt x="0" y="5461909"/>
                </a:lnTo>
                <a:lnTo>
                  <a:pt x="0" y="6980"/>
                </a:lnTo>
                <a:close/>
              </a:path>
            </a:pathLst>
          </a:custGeom>
          <a:solidFill>
            <a:srgbClr val="9D13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6" name="Espace réservé du texte 5"/>
          <p:cNvSpPr>
            <a:spLocks noGrp="1"/>
          </p:cNvSpPr>
          <p:nvPr>
            <p:ph type="body" sz="quarter" idx="10"/>
          </p:nvPr>
        </p:nvSpPr>
        <p:spPr>
          <a:xfrm>
            <a:off x="999716" y="1772816"/>
            <a:ext cx="4756841" cy="4752528"/>
          </a:xfrm>
        </p:spPr>
        <p:txBody>
          <a:bodyPr/>
          <a:lstStyle>
            <a:lvl1pPr marL="0" indent="0">
              <a:buNone/>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Modifier les styles du texte du masque</a:t>
            </a:r>
          </a:p>
          <a:p>
            <a:pPr lvl="1"/>
            <a:r>
              <a:rPr lang="fr-FR"/>
              <a:t>Deuxième niveau</a:t>
            </a:r>
          </a:p>
          <a:p>
            <a:pPr lvl="2"/>
            <a:r>
              <a:rPr lang="fr-FR"/>
              <a:t>Troisième niveau</a:t>
            </a:r>
          </a:p>
        </p:txBody>
      </p:sp>
      <p:sp>
        <p:nvSpPr>
          <p:cNvPr id="7" name="Rectangle 6"/>
          <p:cNvSpPr/>
          <p:nvPr userDrawn="1"/>
        </p:nvSpPr>
        <p:spPr>
          <a:xfrm>
            <a:off x="822495" y="1028234"/>
            <a:ext cx="1297150" cy="553998"/>
          </a:xfrm>
          <a:prstGeom prst="rect">
            <a:avLst/>
          </a:prstGeom>
        </p:spPr>
        <p:txBody>
          <a:bodyPr wrap="none">
            <a:spAutoFit/>
          </a:bodyPr>
          <a:lstStyle/>
          <a:p>
            <a:pPr lvl="0"/>
            <a:r>
              <a:rPr lang="fr-FR" sz="3000">
                <a:latin typeface="Arial" panose="020B0604020202020204" pitchFamily="34" charset="0"/>
                <a:cs typeface="Arial" panose="020B0604020202020204" pitchFamily="34" charset="0"/>
              </a:rPr>
              <a:t>TITRE</a:t>
            </a:r>
          </a:p>
        </p:txBody>
      </p:sp>
    </p:spTree>
    <p:extLst>
      <p:ext uri="{BB962C8B-B14F-4D97-AF65-F5344CB8AC3E}">
        <p14:creationId xmlns:p14="http://schemas.microsoft.com/office/powerpoint/2010/main" val="345465736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_Titre et contenu">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334964"/>
            <a:ext cx="986095" cy="422945"/>
          </a:xfrm>
          <a:prstGeom prst="rect">
            <a:avLst/>
          </a:prstGeom>
        </p:spPr>
      </p:pic>
      <p:sp>
        <p:nvSpPr>
          <p:cNvPr id="2" name="Rectangle 1"/>
          <p:cNvSpPr/>
          <p:nvPr userDrawn="1"/>
        </p:nvSpPr>
        <p:spPr>
          <a:xfrm>
            <a:off x="647112" y="944284"/>
            <a:ext cx="5462051" cy="5454929"/>
          </a:xfrm>
          <a:prstGeom prst="rect">
            <a:avLst/>
          </a:prstGeom>
          <a:solidFill>
            <a:srgbClr val="EDED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Rogner un rectangle à un seul coin 4"/>
          <p:cNvSpPr/>
          <p:nvPr userDrawn="1"/>
        </p:nvSpPr>
        <p:spPr>
          <a:xfrm flipV="1">
            <a:off x="6109163" y="944283"/>
            <a:ext cx="5471696" cy="5461909"/>
          </a:xfrm>
          <a:custGeom>
            <a:avLst/>
            <a:gdLst>
              <a:gd name="connsiteX0" fmla="*/ 0 w 3952875"/>
              <a:gd name="connsiteY0" fmla="*/ 0 h 5454929"/>
              <a:gd name="connsiteX1" fmla="*/ 3294049 w 3952875"/>
              <a:gd name="connsiteY1" fmla="*/ 0 h 5454929"/>
              <a:gd name="connsiteX2" fmla="*/ 3952875 w 3952875"/>
              <a:gd name="connsiteY2" fmla="*/ 658826 h 5454929"/>
              <a:gd name="connsiteX3" fmla="*/ 3952875 w 3952875"/>
              <a:gd name="connsiteY3" fmla="*/ 5454929 h 5454929"/>
              <a:gd name="connsiteX4" fmla="*/ 0 w 3952875"/>
              <a:gd name="connsiteY4" fmla="*/ 5454929 h 5454929"/>
              <a:gd name="connsiteX5" fmla="*/ 0 w 3952875"/>
              <a:gd name="connsiteY5" fmla="*/ 0 h 5454929"/>
              <a:gd name="connsiteX0" fmla="*/ 0 w 3959855"/>
              <a:gd name="connsiteY0" fmla="*/ 0 h 5454929"/>
              <a:gd name="connsiteX1" fmla="*/ 3294049 w 3959855"/>
              <a:gd name="connsiteY1" fmla="*/ 0 h 5454929"/>
              <a:gd name="connsiteX2" fmla="*/ 3959855 w 3959855"/>
              <a:gd name="connsiteY2" fmla="*/ 358680 h 5454929"/>
              <a:gd name="connsiteX3" fmla="*/ 3952875 w 3959855"/>
              <a:gd name="connsiteY3" fmla="*/ 5454929 h 5454929"/>
              <a:gd name="connsiteX4" fmla="*/ 0 w 3959855"/>
              <a:gd name="connsiteY4" fmla="*/ 5454929 h 5454929"/>
              <a:gd name="connsiteX5" fmla="*/ 0 w 3959855"/>
              <a:gd name="connsiteY5" fmla="*/ 0 h 5454929"/>
              <a:gd name="connsiteX0" fmla="*/ 0 w 3959855"/>
              <a:gd name="connsiteY0" fmla="*/ 6980 h 5461909"/>
              <a:gd name="connsiteX1" fmla="*/ 3615136 w 3959855"/>
              <a:gd name="connsiteY1" fmla="*/ 0 h 5461909"/>
              <a:gd name="connsiteX2" fmla="*/ 3959855 w 3959855"/>
              <a:gd name="connsiteY2" fmla="*/ 365660 h 5461909"/>
              <a:gd name="connsiteX3" fmla="*/ 3952875 w 3959855"/>
              <a:gd name="connsiteY3" fmla="*/ 5461909 h 5461909"/>
              <a:gd name="connsiteX4" fmla="*/ 0 w 3959855"/>
              <a:gd name="connsiteY4" fmla="*/ 5461909 h 5461909"/>
              <a:gd name="connsiteX5" fmla="*/ 0 w 3959855"/>
              <a:gd name="connsiteY5" fmla="*/ 6980 h 546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855" h="5461909">
                <a:moveTo>
                  <a:pt x="0" y="6980"/>
                </a:moveTo>
                <a:lnTo>
                  <a:pt x="3615136" y="0"/>
                </a:lnTo>
                <a:lnTo>
                  <a:pt x="3959855" y="365660"/>
                </a:lnTo>
                <a:cubicBezTo>
                  <a:pt x="3957528" y="2064410"/>
                  <a:pt x="3955202" y="3763159"/>
                  <a:pt x="3952875" y="5461909"/>
                </a:cubicBezTo>
                <a:lnTo>
                  <a:pt x="0" y="5461909"/>
                </a:lnTo>
                <a:lnTo>
                  <a:pt x="0" y="6980"/>
                </a:lnTo>
                <a:close/>
              </a:path>
            </a:pathLst>
          </a:custGeom>
          <a:solidFill>
            <a:srgbClr val="D9318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6" name="Espace réservé du texte 5"/>
          <p:cNvSpPr>
            <a:spLocks noGrp="1"/>
          </p:cNvSpPr>
          <p:nvPr>
            <p:ph type="body" sz="quarter" idx="10"/>
          </p:nvPr>
        </p:nvSpPr>
        <p:spPr>
          <a:xfrm>
            <a:off x="999716" y="1772816"/>
            <a:ext cx="4756841" cy="4752528"/>
          </a:xfrm>
        </p:spPr>
        <p:txBody>
          <a:bodyPr/>
          <a:lstStyle>
            <a:lvl1pPr marL="0" indent="0">
              <a:buNone/>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Modifier les styles du texte du masque</a:t>
            </a:r>
          </a:p>
          <a:p>
            <a:pPr lvl="1"/>
            <a:r>
              <a:rPr lang="fr-FR"/>
              <a:t>Deuxième niveau</a:t>
            </a:r>
          </a:p>
          <a:p>
            <a:pPr lvl="2"/>
            <a:r>
              <a:rPr lang="fr-FR"/>
              <a:t>Troisième niveau</a:t>
            </a:r>
          </a:p>
        </p:txBody>
      </p:sp>
      <p:sp>
        <p:nvSpPr>
          <p:cNvPr id="7" name="Rectangle 6"/>
          <p:cNvSpPr/>
          <p:nvPr userDrawn="1"/>
        </p:nvSpPr>
        <p:spPr>
          <a:xfrm>
            <a:off x="822495" y="1028234"/>
            <a:ext cx="1297150" cy="553998"/>
          </a:xfrm>
          <a:prstGeom prst="rect">
            <a:avLst/>
          </a:prstGeom>
        </p:spPr>
        <p:txBody>
          <a:bodyPr wrap="none">
            <a:spAutoFit/>
          </a:bodyPr>
          <a:lstStyle/>
          <a:p>
            <a:pPr lvl="0"/>
            <a:r>
              <a:rPr lang="fr-FR" sz="3000">
                <a:latin typeface="Arial" panose="020B0604020202020204" pitchFamily="34" charset="0"/>
                <a:cs typeface="Arial" panose="020B0604020202020204" pitchFamily="34" charset="0"/>
              </a:rPr>
              <a:t>TITRE</a:t>
            </a:r>
          </a:p>
        </p:txBody>
      </p:sp>
    </p:spTree>
    <p:extLst>
      <p:ext uri="{BB962C8B-B14F-4D97-AF65-F5344CB8AC3E}">
        <p14:creationId xmlns:p14="http://schemas.microsoft.com/office/powerpoint/2010/main" val="23448406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colonnes de texte &amp; titre">
    <p:spTree>
      <p:nvGrpSpPr>
        <p:cNvPr id="1" name=""/>
        <p:cNvGrpSpPr/>
        <p:nvPr/>
      </p:nvGrpSpPr>
      <p:grpSpPr>
        <a:xfrm>
          <a:off x="0" y="0"/>
          <a:ext cx="0" cy="0"/>
          <a:chOff x="0" y="0"/>
          <a:chExt cx="0" cy="0"/>
        </a:xfrm>
      </p:grpSpPr>
      <p:sp>
        <p:nvSpPr>
          <p:cNvPr id="5" name="Espace réservé du texte 2">
            <a:extLst>
              <a:ext uri="{FF2B5EF4-FFF2-40B4-BE49-F238E27FC236}">
                <a16:creationId xmlns:a16="http://schemas.microsoft.com/office/drawing/2014/main" id="{CF52701F-5206-4366-9968-8127E13E5B52}"/>
              </a:ext>
            </a:extLst>
          </p:cNvPr>
          <p:cNvSpPr>
            <a:spLocks noGrp="1"/>
          </p:cNvSpPr>
          <p:nvPr>
            <p:ph type="body" idx="13" hasCustomPrompt="1"/>
          </p:nvPr>
        </p:nvSpPr>
        <p:spPr>
          <a:xfrm>
            <a:off x="8232775" y="379710"/>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8" name="Espace réservé du texte 7">
            <a:extLst>
              <a:ext uri="{FF2B5EF4-FFF2-40B4-BE49-F238E27FC236}">
                <a16:creationId xmlns:a16="http://schemas.microsoft.com/office/drawing/2014/main" id="{556F6484-869C-437D-BCE4-6D7D5203D125}"/>
              </a:ext>
            </a:extLst>
          </p:cNvPr>
          <p:cNvSpPr>
            <a:spLocks noGrp="1"/>
          </p:cNvSpPr>
          <p:nvPr>
            <p:ph type="body" sz="quarter" idx="14"/>
          </p:nvPr>
        </p:nvSpPr>
        <p:spPr>
          <a:xfrm>
            <a:off x="838200" y="2165230"/>
            <a:ext cx="4724400" cy="4024761"/>
          </a:xfrm>
        </p:spPr>
        <p:txBody>
          <a:bodyPr/>
          <a:lstStyle>
            <a:lvl1pPr marL="0" indent="0">
              <a:buNone/>
              <a:defRPr/>
            </a:lvl1pPr>
          </a:lstStyle>
          <a:p>
            <a:pPr lvl="0"/>
            <a:r>
              <a:rPr lang="fr-FR"/>
              <a:t>Cliquez pour modifier les styles du texte du masque</a:t>
            </a:r>
          </a:p>
        </p:txBody>
      </p:sp>
      <p:sp>
        <p:nvSpPr>
          <p:cNvPr id="9" name="Espace réservé du texte 7">
            <a:extLst>
              <a:ext uri="{FF2B5EF4-FFF2-40B4-BE49-F238E27FC236}">
                <a16:creationId xmlns:a16="http://schemas.microsoft.com/office/drawing/2014/main" id="{99237684-F2F8-432D-8706-7482026AD999}"/>
              </a:ext>
            </a:extLst>
          </p:cNvPr>
          <p:cNvSpPr>
            <a:spLocks noGrp="1"/>
          </p:cNvSpPr>
          <p:nvPr>
            <p:ph type="body" sz="quarter" idx="15"/>
          </p:nvPr>
        </p:nvSpPr>
        <p:spPr>
          <a:xfrm>
            <a:off x="6257925" y="2161845"/>
            <a:ext cx="4724400" cy="4024761"/>
          </a:xfrm>
        </p:spPr>
        <p:txBody>
          <a:bodyPr/>
          <a:lstStyle>
            <a:lvl1pPr marL="0" indent="0">
              <a:buNone/>
              <a:defRPr/>
            </a:lvl1pPr>
          </a:lstStyle>
          <a:p>
            <a:pPr lvl="0"/>
            <a:r>
              <a:rPr lang="fr-FR"/>
              <a:t>Cliquez pour modifier les styles du texte du masque</a:t>
            </a:r>
          </a:p>
        </p:txBody>
      </p:sp>
      <p:pic>
        <p:nvPicPr>
          <p:cNvPr id="11" name="Image 10">
            <a:extLst>
              <a:ext uri="{FF2B5EF4-FFF2-40B4-BE49-F238E27FC236}">
                <a16:creationId xmlns:a16="http://schemas.microsoft.com/office/drawing/2014/main" id="{44394791-E483-418D-941C-F5B3AB9343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13" name="Espace réservé du numéro de diapositive 5">
            <a:extLst>
              <a:ext uri="{FF2B5EF4-FFF2-40B4-BE49-F238E27FC236}">
                <a16:creationId xmlns:a16="http://schemas.microsoft.com/office/drawing/2014/main" id="{C298DD12-AA58-4524-8E88-89D80CA66EEF}"/>
              </a:ext>
            </a:extLst>
          </p:cNvPr>
          <p:cNvSpPr txBox="1">
            <a:spLocks/>
          </p:cNvSpPr>
          <p:nvPr userDrawn="1"/>
        </p:nvSpPr>
        <p:spPr>
          <a:xfrm>
            <a:off x="4734651" y="6492875"/>
            <a:ext cx="27432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sp>
        <p:nvSpPr>
          <p:cNvPr id="14" name="Titre 1">
            <a:extLst>
              <a:ext uri="{FF2B5EF4-FFF2-40B4-BE49-F238E27FC236}">
                <a16:creationId xmlns:a16="http://schemas.microsoft.com/office/drawing/2014/main" id="{720962A8-F81D-4464-A651-BDCB61848ABE}"/>
              </a:ext>
            </a:extLst>
          </p:cNvPr>
          <p:cNvSpPr>
            <a:spLocks noGrp="1"/>
          </p:cNvSpPr>
          <p:nvPr>
            <p:ph type="title" hasCustomPrompt="1"/>
          </p:nvPr>
        </p:nvSpPr>
        <p:spPr>
          <a:xfrm>
            <a:off x="804862" y="868767"/>
            <a:ext cx="10150475" cy="762000"/>
          </a:xfrm>
        </p:spPr>
        <p:txBody>
          <a:bodyPr anchor="b">
            <a:normAutofit/>
          </a:bodyPr>
          <a:lstStyle>
            <a:lvl1pPr algn="l">
              <a:defRPr sz="4000"/>
            </a:lvl1pPr>
          </a:lstStyle>
          <a:p>
            <a:r>
              <a:rPr lang="fr-FR"/>
              <a:t>Modifiez le titre</a:t>
            </a:r>
          </a:p>
        </p:txBody>
      </p:sp>
      <p:cxnSp>
        <p:nvCxnSpPr>
          <p:cNvPr id="15" name="Connecteur droit 14">
            <a:extLst>
              <a:ext uri="{FF2B5EF4-FFF2-40B4-BE49-F238E27FC236}">
                <a16:creationId xmlns:a16="http://schemas.microsoft.com/office/drawing/2014/main" id="{A0529DCE-DE23-4C22-885B-8AE97C13D31B}"/>
              </a:ext>
            </a:extLst>
          </p:cNvPr>
          <p:cNvCxnSpPr>
            <a:cxnSpLocks/>
          </p:cNvCxnSpPr>
          <p:nvPr userDrawn="1"/>
        </p:nvCxnSpPr>
        <p:spPr>
          <a:xfrm>
            <a:off x="911225" y="1643696"/>
            <a:ext cx="720000"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14893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_Titre et contenu">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334964"/>
            <a:ext cx="986095" cy="422945"/>
          </a:xfrm>
          <a:prstGeom prst="rect">
            <a:avLst/>
          </a:prstGeom>
        </p:spPr>
      </p:pic>
      <p:sp>
        <p:nvSpPr>
          <p:cNvPr id="2" name="Rectangle 1"/>
          <p:cNvSpPr/>
          <p:nvPr userDrawn="1"/>
        </p:nvSpPr>
        <p:spPr>
          <a:xfrm>
            <a:off x="647112" y="944284"/>
            <a:ext cx="5462051" cy="5454929"/>
          </a:xfrm>
          <a:prstGeom prst="rect">
            <a:avLst/>
          </a:prstGeom>
          <a:solidFill>
            <a:srgbClr val="EDED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Rogner un rectangle à un seul coin 4"/>
          <p:cNvSpPr/>
          <p:nvPr userDrawn="1"/>
        </p:nvSpPr>
        <p:spPr>
          <a:xfrm flipV="1">
            <a:off x="6109163" y="944283"/>
            <a:ext cx="5471696" cy="5461909"/>
          </a:xfrm>
          <a:custGeom>
            <a:avLst/>
            <a:gdLst>
              <a:gd name="connsiteX0" fmla="*/ 0 w 3952875"/>
              <a:gd name="connsiteY0" fmla="*/ 0 h 5454929"/>
              <a:gd name="connsiteX1" fmla="*/ 3294049 w 3952875"/>
              <a:gd name="connsiteY1" fmla="*/ 0 h 5454929"/>
              <a:gd name="connsiteX2" fmla="*/ 3952875 w 3952875"/>
              <a:gd name="connsiteY2" fmla="*/ 658826 h 5454929"/>
              <a:gd name="connsiteX3" fmla="*/ 3952875 w 3952875"/>
              <a:gd name="connsiteY3" fmla="*/ 5454929 h 5454929"/>
              <a:gd name="connsiteX4" fmla="*/ 0 w 3952875"/>
              <a:gd name="connsiteY4" fmla="*/ 5454929 h 5454929"/>
              <a:gd name="connsiteX5" fmla="*/ 0 w 3952875"/>
              <a:gd name="connsiteY5" fmla="*/ 0 h 5454929"/>
              <a:gd name="connsiteX0" fmla="*/ 0 w 3959855"/>
              <a:gd name="connsiteY0" fmla="*/ 0 h 5454929"/>
              <a:gd name="connsiteX1" fmla="*/ 3294049 w 3959855"/>
              <a:gd name="connsiteY1" fmla="*/ 0 h 5454929"/>
              <a:gd name="connsiteX2" fmla="*/ 3959855 w 3959855"/>
              <a:gd name="connsiteY2" fmla="*/ 358680 h 5454929"/>
              <a:gd name="connsiteX3" fmla="*/ 3952875 w 3959855"/>
              <a:gd name="connsiteY3" fmla="*/ 5454929 h 5454929"/>
              <a:gd name="connsiteX4" fmla="*/ 0 w 3959855"/>
              <a:gd name="connsiteY4" fmla="*/ 5454929 h 5454929"/>
              <a:gd name="connsiteX5" fmla="*/ 0 w 3959855"/>
              <a:gd name="connsiteY5" fmla="*/ 0 h 5454929"/>
              <a:gd name="connsiteX0" fmla="*/ 0 w 3959855"/>
              <a:gd name="connsiteY0" fmla="*/ 6980 h 5461909"/>
              <a:gd name="connsiteX1" fmla="*/ 3615136 w 3959855"/>
              <a:gd name="connsiteY1" fmla="*/ 0 h 5461909"/>
              <a:gd name="connsiteX2" fmla="*/ 3959855 w 3959855"/>
              <a:gd name="connsiteY2" fmla="*/ 365660 h 5461909"/>
              <a:gd name="connsiteX3" fmla="*/ 3952875 w 3959855"/>
              <a:gd name="connsiteY3" fmla="*/ 5461909 h 5461909"/>
              <a:gd name="connsiteX4" fmla="*/ 0 w 3959855"/>
              <a:gd name="connsiteY4" fmla="*/ 5461909 h 5461909"/>
              <a:gd name="connsiteX5" fmla="*/ 0 w 3959855"/>
              <a:gd name="connsiteY5" fmla="*/ 6980 h 546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855" h="5461909">
                <a:moveTo>
                  <a:pt x="0" y="6980"/>
                </a:moveTo>
                <a:lnTo>
                  <a:pt x="3615136" y="0"/>
                </a:lnTo>
                <a:lnTo>
                  <a:pt x="3959855" y="365660"/>
                </a:lnTo>
                <a:cubicBezTo>
                  <a:pt x="3957528" y="2064410"/>
                  <a:pt x="3955202" y="3763159"/>
                  <a:pt x="3952875" y="5461909"/>
                </a:cubicBezTo>
                <a:lnTo>
                  <a:pt x="0" y="5461909"/>
                </a:lnTo>
                <a:lnTo>
                  <a:pt x="0" y="6980"/>
                </a:lnTo>
                <a:close/>
              </a:path>
            </a:pathLst>
          </a:custGeom>
          <a:solidFill>
            <a:srgbClr val="AA1D8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6" name="Espace réservé du texte 5"/>
          <p:cNvSpPr>
            <a:spLocks noGrp="1"/>
          </p:cNvSpPr>
          <p:nvPr>
            <p:ph type="body" sz="quarter" idx="10"/>
          </p:nvPr>
        </p:nvSpPr>
        <p:spPr>
          <a:xfrm>
            <a:off x="999716" y="1772816"/>
            <a:ext cx="4756841" cy="4752528"/>
          </a:xfrm>
        </p:spPr>
        <p:txBody>
          <a:bodyPr/>
          <a:lstStyle>
            <a:lvl1pPr marL="0" indent="0">
              <a:buNone/>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Modifier les styles du texte du masque</a:t>
            </a:r>
          </a:p>
          <a:p>
            <a:pPr lvl="1"/>
            <a:r>
              <a:rPr lang="fr-FR"/>
              <a:t>Deuxième niveau</a:t>
            </a:r>
          </a:p>
          <a:p>
            <a:pPr lvl="2"/>
            <a:r>
              <a:rPr lang="fr-FR"/>
              <a:t>Troisième niveau</a:t>
            </a:r>
          </a:p>
        </p:txBody>
      </p:sp>
      <p:sp>
        <p:nvSpPr>
          <p:cNvPr id="7" name="Rectangle 6"/>
          <p:cNvSpPr/>
          <p:nvPr userDrawn="1"/>
        </p:nvSpPr>
        <p:spPr>
          <a:xfrm>
            <a:off x="822495" y="1028234"/>
            <a:ext cx="1297150" cy="553998"/>
          </a:xfrm>
          <a:prstGeom prst="rect">
            <a:avLst/>
          </a:prstGeom>
        </p:spPr>
        <p:txBody>
          <a:bodyPr wrap="none">
            <a:spAutoFit/>
          </a:bodyPr>
          <a:lstStyle/>
          <a:p>
            <a:pPr lvl="0"/>
            <a:r>
              <a:rPr lang="fr-FR" sz="3000">
                <a:latin typeface="Arial" panose="020B0604020202020204" pitchFamily="34" charset="0"/>
                <a:cs typeface="Arial" panose="020B0604020202020204" pitchFamily="34" charset="0"/>
              </a:rPr>
              <a:t>TITRE</a:t>
            </a:r>
          </a:p>
        </p:txBody>
      </p:sp>
    </p:spTree>
    <p:extLst>
      <p:ext uri="{BB962C8B-B14F-4D97-AF65-F5344CB8AC3E}">
        <p14:creationId xmlns:p14="http://schemas.microsoft.com/office/powerpoint/2010/main" val="48961506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6_Titre et contenu">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334964"/>
            <a:ext cx="986095" cy="422945"/>
          </a:xfrm>
          <a:prstGeom prst="rect">
            <a:avLst/>
          </a:prstGeom>
        </p:spPr>
      </p:pic>
      <p:sp>
        <p:nvSpPr>
          <p:cNvPr id="2" name="Rectangle 1"/>
          <p:cNvSpPr/>
          <p:nvPr userDrawn="1"/>
        </p:nvSpPr>
        <p:spPr>
          <a:xfrm>
            <a:off x="647112" y="944284"/>
            <a:ext cx="5462051" cy="5454929"/>
          </a:xfrm>
          <a:prstGeom prst="rect">
            <a:avLst/>
          </a:prstGeom>
          <a:solidFill>
            <a:srgbClr val="EDED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Rogner un rectangle à un seul coin 4"/>
          <p:cNvSpPr/>
          <p:nvPr userDrawn="1"/>
        </p:nvSpPr>
        <p:spPr>
          <a:xfrm flipV="1">
            <a:off x="6109163" y="944283"/>
            <a:ext cx="5471696" cy="5461909"/>
          </a:xfrm>
          <a:custGeom>
            <a:avLst/>
            <a:gdLst>
              <a:gd name="connsiteX0" fmla="*/ 0 w 3952875"/>
              <a:gd name="connsiteY0" fmla="*/ 0 h 5454929"/>
              <a:gd name="connsiteX1" fmla="*/ 3294049 w 3952875"/>
              <a:gd name="connsiteY1" fmla="*/ 0 h 5454929"/>
              <a:gd name="connsiteX2" fmla="*/ 3952875 w 3952875"/>
              <a:gd name="connsiteY2" fmla="*/ 658826 h 5454929"/>
              <a:gd name="connsiteX3" fmla="*/ 3952875 w 3952875"/>
              <a:gd name="connsiteY3" fmla="*/ 5454929 h 5454929"/>
              <a:gd name="connsiteX4" fmla="*/ 0 w 3952875"/>
              <a:gd name="connsiteY4" fmla="*/ 5454929 h 5454929"/>
              <a:gd name="connsiteX5" fmla="*/ 0 w 3952875"/>
              <a:gd name="connsiteY5" fmla="*/ 0 h 5454929"/>
              <a:gd name="connsiteX0" fmla="*/ 0 w 3959855"/>
              <a:gd name="connsiteY0" fmla="*/ 0 h 5454929"/>
              <a:gd name="connsiteX1" fmla="*/ 3294049 w 3959855"/>
              <a:gd name="connsiteY1" fmla="*/ 0 h 5454929"/>
              <a:gd name="connsiteX2" fmla="*/ 3959855 w 3959855"/>
              <a:gd name="connsiteY2" fmla="*/ 358680 h 5454929"/>
              <a:gd name="connsiteX3" fmla="*/ 3952875 w 3959855"/>
              <a:gd name="connsiteY3" fmla="*/ 5454929 h 5454929"/>
              <a:gd name="connsiteX4" fmla="*/ 0 w 3959855"/>
              <a:gd name="connsiteY4" fmla="*/ 5454929 h 5454929"/>
              <a:gd name="connsiteX5" fmla="*/ 0 w 3959855"/>
              <a:gd name="connsiteY5" fmla="*/ 0 h 5454929"/>
              <a:gd name="connsiteX0" fmla="*/ 0 w 3959855"/>
              <a:gd name="connsiteY0" fmla="*/ 6980 h 5461909"/>
              <a:gd name="connsiteX1" fmla="*/ 3615136 w 3959855"/>
              <a:gd name="connsiteY1" fmla="*/ 0 h 5461909"/>
              <a:gd name="connsiteX2" fmla="*/ 3959855 w 3959855"/>
              <a:gd name="connsiteY2" fmla="*/ 365660 h 5461909"/>
              <a:gd name="connsiteX3" fmla="*/ 3952875 w 3959855"/>
              <a:gd name="connsiteY3" fmla="*/ 5461909 h 5461909"/>
              <a:gd name="connsiteX4" fmla="*/ 0 w 3959855"/>
              <a:gd name="connsiteY4" fmla="*/ 5461909 h 5461909"/>
              <a:gd name="connsiteX5" fmla="*/ 0 w 3959855"/>
              <a:gd name="connsiteY5" fmla="*/ 6980 h 546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855" h="5461909">
                <a:moveTo>
                  <a:pt x="0" y="6980"/>
                </a:moveTo>
                <a:lnTo>
                  <a:pt x="3615136" y="0"/>
                </a:lnTo>
                <a:lnTo>
                  <a:pt x="3959855" y="365660"/>
                </a:lnTo>
                <a:cubicBezTo>
                  <a:pt x="3957528" y="2064410"/>
                  <a:pt x="3955202" y="3763159"/>
                  <a:pt x="3952875" y="5461909"/>
                </a:cubicBezTo>
                <a:lnTo>
                  <a:pt x="0" y="5461909"/>
                </a:lnTo>
                <a:lnTo>
                  <a:pt x="0" y="6980"/>
                </a:lnTo>
                <a:close/>
              </a:path>
            </a:pathLst>
          </a:custGeom>
          <a:solidFill>
            <a:srgbClr val="C9C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6" name="Espace réservé du texte 5"/>
          <p:cNvSpPr>
            <a:spLocks noGrp="1"/>
          </p:cNvSpPr>
          <p:nvPr>
            <p:ph type="body" sz="quarter" idx="10"/>
          </p:nvPr>
        </p:nvSpPr>
        <p:spPr>
          <a:xfrm>
            <a:off x="999716" y="1772816"/>
            <a:ext cx="4756841" cy="4752528"/>
          </a:xfrm>
        </p:spPr>
        <p:txBody>
          <a:bodyPr/>
          <a:lstStyle>
            <a:lvl1pPr marL="0" indent="0">
              <a:buNone/>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Modifier les styles du texte du masque</a:t>
            </a:r>
          </a:p>
          <a:p>
            <a:pPr lvl="1"/>
            <a:r>
              <a:rPr lang="fr-FR"/>
              <a:t>Deuxième niveau</a:t>
            </a:r>
          </a:p>
          <a:p>
            <a:pPr lvl="2"/>
            <a:r>
              <a:rPr lang="fr-FR"/>
              <a:t>Troisième niveau</a:t>
            </a:r>
          </a:p>
        </p:txBody>
      </p:sp>
      <p:sp>
        <p:nvSpPr>
          <p:cNvPr id="7" name="Rectangle 6"/>
          <p:cNvSpPr/>
          <p:nvPr userDrawn="1"/>
        </p:nvSpPr>
        <p:spPr>
          <a:xfrm>
            <a:off x="822495" y="1028234"/>
            <a:ext cx="1297150" cy="553998"/>
          </a:xfrm>
          <a:prstGeom prst="rect">
            <a:avLst/>
          </a:prstGeom>
        </p:spPr>
        <p:txBody>
          <a:bodyPr wrap="none">
            <a:spAutoFit/>
          </a:bodyPr>
          <a:lstStyle/>
          <a:p>
            <a:pPr lvl="0"/>
            <a:r>
              <a:rPr lang="fr-FR" sz="3000">
                <a:latin typeface="Arial" panose="020B0604020202020204" pitchFamily="34" charset="0"/>
                <a:cs typeface="Arial" panose="020B0604020202020204" pitchFamily="34" charset="0"/>
              </a:rPr>
              <a:t>TITRE</a:t>
            </a:r>
          </a:p>
        </p:txBody>
      </p:sp>
    </p:spTree>
    <p:extLst>
      <p:ext uri="{BB962C8B-B14F-4D97-AF65-F5344CB8AC3E}">
        <p14:creationId xmlns:p14="http://schemas.microsoft.com/office/powerpoint/2010/main" val="307142890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7_Titre et contenu">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334964"/>
            <a:ext cx="986095" cy="422945"/>
          </a:xfrm>
          <a:prstGeom prst="rect">
            <a:avLst/>
          </a:prstGeom>
        </p:spPr>
      </p:pic>
      <p:sp>
        <p:nvSpPr>
          <p:cNvPr id="2" name="Rectangle 1"/>
          <p:cNvSpPr/>
          <p:nvPr userDrawn="1"/>
        </p:nvSpPr>
        <p:spPr>
          <a:xfrm>
            <a:off x="647112" y="944284"/>
            <a:ext cx="5462051" cy="5454929"/>
          </a:xfrm>
          <a:prstGeom prst="rect">
            <a:avLst/>
          </a:prstGeom>
          <a:solidFill>
            <a:srgbClr val="EDED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Rogner un rectangle à un seul coin 4"/>
          <p:cNvSpPr/>
          <p:nvPr userDrawn="1"/>
        </p:nvSpPr>
        <p:spPr>
          <a:xfrm flipV="1">
            <a:off x="6109163" y="944283"/>
            <a:ext cx="5471696" cy="5461909"/>
          </a:xfrm>
          <a:custGeom>
            <a:avLst/>
            <a:gdLst>
              <a:gd name="connsiteX0" fmla="*/ 0 w 3952875"/>
              <a:gd name="connsiteY0" fmla="*/ 0 h 5454929"/>
              <a:gd name="connsiteX1" fmla="*/ 3294049 w 3952875"/>
              <a:gd name="connsiteY1" fmla="*/ 0 h 5454929"/>
              <a:gd name="connsiteX2" fmla="*/ 3952875 w 3952875"/>
              <a:gd name="connsiteY2" fmla="*/ 658826 h 5454929"/>
              <a:gd name="connsiteX3" fmla="*/ 3952875 w 3952875"/>
              <a:gd name="connsiteY3" fmla="*/ 5454929 h 5454929"/>
              <a:gd name="connsiteX4" fmla="*/ 0 w 3952875"/>
              <a:gd name="connsiteY4" fmla="*/ 5454929 h 5454929"/>
              <a:gd name="connsiteX5" fmla="*/ 0 w 3952875"/>
              <a:gd name="connsiteY5" fmla="*/ 0 h 5454929"/>
              <a:gd name="connsiteX0" fmla="*/ 0 w 3959855"/>
              <a:gd name="connsiteY0" fmla="*/ 0 h 5454929"/>
              <a:gd name="connsiteX1" fmla="*/ 3294049 w 3959855"/>
              <a:gd name="connsiteY1" fmla="*/ 0 h 5454929"/>
              <a:gd name="connsiteX2" fmla="*/ 3959855 w 3959855"/>
              <a:gd name="connsiteY2" fmla="*/ 358680 h 5454929"/>
              <a:gd name="connsiteX3" fmla="*/ 3952875 w 3959855"/>
              <a:gd name="connsiteY3" fmla="*/ 5454929 h 5454929"/>
              <a:gd name="connsiteX4" fmla="*/ 0 w 3959855"/>
              <a:gd name="connsiteY4" fmla="*/ 5454929 h 5454929"/>
              <a:gd name="connsiteX5" fmla="*/ 0 w 3959855"/>
              <a:gd name="connsiteY5" fmla="*/ 0 h 5454929"/>
              <a:gd name="connsiteX0" fmla="*/ 0 w 3959855"/>
              <a:gd name="connsiteY0" fmla="*/ 6980 h 5461909"/>
              <a:gd name="connsiteX1" fmla="*/ 3615136 w 3959855"/>
              <a:gd name="connsiteY1" fmla="*/ 0 h 5461909"/>
              <a:gd name="connsiteX2" fmla="*/ 3959855 w 3959855"/>
              <a:gd name="connsiteY2" fmla="*/ 365660 h 5461909"/>
              <a:gd name="connsiteX3" fmla="*/ 3952875 w 3959855"/>
              <a:gd name="connsiteY3" fmla="*/ 5461909 h 5461909"/>
              <a:gd name="connsiteX4" fmla="*/ 0 w 3959855"/>
              <a:gd name="connsiteY4" fmla="*/ 5461909 h 5461909"/>
              <a:gd name="connsiteX5" fmla="*/ 0 w 3959855"/>
              <a:gd name="connsiteY5" fmla="*/ 6980 h 546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855" h="5461909">
                <a:moveTo>
                  <a:pt x="0" y="6980"/>
                </a:moveTo>
                <a:lnTo>
                  <a:pt x="3615136" y="0"/>
                </a:lnTo>
                <a:lnTo>
                  <a:pt x="3959855" y="365660"/>
                </a:lnTo>
                <a:cubicBezTo>
                  <a:pt x="3957528" y="2064410"/>
                  <a:pt x="3955202" y="3763159"/>
                  <a:pt x="3952875" y="5461909"/>
                </a:cubicBezTo>
                <a:lnTo>
                  <a:pt x="0" y="5461909"/>
                </a:lnTo>
                <a:lnTo>
                  <a:pt x="0" y="6980"/>
                </a:lnTo>
                <a:close/>
              </a:path>
            </a:pathLst>
          </a:custGeom>
          <a:solidFill>
            <a:srgbClr val="7AB62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6" name="Espace réservé du texte 5"/>
          <p:cNvSpPr>
            <a:spLocks noGrp="1"/>
          </p:cNvSpPr>
          <p:nvPr>
            <p:ph type="body" sz="quarter" idx="10"/>
          </p:nvPr>
        </p:nvSpPr>
        <p:spPr>
          <a:xfrm>
            <a:off x="999716" y="1772816"/>
            <a:ext cx="4756841" cy="4752528"/>
          </a:xfrm>
        </p:spPr>
        <p:txBody>
          <a:bodyPr/>
          <a:lstStyle>
            <a:lvl1pPr marL="0" indent="0">
              <a:buNone/>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Modifier les styles du texte du masque</a:t>
            </a:r>
          </a:p>
          <a:p>
            <a:pPr lvl="1"/>
            <a:r>
              <a:rPr lang="fr-FR"/>
              <a:t>Deuxième niveau</a:t>
            </a:r>
          </a:p>
          <a:p>
            <a:pPr lvl="2"/>
            <a:r>
              <a:rPr lang="fr-FR"/>
              <a:t>Troisième niveau</a:t>
            </a:r>
          </a:p>
        </p:txBody>
      </p:sp>
      <p:sp>
        <p:nvSpPr>
          <p:cNvPr id="7" name="Rectangle 6"/>
          <p:cNvSpPr/>
          <p:nvPr userDrawn="1"/>
        </p:nvSpPr>
        <p:spPr>
          <a:xfrm>
            <a:off x="822495" y="1028234"/>
            <a:ext cx="1297150" cy="553998"/>
          </a:xfrm>
          <a:prstGeom prst="rect">
            <a:avLst/>
          </a:prstGeom>
        </p:spPr>
        <p:txBody>
          <a:bodyPr wrap="none">
            <a:spAutoFit/>
          </a:bodyPr>
          <a:lstStyle/>
          <a:p>
            <a:pPr lvl="0"/>
            <a:r>
              <a:rPr lang="fr-FR" sz="3000">
                <a:latin typeface="Arial" panose="020B0604020202020204" pitchFamily="34" charset="0"/>
                <a:cs typeface="Arial" panose="020B0604020202020204" pitchFamily="34" charset="0"/>
              </a:rPr>
              <a:t>TITRE</a:t>
            </a:r>
          </a:p>
        </p:txBody>
      </p:sp>
    </p:spTree>
    <p:extLst>
      <p:ext uri="{BB962C8B-B14F-4D97-AF65-F5344CB8AC3E}">
        <p14:creationId xmlns:p14="http://schemas.microsoft.com/office/powerpoint/2010/main" val="314730322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8_Titre et contenu">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334964"/>
            <a:ext cx="986095" cy="422945"/>
          </a:xfrm>
          <a:prstGeom prst="rect">
            <a:avLst/>
          </a:prstGeom>
        </p:spPr>
      </p:pic>
      <p:sp>
        <p:nvSpPr>
          <p:cNvPr id="2" name="Rectangle 1"/>
          <p:cNvSpPr/>
          <p:nvPr userDrawn="1"/>
        </p:nvSpPr>
        <p:spPr>
          <a:xfrm>
            <a:off x="647112" y="944284"/>
            <a:ext cx="5462051" cy="5454929"/>
          </a:xfrm>
          <a:prstGeom prst="rect">
            <a:avLst/>
          </a:prstGeom>
          <a:solidFill>
            <a:srgbClr val="EDED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Rogner un rectangle à un seul coin 4"/>
          <p:cNvSpPr/>
          <p:nvPr userDrawn="1"/>
        </p:nvSpPr>
        <p:spPr>
          <a:xfrm flipV="1">
            <a:off x="6109163" y="944283"/>
            <a:ext cx="5471696" cy="5461909"/>
          </a:xfrm>
          <a:custGeom>
            <a:avLst/>
            <a:gdLst>
              <a:gd name="connsiteX0" fmla="*/ 0 w 3952875"/>
              <a:gd name="connsiteY0" fmla="*/ 0 h 5454929"/>
              <a:gd name="connsiteX1" fmla="*/ 3294049 w 3952875"/>
              <a:gd name="connsiteY1" fmla="*/ 0 h 5454929"/>
              <a:gd name="connsiteX2" fmla="*/ 3952875 w 3952875"/>
              <a:gd name="connsiteY2" fmla="*/ 658826 h 5454929"/>
              <a:gd name="connsiteX3" fmla="*/ 3952875 w 3952875"/>
              <a:gd name="connsiteY3" fmla="*/ 5454929 h 5454929"/>
              <a:gd name="connsiteX4" fmla="*/ 0 w 3952875"/>
              <a:gd name="connsiteY4" fmla="*/ 5454929 h 5454929"/>
              <a:gd name="connsiteX5" fmla="*/ 0 w 3952875"/>
              <a:gd name="connsiteY5" fmla="*/ 0 h 5454929"/>
              <a:gd name="connsiteX0" fmla="*/ 0 w 3959855"/>
              <a:gd name="connsiteY0" fmla="*/ 0 h 5454929"/>
              <a:gd name="connsiteX1" fmla="*/ 3294049 w 3959855"/>
              <a:gd name="connsiteY1" fmla="*/ 0 h 5454929"/>
              <a:gd name="connsiteX2" fmla="*/ 3959855 w 3959855"/>
              <a:gd name="connsiteY2" fmla="*/ 358680 h 5454929"/>
              <a:gd name="connsiteX3" fmla="*/ 3952875 w 3959855"/>
              <a:gd name="connsiteY3" fmla="*/ 5454929 h 5454929"/>
              <a:gd name="connsiteX4" fmla="*/ 0 w 3959855"/>
              <a:gd name="connsiteY4" fmla="*/ 5454929 h 5454929"/>
              <a:gd name="connsiteX5" fmla="*/ 0 w 3959855"/>
              <a:gd name="connsiteY5" fmla="*/ 0 h 5454929"/>
              <a:gd name="connsiteX0" fmla="*/ 0 w 3959855"/>
              <a:gd name="connsiteY0" fmla="*/ 6980 h 5461909"/>
              <a:gd name="connsiteX1" fmla="*/ 3615136 w 3959855"/>
              <a:gd name="connsiteY1" fmla="*/ 0 h 5461909"/>
              <a:gd name="connsiteX2" fmla="*/ 3959855 w 3959855"/>
              <a:gd name="connsiteY2" fmla="*/ 365660 h 5461909"/>
              <a:gd name="connsiteX3" fmla="*/ 3952875 w 3959855"/>
              <a:gd name="connsiteY3" fmla="*/ 5461909 h 5461909"/>
              <a:gd name="connsiteX4" fmla="*/ 0 w 3959855"/>
              <a:gd name="connsiteY4" fmla="*/ 5461909 h 5461909"/>
              <a:gd name="connsiteX5" fmla="*/ 0 w 3959855"/>
              <a:gd name="connsiteY5" fmla="*/ 6980 h 546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855" h="5461909">
                <a:moveTo>
                  <a:pt x="0" y="6980"/>
                </a:moveTo>
                <a:lnTo>
                  <a:pt x="3615136" y="0"/>
                </a:lnTo>
                <a:lnTo>
                  <a:pt x="3959855" y="365660"/>
                </a:lnTo>
                <a:cubicBezTo>
                  <a:pt x="3957528" y="2064410"/>
                  <a:pt x="3955202" y="3763159"/>
                  <a:pt x="3952875" y="5461909"/>
                </a:cubicBezTo>
                <a:lnTo>
                  <a:pt x="0" y="5461909"/>
                </a:lnTo>
                <a:lnTo>
                  <a:pt x="0" y="6980"/>
                </a:lnTo>
                <a:close/>
              </a:path>
            </a:pathLst>
          </a:custGeom>
          <a:solidFill>
            <a:srgbClr val="2087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6" name="Espace réservé du texte 5"/>
          <p:cNvSpPr>
            <a:spLocks noGrp="1"/>
          </p:cNvSpPr>
          <p:nvPr>
            <p:ph type="body" sz="quarter" idx="10"/>
          </p:nvPr>
        </p:nvSpPr>
        <p:spPr>
          <a:xfrm>
            <a:off x="999716" y="1772816"/>
            <a:ext cx="4756841" cy="4752528"/>
          </a:xfrm>
        </p:spPr>
        <p:txBody>
          <a:bodyPr/>
          <a:lstStyle>
            <a:lvl1pPr marL="0" indent="0">
              <a:buNone/>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Modifier les styles du texte du masque</a:t>
            </a:r>
          </a:p>
          <a:p>
            <a:pPr lvl="1"/>
            <a:r>
              <a:rPr lang="fr-FR"/>
              <a:t>Deuxième niveau</a:t>
            </a:r>
          </a:p>
          <a:p>
            <a:pPr lvl="2"/>
            <a:r>
              <a:rPr lang="fr-FR"/>
              <a:t>Troisième niveau</a:t>
            </a:r>
          </a:p>
        </p:txBody>
      </p:sp>
      <p:sp>
        <p:nvSpPr>
          <p:cNvPr id="7" name="Rectangle 6"/>
          <p:cNvSpPr/>
          <p:nvPr userDrawn="1"/>
        </p:nvSpPr>
        <p:spPr>
          <a:xfrm>
            <a:off x="822495" y="1028234"/>
            <a:ext cx="1297150" cy="553998"/>
          </a:xfrm>
          <a:prstGeom prst="rect">
            <a:avLst/>
          </a:prstGeom>
        </p:spPr>
        <p:txBody>
          <a:bodyPr wrap="none">
            <a:spAutoFit/>
          </a:bodyPr>
          <a:lstStyle/>
          <a:p>
            <a:pPr lvl="0"/>
            <a:r>
              <a:rPr lang="fr-FR" sz="3000">
                <a:latin typeface="Arial" panose="020B0604020202020204" pitchFamily="34" charset="0"/>
                <a:cs typeface="Arial" panose="020B0604020202020204" pitchFamily="34" charset="0"/>
              </a:rPr>
              <a:t>TITRE</a:t>
            </a:r>
          </a:p>
        </p:txBody>
      </p:sp>
    </p:spTree>
    <p:extLst>
      <p:ext uri="{BB962C8B-B14F-4D97-AF65-F5344CB8AC3E}">
        <p14:creationId xmlns:p14="http://schemas.microsoft.com/office/powerpoint/2010/main" val="35871531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9_Titre et contenu">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334964"/>
            <a:ext cx="986095" cy="422945"/>
          </a:xfrm>
          <a:prstGeom prst="rect">
            <a:avLst/>
          </a:prstGeom>
        </p:spPr>
      </p:pic>
      <p:sp>
        <p:nvSpPr>
          <p:cNvPr id="2" name="Rectangle 1"/>
          <p:cNvSpPr/>
          <p:nvPr userDrawn="1"/>
        </p:nvSpPr>
        <p:spPr>
          <a:xfrm>
            <a:off x="647112" y="944284"/>
            <a:ext cx="5462051" cy="5454929"/>
          </a:xfrm>
          <a:prstGeom prst="rect">
            <a:avLst/>
          </a:prstGeom>
          <a:solidFill>
            <a:srgbClr val="EDED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Rogner un rectangle à un seul coin 4"/>
          <p:cNvSpPr/>
          <p:nvPr userDrawn="1"/>
        </p:nvSpPr>
        <p:spPr>
          <a:xfrm flipV="1">
            <a:off x="6109163" y="944283"/>
            <a:ext cx="5471696" cy="5461909"/>
          </a:xfrm>
          <a:custGeom>
            <a:avLst/>
            <a:gdLst>
              <a:gd name="connsiteX0" fmla="*/ 0 w 3952875"/>
              <a:gd name="connsiteY0" fmla="*/ 0 h 5454929"/>
              <a:gd name="connsiteX1" fmla="*/ 3294049 w 3952875"/>
              <a:gd name="connsiteY1" fmla="*/ 0 h 5454929"/>
              <a:gd name="connsiteX2" fmla="*/ 3952875 w 3952875"/>
              <a:gd name="connsiteY2" fmla="*/ 658826 h 5454929"/>
              <a:gd name="connsiteX3" fmla="*/ 3952875 w 3952875"/>
              <a:gd name="connsiteY3" fmla="*/ 5454929 h 5454929"/>
              <a:gd name="connsiteX4" fmla="*/ 0 w 3952875"/>
              <a:gd name="connsiteY4" fmla="*/ 5454929 h 5454929"/>
              <a:gd name="connsiteX5" fmla="*/ 0 w 3952875"/>
              <a:gd name="connsiteY5" fmla="*/ 0 h 5454929"/>
              <a:gd name="connsiteX0" fmla="*/ 0 w 3959855"/>
              <a:gd name="connsiteY0" fmla="*/ 0 h 5454929"/>
              <a:gd name="connsiteX1" fmla="*/ 3294049 w 3959855"/>
              <a:gd name="connsiteY1" fmla="*/ 0 h 5454929"/>
              <a:gd name="connsiteX2" fmla="*/ 3959855 w 3959855"/>
              <a:gd name="connsiteY2" fmla="*/ 358680 h 5454929"/>
              <a:gd name="connsiteX3" fmla="*/ 3952875 w 3959855"/>
              <a:gd name="connsiteY3" fmla="*/ 5454929 h 5454929"/>
              <a:gd name="connsiteX4" fmla="*/ 0 w 3959855"/>
              <a:gd name="connsiteY4" fmla="*/ 5454929 h 5454929"/>
              <a:gd name="connsiteX5" fmla="*/ 0 w 3959855"/>
              <a:gd name="connsiteY5" fmla="*/ 0 h 5454929"/>
              <a:gd name="connsiteX0" fmla="*/ 0 w 3959855"/>
              <a:gd name="connsiteY0" fmla="*/ 6980 h 5461909"/>
              <a:gd name="connsiteX1" fmla="*/ 3615136 w 3959855"/>
              <a:gd name="connsiteY1" fmla="*/ 0 h 5461909"/>
              <a:gd name="connsiteX2" fmla="*/ 3959855 w 3959855"/>
              <a:gd name="connsiteY2" fmla="*/ 365660 h 5461909"/>
              <a:gd name="connsiteX3" fmla="*/ 3952875 w 3959855"/>
              <a:gd name="connsiteY3" fmla="*/ 5461909 h 5461909"/>
              <a:gd name="connsiteX4" fmla="*/ 0 w 3959855"/>
              <a:gd name="connsiteY4" fmla="*/ 5461909 h 5461909"/>
              <a:gd name="connsiteX5" fmla="*/ 0 w 3959855"/>
              <a:gd name="connsiteY5" fmla="*/ 6980 h 546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855" h="5461909">
                <a:moveTo>
                  <a:pt x="0" y="6980"/>
                </a:moveTo>
                <a:lnTo>
                  <a:pt x="3615136" y="0"/>
                </a:lnTo>
                <a:lnTo>
                  <a:pt x="3959855" y="365660"/>
                </a:lnTo>
                <a:cubicBezTo>
                  <a:pt x="3957528" y="2064410"/>
                  <a:pt x="3955202" y="3763159"/>
                  <a:pt x="3952875" y="5461909"/>
                </a:cubicBezTo>
                <a:lnTo>
                  <a:pt x="0" y="5461909"/>
                </a:lnTo>
                <a:lnTo>
                  <a:pt x="0" y="6980"/>
                </a:lnTo>
                <a:close/>
              </a:path>
            </a:pathLst>
          </a:custGeom>
          <a:solidFill>
            <a:srgbClr val="76D0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6" name="Espace réservé du texte 5"/>
          <p:cNvSpPr>
            <a:spLocks noGrp="1"/>
          </p:cNvSpPr>
          <p:nvPr>
            <p:ph type="body" sz="quarter" idx="10"/>
          </p:nvPr>
        </p:nvSpPr>
        <p:spPr>
          <a:xfrm>
            <a:off x="999716" y="1772816"/>
            <a:ext cx="4756841" cy="4752528"/>
          </a:xfrm>
        </p:spPr>
        <p:txBody>
          <a:bodyPr/>
          <a:lstStyle>
            <a:lvl1pPr marL="0" indent="0">
              <a:buNone/>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Modifier les styles du texte du masque</a:t>
            </a:r>
          </a:p>
          <a:p>
            <a:pPr lvl="1"/>
            <a:r>
              <a:rPr lang="fr-FR"/>
              <a:t>Deuxième niveau</a:t>
            </a:r>
          </a:p>
          <a:p>
            <a:pPr lvl="2"/>
            <a:r>
              <a:rPr lang="fr-FR"/>
              <a:t>Troisième niveau</a:t>
            </a:r>
          </a:p>
        </p:txBody>
      </p:sp>
      <p:sp>
        <p:nvSpPr>
          <p:cNvPr id="7" name="Rectangle 6"/>
          <p:cNvSpPr/>
          <p:nvPr userDrawn="1"/>
        </p:nvSpPr>
        <p:spPr>
          <a:xfrm>
            <a:off x="822495" y="1028234"/>
            <a:ext cx="1297150" cy="553998"/>
          </a:xfrm>
          <a:prstGeom prst="rect">
            <a:avLst/>
          </a:prstGeom>
        </p:spPr>
        <p:txBody>
          <a:bodyPr wrap="none">
            <a:spAutoFit/>
          </a:bodyPr>
          <a:lstStyle/>
          <a:p>
            <a:pPr lvl="0"/>
            <a:r>
              <a:rPr lang="fr-FR" sz="3000">
                <a:latin typeface="Arial" panose="020B0604020202020204" pitchFamily="34" charset="0"/>
                <a:cs typeface="Arial" panose="020B0604020202020204" pitchFamily="34" charset="0"/>
              </a:rPr>
              <a:t>TITRE</a:t>
            </a:r>
          </a:p>
        </p:txBody>
      </p:sp>
    </p:spTree>
    <p:extLst>
      <p:ext uri="{BB962C8B-B14F-4D97-AF65-F5344CB8AC3E}">
        <p14:creationId xmlns:p14="http://schemas.microsoft.com/office/powerpoint/2010/main" val="34480898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0_Titre et contenu">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334964"/>
            <a:ext cx="986095" cy="422945"/>
          </a:xfrm>
          <a:prstGeom prst="rect">
            <a:avLst/>
          </a:prstGeom>
        </p:spPr>
      </p:pic>
      <p:sp>
        <p:nvSpPr>
          <p:cNvPr id="2" name="Rectangle 1"/>
          <p:cNvSpPr/>
          <p:nvPr userDrawn="1"/>
        </p:nvSpPr>
        <p:spPr>
          <a:xfrm>
            <a:off x="647112" y="944284"/>
            <a:ext cx="5462051" cy="5454929"/>
          </a:xfrm>
          <a:prstGeom prst="rect">
            <a:avLst/>
          </a:prstGeom>
          <a:solidFill>
            <a:srgbClr val="EDED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Rogner un rectangle à un seul coin 4"/>
          <p:cNvSpPr/>
          <p:nvPr userDrawn="1"/>
        </p:nvSpPr>
        <p:spPr>
          <a:xfrm flipV="1">
            <a:off x="6109163" y="944283"/>
            <a:ext cx="5471696" cy="5461909"/>
          </a:xfrm>
          <a:custGeom>
            <a:avLst/>
            <a:gdLst>
              <a:gd name="connsiteX0" fmla="*/ 0 w 3952875"/>
              <a:gd name="connsiteY0" fmla="*/ 0 h 5454929"/>
              <a:gd name="connsiteX1" fmla="*/ 3294049 w 3952875"/>
              <a:gd name="connsiteY1" fmla="*/ 0 h 5454929"/>
              <a:gd name="connsiteX2" fmla="*/ 3952875 w 3952875"/>
              <a:gd name="connsiteY2" fmla="*/ 658826 h 5454929"/>
              <a:gd name="connsiteX3" fmla="*/ 3952875 w 3952875"/>
              <a:gd name="connsiteY3" fmla="*/ 5454929 h 5454929"/>
              <a:gd name="connsiteX4" fmla="*/ 0 w 3952875"/>
              <a:gd name="connsiteY4" fmla="*/ 5454929 h 5454929"/>
              <a:gd name="connsiteX5" fmla="*/ 0 w 3952875"/>
              <a:gd name="connsiteY5" fmla="*/ 0 h 5454929"/>
              <a:gd name="connsiteX0" fmla="*/ 0 w 3959855"/>
              <a:gd name="connsiteY0" fmla="*/ 0 h 5454929"/>
              <a:gd name="connsiteX1" fmla="*/ 3294049 w 3959855"/>
              <a:gd name="connsiteY1" fmla="*/ 0 h 5454929"/>
              <a:gd name="connsiteX2" fmla="*/ 3959855 w 3959855"/>
              <a:gd name="connsiteY2" fmla="*/ 358680 h 5454929"/>
              <a:gd name="connsiteX3" fmla="*/ 3952875 w 3959855"/>
              <a:gd name="connsiteY3" fmla="*/ 5454929 h 5454929"/>
              <a:gd name="connsiteX4" fmla="*/ 0 w 3959855"/>
              <a:gd name="connsiteY4" fmla="*/ 5454929 h 5454929"/>
              <a:gd name="connsiteX5" fmla="*/ 0 w 3959855"/>
              <a:gd name="connsiteY5" fmla="*/ 0 h 5454929"/>
              <a:gd name="connsiteX0" fmla="*/ 0 w 3959855"/>
              <a:gd name="connsiteY0" fmla="*/ 6980 h 5461909"/>
              <a:gd name="connsiteX1" fmla="*/ 3615136 w 3959855"/>
              <a:gd name="connsiteY1" fmla="*/ 0 h 5461909"/>
              <a:gd name="connsiteX2" fmla="*/ 3959855 w 3959855"/>
              <a:gd name="connsiteY2" fmla="*/ 365660 h 5461909"/>
              <a:gd name="connsiteX3" fmla="*/ 3952875 w 3959855"/>
              <a:gd name="connsiteY3" fmla="*/ 5461909 h 5461909"/>
              <a:gd name="connsiteX4" fmla="*/ 0 w 3959855"/>
              <a:gd name="connsiteY4" fmla="*/ 5461909 h 5461909"/>
              <a:gd name="connsiteX5" fmla="*/ 0 w 3959855"/>
              <a:gd name="connsiteY5" fmla="*/ 6980 h 546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855" h="5461909">
                <a:moveTo>
                  <a:pt x="0" y="6980"/>
                </a:moveTo>
                <a:lnTo>
                  <a:pt x="3615136" y="0"/>
                </a:lnTo>
                <a:lnTo>
                  <a:pt x="3959855" y="365660"/>
                </a:lnTo>
                <a:cubicBezTo>
                  <a:pt x="3957528" y="2064410"/>
                  <a:pt x="3955202" y="3763159"/>
                  <a:pt x="3952875" y="5461909"/>
                </a:cubicBezTo>
                <a:lnTo>
                  <a:pt x="0" y="5461909"/>
                </a:lnTo>
                <a:lnTo>
                  <a:pt x="0" y="6980"/>
                </a:lnTo>
                <a:close/>
              </a:path>
            </a:pathLst>
          </a:custGeom>
          <a:solidFill>
            <a:srgbClr val="00B8D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6" name="Espace réservé du texte 5"/>
          <p:cNvSpPr>
            <a:spLocks noGrp="1"/>
          </p:cNvSpPr>
          <p:nvPr>
            <p:ph type="body" sz="quarter" idx="10"/>
          </p:nvPr>
        </p:nvSpPr>
        <p:spPr>
          <a:xfrm>
            <a:off x="999716" y="1772816"/>
            <a:ext cx="4756841" cy="4752528"/>
          </a:xfrm>
        </p:spPr>
        <p:txBody>
          <a:bodyPr/>
          <a:lstStyle>
            <a:lvl1pPr marL="0" indent="0">
              <a:buNone/>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Modifier les styles du texte du masque</a:t>
            </a:r>
          </a:p>
          <a:p>
            <a:pPr lvl="1"/>
            <a:r>
              <a:rPr lang="fr-FR"/>
              <a:t>Deuxième niveau</a:t>
            </a:r>
          </a:p>
          <a:p>
            <a:pPr lvl="2"/>
            <a:r>
              <a:rPr lang="fr-FR"/>
              <a:t>Troisième niveau</a:t>
            </a:r>
          </a:p>
        </p:txBody>
      </p:sp>
      <p:sp>
        <p:nvSpPr>
          <p:cNvPr id="7" name="Rectangle 6"/>
          <p:cNvSpPr/>
          <p:nvPr userDrawn="1"/>
        </p:nvSpPr>
        <p:spPr>
          <a:xfrm>
            <a:off x="822495" y="1028234"/>
            <a:ext cx="1297150" cy="553998"/>
          </a:xfrm>
          <a:prstGeom prst="rect">
            <a:avLst/>
          </a:prstGeom>
        </p:spPr>
        <p:txBody>
          <a:bodyPr wrap="none">
            <a:spAutoFit/>
          </a:bodyPr>
          <a:lstStyle/>
          <a:p>
            <a:pPr lvl="0"/>
            <a:r>
              <a:rPr lang="fr-FR" sz="3000">
                <a:latin typeface="Arial" panose="020B0604020202020204" pitchFamily="34" charset="0"/>
                <a:cs typeface="Arial" panose="020B0604020202020204" pitchFamily="34" charset="0"/>
              </a:rPr>
              <a:t>TITRE</a:t>
            </a:r>
          </a:p>
        </p:txBody>
      </p:sp>
    </p:spTree>
    <p:extLst>
      <p:ext uri="{BB962C8B-B14F-4D97-AF65-F5344CB8AC3E}">
        <p14:creationId xmlns:p14="http://schemas.microsoft.com/office/powerpoint/2010/main" val="254582072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1_Titre et contenu">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334964"/>
            <a:ext cx="986095" cy="422945"/>
          </a:xfrm>
          <a:prstGeom prst="rect">
            <a:avLst/>
          </a:prstGeom>
        </p:spPr>
      </p:pic>
      <p:sp>
        <p:nvSpPr>
          <p:cNvPr id="2" name="Rectangle 1"/>
          <p:cNvSpPr/>
          <p:nvPr userDrawn="1"/>
        </p:nvSpPr>
        <p:spPr>
          <a:xfrm>
            <a:off x="647112" y="944284"/>
            <a:ext cx="5462051" cy="5454929"/>
          </a:xfrm>
          <a:prstGeom prst="rect">
            <a:avLst/>
          </a:prstGeom>
          <a:solidFill>
            <a:srgbClr val="EDED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Rogner un rectangle à un seul coin 4"/>
          <p:cNvSpPr/>
          <p:nvPr userDrawn="1"/>
        </p:nvSpPr>
        <p:spPr>
          <a:xfrm flipV="1">
            <a:off x="6109163" y="944283"/>
            <a:ext cx="5471696" cy="5461909"/>
          </a:xfrm>
          <a:custGeom>
            <a:avLst/>
            <a:gdLst>
              <a:gd name="connsiteX0" fmla="*/ 0 w 3952875"/>
              <a:gd name="connsiteY0" fmla="*/ 0 h 5454929"/>
              <a:gd name="connsiteX1" fmla="*/ 3294049 w 3952875"/>
              <a:gd name="connsiteY1" fmla="*/ 0 h 5454929"/>
              <a:gd name="connsiteX2" fmla="*/ 3952875 w 3952875"/>
              <a:gd name="connsiteY2" fmla="*/ 658826 h 5454929"/>
              <a:gd name="connsiteX3" fmla="*/ 3952875 w 3952875"/>
              <a:gd name="connsiteY3" fmla="*/ 5454929 h 5454929"/>
              <a:gd name="connsiteX4" fmla="*/ 0 w 3952875"/>
              <a:gd name="connsiteY4" fmla="*/ 5454929 h 5454929"/>
              <a:gd name="connsiteX5" fmla="*/ 0 w 3952875"/>
              <a:gd name="connsiteY5" fmla="*/ 0 h 5454929"/>
              <a:gd name="connsiteX0" fmla="*/ 0 w 3959855"/>
              <a:gd name="connsiteY0" fmla="*/ 0 h 5454929"/>
              <a:gd name="connsiteX1" fmla="*/ 3294049 w 3959855"/>
              <a:gd name="connsiteY1" fmla="*/ 0 h 5454929"/>
              <a:gd name="connsiteX2" fmla="*/ 3959855 w 3959855"/>
              <a:gd name="connsiteY2" fmla="*/ 358680 h 5454929"/>
              <a:gd name="connsiteX3" fmla="*/ 3952875 w 3959855"/>
              <a:gd name="connsiteY3" fmla="*/ 5454929 h 5454929"/>
              <a:gd name="connsiteX4" fmla="*/ 0 w 3959855"/>
              <a:gd name="connsiteY4" fmla="*/ 5454929 h 5454929"/>
              <a:gd name="connsiteX5" fmla="*/ 0 w 3959855"/>
              <a:gd name="connsiteY5" fmla="*/ 0 h 5454929"/>
              <a:gd name="connsiteX0" fmla="*/ 0 w 3959855"/>
              <a:gd name="connsiteY0" fmla="*/ 6980 h 5461909"/>
              <a:gd name="connsiteX1" fmla="*/ 3615136 w 3959855"/>
              <a:gd name="connsiteY1" fmla="*/ 0 h 5461909"/>
              <a:gd name="connsiteX2" fmla="*/ 3959855 w 3959855"/>
              <a:gd name="connsiteY2" fmla="*/ 365660 h 5461909"/>
              <a:gd name="connsiteX3" fmla="*/ 3952875 w 3959855"/>
              <a:gd name="connsiteY3" fmla="*/ 5461909 h 5461909"/>
              <a:gd name="connsiteX4" fmla="*/ 0 w 3959855"/>
              <a:gd name="connsiteY4" fmla="*/ 5461909 h 5461909"/>
              <a:gd name="connsiteX5" fmla="*/ 0 w 3959855"/>
              <a:gd name="connsiteY5" fmla="*/ 6980 h 546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855" h="5461909">
                <a:moveTo>
                  <a:pt x="0" y="6980"/>
                </a:moveTo>
                <a:lnTo>
                  <a:pt x="3615136" y="0"/>
                </a:lnTo>
                <a:lnTo>
                  <a:pt x="3959855" y="365660"/>
                </a:lnTo>
                <a:cubicBezTo>
                  <a:pt x="3957528" y="2064410"/>
                  <a:pt x="3955202" y="3763159"/>
                  <a:pt x="3952875" y="5461909"/>
                </a:cubicBezTo>
                <a:lnTo>
                  <a:pt x="0" y="5461909"/>
                </a:lnTo>
                <a:lnTo>
                  <a:pt x="0" y="6980"/>
                </a:lnTo>
                <a:close/>
              </a:path>
            </a:pathLst>
          </a:custGeom>
          <a:solidFill>
            <a:srgbClr val="0054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6" name="Espace réservé du texte 5"/>
          <p:cNvSpPr>
            <a:spLocks noGrp="1"/>
          </p:cNvSpPr>
          <p:nvPr>
            <p:ph type="body" sz="quarter" idx="10"/>
          </p:nvPr>
        </p:nvSpPr>
        <p:spPr>
          <a:xfrm>
            <a:off x="999716" y="1772816"/>
            <a:ext cx="4756841" cy="4752528"/>
          </a:xfrm>
        </p:spPr>
        <p:txBody>
          <a:bodyPr/>
          <a:lstStyle>
            <a:lvl1pPr marL="0" indent="0">
              <a:buNone/>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Modifier les styles du texte du masque</a:t>
            </a:r>
          </a:p>
          <a:p>
            <a:pPr lvl="1"/>
            <a:r>
              <a:rPr lang="fr-FR"/>
              <a:t>Deuxième niveau</a:t>
            </a:r>
          </a:p>
          <a:p>
            <a:pPr lvl="2"/>
            <a:r>
              <a:rPr lang="fr-FR"/>
              <a:t>Troisième niveau</a:t>
            </a:r>
          </a:p>
        </p:txBody>
      </p:sp>
      <p:sp>
        <p:nvSpPr>
          <p:cNvPr id="7" name="Rectangle 6"/>
          <p:cNvSpPr/>
          <p:nvPr userDrawn="1"/>
        </p:nvSpPr>
        <p:spPr>
          <a:xfrm>
            <a:off x="822495" y="1028234"/>
            <a:ext cx="1297150" cy="553998"/>
          </a:xfrm>
          <a:prstGeom prst="rect">
            <a:avLst/>
          </a:prstGeom>
        </p:spPr>
        <p:txBody>
          <a:bodyPr wrap="none">
            <a:spAutoFit/>
          </a:bodyPr>
          <a:lstStyle/>
          <a:p>
            <a:pPr lvl="0"/>
            <a:r>
              <a:rPr lang="fr-FR" sz="3000">
                <a:latin typeface="Arial" panose="020B0604020202020204" pitchFamily="34" charset="0"/>
                <a:cs typeface="Arial" panose="020B0604020202020204" pitchFamily="34" charset="0"/>
              </a:rPr>
              <a:t>TITRE</a:t>
            </a:r>
          </a:p>
        </p:txBody>
      </p:sp>
    </p:spTree>
    <p:extLst>
      <p:ext uri="{BB962C8B-B14F-4D97-AF65-F5344CB8AC3E}">
        <p14:creationId xmlns:p14="http://schemas.microsoft.com/office/powerpoint/2010/main" val="31114988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2_Titre et contenu">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334964"/>
            <a:ext cx="986095" cy="422945"/>
          </a:xfrm>
          <a:prstGeom prst="rect">
            <a:avLst/>
          </a:prstGeom>
        </p:spPr>
      </p:pic>
      <p:sp>
        <p:nvSpPr>
          <p:cNvPr id="2" name="Rectangle 1"/>
          <p:cNvSpPr/>
          <p:nvPr userDrawn="1"/>
        </p:nvSpPr>
        <p:spPr>
          <a:xfrm>
            <a:off x="647112" y="944284"/>
            <a:ext cx="5462051" cy="5454929"/>
          </a:xfrm>
          <a:prstGeom prst="rect">
            <a:avLst/>
          </a:prstGeom>
          <a:solidFill>
            <a:srgbClr val="EDED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Rogner un rectangle à un seul coin 4"/>
          <p:cNvSpPr/>
          <p:nvPr userDrawn="1"/>
        </p:nvSpPr>
        <p:spPr>
          <a:xfrm flipV="1">
            <a:off x="6109163" y="944283"/>
            <a:ext cx="5471696" cy="5461909"/>
          </a:xfrm>
          <a:custGeom>
            <a:avLst/>
            <a:gdLst>
              <a:gd name="connsiteX0" fmla="*/ 0 w 3952875"/>
              <a:gd name="connsiteY0" fmla="*/ 0 h 5454929"/>
              <a:gd name="connsiteX1" fmla="*/ 3294049 w 3952875"/>
              <a:gd name="connsiteY1" fmla="*/ 0 h 5454929"/>
              <a:gd name="connsiteX2" fmla="*/ 3952875 w 3952875"/>
              <a:gd name="connsiteY2" fmla="*/ 658826 h 5454929"/>
              <a:gd name="connsiteX3" fmla="*/ 3952875 w 3952875"/>
              <a:gd name="connsiteY3" fmla="*/ 5454929 h 5454929"/>
              <a:gd name="connsiteX4" fmla="*/ 0 w 3952875"/>
              <a:gd name="connsiteY4" fmla="*/ 5454929 h 5454929"/>
              <a:gd name="connsiteX5" fmla="*/ 0 w 3952875"/>
              <a:gd name="connsiteY5" fmla="*/ 0 h 5454929"/>
              <a:gd name="connsiteX0" fmla="*/ 0 w 3959855"/>
              <a:gd name="connsiteY0" fmla="*/ 0 h 5454929"/>
              <a:gd name="connsiteX1" fmla="*/ 3294049 w 3959855"/>
              <a:gd name="connsiteY1" fmla="*/ 0 h 5454929"/>
              <a:gd name="connsiteX2" fmla="*/ 3959855 w 3959855"/>
              <a:gd name="connsiteY2" fmla="*/ 358680 h 5454929"/>
              <a:gd name="connsiteX3" fmla="*/ 3952875 w 3959855"/>
              <a:gd name="connsiteY3" fmla="*/ 5454929 h 5454929"/>
              <a:gd name="connsiteX4" fmla="*/ 0 w 3959855"/>
              <a:gd name="connsiteY4" fmla="*/ 5454929 h 5454929"/>
              <a:gd name="connsiteX5" fmla="*/ 0 w 3959855"/>
              <a:gd name="connsiteY5" fmla="*/ 0 h 5454929"/>
              <a:gd name="connsiteX0" fmla="*/ 0 w 3959855"/>
              <a:gd name="connsiteY0" fmla="*/ 6980 h 5461909"/>
              <a:gd name="connsiteX1" fmla="*/ 3615136 w 3959855"/>
              <a:gd name="connsiteY1" fmla="*/ 0 h 5461909"/>
              <a:gd name="connsiteX2" fmla="*/ 3959855 w 3959855"/>
              <a:gd name="connsiteY2" fmla="*/ 365660 h 5461909"/>
              <a:gd name="connsiteX3" fmla="*/ 3952875 w 3959855"/>
              <a:gd name="connsiteY3" fmla="*/ 5461909 h 5461909"/>
              <a:gd name="connsiteX4" fmla="*/ 0 w 3959855"/>
              <a:gd name="connsiteY4" fmla="*/ 5461909 h 5461909"/>
              <a:gd name="connsiteX5" fmla="*/ 0 w 3959855"/>
              <a:gd name="connsiteY5" fmla="*/ 6980 h 546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855" h="5461909">
                <a:moveTo>
                  <a:pt x="0" y="6980"/>
                </a:moveTo>
                <a:lnTo>
                  <a:pt x="3615136" y="0"/>
                </a:lnTo>
                <a:lnTo>
                  <a:pt x="3959855" y="365660"/>
                </a:lnTo>
                <a:cubicBezTo>
                  <a:pt x="3957528" y="2064410"/>
                  <a:pt x="3955202" y="3763159"/>
                  <a:pt x="3952875" y="5461909"/>
                </a:cubicBezTo>
                <a:lnTo>
                  <a:pt x="0" y="5461909"/>
                </a:lnTo>
                <a:lnTo>
                  <a:pt x="0" y="6980"/>
                </a:lnTo>
                <a:close/>
              </a:path>
            </a:pathLst>
          </a:custGeom>
          <a:solidFill>
            <a:srgbClr val="20327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6" name="Espace réservé du texte 5"/>
          <p:cNvSpPr>
            <a:spLocks noGrp="1"/>
          </p:cNvSpPr>
          <p:nvPr>
            <p:ph type="body" sz="quarter" idx="10"/>
          </p:nvPr>
        </p:nvSpPr>
        <p:spPr>
          <a:xfrm>
            <a:off x="999716" y="1772816"/>
            <a:ext cx="4756841" cy="4752528"/>
          </a:xfrm>
        </p:spPr>
        <p:txBody>
          <a:bodyPr/>
          <a:lstStyle>
            <a:lvl1pPr marL="0" indent="0">
              <a:buNone/>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Modifier les styles du texte du masque</a:t>
            </a:r>
          </a:p>
          <a:p>
            <a:pPr lvl="1"/>
            <a:r>
              <a:rPr lang="fr-FR"/>
              <a:t>Deuxième niveau</a:t>
            </a:r>
          </a:p>
          <a:p>
            <a:pPr lvl="2"/>
            <a:r>
              <a:rPr lang="fr-FR"/>
              <a:t>Troisième niveau</a:t>
            </a:r>
          </a:p>
        </p:txBody>
      </p:sp>
      <p:sp>
        <p:nvSpPr>
          <p:cNvPr id="7" name="Rectangle 6"/>
          <p:cNvSpPr/>
          <p:nvPr userDrawn="1"/>
        </p:nvSpPr>
        <p:spPr>
          <a:xfrm>
            <a:off x="822495" y="1028234"/>
            <a:ext cx="1297150" cy="553998"/>
          </a:xfrm>
          <a:prstGeom prst="rect">
            <a:avLst/>
          </a:prstGeom>
        </p:spPr>
        <p:txBody>
          <a:bodyPr wrap="none">
            <a:spAutoFit/>
          </a:bodyPr>
          <a:lstStyle/>
          <a:p>
            <a:pPr lvl="0"/>
            <a:r>
              <a:rPr lang="fr-FR" sz="3000">
                <a:latin typeface="Arial" panose="020B0604020202020204" pitchFamily="34" charset="0"/>
                <a:cs typeface="Arial" panose="020B0604020202020204" pitchFamily="34" charset="0"/>
              </a:rPr>
              <a:t>TITRE</a:t>
            </a:r>
          </a:p>
        </p:txBody>
      </p:sp>
    </p:spTree>
    <p:extLst>
      <p:ext uri="{BB962C8B-B14F-4D97-AF65-F5344CB8AC3E}">
        <p14:creationId xmlns:p14="http://schemas.microsoft.com/office/powerpoint/2010/main" val="132154912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3_Titre et contenu">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112" y="334964"/>
            <a:ext cx="986095" cy="422945"/>
          </a:xfrm>
          <a:prstGeom prst="rect">
            <a:avLst/>
          </a:prstGeom>
        </p:spPr>
      </p:pic>
      <p:sp>
        <p:nvSpPr>
          <p:cNvPr id="2" name="Rectangle 1"/>
          <p:cNvSpPr/>
          <p:nvPr userDrawn="1"/>
        </p:nvSpPr>
        <p:spPr>
          <a:xfrm>
            <a:off x="647112" y="944284"/>
            <a:ext cx="5462051" cy="5454929"/>
          </a:xfrm>
          <a:prstGeom prst="rect">
            <a:avLst/>
          </a:prstGeom>
          <a:solidFill>
            <a:srgbClr val="EDED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5" name="Rogner un rectangle à un seul coin 4"/>
          <p:cNvSpPr/>
          <p:nvPr userDrawn="1"/>
        </p:nvSpPr>
        <p:spPr>
          <a:xfrm flipV="1">
            <a:off x="6109163" y="944283"/>
            <a:ext cx="5471696" cy="5461909"/>
          </a:xfrm>
          <a:custGeom>
            <a:avLst/>
            <a:gdLst>
              <a:gd name="connsiteX0" fmla="*/ 0 w 3952875"/>
              <a:gd name="connsiteY0" fmla="*/ 0 h 5454929"/>
              <a:gd name="connsiteX1" fmla="*/ 3294049 w 3952875"/>
              <a:gd name="connsiteY1" fmla="*/ 0 h 5454929"/>
              <a:gd name="connsiteX2" fmla="*/ 3952875 w 3952875"/>
              <a:gd name="connsiteY2" fmla="*/ 658826 h 5454929"/>
              <a:gd name="connsiteX3" fmla="*/ 3952875 w 3952875"/>
              <a:gd name="connsiteY3" fmla="*/ 5454929 h 5454929"/>
              <a:gd name="connsiteX4" fmla="*/ 0 w 3952875"/>
              <a:gd name="connsiteY4" fmla="*/ 5454929 h 5454929"/>
              <a:gd name="connsiteX5" fmla="*/ 0 w 3952875"/>
              <a:gd name="connsiteY5" fmla="*/ 0 h 5454929"/>
              <a:gd name="connsiteX0" fmla="*/ 0 w 3959855"/>
              <a:gd name="connsiteY0" fmla="*/ 0 h 5454929"/>
              <a:gd name="connsiteX1" fmla="*/ 3294049 w 3959855"/>
              <a:gd name="connsiteY1" fmla="*/ 0 h 5454929"/>
              <a:gd name="connsiteX2" fmla="*/ 3959855 w 3959855"/>
              <a:gd name="connsiteY2" fmla="*/ 358680 h 5454929"/>
              <a:gd name="connsiteX3" fmla="*/ 3952875 w 3959855"/>
              <a:gd name="connsiteY3" fmla="*/ 5454929 h 5454929"/>
              <a:gd name="connsiteX4" fmla="*/ 0 w 3959855"/>
              <a:gd name="connsiteY4" fmla="*/ 5454929 h 5454929"/>
              <a:gd name="connsiteX5" fmla="*/ 0 w 3959855"/>
              <a:gd name="connsiteY5" fmla="*/ 0 h 5454929"/>
              <a:gd name="connsiteX0" fmla="*/ 0 w 3959855"/>
              <a:gd name="connsiteY0" fmla="*/ 6980 h 5461909"/>
              <a:gd name="connsiteX1" fmla="*/ 3615136 w 3959855"/>
              <a:gd name="connsiteY1" fmla="*/ 0 h 5461909"/>
              <a:gd name="connsiteX2" fmla="*/ 3959855 w 3959855"/>
              <a:gd name="connsiteY2" fmla="*/ 365660 h 5461909"/>
              <a:gd name="connsiteX3" fmla="*/ 3952875 w 3959855"/>
              <a:gd name="connsiteY3" fmla="*/ 5461909 h 5461909"/>
              <a:gd name="connsiteX4" fmla="*/ 0 w 3959855"/>
              <a:gd name="connsiteY4" fmla="*/ 5461909 h 5461909"/>
              <a:gd name="connsiteX5" fmla="*/ 0 w 3959855"/>
              <a:gd name="connsiteY5" fmla="*/ 6980 h 546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855" h="5461909">
                <a:moveTo>
                  <a:pt x="0" y="6980"/>
                </a:moveTo>
                <a:lnTo>
                  <a:pt x="3615136" y="0"/>
                </a:lnTo>
                <a:lnTo>
                  <a:pt x="3959855" y="365660"/>
                </a:lnTo>
                <a:cubicBezTo>
                  <a:pt x="3957528" y="2064410"/>
                  <a:pt x="3955202" y="3763159"/>
                  <a:pt x="3952875" y="5461909"/>
                </a:cubicBezTo>
                <a:lnTo>
                  <a:pt x="0" y="5461909"/>
                </a:lnTo>
                <a:lnTo>
                  <a:pt x="0" y="6980"/>
                </a:lnTo>
                <a:close/>
              </a:path>
            </a:pathLst>
          </a:custGeom>
          <a:solidFill>
            <a:srgbClr val="4074B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6" name="Espace réservé du texte 5"/>
          <p:cNvSpPr>
            <a:spLocks noGrp="1"/>
          </p:cNvSpPr>
          <p:nvPr>
            <p:ph type="body" sz="quarter" idx="10"/>
          </p:nvPr>
        </p:nvSpPr>
        <p:spPr>
          <a:xfrm>
            <a:off x="999716" y="1772816"/>
            <a:ext cx="4756841" cy="4752528"/>
          </a:xfrm>
        </p:spPr>
        <p:txBody>
          <a:bodyPr/>
          <a:lstStyle>
            <a:lvl1pPr marL="0" indent="0">
              <a:buNone/>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Modifier les styles du texte du masque</a:t>
            </a:r>
          </a:p>
          <a:p>
            <a:pPr lvl="1"/>
            <a:r>
              <a:rPr lang="fr-FR"/>
              <a:t>Deuxième niveau</a:t>
            </a:r>
          </a:p>
          <a:p>
            <a:pPr lvl="2"/>
            <a:r>
              <a:rPr lang="fr-FR"/>
              <a:t>Troisième niveau</a:t>
            </a:r>
          </a:p>
        </p:txBody>
      </p:sp>
      <p:sp>
        <p:nvSpPr>
          <p:cNvPr id="7" name="Rectangle 6"/>
          <p:cNvSpPr/>
          <p:nvPr userDrawn="1"/>
        </p:nvSpPr>
        <p:spPr>
          <a:xfrm>
            <a:off x="822495" y="1028234"/>
            <a:ext cx="1297150" cy="553998"/>
          </a:xfrm>
          <a:prstGeom prst="rect">
            <a:avLst/>
          </a:prstGeom>
        </p:spPr>
        <p:txBody>
          <a:bodyPr wrap="none">
            <a:spAutoFit/>
          </a:bodyPr>
          <a:lstStyle/>
          <a:p>
            <a:pPr lvl="0"/>
            <a:r>
              <a:rPr lang="fr-FR" sz="3000">
                <a:latin typeface="Arial" panose="020B0604020202020204" pitchFamily="34" charset="0"/>
                <a:cs typeface="Arial" panose="020B0604020202020204" pitchFamily="34" charset="0"/>
              </a:rPr>
              <a:t>TITRE</a:t>
            </a:r>
          </a:p>
        </p:txBody>
      </p:sp>
    </p:spTree>
    <p:extLst>
      <p:ext uri="{BB962C8B-B14F-4D97-AF65-F5344CB8AC3E}">
        <p14:creationId xmlns:p14="http://schemas.microsoft.com/office/powerpoint/2010/main" val="135028522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En-tête de section">
    <p:spTree>
      <p:nvGrpSpPr>
        <p:cNvPr id="1" name=""/>
        <p:cNvGrpSpPr/>
        <p:nvPr/>
      </p:nvGrpSpPr>
      <p:grpSpPr>
        <a:xfrm>
          <a:off x="0" y="0"/>
          <a:ext cx="0" cy="0"/>
          <a:chOff x="0" y="0"/>
          <a:chExt cx="0" cy="0"/>
        </a:xfrm>
      </p:grpSpPr>
      <p:pic>
        <p:nvPicPr>
          <p:cNvPr id="7" name="Image 9" descr="PP-2.tif"/>
          <p:cNvPicPr preferRelativeResize="0">
            <a:picLocks/>
          </p:cNvPicPr>
          <p:nvPr userDrawn="1"/>
        </p:nvPicPr>
        <p:blipFill>
          <a:blip r:embed="rId2"/>
          <a:srcRect r="49976"/>
          <a:stretch>
            <a:fillRect/>
          </a:stretch>
        </p:blipFill>
        <p:spPr bwMode="auto">
          <a:xfrm>
            <a:off x="647111" y="334963"/>
            <a:ext cx="5464244" cy="6064250"/>
          </a:xfrm>
          <a:prstGeom prst="rect">
            <a:avLst/>
          </a:prstGeom>
          <a:noFill/>
          <a:ln w="9525">
            <a:noFill/>
            <a:miter lim="800000"/>
            <a:headEnd/>
            <a:tailEnd/>
          </a:ln>
        </p:spPr>
      </p:pic>
      <p:sp>
        <p:nvSpPr>
          <p:cNvPr id="2" name="Rectangle 1"/>
          <p:cNvSpPr/>
          <p:nvPr userDrawn="1"/>
        </p:nvSpPr>
        <p:spPr>
          <a:xfrm rot="18726036">
            <a:off x="11282081" y="6087894"/>
            <a:ext cx="553291" cy="65081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4" name="Espace réservé du texte 5"/>
          <p:cNvSpPr>
            <a:spLocks noGrp="1"/>
          </p:cNvSpPr>
          <p:nvPr>
            <p:ph type="body" sz="quarter" idx="10"/>
          </p:nvPr>
        </p:nvSpPr>
        <p:spPr>
          <a:xfrm>
            <a:off x="999716" y="1772816"/>
            <a:ext cx="4756841" cy="4752528"/>
          </a:xfrm>
        </p:spPr>
        <p:txBody>
          <a:bodyPr/>
          <a:lstStyle>
            <a:lvl1pPr marL="0" indent="0">
              <a:buNone/>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Modifier les styles du texte du masque</a:t>
            </a:r>
          </a:p>
          <a:p>
            <a:pPr lvl="1"/>
            <a:r>
              <a:rPr lang="fr-FR"/>
              <a:t>Deuxième niveau</a:t>
            </a:r>
          </a:p>
          <a:p>
            <a:pPr lvl="2"/>
            <a:r>
              <a:rPr lang="fr-FR"/>
              <a:t>Troisième niveau</a:t>
            </a:r>
          </a:p>
        </p:txBody>
      </p:sp>
      <p:sp>
        <p:nvSpPr>
          <p:cNvPr id="5" name="Rectangle 4"/>
          <p:cNvSpPr/>
          <p:nvPr userDrawn="1"/>
        </p:nvSpPr>
        <p:spPr>
          <a:xfrm>
            <a:off x="822495" y="1028234"/>
            <a:ext cx="1297150" cy="553998"/>
          </a:xfrm>
          <a:prstGeom prst="rect">
            <a:avLst/>
          </a:prstGeom>
        </p:spPr>
        <p:txBody>
          <a:bodyPr wrap="none">
            <a:spAutoFit/>
          </a:bodyPr>
          <a:lstStyle/>
          <a:p>
            <a:pPr lvl="0"/>
            <a:r>
              <a:rPr lang="fr-FR" sz="3000">
                <a:latin typeface="Arial" panose="020B0604020202020204" pitchFamily="34" charset="0"/>
                <a:cs typeface="Arial" panose="020B0604020202020204" pitchFamily="34" charset="0"/>
              </a:rPr>
              <a:t>TITRE</a:t>
            </a:r>
          </a:p>
        </p:txBody>
      </p:sp>
    </p:spTree>
    <p:extLst>
      <p:ext uri="{BB962C8B-B14F-4D97-AF65-F5344CB8AC3E}">
        <p14:creationId xmlns:p14="http://schemas.microsoft.com/office/powerpoint/2010/main" val="20280539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onnes de texte">
    <p:spTree>
      <p:nvGrpSpPr>
        <p:cNvPr id="1" name=""/>
        <p:cNvGrpSpPr/>
        <p:nvPr/>
      </p:nvGrpSpPr>
      <p:grpSpPr>
        <a:xfrm>
          <a:off x="0" y="0"/>
          <a:ext cx="0" cy="0"/>
          <a:chOff x="0" y="0"/>
          <a:chExt cx="0" cy="0"/>
        </a:xfrm>
      </p:grpSpPr>
      <p:sp>
        <p:nvSpPr>
          <p:cNvPr id="5" name="Espace réservé du texte 2">
            <a:extLst>
              <a:ext uri="{FF2B5EF4-FFF2-40B4-BE49-F238E27FC236}">
                <a16:creationId xmlns:a16="http://schemas.microsoft.com/office/drawing/2014/main" id="{CF52701F-5206-4366-9968-8127E13E5B52}"/>
              </a:ext>
            </a:extLst>
          </p:cNvPr>
          <p:cNvSpPr>
            <a:spLocks noGrp="1"/>
          </p:cNvSpPr>
          <p:nvPr>
            <p:ph type="body" idx="13" hasCustomPrompt="1"/>
          </p:nvPr>
        </p:nvSpPr>
        <p:spPr>
          <a:xfrm>
            <a:off x="8232775" y="379710"/>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8" name="Espace réservé du texte 7">
            <a:extLst>
              <a:ext uri="{FF2B5EF4-FFF2-40B4-BE49-F238E27FC236}">
                <a16:creationId xmlns:a16="http://schemas.microsoft.com/office/drawing/2014/main" id="{556F6484-869C-437D-BCE4-6D7D5203D125}"/>
              </a:ext>
            </a:extLst>
          </p:cNvPr>
          <p:cNvSpPr>
            <a:spLocks noGrp="1"/>
          </p:cNvSpPr>
          <p:nvPr>
            <p:ph type="body" sz="quarter" idx="14"/>
          </p:nvPr>
        </p:nvSpPr>
        <p:spPr>
          <a:xfrm>
            <a:off x="838200" y="1570366"/>
            <a:ext cx="4724400" cy="3781425"/>
          </a:xfrm>
        </p:spPr>
        <p:txBody>
          <a:bodyPr/>
          <a:lstStyle>
            <a:lvl1pPr marL="0" indent="0">
              <a:buNone/>
              <a:defRPr/>
            </a:lvl1pPr>
          </a:lstStyle>
          <a:p>
            <a:pPr lvl="0"/>
            <a:r>
              <a:rPr lang="fr-FR"/>
              <a:t>Cliquez pour modifier les styles du texte du masque</a:t>
            </a:r>
          </a:p>
        </p:txBody>
      </p:sp>
      <p:sp>
        <p:nvSpPr>
          <p:cNvPr id="9" name="Espace réservé du texte 7">
            <a:extLst>
              <a:ext uri="{FF2B5EF4-FFF2-40B4-BE49-F238E27FC236}">
                <a16:creationId xmlns:a16="http://schemas.microsoft.com/office/drawing/2014/main" id="{99237684-F2F8-432D-8706-7482026AD999}"/>
              </a:ext>
            </a:extLst>
          </p:cNvPr>
          <p:cNvSpPr>
            <a:spLocks noGrp="1"/>
          </p:cNvSpPr>
          <p:nvPr>
            <p:ph type="body" sz="quarter" idx="15"/>
          </p:nvPr>
        </p:nvSpPr>
        <p:spPr>
          <a:xfrm>
            <a:off x="6257925" y="1566981"/>
            <a:ext cx="4724400" cy="3781425"/>
          </a:xfrm>
        </p:spPr>
        <p:txBody>
          <a:bodyPr/>
          <a:lstStyle>
            <a:lvl1pPr marL="0" indent="0">
              <a:buNone/>
              <a:defRPr/>
            </a:lvl1pPr>
          </a:lstStyle>
          <a:p>
            <a:pPr lvl="0"/>
            <a:r>
              <a:rPr lang="fr-FR"/>
              <a:t>Cliquez pour modifier les styles du texte du masque</a:t>
            </a:r>
          </a:p>
        </p:txBody>
      </p:sp>
      <p:pic>
        <p:nvPicPr>
          <p:cNvPr id="6" name="Image 5">
            <a:extLst>
              <a:ext uri="{FF2B5EF4-FFF2-40B4-BE49-F238E27FC236}">
                <a16:creationId xmlns:a16="http://schemas.microsoft.com/office/drawing/2014/main" id="{E3A0A849-D85C-4C37-9554-ED4F332195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7" name="Espace réservé du numéro de diapositive 5">
            <a:extLst>
              <a:ext uri="{FF2B5EF4-FFF2-40B4-BE49-F238E27FC236}">
                <a16:creationId xmlns:a16="http://schemas.microsoft.com/office/drawing/2014/main" id="{0954BC5A-05BA-432B-9686-F3529B81D281}"/>
              </a:ext>
            </a:extLst>
          </p:cNvPr>
          <p:cNvSpPr txBox="1">
            <a:spLocks/>
          </p:cNvSpPr>
          <p:nvPr userDrawn="1"/>
        </p:nvSpPr>
        <p:spPr>
          <a:xfrm>
            <a:off x="4734651" y="6492875"/>
            <a:ext cx="27432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spTree>
    <p:extLst>
      <p:ext uri="{BB962C8B-B14F-4D97-AF65-F5344CB8AC3E}">
        <p14:creationId xmlns:p14="http://schemas.microsoft.com/office/powerpoint/2010/main" val="239628233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pic>
        <p:nvPicPr>
          <p:cNvPr id="8" name="Image 8" descr="PP-4.tif"/>
          <p:cNvPicPr>
            <a:picLocks noChangeAspect="1"/>
          </p:cNvPicPr>
          <p:nvPr userDrawn="1"/>
        </p:nvPicPr>
        <p:blipFill>
          <a:blip r:embed="rId2"/>
          <a:srcRect/>
          <a:stretch>
            <a:fillRect/>
          </a:stretch>
        </p:blipFill>
        <p:spPr bwMode="auto">
          <a:xfrm>
            <a:off x="647111" y="334963"/>
            <a:ext cx="10924102" cy="6064250"/>
          </a:xfrm>
          <a:prstGeom prst="rect">
            <a:avLst/>
          </a:prstGeom>
          <a:noFill/>
          <a:ln w="9525">
            <a:noFill/>
            <a:miter lim="800000"/>
            <a:headEnd/>
            <a:tailEnd/>
          </a:ln>
        </p:spPr>
      </p:pic>
      <p:sp>
        <p:nvSpPr>
          <p:cNvPr id="3" name="Espace réservé du texte 2"/>
          <p:cNvSpPr>
            <a:spLocks noGrp="1"/>
          </p:cNvSpPr>
          <p:nvPr>
            <p:ph type="body" sz="quarter" idx="10" hasCustomPrompt="1"/>
          </p:nvPr>
        </p:nvSpPr>
        <p:spPr>
          <a:xfrm>
            <a:off x="7094085" y="476672"/>
            <a:ext cx="4477128" cy="576262"/>
          </a:xfrm>
        </p:spPr>
        <p:txBody>
          <a:bodyPr/>
          <a:lstStyle>
            <a:lvl1pPr marL="0" indent="0" algn="r">
              <a:buNone/>
              <a:defRPr b="0"/>
            </a:lvl1pPr>
          </a:lstStyle>
          <a:p>
            <a:pPr lvl="0"/>
            <a:r>
              <a:rPr lang="fr-FR"/>
              <a:t>TITRE</a:t>
            </a:r>
          </a:p>
        </p:txBody>
      </p:sp>
      <p:sp>
        <p:nvSpPr>
          <p:cNvPr id="5" name="Espace réservé du texte 4"/>
          <p:cNvSpPr>
            <a:spLocks noGrp="1"/>
          </p:cNvSpPr>
          <p:nvPr>
            <p:ph type="body" sz="quarter" idx="11" hasCustomPrompt="1"/>
          </p:nvPr>
        </p:nvSpPr>
        <p:spPr>
          <a:xfrm>
            <a:off x="1022216" y="1268413"/>
            <a:ext cx="10147570" cy="4897437"/>
          </a:xfrm>
        </p:spPr>
        <p:txBody>
          <a:bodyPr/>
          <a:lstStyle>
            <a:lvl1pPr marL="342900" indent="-342900">
              <a:buFont typeface="Wingdings 3" panose="05040102010807070707" pitchFamily="18" charset="2"/>
              <a:buChar char=""/>
              <a:defRPr/>
            </a:lvl1pPr>
          </a:lstStyle>
          <a:p>
            <a:pPr lvl="0"/>
            <a:r>
              <a:rPr lang="fr-FR"/>
              <a:t> 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21899698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pic>
        <p:nvPicPr>
          <p:cNvPr id="10" name="Image 9" descr="PP-5.tif"/>
          <p:cNvPicPr>
            <a:picLocks noChangeAspect="1"/>
          </p:cNvPicPr>
          <p:nvPr userDrawn="1"/>
        </p:nvPicPr>
        <p:blipFill>
          <a:blip r:embed="rId2"/>
          <a:srcRect/>
          <a:stretch>
            <a:fillRect/>
          </a:stretch>
        </p:blipFill>
        <p:spPr bwMode="auto">
          <a:xfrm>
            <a:off x="5115464" y="2693988"/>
            <a:ext cx="1961074" cy="831850"/>
          </a:xfrm>
          <a:prstGeom prst="rect">
            <a:avLst/>
          </a:prstGeom>
          <a:noFill/>
          <a:ln w="9525">
            <a:noFill/>
            <a:miter lim="800000"/>
            <a:headEnd/>
            <a:tailEnd/>
          </a:ln>
        </p:spPr>
      </p:pic>
      <p:sp>
        <p:nvSpPr>
          <p:cNvPr id="11" name="ZoneTexte 12"/>
          <p:cNvSpPr txBox="1">
            <a:spLocks noChangeArrowheads="1"/>
          </p:cNvSpPr>
          <p:nvPr userDrawn="1"/>
        </p:nvSpPr>
        <p:spPr bwMode="auto">
          <a:xfrm>
            <a:off x="647111" y="3937000"/>
            <a:ext cx="10897779" cy="515938"/>
          </a:xfrm>
          <a:prstGeom prst="rect">
            <a:avLst/>
          </a:prstGeom>
          <a:noFill/>
          <a:ln w="9525">
            <a:noFill/>
            <a:miter lim="800000"/>
            <a:headEnd/>
            <a:tailEnd/>
          </a:ln>
        </p:spPr>
        <p:txBody>
          <a:bodyPr lIns="0" tIns="0" rIns="0" bIns="0">
            <a:prstTxWarp prst="textNoShape">
              <a:avLst/>
            </a:prstTxWarp>
          </a:bodyPr>
          <a:lstStyle/>
          <a:p>
            <a:pPr algn="ctr"/>
            <a:r>
              <a:rPr lang="fr-FR" sz="1200">
                <a:solidFill>
                  <a:srgbClr val="3B3C3B"/>
                </a:solidFill>
                <a:ea typeface="Arial" pitchFamily="-84" charset="0"/>
                <a:cs typeface="Arial" pitchFamily="-84" charset="0"/>
              </a:rPr>
              <a:t>Pour plus d’informations : www.businessfrance.fr</a:t>
            </a:r>
          </a:p>
        </p:txBody>
      </p:sp>
    </p:spTree>
    <p:extLst>
      <p:ext uri="{BB962C8B-B14F-4D97-AF65-F5344CB8AC3E}">
        <p14:creationId xmlns:p14="http://schemas.microsoft.com/office/powerpoint/2010/main" val="96408537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itr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ABEFBC9-6654-5299-4DA4-A0811F930405}"/>
              </a:ext>
            </a:extLst>
          </p:cNvPr>
          <p:cNvSpPr>
            <a:spLocks/>
          </p:cNvSpPr>
          <p:nvPr/>
        </p:nvSpPr>
        <p:spPr>
          <a:xfrm>
            <a:off x="465666" y="1732548"/>
            <a:ext cx="11726333" cy="4625918"/>
          </a:xfrm>
          <a:prstGeom prst="rect">
            <a:avLst/>
          </a:prstGeom>
          <a:solidFill>
            <a:srgbClr val="0425B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0" name="Graphique 9" descr="Flèches de chevron avec un remplissage uni">
            <a:extLst>
              <a:ext uri="{FF2B5EF4-FFF2-40B4-BE49-F238E27FC236}">
                <a16:creationId xmlns:a16="http://schemas.microsoft.com/office/drawing/2014/main" id="{41ED2266-183A-630E-7EAD-83B74329A0A6}"/>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36041" t="21090" b="50194"/>
          <a:stretch/>
        </p:blipFill>
        <p:spPr>
          <a:xfrm>
            <a:off x="465667" y="1732544"/>
            <a:ext cx="7366087" cy="4625923"/>
          </a:xfrm>
          <a:prstGeom prst="rect">
            <a:avLst/>
          </a:prstGeom>
        </p:spPr>
      </p:pic>
      <p:pic>
        <p:nvPicPr>
          <p:cNvPr id="11" name="Graphique 10" descr="Flèches de chevron avec un remplissage uni">
            <a:extLst>
              <a:ext uri="{FF2B5EF4-FFF2-40B4-BE49-F238E27FC236}">
                <a16:creationId xmlns:a16="http://schemas.microsoft.com/office/drawing/2014/main" id="{CCDB885C-B794-C0F4-2B44-F6E435CEC433}"/>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1090" r="38421" b="50194"/>
          <a:stretch/>
        </p:blipFill>
        <p:spPr>
          <a:xfrm>
            <a:off x="4651686" y="1732544"/>
            <a:ext cx="7540314" cy="4625921"/>
          </a:xfrm>
          <a:prstGeom prst="rect">
            <a:avLst/>
          </a:prstGeom>
        </p:spPr>
      </p:pic>
      <p:sp>
        <p:nvSpPr>
          <p:cNvPr id="2" name="Titre 1">
            <a:extLst>
              <a:ext uri="{FF2B5EF4-FFF2-40B4-BE49-F238E27FC236}">
                <a16:creationId xmlns:a16="http://schemas.microsoft.com/office/drawing/2014/main" id="{B625AC31-0402-4E78-905A-8B802702011F}"/>
              </a:ext>
            </a:extLst>
          </p:cNvPr>
          <p:cNvSpPr>
            <a:spLocks noGrp="1"/>
          </p:cNvSpPr>
          <p:nvPr>
            <p:ph type="ctrTitle" hasCustomPrompt="1"/>
          </p:nvPr>
        </p:nvSpPr>
        <p:spPr>
          <a:xfrm>
            <a:off x="465665" y="1732537"/>
            <a:ext cx="11726333" cy="1655762"/>
          </a:xfrm>
          <a:prstGeom prst="rect">
            <a:avLst/>
          </a:prstGeom>
        </p:spPr>
        <p:txBody>
          <a:bodyPr anchor="b"/>
          <a:lstStyle>
            <a:lvl1pPr algn="ctr">
              <a:defRPr sz="6000">
                <a:solidFill>
                  <a:schemeClr val="bg2"/>
                </a:solidFill>
              </a:defRPr>
            </a:lvl1pPr>
          </a:lstStyle>
          <a:p>
            <a:r>
              <a:rPr lang="fr-FR" dirty="0"/>
              <a:t>Titre du Guide</a:t>
            </a:r>
          </a:p>
        </p:txBody>
      </p:sp>
      <p:pic>
        <p:nvPicPr>
          <p:cNvPr id="5" name="Image 4" descr="Une image contenant Graphique, logo, graphisme, clipart&#10;&#10;Description générée automatiquement">
            <a:extLst>
              <a:ext uri="{FF2B5EF4-FFF2-40B4-BE49-F238E27FC236}">
                <a16:creationId xmlns:a16="http://schemas.microsoft.com/office/drawing/2014/main" id="{C6A20CF0-A4E7-48E5-D49D-3233D6066A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46957" y="246322"/>
            <a:ext cx="2396444" cy="998519"/>
          </a:xfrm>
          <a:prstGeom prst="rect">
            <a:avLst/>
          </a:prstGeom>
        </p:spPr>
      </p:pic>
      <p:pic>
        <p:nvPicPr>
          <p:cNvPr id="7" name="Image 6" descr="Une image contenant texte, Police, logo, Graphique&#10;&#10;Description générée automatiquement">
            <a:extLst>
              <a:ext uri="{FF2B5EF4-FFF2-40B4-BE49-F238E27FC236}">
                <a16:creationId xmlns:a16="http://schemas.microsoft.com/office/drawing/2014/main" id="{B8F6B616-8737-7374-DA44-F115978370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5328" y="65412"/>
            <a:ext cx="1721628" cy="1559825"/>
          </a:xfrm>
          <a:prstGeom prst="rect">
            <a:avLst/>
          </a:prstGeom>
        </p:spPr>
      </p:pic>
      <p:sp>
        <p:nvSpPr>
          <p:cNvPr id="4" name="Rectangle 3">
            <a:extLst>
              <a:ext uri="{FF2B5EF4-FFF2-40B4-BE49-F238E27FC236}">
                <a16:creationId xmlns:a16="http://schemas.microsoft.com/office/drawing/2014/main" id="{59E36A39-5CBA-E884-FF99-C4AA3BCA82E7}"/>
              </a:ext>
            </a:extLst>
          </p:cNvPr>
          <p:cNvSpPr/>
          <p:nvPr/>
        </p:nvSpPr>
        <p:spPr>
          <a:xfrm>
            <a:off x="465665" y="4745655"/>
            <a:ext cx="11726335" cy="1612805"/>
          </a:xfrm>
          <a:prstGeom prst="rect">
            <a:avLst/>
          </a:prstGeom>
          <a:solidFill>
            <a:srgbClr val="0425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Sous-titre 4">
            <a:extLst>
              <a:ext uri="{FF2B5EF4-FFF2-40B4-BE49-F238E27FC236}">
                <a16:creationId xmlns:a16="http://schemas.microsoft.com/office/drawing/2014/main" id="{93068FC5-8B65-1F80-FCDE-1338818CF600}"/>
              </a:ext>
            </a:extLst>
          </p:cNvPr>
          <p:cNvSpPr>
            <a:spLocks noGrp="1"/>
          </p:cNvSpPr>
          <p:nvPr>
            <p:ph type="subTitle" idx="1"/>
          </p:nvPr>
        </p:nvSpPr>
        <p:spPr>
          <a:xfrm>
            <a:off x="465665" y="3415256"/>
            <a:ext cx="11726335" cy="818141"/>
          </a:xfrm>
        </p:spPr>
        <p:txBody>
          <a:bodyPr/>
          <a:lstStyle>
            <a:lvl1pPr marL="0" indent="0" algn="ctr">
              <a:buNone/>
              <a:defRPr/>
            </a:lvl1pPr>
          </a:lstStyle>
          <a:p>
            <a:pPr>
              <a:lnSpc>
                <a:spcPts val="2000"/>
              </a:lnSpc>
            </a:pPr>
            <a:r>
              <a:rPr lang="fr-FR" sz="1800" b="1" kern="100">
                <a:solidFill>
                  <a:srgbClr val="FFFFFF"/>
                </a:solidFill>
                <a:effectLst/>
                <a:latin typeface="Outfit" pitchFamily="2" charset="0"/>
                <a:cs typeface="Times New Roman" panose="02020603050405020304" pitchFamily="18" charset="0"/>
              </a:rPr>
              <a:t>Modifiez le style des sous-titres du masque</a:t>
            </a:r>
            <a:endParaRPr lang="fr-FR" sz="1800" kern="100" dirty="0">
              <a:solidFill>
                <a:srgbClr val="FFFFFF"/>
              </a:solidFill>
              <a:effectLst/>
              <a:latin typeface="Outfit" pitchFamily="2" charset="0"/>
              <a:ea typeface="Outfit" pitchFamily="2" charset="0"/>
              <a:cs typeface="Times New Roman" panose="02020603050405020304" pitchFamily="18" charset="0"/>
            </a:endParaRPr>
          </a:p>
        </p:txBody>
      </p:sp>
      <p:sp>
        <p:nvSpPr>
          <p:cNvPr id="14" name="Espace réservé du texte 34">
            <a:extLst>
              <a:ext uri="{FF2B5EF4-FFF2-40B4-BE49-F238E27FC236}">
                <a16:creationId xmlns:a16="http://schemas.microsoft.com/office/drawing/2014/main" id="{53D259E1-7A36-A490-FDAB-E6ED4BD33DEF}"/>
              </a:ext>
            </a:extLst>
          </p:cNvPr>
          <p:cNvSpPr>
            <a:spLocks noGrp="1"/>
          </p:cNvSpPr>
          <p:nvPr>
            <p:ph type="body" sz="quarter" idx="10" hasCustomPrompt="1"/>
          </p:nvPr>
        </p:nvSpPr>
        <p:spPr>
          <a:xfrm>
            <a:off x="746375" y="5131167"/>
            <a:ext cx="6242518" cy="470839"/>
          </a:xfrm>
        </p:spPr>
        <p:txBody>
          <a:bodyPr/>
          <a:lstStyle>
            <a:lvl1pPr marL="0" indent="0">
              <a:buNone/>
              <a:defRPr>
                <a:solidFill>
                  <a:schemeClr val="bg2"/>
                </a:solidFill>
              </a:defRPr>
            </a:lvl1p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fr-FR" sz="1800" b="0" i="0" u="none" strike="noStrike" kern="100" cap="none" spc="0" normalizeH="0" baseline="0" noProof="0" dirty="0">
                <a:ln>
                  <a:noFill/>
                </a:ln>
                <a:solidFill>
                  <a:srgbClr val="FFFFFF"/>
                </a:solidFill>
                <a:effectLst/>
                <a:uLnTx/>
                <a:uFillTx/>
                <a:latin typeface="Outfit" pitchFamily="2" charset="0"/>
                <a:ea typeface="Outfit" pitchFamily="2" charset="0"/>
                <a:cs typeface="Times New Roman" panose="02020603050405020304" pitchFamily="18" charset="0"/>
              </a:rPr>
              <a:t>Sous process - [Nom] (le cas échéant)</a:t>
            </a:r>
          </a:p>
        </p:txBody>
      </p:sp>
      <p:sp>
        <p:nvSpPr>
          <p:cNvPr id="15" name="Espace réservé du texte 34">
            <a:extLst>
              <a:ext uri="{FF2B5EF4-FFF2-40B4-BE49-F238E27FC236}">
                <a16:creationId xmlns:a16="http://schemas.microsoft.com/office/drawing/2014/main" id="{BB2DF06C-D4D2-F3B7-7B35-DF508F113846}"/>
              </a:ext>
            </a:extLst>
          </p:cNvPr>
          <p:cNvSpPr>
            <a:spLocks noGrp="1"/>
          </p:cNvSpPr>
          <p:nvPr>
            <p:ph type="body" sz="quarter" idx="11" hasCustomPrompt="1"/>
          </p:nvPr>
        </p:nvSpPr>
        <p:spPr>
          <a:xfrm>
            <a:off x="746375" y="5541854"/>
            <a:ext cx="6242518" cy="797247"/>
          </a:xfrm>
        </p:spPr>
        <p:txBody>
          <a:bodyPr/>
          <a:lstStyle>
            <a:lvl1pPr marL="0" indent="0">
              <a:buNone/>
              <a:defRPr>
                <a:solidFill>
                  <a:schemeClr val="bg2"/>
                </a:solidFill>
              </a:defRPr>
            </a:lvl1pPr>
          </a:lstStyle>
          <a:p>
            <a:pPr marL="0" marR="0" lvl="0" indent="0" algn="l" defTabSz="914400" rtl="0" eaLnBrk="1" fontAlgn="auto" latinLnBrk="0" hangingPunct="1">
              <a:lnSpc>
                <a:spcPts val="1500"/>
              </a:lnSpc>
              <a:spcBef>
                <a:spcPts val="0"/>
              </a:spcBef>
              <a:spcAft>
                <a:spcPts val="0"/>
              </a:spcAft>
              <a:buClrTx/>
              <a:buSzTx/>
              <a:buFontTx/>
              <a:buNone/>
              <a:tabLst/>
              <a:defRPr/>
            </a:pPr>
            <a:r>
              <a:rPr kumimoji="0" lang="fr-FR" sz="1200" b="0" i="0" u="none" strike="noStrike" kern="100" cap="none" spc="0" normalizeH="0" baseline="0" noProof="0" dirty="0">
                <a:ln>
                  <a:noFill/>
                </a:ln>
                <a:solidFill>
                  <a:srgbClr val="FFFFFF"/>
                </a:solidFill>
                <a:effectLst/>
                <a:uLnTx/>
                <a:uFillTx/>
                <a:latin typeface="Outfit" pitchFamily="2" charset="0"/>
                <a:ea typeface="Outfit" pitchFamily="2" charset="0"/>
                <a:cs typeface="Times New Roman" panose="02020603050405020304" pitchFamily="18" charset="0"/>
              </a:rPr>
              <a:t>Entité pilote : [Direction XXX]</a:t>
            </a:r>
          </a:p>
          <a:p>
            <a:pPr marL="0" marR="0" lvl="0" indent="0" algn="l" defTabSz="914400" rtl="0" eaLnBrk="1" fontAlgn="auto" latinLnBrk="0" hangingPunct="1">
              <a:lnSpc>
                <a:spcPts val="1500"/>
              </a:lnSpc>
              <a:spcBef>
                <a:spcPts val="0"/>
              </a:spcBef>
              <a:spcAft>
                <a:spcPts val="0"/>
              </a:spcAft>
              <a:buClrTx/>
              <a:buSzTx/>
              <a:buFontTx/>
              <a:buNone/>
              <a:tabLst/>
              <a:defRPr/>
            </a:pPr>
            <a:r>
              <a:rPr kumimoji="0" lang="fr-FR" sz="1200" b="0" i="0" u="none" strike="noStrike" kern="100" cap="none" spc="0" normalizeH="0" baseline="0" noProof="0" dirty="0">
                <a:ln>
                  <a:noFill/>
                </a:ln>
                <a:solidFill>
                  <a:srgbClr val="FFFFFF"/>
                </a:solidFill>
                <a:effectLst/>
                <a:uLnTx/>
                <a:uFillTx/>
                <a:latin typeface="Outfit" pitchFamily="2" charset="0"/>
                <a:ea typeface="Outfit" pitchFamily="2" charset="0"/>
                <a:cs typeface="Times New Roman" panose="02020603050405020304" pitchFamily="18" charset="0"/>
              </a:rPr>
              <a:t>Entités associées : [Direction XXX]</a:t>
            </a:r>
          </a:p>
          <a:p>
            <a:pPr marL="0" marR="0" lvl="0" indent="0" algn="l" defTabSz="914400" rtl="0" eaLnBrk="1" fontAlgn="auto" latinLnBrk="0" hangingPunct="1">
              <a:lnSpc>
                <a:spcPts val="1500"/>
              </a:lnSpc>
              <a:spcBef>
                <a:spcPts val="0"/>
              </a:spcBef>
              <a:spcAft>
                <a:spcPts val="0"/>
              </a:spcAft>
              <a:buClrTx/>
              <a:buSzTx/>
              <a:buFontTx/>
              <a:buNone/>
              <a:tabLst/>
              <a:defRPr/>
            </a:pPr>
            <a:r>
              <a:rPr kumimoji="0" lang="fr-FR" sz="1200" b="0" i="0" u="none" strike="noStrike" kern="100" cap="none" spc="0" normalizeH="0" baseline="0" noProof="0" dirty="0">
                <a:ln>
                  <a:noFill/>
                </a:ln>
                <a:solidFill>
                  <a:srgbClr val="FFFFFF"/>
                </a:solidFill>
                <a:effectLst/>
                <a:uLnTx/>
                <a:uFillTx/>
                <a:latin typeface="Outfit" pitchFamily="2" charset="0"/>
                <a:ea typeface="Outfit" pitchFamily="2" charset="0"/>
                <a:cs typeface="Times New Roman" panose="02020603050405020304" pitchFamily="18" charset="0"/>
              </a:rPr>
              <a:t>Modes opératoires associés : [Nom] (le cas échéant)</a:t>
            </a:r>
          </a:p>
        </p:txBody>
      </p:sp>
      <p:sp>
        <p:nvSpPr>
          <p:cNvPr id="16" name="Espace réservé du texte 34">
            <a:extLst>
              <a:ext uri="{FF2B5EF4-FFF2-40B4-BE49-F238E27FC236}">
                <a16:creationId xmlns:a16="http://schemas.microsoft.com/office/drawing/2014/main" id="{57BCDB54-7E70-B9B5-3547-30C4C91DCE47}"/>
              </a:ext>
            </a:extLst>
          </p:cNvPr>
          <p:cNvSpPr>
            <a:spLocks noGrp="1"/>
          </p:cNvSpPr>
          <p:nvPr>
            <p:ph type="body" sz="quarter" idx="12" hasCustomPrompt="1"/>
          </p:nvPr>
        </p:nvSpPr>
        <p:spPr>
          <a:xfrm>
            <a:off x="6988893" y="5906330"/>
            <a:ext cx="5028880" cy="432771"/>
          </a:xfrm>
        </p:spPr>
        <p:txBody>
          <a:bodyPr/>
          <a:lstStyle>
            <a:lvl1pPr marL="0" indent="0">
              <a:buNone/>
              <a:defRPr>
                <a:solidFill>
                  <a:schemeClr val="bg2"/>
                </a:solidFill>
              </a:defRPr>
            </a:lvl1pPr>
          </a:lstStyle>
          <a:p>
            <a:pPr marL="0" marR="0" lvl="0" indent="0" algn="l" defTabSz="914400" rtl="0" eaLnBrk="1" fontAlgn="auto" latinLnBrk="0" hangingPunct="1">
              <a:lnSpc>
                <a:spcPts val="1500"/>
              </a:lnSpc>
              <a:spcBef>
                <a:spcPts val="0"/>
              </a:spcBef>
              <a:spcAft>
                <a:spcPts val="0"/>
              </a:spcAft>
              <a:buClrTx/>
              <a:buSzTx/>
              <a:buFontTx/>
              <a:buNone/>
              <a:tabLst/>
              <a:defRPr/>
            </a:pPr>
            <a:r>
              <a:rPr kumimoji="0" lang="fr-FR" sz="1800" b="0" i="0" u="none" strike="noStrike" kern="100" cap="none" spc="0" normalizeH="0" baseline="0" noProof="0" dirty="0">
                <a:ln>
                  <a:noFill/>
                </a:ln>
                <a:solidFill>
                  <a:srgbClr val="FFFFFF"/>
                </a:solidFill>
                <a:effectLst/>
                <a:uLnTx/>
                <a:uFillTx/>
                <a:latin typeface="Outfit" pitchFamily="2" charset="0"/>
                <a:ea typeface="Outfit" pitchFamily="2" charset="0"/>
                <a:cs typeface="Times New Roman" panose="02020603050405020304" pitchFamily="18" charset="0"/>
              </a:rPr>
              <a:t>Mots clés : [relatif au guide]</a:t>
            </a:r>
          </a:p>
        </p:txBody>
      </p:sp>
      <p:sp>
        <p:nvSpPr>
          <p:cNvPr id="17" name="Espace réservé du texte 34">
            <a:extLst>
              <a:ext uri="{FF2B5EF4-FFF2-40B4-BE49-F238E27FC236}">
                <a16:creationId xmlns:a16="http://schemas.microsoft.com/office/drawing/2014/main" id="{88AD37F4-20F6-3441-1515-5832DB6711B0}"/>
              </a:ext>
            </a:extLst>
          </p:cNvPr>
          <p:cNvSpPr>
            <a:spLocks noGrp="1"/>
          </p:cNvSpPr>
          <p:nvPr>
            <p:ph type="body" sz="quarter" idx="13" hasCustomPrompt="1"/>
          </p:nvPr>
        </p:nvSpPr>
        <p:spPr>
          <a:xfrm>
            <a:off x="746375" y="4826843"/>
            <a:ext cx="6242518" cy="360714"/>
          </a:xfrm>
        </p:spPr>
        <p:txBody>
          <a:bodyPr/>
          <a:lstStyle>
            <a:lvl1pPr marL="0" indent="0">
              <a:buNone/>
              <a:defRPr baseline="0">
                <a:solidFill>
                  <a:schemeClr val="bg2"/>
                </a:solidFill>
              </a:defRPr>
            </a:lvl1p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fr-FR" sz="2400" b="0" i="0" u="none" strike="noStrike" kern="100" cap="none" spc="0" normalizeH="0" baseline="0" noProof="0" dirty="0">
                <a:ln>
                  <a:noFill/>
                </a:ln>
                <a:solidFill>
                  <a:srgbClr val="FFFFFF"/>
                </a:solidFill>
                <a:effectLst/>
                <a:uLnTx/>
                <a:uFillTx/>
                <a:latin typeface="Outfit SemiBold" pitchFamily="2" charset="0"/>
                <a:ea typeface="Outfit" pitchFamily="2" charset="0"/>
                <a:cs typeface="Times New Roman" panose="02020603050405020304" pitchFamily="18" charset="0"/>
              </a:rPr>
              <a:t>Process concerné : [Nom]</a:t>
            </a:r>
            <a:endParaRPr kumimoji="0" lang="fr-FR" sz="1800" b="0" i="0" u="none" strike="noStrike" kern="100" cap="none" spc="0" normalizeH="0" baseline="0" noProof="0" dirty="0">
              <a:ln>
                <a:noFill/>
              </a:ln>
              <a:solidFill>
                <a:srgbClr val="FFFFFF"/>
              </a:solidFill>
              <a:effectLst/>
              <a:uLnTx/>
              <a:uFillTx/>
              <a:latin typeface="Outfit" pitchFamily="2" charset="0"/>
              <a:ea typeface="Outfit" pitchFamily="2" charset="0"/>
              <a:cs typeface="Times New Roman" panose="02020603050405020304" pitchFamily="18" charset="0"/>
            </a:endParaRPr>
          </a:p>
        </p:txBody>
      </p:sp>
    </p:spTree>
    <p:extLst>
      <p:ext uri="{BB962C8B-B14F-4D97-AF65-F5344CB8AC3E}">
        <p14:creationId xmlns:p14="http://schemas.microsoft.com/office/powerpoint/2010/main" val="96042775"/>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colonnes de bullet point &amp; titre">
    <p:spTree>
      <p:nvGrpSpPr>
        <p:cNvPr id="1" name=""/>
        <p:cNvGrpSpPr/>
        <p:nvPr/>
      </p:nvGrpSpPr>
      <p:grpSpPr>
        <a:xfrm>
          <a:off x="0" y="0"/>
          <a:ext cx="0" cy="0"/>
          <a:chOff x="0" y="0"/>
          <a:chExt cx="0" cy="0"/>
        </a:xfrm>
      </p:grpSpPr>
      <p:sp>
        <p:nvSpPr>
          <p:cNvPr id="5" name="Espace réservé du texte 2">
            <a:extLst>
              <a:ext uri="{FF2B5EF4-FFF2-40B4-BE49-F238E27FC236}">
                <a16:creationId xmlns:a16="http://schemas.microsoft.com/office/drawing/2014/main" id="{CF52701F-5206-4366-9968-8127E13E5B52}"/>
              </a:ext>
            </a:extLst>
          </p:cNvPr>
          <p:cNvSpPr>
            <a:spLocks noGrp="1"/>
          </p:cNvSpPr>
          <p:nvPr>
            <p:ph type="body" idx="13" hasCustomPrompt="1"/>
          </p:nvPr>
        </p:nvSpPr>
        <p:spPr>
          <a:xfrm>
            <a:off x="8232775" y="379710"/>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7" name="Espace réservé du texte 6">
            <a:extLst>
              <a:ext uri="{FF2B5EF4-FFF2-40B4-BE49-F238E27FC236}">
                <a16:creationId xmlns:a16="http://schemas.microsoft.com/office/drawing/2014/main" id="{977B1172-9E58-408C-962E-598EE15942B6}"/>
              </a:ext>
            </a:extLst>
          </p:cNvPr>
          <p:cNvSpPr>
            <a:spLocks noGrp="1"/>
          </p:cNvSpPr>
          <p:nvPr>
            <p:ph type="body" sz="quarter" idx="16"/>
          </p:nvPr>
        </p:nvSpPr>
        <p:spPr>
          <a:xfrm>
            <a:off x="838200" y="2173857"/>
            <a:ext cx="5105400" cy="399570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0" name="Espace réservé du texte 6">
            <a:extLst>
              <a:ext uri="{FF2B5EF4-FFF2-40B4-BE49-F238E27FC236}">
                <a16:creationId xmlns:a16="http://schemas.microsoft.com/office/drawing/2014/main" id="{C03909FF-B3D1-4A38-A682-9A8690A2401B}"/>
              </a:ext>
            </a:extLst>
          </p:cNvPr>
          <p:cNvSpPr>
            <a:spLocks noGrp="1"/>
          </p:cNvSpPr>
          <p:nvPr>
            <p:ph type="body" sz="quarter" idx="17"/>
          </p:nvPr>
        </p:nvSpPr>
        <p:spPr>
          <a:xfrm>
            <a:off x="6212457" y="2173647"/>
            <a:ext cx="5105400" cy="399570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9" name="Image 8">
            <a:extLst>
              <a:ext uri="{FF2B5EF4-FFF2-40B4-BE49-F238E27FC236}">
                <a16:creationId xmlns:a16="http://schemas.microsoft.com/office/drawing/2014/main" id="{08A47D6C-AFFE-4DBD-BACB-6867E5E4060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11" name="Espace réservé du numéro de diapositive 5">
            <a:extLst>
              <a:ext uri="{FF2B5EF4-FFF2-40B4-BE49-F238E27FC236}">
                <a16:creationId xmlns:a16="http://schemas.microsoft.com/office/drawing/2014/main" id="{C49EEB8C-F6BD-49C9-9FFC-BBD97E57B7C9}"/>
              </a:ext>
            </a:extLst>
          </p:cNvPr>
          <p:cNvSpPr txBox="1">
            <a:spLocks/>
          </p:cNvSpPr>
          <p:nvPr userDrawn="1"/>
        </p:nvSpPr>
        <p:spPr>
          <a:xfrm>
            <a:off x="4734651" y="6492875"/>
            <a:ext cx="27432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sp>
        <p:nvSpPr>
          <p:cNvPr id="12" name="Titre 1">
            <a:extLst>
              <a:ext uri="{FF2B5EF4-FFF2-40B4-BE49-F238E27FC236}">
                <a16:creationId xmlns:a16="http://schemas.microsoft.com/office/drawing/2014/main" id="{1977E4A9-A524-4F31-9BC6-31A58DFAD124}"/>
              </a:ext>
            </a:extLst>
          </p:cNvPr>
          <p:cNvSpPr>
            <a:spLocks noGrp="1"/>
          </p:cNvSpPr>
          <p:nvPr>
            <p:ph type="title" hasCustomPrompt="1"/>
          </p:nvPr>
        </p:nvSpPr>
        <p:spPr>
          <a:xfrm>
            <a:off x="804862" y="868767"/>
            <a:ext cx="10150475" cy="762000"/>
          </a:xfrm>
        </p:spPr>
        <p:txBody>
          <a:bodyPr anchor="b">
            <a:normAutofit/>
          </a:bodyPr>
          <a:lstStyle>
            <a:lvl1pPr algn="l">
              <a:defRPr sz="4000"/>
            </a:lvl1pPr>
          </a:lstStyle>
          <a:p>
            <a:r>
              <a:rPr lang="fr-FR"/>
              <a:t>Modifiez le titre</a:t>
            </a:r>
          </a:p>
        </p:txBody>
      </p:sp>
      <p:cxnSp>
        <p:nvCxnSpPr>
          <p:cNvPr id="13" name="Connecteur droit 12">
            <a:extLst>
              <a:ext uri="{FF2B5EF4-FFF2-40B4-BE49-F238E27FC236}">
                <a16:creationId xmlns:a16="http://schemas.microsoft.com/office/drawing/2014/main" id="{D1DB5708-6C1C-4A00-8A32-86A4D0EE6261}"/>
              </a:ext>
            </a:extLst>
          </p:cNvPr>
          <p:cNvCxnSpPr>
            <a:cxnSpLocks/>
          </p:cNvCxnSpPr>
          <p:nvPr userDrawn="1"/>
        </p:nvCxnSpPr>
        <p:spPr>
          <a:xfrm>
            <a:off x="911225" y="1643696"/>
            <a:ext cx="720000"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8838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colonnes de bullet point">
    <p:spTree>
      <p:nvGrpSpPr>
        <p:cNvPr id="1" name=""/>
        <p:cNvGrpSpPr/>
        <p:nvPr/>
      </p:nvGrpSpPr>
      <p:grpSpPr>
        <a:xfrm>
          <a:off x="0" y="0"/>
          <a:ext cx="0" cy="0"/>
          <a:chOff x="0" y="0"/>
          <a:chExt cx="0" cy="0"/>
        </a:xfrm>
      </p:grpSpPr>
      <p:sp>
        <p:nvSpPr>
          <p:cNvPr id="5" name="Espace réservé du texte 2">
            <a:extLst>
              <a:ext uri="{FF2B5EF4-FFF2-40B4-BE49-F238E27FC236}">
                <a16:creationId xmlns:a16="http://schemas.microsoft.com/office/drawing/2014/main" id="{CF52701F-5206-4366-9968-8127E13E5B52}"/>
              </a:ext>
            </a:extLst>
          </p:cNvPr>
          <p:cNvSpPr>
            <a:spLocks noGrp="1"/>
          </p:cNvSpPr>
          <p:nvPr>
            <p:ph type="body" idx="13" hasCustomPrompt="1"/>
          </p:nvPr>
        </p:nvSpPr>
        <p:spPr>
          <a:xfrm>
            <a:off x="8232775" y="379710"/>
            <a:ext cx="2749550" cy="396578"/>
          </a:xfrm>
        </p:spPr>
        <p:txBody>
          <a:bodyPr/>
          <a:lstStyle>
            <a:lvl1pPr marL="0" indent="0" algn="r">
              <a:buFont typeface="Arial" panose="020B0604020202020204" pitchFamily="34" charset="0"/>
              <a:buNone/>
              <a:defRPr sz="14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 titre de section</a:t>
            </a:r>
          </a:p>
          <a:p>
            <a:pPr lvl="0"/>
            <a:endParaRPr lang="fr-FR"/>
          </a:p>
          <a:p>
            <a:pPr lvl="0"/>
            <a:endParaRPr lang="fr-FR"/>
          </a:p>
        </p:txBody>
      </p:sp>
      <p:sp>
        <p:nvSpPr>
          <p:cNvPr id="7" name="Espace réservé du texte 6">
            <a:extLst>
              <a:ext uri="{FF2B5EF4-FFF2-40B4-BE49-F238E27FC236}">
                <a16:creationId xmlns:a16="http://schemas.microsoft.com/office/drawing/2014/main" id="{977B1172-9E58-408C-962E-598EE15942B6}"/>
              </a:ext>
            </a:extLst>
          </p:cNvPr>
          <p:cNvSpPr>
            <a:spLocks noGrp="1"/>
          </p:cNvSpPr>
          <p:nvPr>
            <p:ph type="body" sz="quarter" idx="16"/>
          </p:nvPr>
        </p:nvSpPr>
        <p:spPr>
          <a:xfrm>
            <a:off x="904875" y="1559460"/>
            <a:ext cx="5105400" cy="378142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0" name="Espace réservé du texte 6">
            <a:extLst>
              <a:ext uri="{FF2B5EF4-FFF2-40B4-BE49-F238E27FC236}">
                <a16:creationId xmlns:a16="http://schemas.microsoft.com/office/drawing/2014/main" id="{C03909FF-B3D1-4A38-A682-9A8690A2401B}"/>
              </a:ext>
            </a:extLst>
          </p:cNvPr>
          <p:cNvSpPr>
            <a:spLocks noGrp="1"/>
          </p:cNvSpPr>
          <p:nvPr>
            <p:ph type="body" sz="quarter" idx="17"/>
          </p:nvPr>
        </p:nvSpPr>
        <p:spPr>
          <a:xfrm>
            <a:off x="6279132" y="1559250"/>
            <a:ext cx="5105400" cy="378142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Image 5">
            <a:extLst>
              <a:ext uri="{FF2B5EF4-FFF2-40B4-BE49-F238E27FC236}">
                <a16:creationId xmlns:a16="http://schemas.microsoft.com/office/drawing/2014/main" id="{AE152D7E-5D4C-4B7C-8853-6B594C042E6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2088" y="188913"/>
            <a:ext cx="772317" cy="457723"/>
          </a:xfrm>
          <a:prstGeom prst="rect">
            <a:avLst/>
          </a:prstGeom>
        </p:spPr>
      </p:pic>
      <p:sp>
        <p:nvSpPr>
          <p:cNvPr id="8" name="Espace réservé du numéro de diapositive 5">
            <a:extLst>
              <a:ext uri="{FF2B5EF4-FFF2-40B4-BE49-F238E27FC236}">
                <a16:creationId xmlns:a16="http://schemas.microsoft.com/office/drawing/2014/main" id="{12A8CEC9-1D7A-437B-B0AB-324A180B5796}"/>
              </a:ext>
            </a:extLst>
          </p:cNvPr>
          <p:cNvSpPr txBox="1">
            <a:spLocks/>
          </p:cNvSpPr>
          <p:nvPr userDrawn="1"/>
        </p:nvSpPr>
        <p:spPr>
          <a:xfrm>
            <a:off x="4734651" y="6492875"/>
            <a:ext cx="27432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17D9D4-C72A-4664-AADD-539EE03F4425}" type="slidenum">
              <a:rPr lang="fr-FR" smtClean="0"/>
              <a:pPr/>
              <a:t>‹#›</a:t>
            </a:fld>
            <a:endParaRPr lang="fr-FR"/>
          </a:p>
        </p:txBody>
      </p:sp>
    </p:spTree>
    <p:extLst>
      <p:ext uri="{BB962C8B-B14F-4D97-AF65-F5344CB8AC3E}">
        <p14:creationId xmlns:p14="http://schemas.microsoft.com/office/powerpoint/2010/main" val="21033431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 Id="rId30" Type="http://schemas.openxmlformats.org/officeDocument/2006/relationships/image" Target="../media/image3.jpe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9.xml"/><Relationship Id="rId18" Type="http://schemas.openxmlformats.org/officeDocument/2006/relationships/slideLayout" Target="../slideLayouts/slideLayout44.xml"/><Relationship Id="rId26" Type="http://schemas.openxmlformats.org/officeDocument/2006/relationships/slideLayout" Target="../slideLayouts/slideLayout52.xml"/><Relationship Id="rId39" Type="http://schemas.openxmlformats.org/officeDocument/2006/relationships/slideLayout" Target="../slideLayouts/slideLayout65.xml"/><Relationship Id="rId21" Type="http://schemas.openxmlformats.org/officeDocument/2006/relationships/slideLayout" Target="../slideLayouts/slideLayout47.xml"/><Relationship Id="rId34" Type="http://schemas.openxmlformats.org/officeDocument/2006/relationships/slideLayout" Target="../slideLayouts/slideLayout60.xml"/><Relationship Id="rId42" Type="http://schemas.openxmlformats.org/officeDocument/2006/relationships/slideLayout" Target="../slideLayouts/slideLayout68.xml"/><Relationship Id="rId47" Type="http://schemas.openxmlformats.org/officeDocument/2006/relationships/theme" Target="../theme/theme2.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29" Type="http://schemas.openxmlformats.org/officeDocument/2006/relationships/slideLayout" Target="../slideLayouts/slideLayout55.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24" Type="http://schemas.openxmlformats.org/officeDocument/2006/relationships/slideLayout" Target="../slideLayouts/slideLayout50.xml"/><Relationship Id="rId32" Type="http://schemas.openxmlformats.org/officeDocument/2006/relationships/slideLayout" Target="../slideLayouts/slideLayout58.xml"/><Relationship Id="rId37" Type="http://schemas.openxmlformats.org/officeDocument/2006/relationships/slideLayout" Target="../slideLayouts/slideLayout63.xml"/><Relationship Id="rId40" Type="http://schemas.openxmlformats.org/officeDocument/2006/relationships/slideLayout" Target="../slideLayouts/slideLayout66.xml"/><Relationship Id="rId45" Type="http://schemas.openxmlformats.org/officeDocument/2006/relationships/slideLayout" Target="../slideLayouts/slideLayout71.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23" Type="http://schemas.openxmlformats.org/officeDocument/2006/relationships/slideLayout" Target="../slideLayouts/slideLayout49.xml"/><Relationship Id="rId28" Type="http://schemas.openxmlformats.org/officeDocument/2006/relationships/slideLayout" Target="../slideLayouts/slideLayout54.xml"/><Relationship Id="rId36" Type="http://schemas.openxmlformats.org/officeDocument/2006/relationships/slideLayout" Target="../slideLayouts/slideLayout62.xml"/><Relationship Id="rId10" Type="http://schemas.openxmlformats.org/officeDocument/2006/relationships/slideLayout" Target="../slideLayouts/slideLayout36.xml"/><Relationship Id="rId19" Type="http://schemas.openxmlformats.org/officeDocument/2006/relationships/slideLayout" Target="../slideLayouts/slideLayout45.xml"/><Relationship Id="rId31" Type="http://schemas.openxmlformats.org/officeDocument/2006/relationships/slideLayout" Target="../slideLayouts/slideLayout57.xml"/><Relationship Id="rId44" Type="http://schemas.openxmlformats.org/officeDocument/2006/relationships/slideLayout" Target="../slideLayouts/slideLayout70.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 Id="rId22" Type="http://schemas.openxmlformats.org/officeDocument/2006/relationships/slideLayout" Target="../slideLayouts/slideLayout48.xml"/><Relationship Id="rId27" Type="http://schemas.openxmlformats.org/officeDocument/2006/relationships/slideLayout" Target="../slideLayouts/slideLayout53.xml"/><Relationship Id="rId30" Type="http://schemas.openxmlformats.org/officeDocument/2006/relationships/slideLayout" Target="../slideLayouts/slideLayout56.xml"/><Relationship Id="rId35" Type="http://schemas.openxmlformats.org/officeDocument/2006/relationships/slideLayout" Target="../slideLayouts/slideLayout61.xml"/><Relationship Id="rId43" Type="http://schemas.openxmlformats.org/officeDocument/2006/relationships/slideLayout" Target="../slideLayouts/slideLayout69.xml"/><Relationship Id="rId8" Type="http://schemas.openxmlformats.org/officeDocument/2006/relationships/slideLayout" Target="../slideLayouts/slideLayout34.xml"/><Relationship Id="rId3" Type="http://schemas.openxmlformats.org/officeDocument/2006/relationships/slideLayout" Target="../slideLayouts/slideLayout29.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5" Type="http://schemas.openxmlformats.org/officeDocument/2006/relationships/slideLayout" Target="../slideLayouts/slideLayout51.xml"/><Relationship Id="rId33" Type="http://schemas.openxmlformats.org/officeDocument/2006/relationships/slideLayout" Target="../slideLayouts/slideLayout59.xml"/><Relationship Id="rId38" Type="http://schemas.openxmlformats.org/officeDocument/2006/relationships/slideLayout" Target="../slideLayouts/slideLayout64.xml"/><Relationship Id="rId46" Type="http://schemas.openxmlformats.org/officeDocument/2006/relationships/slideLayout" Target="../slideLayouts/slideLayout72.xml"/><Relationship Id="rId20" Type="http://schemas.openxmlformats.org/officeDocument/2006/relationships/slideLayout" Target="../slideLayouts/slideLayout46.xml"/><Relationship Id="rId4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8">
            <a:lum/>
          </a:blip>
          <a:srcRect/>
          <a:stretch>
            <a:fillRect t="-2000" b="-2000"/>
          </a:stretch>
        </a:blip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4E8706A-37C9-4563-BB60-046CE1389A55}"/>
              </a:ext>
            </a:extLst>
          </p:cNvPr>
          <p:cNvSpPr>
            <a:spLocks noGrp="1"/>
          </p:cNvSpPr>
          <p:nvPr>
            <p:ph type="title"/>
          </p:nvPr>
        </p:nvSpPr>
        <p:spPr>
          <a:xfrm>
            <a:off x="1800674" y="351526"/>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9D41E7A5-0001-4718-A929-F56B7A823C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 Modifier les styles du texte du masque</a:t>
            </a:r>
          </a:p>
          <a:p>
            <a:pPr lvl="1"/>
            <a:r>
              <a:rPr lang="fr-FR"/>
              <a:t> Deuxième niveau</a:t>
            </a:r>
          </a:p>
          <a:p>
            <a:pPr lvl="2"/>
            <a:r>
              <a:rPr lang="fr-FR"/>
              <a:t> Troisième niveau</a:t>
            </a:r>
          </a:p>
          <a:p>
            <a:pPr lvl="3"/>
            <a:r>
              <a:rPr lang="fr-FR"/>
              <a:t> Quatrième niveau</a:t>
            </a:r>
          </a:p>
          <a:p>
            <a:pPr lvl="4"/>
            <a:r>
              <a:rPr lang="fr-FR"/>
              <a:t> Cinquième niveau</a:t>
            </a:r>
          </a:p>
        </p:txBody>
      </p:sp>
      <p:sp>
        <p:nvSpPr>
          <p:cNvPr id="6" name="Espace réservé du numéro de diapositive 5">
            <a:extLst>
              <a:ext uri="{FF2B5EF4-FFF2-40B4-BE49-F238E27FC236}">
                <a16:creationId xmlns:a16="http://schemas.microsoft.com/office/drawing/2014/main" id="{9DD90A41-86C9-48D7-A0AD-70F251721718}"/>
              </a:ext>
            </a:extLst>
          </p:cNvPr>
          <p:cNvSpPr>
            <a:spLocks noGrp="1"/>
          </p:cNvSpPr>
          <p:nvPr>
            <p:ph type="sldNum" sz="quarter" idx="4"/>
          </p:nvPr>
        </p:nvSpPr>
        <p:spPr>
          <a:xfrm>
            <a:off x="4734651" y="6492875"/>
            <a:ext cx="2743200" cy="365125"/>
          </a:xfrm>
          <a:prstGeom prst="rect">
            <a:avLst/>
          </a:prstGeom>
        </p:spPr>
        <p:txBody>
          <a:bodyPr vert="horz" lIns="91440" tIns="45720" rIns="91440" bIns="45720" rtlCol="0" anchor="ctr"/>
          <a:lstStyle>
            <a:lvl1pPr algn="ctr">
              <a:defRPr sz="1200">
                <a:solidFill>
                  <a:schemeClr val="bg1"/>
                </a:solidFill>
                <a:latin typeface="+mj-lt"/>
              </a:defRPr>
            </a:lvl1pPr>
          </a:lstStyle>
          <a:p>
            <a:fld id="{F417D9D4-C72A-4664-AADD-539EE03F4425}" type="slidenum">
              <a:rPr lang="fr-FR" smtClean="0"/>
              <a:pPr/>
              <a:t>‹#›</a:t>
            </a:fld>
            <a:endParaRPr lang="fr-FR"/>
          </a:p>
        </p:txBody>
      </p:sp>
    </p:spTree>
    <p:extLst>
      <p:ext uri="{BB962C8B-B14F-4D97-AF65-F5344CB8AC3E}">
        <p14:creationId xmlns:p14="http://schemas.microsoft.com/office/powerpoint/2010/main" val="4172210796"/>
      </p:ext>
    </p:extLst>
  </p:cSld>
  <p:clrMap bg1="lt1" tx1="dk1" bg2="lt2" tx2="dk2" accent1="accent1" accent2="accent2" accent3="accent3" accent4="accent4" accent5="accent5" accent6="accent6" hlink="hlink" folHlink="folHlink"/>
  <p:sldLayoutIdLst>
    <p:sldLayoutId id="2147483661" r:id="rId1"/>
    <p:sldLayoutId id="2147483666" r:id="rId2"/>
    <p:sldLayoutId id="2147483662" r:id="rId3"/>
    <p:sldLayoutId id="2147483663" r:id="rId4"/>
    <p:sldLayoutId id="2147483665" r:id="rId5"/>
    <p:sldLayoutId id="2147483673" r:id="rId6"/>
    <p:sldLayoutId id="2147483674" r:id="rId7"/>
    <p:sldLayoutId id="2147483675" r:id="rId8"/>
    <p:sldLayoutId id="2147483676" r:id="rId9"/>
    <p:sldLayoutId id="2147483667" r:id="rId10"/>
    <p:sldLayoutId id="2147483668" r:id="rId11"/>
    <p:sldLayoutId id="2147483669" r:id="rId12"/>
    <p:sldLayoutId id="2147483670" r:id="rId13"/>
    <p:sldLayoutId id="2147483671" r:id="rId14"/>
    <p:sldLayoutId id="2147483672"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6" r:id="rId24"/>
    <p:sldLayoutId id="2147483685" r:id="rId25"/>
    <p:sldLayoutId id="2147483734" r:id="rId26"/>
  </p:sldLayoutIdLst>
  <p:hf hdr="0" ftr="0" dt="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65000"/>
        <a:buFontTx/>
        <a:buBlip>
          <a:blip r:embed="rId29"/>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65000"/>
        <a:buFontTx/>
        <a:buBlip>
          <a:blip r:embed="rId30"/>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SzPct val="65000"/>
        <a:buFontTx/>
        <a:buBlip>
          <a:blip r:embed="rId31"/>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65000"/>
        <a:buFontTx/>
        <a:buBlip>
          <a:blip r:embed="rId30"/>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SzPct val="65000"/>
        <a:buFontTx/>
        <a:buBlip>
          <a:blip r:embed="rId31"/>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9">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09600" y="274638"/>
            <a:ext cx="10972801" cy="1143000"/>
          </a:xfrm>
          <a:prstGeom prst="rect">
            <a:avLst/>
          </a:prstGeom>
        </p:spPr>
        <p:txBody>
          <a:bodyPr vert="horz" lIns="91440" tIns="45720" rIns="91440" bIns="45720" rtlCol="0" anchor="ctr">
            <a:normAutofit/>
          </a:bodyPr>
          <a:lstStyle/>
          <a:p>
            <a:r>
              <a:rPr lang="fr-FR"/>
              <a:t>Cliquez et modifiez le titre</a:t>
            </a:r>
          </a:p>
        </p:txBody>
      </p:sp>
      <p:sp>
        <p:nvSpPr>
          <p:cNvPr id="3" name="Espace réservé du texte 2"/>
          <p:cNvSpPr>
            <a:spLocks noGrp="1"/>
          </p:cNvSpPr>
          <p:nvPr>
            <p:ph type="body" idx="1"/>
          </p:nvPr>
        </p:nvSpPr>
        <p:spPr>
          <a:xfrm>
            <a:off x="609600" y="1600202"/>
            <a:ext cx="10972801"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a:p>
        </p:txBody>
      </p:sp>
      <p:sp>
        <p:nvSpPr>
          <p:cNvPr id="5" name="Espace réservé du pied de page 4"/>
          <p:cNvSpPr>
            <a:spLocks noGrp="1"/>
          </p:cNvSpPr>
          <p:nvPr>
            <p:ph type="ftr" sz="quarter" idx="3"/>
          </p:nvPr>
        </p:nvSpPr>
        <p:spPr>
          <a:xfrm>
            <a:off x="4165601"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F81D9B-57BF-DC4C-85C9-BCCC91866CE3}" type="slidenum">
              <a:rPr lang="fr-FR" smtClean="0"/>
              <a:pPr/>
              <a:t>‹#›</a:t>
            </a:fld>
            <a:endParaRPr lang="fr-FR"/>
          </a:p>
        </p:txBody>
      </p:sp>
    </p:spTree>
    <p:extLst>
      <p:ext uri="{BB962C8B-B14F-4D97-AF65-F5344CB8AC3E}">
        <p14:creationId xmlns:p14="http://schemas.microsoft.com/office/powerpoint/2010/main" val="3275852494"/>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 id="2147483709" r:id="rId22"/>
    <p:sldLayoutId id="2147483710" r:id="rId23"/>
    <p:sldLayoutId id="2147483711" r:id="rId24"/>
    <p:sldLayoutId id="2147483712" r:id="rId25"/>
    <p:sldLayoutId id="2147483713" r:id="rId26"/>
    <p:sldLayoutId id="2147483714" r:id="rId27"/>
    <p:sldLayoutId id="2147483715" r:id="rId28"/>
    <p:sldLayoutId id="2147483716" r:id="rId29"/>
    <p:sldLayoutId id="2147483717" r:id="rId30"/>
    <p:sldLayoutId id="2147483718" r:id="rId31"/>
    <p:sldLayoutId id="2147483719" r:id="rId32"/>
    <p:sldLayoutId id="2147483720" r:id="rId33"/>
    <p:sldLayoutId id="2147483721" r:id="rId34"/>
    <p:sldLayoutId id="2147483722" r:id="rId35"/>
    <p:sldLayoutId id="2147483723" r:id="rId36"/>
    <p:sldLayoutId id="2147483724" r:id="rId37"/>
    <p:sldLayoutId id="2147483725" r:id="rId38"/>
    <p:sldLayoutId id="2147483726" r:id="rId39"/>
    <p:sldLayoutId id="2147483727" r:id="rId40"/>
    <p:sldLayoutId id="2147483728" r:id="rId41"/>
    <p:sldLayoutId id="2147483729" r:id="rId42"/>
    <p:sldLayoutId id="2147483730" r:id="rId43"/>
    <p:sldLayoutId id="2147483731" r:id="rId44"/>
    <p:sldLayoutId id="2147483732" r:id="rId45"/>
    <p:sldLayoutId id="2147483733" r:id="rId46"/>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26.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6.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6.xml"/><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one-team.lightning.force.com/lightning/r/01t6700000Cl8zaAAB/view" TargetMode="External"/><Relationship Id="rId1" Type="http://schemas.openxmlformats.org/officeDocument/2006/relationships/slideLayout" Target="../slideLayouts/slideLayout26.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764046D-535B-0577-F7AF-02EF1BE9FD3E}"/>
              </a:ext>
            </a:extLst>
          </p:cNvPr>
          <p:cNvSpPr>
            <a:spLocks noGrp="1"/>
          </p:cNvSpPr>
          <p:nvPr>
            <p:ph type="ctrTitle"/>
          </p:nvPr>
        </p:nvSpPr>
        <p:spPr/>
        <p:txBody>
          <a:bodyPr>
            <a:normAutofit fontScale="90000"/>
          </a:bodyPr>
          <a:lstStyle/>
          <a:p>
            <a:r>
              <a:rPr lang="fr-FR" sz="4900" b="1">
                <a:solidFill>
                  <a:srgbClr val="FFFFFF"/>
                </a:solidFill>
                <a:latin typeface="Arial"/>
                <a:cs typeface="Arial"/>
              </a:rPr>
              <a:t>Points de contrôle avant mise en paiement</a:t>
            </a:r>
            <a:br>
              <a:rPr lang="fr-FR" sz="4900" b="1" dirty="0">
                <a:solidFill>
                  <a:srgbClr val="FFFFFF"/>
                </a:solidFill>
                <a:latin typeface="Arial"/>
                <a:cs typeface="Arial"/>
              </a:rPr>
            </a:br>
            <a:endParaRPr lang="fr-FR" sz="4900">
              <a:solidFill>
                <a:srgbClr val="000000"/>
              </a:solidFill>
              <a:latin typeface="Arial"/>
              <a:cs typeface="Arial"/>
            </a:endParaRPr>
          </a:p>
        </p:txBody>
      </p:sp>
      <p:sp>
        <p:nvSpPr>
          <p:cNvPr id="5" name="Sous-titre 4">
            <a:extLst>
              <a:ext uri="{FF2B5EF4-FFF2-40B4-BE49-F238E27FC236}">
                <a16:creationId xmlns:a16="http://schemas.microsoft.com/office/drawing/2014/main" id="{B1BEC106-CEA5-09DF-E973-0A0F4D793145}"/>
              </a:ext>
            </a:extLst>
          </p:cNvPr>
          <p:cNvSpPr>
            <a:spLocks noGrp="1"/>
          </p:cNvSpPr>
          <p:nvPr>
            <p:ph type="subTitle" idx="1"/>
          </p:nvPr>
        </p:nvSpPr>
        <p:spPr/>
        <p:txBody>
          <a:bodyPr vert="horz" lIns="91440" tIns="45720" rIns="91440" bIns="45720" rtlCol="0" anchor="t">
            <a:normAutofit/>
          </a:bodyPr>
          <a:lstStyle/>
          <a:p>
            <a:pPr>
              <a:lnSpc>
                <a:spcPts val="2000"/>
              </a:lnSpc>
            </a:pPr>
            <a:r>
              <a:rPr lang="fr-FR" sz="1800" b="1" kern="100">
                <a:solidFill>
                  <a:srgbClr val="FFFFFF"/>
                </a:solidFill>
                <a:ea typeface="Outfit" pitchFamily="2" charset="0"/>
                <a:cs typeface="Times New Roman"/>
              </a:rPr>
              <a:t>02/2026</a:t>
            </a:r>
            <a:endParaRPr lang="fr-FR" sz="1800" b="1" kern="100" dirty="0">
              <a:solidFill>
                <a:srgbClr val="FFFFFF"/>
              </a:solidFill>
              <a:effectLst/>
              <a:latin typeface="Outfit" pitchFamily="2" charset="0"/>
              <a:ea typeface="Outfit" pitchFamily="2" charset="0"/>
              <a:cs typeface="Times New Roman" panose="02020603050405020304" pitchFamily="18" charset="0"/>
            </a:endParaRPr>
          </a:p>
        </p:txBody>
      </p:sp>
      <p:sp>
        <p:nvSpPr>
          <p:cNvPr id="7" name="ZoneTexte 6">
            <a:extLst>
              <a:ext uri="{FF2B5EF4-FFF2-40B4-BE49-F238E27FC236}">
                <a16:creationId xmlns:a16="http://schemas.microsoft.com/office/drawing/2014/main" id="{64B7EBBD-3C4C-108B-0847-C85F5A75CA35}"/>
              </a:ext>
            </a:extLst>
          </p:cNvPr>
          <p:cNvSpPr txBox="1">
            <a:spLocks noGrp="1" noRot="1" noMove="1" noResize="1" noEditPoints="1" noAdjustHandles="1" noChangeArrowheads="1" noChangeShapeType="1"/>
          </p:cNvSpPr>
          <p:nvPr/>
        </p:nvSpPr>
        <p:spPr>
          <a:xfrm>
            <a:off x="840260" y="5563080"/>
            <a:ext cx="6104238" cy="678455"/>
          </a:xfrm>
          <a:prstGeom prst="rect">
            <a:avLst/>
          </a:prstGeom>
          <a:noFill/>
        </p:spPr>
        <p:txBody>
          <a:bodyPr wrap="square">
            <a:spAutoFit/>
          </a:bodyPr>
          <a:lstStyle/>
          <a:p>
            <a:pPr>
              <a:lnSpc>
                <a:spcPts val="1500"/>
              </a:lnSpc>
            </a:pPr>
            <a:r>
              <a:rPr lang="fr-FR" sz="1200" kern="100" dirty="0">
                <a:solidFill>
                  <a:srgbClr val="FFFFFF"/>
                </a:solidFill>
                <a:effectLst/>
                <a:latin typeface="Outfit" pitchFamily="2" charset="0"/>
                <a:ea typeface="Outfit" pitchFamily="2" charset="0"/>
                <a:cs typeface="Times New Roman" panose="02020603050405020304" pitchFamily="18" charset="0"/>
              </a:rPr>
              <a:t>Entité pilote : [Direction </a:t>
            </a:r>
            <a:r>
              <a:rPr lang="fr-FR" sz="1200" kern="100" dirty="0">
                <a:solidFill>
                  <a:srgbClr val="FFFFFF"/>
                </a:solidFill>
                <a:latin typeface="Outfit" pitchFamily="2" charset="0"/>
                <a:ea typeface="Outfit" pitchFamily="2" charset="0"/>
                <a:cs typeface="Times New Roman" panose="02020603050405020304" pitchFamily="18" charset="0"/>
              </a:rPr>
              <a:t>Finance</a:t>
            </a:r>
            <a:r>
              <a:rPr lang="fr-FR" sz="1200" kern="100" dirty="0">
                <a:solidFill>
                  <a:srgbClr val="FFFFFF"/>
                </a:solidFill>
                <a:effectLst/>
                <a:latin typeface="Outfit" pitchFamily="2" charset="0"/>
                <a:ea typeface="Outfit" pitchFamily="2" charset="0"/>
                <a:cs typeface="Times New Roman" panose="02020603050405020304" pitchFamily="18" charset="0"/>
              </a:rPr>
              <a:t>]</a:t>
            </a:r>
          </a:p>
          <a:p>
            <a:pPr>
              <a:lnSpc>
                <a:spcPts val="1500"/>
              </a:lnSpc>
            </a:pPr>
            <a:r>
              <a:rPr lang="fr-FR" sz="1200" kern="100" dirty="0">
                <a:solidFill>
                  <a:srgbClr val="FFFFFF"/>
                </a:solidFill>
                <a:effectLst/>
                <a:latin typeface="Outfit" pitchFamily="2" charset="0"/>
                <a:ea typeface="Outfit" pitchFamily="2" charset="0"/>
                <a:cs typeface="Times New Roman" panose="02020603050405020304" pitchFamily="18" charset="0"/>
              </a:rPr>
              <a:t>Entité(s) associée(s) : Direction(s) export et Invest</a:t>
            </a:r>
          </a:p>
          <a:p>
            <a:pPr>
              <a:lnSpc>
                <a:spcPts val="1500"/>
              </a:lnSpc>
            </a:pPr>
            <a:r>
              <a:rPr lang="fr-FR" sz="1200" kern="100" dirty="0">
                <a:solidFill>
                  <a:srgbClr val="FFFFFF"/>
                </a:solidFill>
                <a:effectLst/>
                <a:latin typeface="Outfit" pitchFamily="2" charset="0"/>
                <a:ea typeface="Outfit" pitchFamily="2" charset="0"/>
                <a:cs typeface="Times New Roman" panose="02020603050405020304" pitchFamily="18" charset="0"/>
              </a:rPr>
              <a:t>Mode(s) opératoire(s) associé(s) :</a:t>
            </a:r>
          </a:p>
        </p:txBody>
      </p:sp>
      <p:sp>
        <p:nvSpPr>
          <p:cNvPr id="2" name="TextBox 1">
            <a:extLst>
              <a:ext uri="{FF2B5EF4-FFF2-40B4-BE49-F238E27FC236}">
                <a16:creationId xmlns:a16="http://schemas.microsoft.com/office/drawing/2014/main" id="{AD7D898C-216B-B09C-CC81-2335069F9152}"/>
              </a:ext>
            </a:extLst>
          </p:cNvPr>
          <p:cNvSpPr txBox="1"/>
          <p:nvPr/>
        </p:nvSpPr>
        <p:spPr>
          <a:xfrm>
            <a:off x="849923" y="4855307"/>
            <a:ext cx="6096000"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dirty="0">
                <a:solidFill>
                  <a:srgbClr val="FFFFFF"/>
                </a:solidFill>
                <a:latin typeface="Calibri"/>
              </a:rPr>
              <a:t>MO – SC – </a:t>
            </a:r>
            <a:r>
              <a:rPr lang="fr-FR" sz="2400" dirty="0" err="1">
                <a:solidFill>
                  <a:srgbClr val="FFFFFF"/>
                </a:solidFill>
                <a:latin typeface="Calibri"/>
              </a:rPr>
              <a:t>Sforce</a:t>
            </a:r>
            <a:endParaRPr lang="en-US" dirty="0" err="1"/>
          </a:p>
          <a:p>
            <a:r>
              <a:rPr lang="fr-FR" sz="1400" b="1" dirty="0">
                <a:solidFill>
                  <a:srgbClr val="FFFFFF"/>
                </a:solidFill>
                <a:latin typeface="Arial"/>
                <a:ea typeface="Calibri"/>
                <a:cs typeface="Arial"/>
              </a:rPr>
              <a:t>Points de contrôle avant mise en </a:t>
            </a:r>
            <a:r>
              <a:rPr lang="fr-FR" sz="1400" b="1">
                <a:solidFill>
                  <a:srgbClr val="FFFFFF"/>
                </a:solidFill>
                <a:latin typeface="Arial"/>
                <a:ea typeface="Calibri"/>
                <a:cs typeface="Arial"/>
              </a:rPr>
              <a:t>paiement</a:t>
            </a:r>
            <a:endParaRPr lang="fr-FR" sz="1400">
              <a:ea typeface="Calibri"/>
              <a:cs typeface="Calibri"/>
            </a:endParaRPr>
          </a:p>
          <a:p>
            <a:endParaRPr lang="fr-FR" sz="1400" b="1" dirty="0">
              <a:solidFill>
                <a:srgbClr val="FFFFFF"/>
              </a:solidFill>
              <a:latin typeface="Arial"/>
              <a:ea typeface="Calibri"/>
              <a:cs typeface="Arial"/>
            </a:endParaRPr>
          </a:p>
          <a:p>
            <a:pPr algn="ctr"/>
            <a:endParaRPr lang="en-US">
              <a:ea typeface="Calibri"/>
              <a:cs typeface="Calibri"/>
            </a:endParaRPr>
          </a:p>
        </p:txBody>
      </p:sp>
    </p:spTree>
    <p:extLst>
      <p:ext uri="{BB962C8B-B14F-4D97-AF65-F5344CB8AC3E}">
        <p14:creationId xmlns:p14="http://schemas.microsoft.com/office/powerpoint/2010/main" val="21909790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09A761-1FCB-52C5-EDCD-79572D9263AD}"/>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960D154C-EA19-0BD6-0B8A-110B5EE220D4}"/>
              </a:ext>
            </a:extLst>
          </p:cNvPr>
          <p:cNvSpPr>
            <a:spLocks noGrp="1"/>
          </p:cNvSpPr>
          <p:nvPr>
            <p:ph type="title"/>
          </p:nvPr>
        </p:nvSpPr>
        <p:spPr>
          <a:xfrm>
            <a:off x="337612" y="332773"/>
            <a:ext cx="10513412" cy="762000"/>
          </a:xfrm>
        </p:spPr>
        <p:txBody>
          <a:bodyPr>
            <a:normAutofit/>
          </a:bodyPr>
          <a:lstStyle/>
          <a:p>
            <a:r>
              <a:rPr lang="fr-FR" sz="3200" b="1">
                <a:latin typeface="Outfit"/>
              </a:rPr>
              <a:t>4) La subvention</a:t>
            </a:r>
          </a:p>
        </p:txBody>
      </p:sp>
      <p:sp>
        <p:nvSpPr>
          <p:cNvPr id="4" name="Espace réservé du texte 3">
            <a:extLst>
              <a:ext uri="{FF2B5EF4-FFF2-40B4-BE49-F238E27FC236}">
                <a16:creationId xmlns:a16="http://schemas.microsoft.com/office/drawing/2014/main" id="{BB2F7C44-43A8-4141-BCB1-24FF452270CE}"/>
              </a:ext>
            </a:extLst>
          </p:cNvPr>
          <p:cNvSpPr>
            <a:spLocks noGrp="1"/>
          </p:cNvSpPr>
          <p:nvPr>
            <p:ph type="body" sz="quarter" idx="11"/>
          </p:nvPr>
        </p:nvSpPr>
        <p:spPr/>
        <p:txBody>
          <a:bodyPr/>
          <a:lstStyle/>
          <a:p>
            <a:endParaRPr lang="fr-FR"/>
          </a:p>
        </p:txBody>
      </p:sp>
      <p:sp>
        <p:nvSpPr>
          <p:cNvPr id="5" name="Espace réservé du texte 4">
            <a:extLst>
              <a:ext uri="{FF2B5EF4-FFF2-40B4-BE49-F238E27FC236}">
                <a16:creationId xmlns:a16="http://schemas.microsoft.com/office/drawing/2014/main" id="{33200085-7AC7-FCD2-6F1B-F59C42110CA2}"/>
              </a:ext>
            </a:extLst>
          </p:cNvPr>
          <p:cNvSpPr>
            <a:spLocks noGrp="1"/>
          </p:cNvSpPr>
          <p:nvPr>
            <p:ph type="body" sz="quarter" idx="17"/>
          </p:nvPr>
        </p:nvSpPr>
        <p:spPr>
          <a:xfrm>
            <a:off x="339303" y="1380798"/>
            <a:ext cx="4106416" cy="3785089"/>
          </a:xfrm>
        </p:spPr>
        <p:txBody>
          <a:bodyPr vert="horz" lIns="91440" tIns="45720" rIns="91440" bIns="45720" rtlCol="0" anchor="t">
            <a:noAutofit/>
          </a:bodyPr>
          <a:lstStyle/>
          <a:p>
            <a:r>
              <a:rPr lang="fr-FR" sz="1200">
                <a:solidFill>
                  <a:srgbClr val="000099"/>
                </a:solidFill>
                <a:latin typeface="Outfit"/>
                <a:cs typeface="Segoe UI"/>
              </a:rPr>
              <a:t>Certaines commandes bénéficient d’une subvention.</a:t>
            </a:r>
            <a:endParaRPr lang="en-US" sz="1200">
              <a:solidFill>
                <a:srgbClr val="000099"/>
              </a:solidFill>
              <a:latin typeface="Outfit"/>
              <a:cs typeface="Segoe UI"/>
            </a:endParaRPr>
          </a:p>
          <a:p>
            <a:r>
              <a:rPr lang="fr-FR" sz="1200">
                <a:solidFill>
                  <a:srgbClr val="000099"/>
                </a:solidFill>
                <a:latin typeface="Outfit"/>
                <a:cs typeface="Segoe UI"/>
              </a:rPr>
              <a:t>La subvention se présente sous forme d’une ligne d’article à valeur négative associée à la ligne de prestation principale.</a:t>
            </a:r>
            <a:endParaRPr lang="en-US" sz="1200">
              <a:solidFill>
                <a:srgbClr val="000099"/>
              </a:solidFill>
              <a:latin typeface="Outfit"/>
              <a:cs typeface="Segoe UI"/>
            </a:endParaRPr>
          </a:p>
          <a:p>
            <a:r>
              <a:rPr lang="fr-FR" sz="1200">
                <a:solidFill>
                  <a:srgbClr val="000099"/>
                </a:solidFill>
                <a:latin typeface="Outfit"/>
                <a:cs typeface="Segoe UI"/>
              </a:rPr>
              <a:t>Ce type de commande est facilement reconnaissable lorsque nous procédions à une mise en paiement par lot car elle il représenté par une bourse </a:t>
            </a:r>
            <a:endParaRPr lang="en-US" sz="1200">
              <a:solidFill>
                <a:srgbClr val="000099"/>
              </a:solidFill>
              <a:latin typeface="Outfit"/>
              <a:cs typeface="Segoe UI"/>
            </a:endParaRPr>
          </a:p>
          <a:p>
            <a:endParaRPr lang="fr-FR" sz="1200" dirty="0">
              <a:solidFill>
                <a:srgbClr val="000099"/>
              </a:solidFill>
              <a:latin typeface="Outfit"/>
              <a:cs typeface="Segoe UI"/>
            </a:endParaRPr>
          </a:p>
          <a:p>
            <a:r>
              <a:rPr lang="fr-FR" sz="1200">
                <a:solidFill>
                  <a:srgbClr val="000099"/>
                </a:solidFill>
                <a:latin typeface="Outfit"/>
                <a:cs typeface="Segoe UI"/>
              </a:rPr>
              <a:t>et ne peut être mis en paiement depuis ce menu. Dans ce cas de figure la mise en paiement doit se faire directement dans la commande afin de s’assurer que les différents articles, notamment la ligne de subvention sont bien au même statut.</a:t>
            </a:r>
            <a:endParaRPr lang="en-US" sz="1200">
              <a:solidFill>
                <a:srgbClr val="000099"/>
              </a:solidFill>
              <a:latin typeface="Outfit"/>
              <a:cs typeface="Segoe UI"/>
            </a:endParaRPr>
          </a:p>
          <a:p>
            <a:r>
              <a:rPr lang="fr-FR" sz="1200" dirty="0">
                <a:solidFill>
                  <a:srgbClr val="000099"/>
                </a:solidFill>
                <a:latin typeface="Outfit"/>
                <a:cs typeface="Segoe UI"/>
              </a:rPr>
              <a:t>En cas de doute, ne pas hésiter </a:t>
            </a:r>
            <a:r>
              <a:rPr lang="fr-FR" sz="1200">
                <a:solidFill>
                  <a:srgbClr val="000099"/>
                </a:solidFill>
                <a:latin typeface="Outfit"/>
                <a:cs typeface="Segoe UI"/>
              </a:rPr>
              <a:t>à</a:t>
            </a:r>
            <a:r>
              <a:rPr lang="fr-FR" sz="1200" dirty="0">
                <a:solidFill>
                  <a:srgbClr val="000099"/>
                </a:solidFill>
                <a:latin typeface="Outfit"/>
                <a:cs typeface="Segoe UI"/>
              </a:rPr>
              <a:t> contacter le pilote pour s’assurer de la mise en facturation des bonnes prestations.</a:t>
            </a:r>
            <a:endParaRPr lang="en-US" sz="1200">
              <a:solidFill>
                <a:srgbClr val="000099"/>
              </a:solidFill>
              <a:latin typeface="Outfit"/>
              <a:cs typeface="Segoe UI"/>
            </a:endParaRPr>
          </a:p>
          <a:p>
            <a:r>
              <a:rPr lang="fr-FR" sz="1200" dirty="0">
                <a:solidFill>
                  <a:srgbClr val="000099"/>
                </a:solidFill>
                <a:latin typeface="Outfit"/>
                <a:cs typeface="Segoe UI"/>
              </a:rPr>
              <a:t>Il est interdit par ailleurs de mettre en paiement une ligne de subvention seule, elle doit être obligatoirement associée </a:t>
            </a:r>
            <a:r>
              <a:rPr lang="fr-FR" sz="1200">
                <a:solidFill>
                  <a:srgbClr val="000099"/>
                </a:solidFill>
                <a:latin typeface="Outfit"/>
                <a:cs typeface="Segoe UI"/>
              </a:rPr>
              <a:t>à</a:t>
            </a:r>
            <a:r>
              <a:rPr lang="fr-FR" sz="1200" dirty="0">
                <a:solidFill>
                  <a:srgbClr val="000099"/>
                </a:solidFill>
                <a:latin typeface="Outfit"/>
                <a:cs typeface="Segoe UI"/>
              </a:rPr>
              <a:t> une ligne de prestation à valeur supérieure ou égale dans certains cas.</a:t>
            </a:r>
            <a:endParaRPr lang="en-US" sz="1200">
              <a:solidFill>
                <a:srgbClr val="000099"/>
              </a:solidFill>
              <a:latin typeface="Outfit"/>
              <a:cs typeface="Segoe UI"/>
            </a:endParaRPr>
          </a:p>
          <a:p>
            <a:r>
              <a:rPr lang="fr-FR" sz="1200">
                <a:solidFill>
                  <a:srgbClr val="000099"/>
                </a:solidFill>
                <a:latin typeface="Outfit"/>
                <a:cs typeface="Segoe UI"/>
              </a:rPr>
              <a:t>La mise en paiement des lignes doit être nécessairement faite le même jour</a:t>
            </a:r>
          </a:p>
          <a:p>
            <a:pPr indent="0">
              <a:buFontTx/>
              <a:buNone/>
            </a:pPr>
            <a:endParaRPr lang="fr-FR" sz="1700" dirty="0">
              <a:solidFill>
                <a:srgbClr val="000099"/>
              </a:solidFill>
              <a:latin typeface="Outfit"/>
              <a:cs typeface="Segoe UI"/>
            </a:endParaRPr>
          </a:p>
          <a:p>
            <a:pPr marL="171450" lvl="1">
              <a:spcBef>
                <a:spcPct val="0"/>
              </a:spcBef>
              <a:spcAft>
                <a:spcPts val="600"/>
              </a:spcAft>
            </a:pPr>
            <a:endParaRPr lang="fr-FR" sz="1600" dirty="0">
              <a:solidFill>
                <a:srgbClr val="000099"/>
              </a:solidFill>
              <a:latin typeface="Outfit"/>
              <a:cs typeface="Segoe UI"/>
            </a:endParaRPr>
          </a:p>
          <a:p>
            <a:endParaRPr lang="fr-FR" sz="1800" dirty="0">
              <a:solidFill>
                <a:srgbClr val="000099"/>
              </a:solidFill>
              <a:latin typeface="Outfit"/>
              <a:cs typeface="Segoe UI"/>
            </a:endParaRPr>
          </a:p>
          <a:p>
            <a:endParaRPr lang="fr-FR" sz="1800" dirty="0">
              <a:solidFill>
                <a:srgbClr val="203279"/>
              </a:solidFill>
              <a:latin typeface="Segoe UI"/>
              <a:cs typeface="Segoe UI"/>
            </a:endParaRPr>
          </a:p>
          <a:p>
            <a:endParaRPr lang="fr-FR" sz="1800" dirty="0">
              <a:solidFill>
                <a:srgbClr val="203279"/>
              </a:solidFill>
              <a:latin typeface="Segoe UI"/>
              <a:cs typeface="Segoe UI"/>
            </a:endParaRPr>
          </a:p>
          <a:p>
            <a:endParaRPr lang="fr-FR" dirty="0">
              <a:latin typeface="Outfit"/>
              <a:cs typeface="Segoe UI"/>
            </a:endParaRPr>
          </a:p>
          <a:p>
            <a:endParaRPr lang="fr-FR" dirty="0">
              <a:latin typeface="Outfit"/>
            </a:endParaRPr>
          </a:p>
          <a:p>
            <a:endParaRPr lang="fr-FR"/>
          </a:p>
        </p:txBody>
      </p:sp>
      <p:pic>
        <p:nvPicPr>
          <p:cNvPr id="6" name="Image 3">
            <a:extLst>
              <a:ext uri="{FF2B5EF4-FFF2-40B4-BE49-F238E27FC236}">
                <a16:creationId xmlns:a16="http://schemas.microsoft.com/office/drawing/2014/main" id="{D4FF3E10-091F-1B8F-1EA0-6596D0A819F7}"/>
              </a:ext>
            </a:extLst>
          </p:cNvPr>
          <p:cNvPicPr>
            <a:picLocks noChangeAspect="1"/>
          </p:cNvPicPr>
          <p:nvPr/>
        </p:nvPicPr>
        <p:blipFill>
          <a:blip r:embed="rId2"/>
          <a:stretch>
            <a:fillRect/>
          </a:stretch>
        </p:blipFill>
        <p:spPr>
          <a:xfrm>
            <a:off x="2865742" y="2681164"/>
            <a:ext cx="571500" cy="407773"/>
          </a:xfrm>
          <a:prstGeom prst="rect">
            <a:avLst/>
          </a:prstGeom>
        </p:spPr>
      </p:pic>
      <p:pic>
        <p:nvPicPr>
          <p:cNvPr id="8" name="Picture 7">
            <a:extLst>
              <a:ext uri="{FF2B5EF4-FFF2-40B4-BE49-F238E27FC236}">
                <a16:creationId xmlns:a16="http://schemas.microsoft.com/office/drawing/2014/main" id="{501D3691-10B6-EC60-67F4-793DC74351BE}"/>
              </a:ext>
            </a:extLst>
          </p:cNvPr>
          <p:cNvPicPr>
            <a:picLocks noChangeAspect="1"/>
          </p:cNvPicPr>
          <p:nvPr/>
        </p:nvPicPr>
        <p:blipFill>
          <a:blip r:embed="rId3"/>
          <a:stretch>
            <a:fillRect/>
          </a:stretch>
        </p:blipFill>
        <p:spPr>
          <a:xfrm>
            <a:off x="4440726" y="1801324"/>
            <a:ext cx="7032625" cy="2942737"/>
          </a:xfrm>
          <a:prstGeom prst="rect">
            <a:avLst/>
          </a:prstGeom>
        </p:spPr>
      </p:pic>
    </p:spTree>
    <p:extLst>
      <p:ext uri="{BB962C8B-B14F-4D97-AF65-F5344CB8AC3E}">
        <p14:creationId xmlns:p14="http://schemas.microsoft.com/office/powerpoint/2010/main" val="18052607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A9671-CE85-DBE9-FE6B-1F5670A40B03}"/>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00603A06-7E18-E3C9-B1C4-1894051C77BB}"/>
              </a:ext>
            </a:extLst>
          </p:cNvPr>
          <p:cNvSpPr>
            <a:spLocks noGrp="1"/>
          </p:cNvSpPr>
          <p:nvPr>
            <p:ph type="title"/>
          </p:nvPr>
        </p:nvSpPr>
        <p:spPr>
          <a:xfrm>
            <a:off x="337612" y="332773"/>
            <a:ext cx="10513412" cy="762000"/>
          </a:xfrm>
        </p:spPr>
        <p:txBody>
          <a:bodyPr>
            <a:normAutofit/>
          </a:bodyPr>
          <a:lstStyle/>
          <a:p>
            <a:r>
              <a:rPr lang="fr-FR" sz="3200" b="1">
                <a:latin typeface="Outfit"/>
              </a:rPr>
              <a:t>En résumé</a:t>
            </a:r>
          </a:p>
        </p:txBody>
      </p:sp>
      <p:sp>
        <p:nvSpPr>
          <p:cNvPr id="4" name="Espace réservé du texte 3">
            <a:extLst>
              <a:ext uri="{FF2B5EF4-FFF2-40B4-BE49-F238E27FC236}">
                <a16:creationId xmlns:a16="http://schemas.microsoft.com/office/drawing/2014/main" id="{AFA82167-95FA-9586-93D2-354468398483}"/>
              </a:ext>
            </a:extLst>
          </p:cNvPr>
          <p:cNvSpPr>
            <a:spLocks noGrp="1"/>
          </p:cNvSpPr>
          <p:nvPr>
            <p:ph type="body" sz="quarter" idx="11"/>
          </p:nvPr>
        </p:nvSpPr>
        <p:spPr/>
        <p:txBody>
          <a:bodyPr/>
          <a:lstStyle/>
          <a:p>
            <a:endParaRPr lang="fr-FR"/>
          </a:p>
        </p:txBody>
      </p:sp>
      <p:sp>
        <p:nvSpPr>
          <p:cNvPr id="5" name="Espace réservé du texte 4">
            <a:extLst>
              <a:ext uri="{FF2B5EF4-FFF2-40B4-BE49-F238E27FC236}">
                <a16:creationId xmlns:a16="http://schemas.microsoft.com/office/drawing/2014/main" id="{21064442-1305-E545-B3D5-46B1599C89AD}"/>
              </a:ext>
            </a:extLst>
          </p:cNvPr>
          <p:cNvSpPr>
            <a:spLocks noGrp="1"/>
          </p:cNvSpPr>
          <p:nvPr>
            <p:ph type="body" sz="quarter" idx="17"/>
          </p:nvPr>
        </p:nvSpPr>
        <p:spPr>
          <a:xfrm>
            <a:off x="339303" y="1380798"/>
            <a:ext cx="10511633" cy="3785089"/>
          </a:xfrm>
        </p:spPr>
        <p:txBody>
          <a:bodyPr vert="horz" lIns="91440" tIns="45720" rIns="91440" bIns="45720" rtlCol="0" anchor="t">
            <a:noAutofit/>
          </a:bodyPr>
          <a:lstStyle/>
          <a:p>
            <a:r>
              <a:rPr lang="fr-FR" sz="1600" dirty="0">
                <a:solidFill>
                  <a:srgbClr val="000099"/>
                </a:solidFill>
                <a:latin typeface="Outfit"/>
                <a:cs typeface="Segoe UI"/>
              </a:rPr>
              <a:t>1- je </a:t>
            </a:r>
            <a:r>
              <a:rPr lang="fr-FR" sz="1600" dirty="0">
                <a:solidFill>
                  <a:srgbClr val="FF0000"/>
                </a:solidFill>
                <a:latin typeface="Outfit"/>
                <a:cs typeface="Segoe UI"/>
              </a:rPr>
              <a:t>vérifie</a:t>
            </a:r>
            <a:r>
              <a:rPr lang="fr-FR" sz="1600" dirty="0">
                <a:solidFill>
                  <a:srgbClr val="000099"/>
                </a:solidFill>
                <a:latin typeface="Outfit"/>
                <a:cs typeface="Segoe UI"/>
              </a:rPr>
              <a:t> ce qui est enregistré dans </a:t>
            </a:r>
            <a:r>
              <a:rPr lang="fr-FR" sz="1600" dirty="0" err="1">
                <a:solidFill>
                  <a:srgbClr val="000099"/>
                </a:solidFill>
                <a:latin typeface="Outfit"/>
                <a:cs typeface="Segoe UI"/>
              </a:rPr>
              <a:t>Oneteam</a:t>
            </a:r>
            <a:r>
              <a:rPr lang="fr-FR" sz="1600" dirty="0">
                <a:solidFill>
                  <a:srgbClr val="000099"/>
                </a:solidFill>
                <a:latin typeface="Outfit"/>
                <a:cs typeface="Segoe UI"/>
              </a:rPr>
              <a:t> avec les informations communiquées par le client</a:t>
            </a:r>
            <a:endParaRPr lang="en-US" sz="1600" dirty="0">
              <a:solidFill>
                <a:srgbClr val="000099"/>
              </a:solidFill>
              <a:latin typeface="Outfit"/>
              <a:cs typeface="Segoe UI"/>
            </a:endParaRPr>
          </a:p>
          <a:p>
            <a:r>
              <a:rPr lang="fr-FR" sz="1600" dirty="0">
                <a:solidFill>
                  <a:srgbClr val="000099"/>
                </a:solidFill>
                <a:latin typeface="Outfit"/>
                <a:cs typeface="Segoe UI"/>
              </a:rPr>
              <a:t>2- s’il en manque je les </a:t>
            </a:r>
            <a:r>
              <a:rPr lang="fr-FR" sz="1600" dirty="0">
                <a:solidFill>
                  <a:srgbClr val="FF0000"/>
                </a:solidFill>
                <a:latin typeface="Outfit"/>
                <a:cs typeface="Segoe UI"/>
              </a:rPr>
              <a:t>rajoute</a:t>
            </a:r>
            <a:r>
              <a:rPr lang="fr-FR" sz="1600" dirty="0">
                <a:solidFill>
                  <a:srgbClr val="000099"/>
                </a:solidFill>
                <a:latin typeface="Outfit"/>
                <a:cs typeface="Segoe UI"/>
              </a:rPr>
              <a:t> dans </a:t>
            </a:r>
            <a:r>
              <a:rPr lang="fr-FR" sz="1600" dirty="0" err="1">
                <a:solidFill>
                  <a:srgbClr val="000099"/>
                </a:solidFill>
                <a:latin typeface="Outfit"/>
                <a:cs typeface="Segoe UI"/>
              </a:rPr>
              <a:t>Oneteam</a:t>
            </a:r>
            <a:r>
              <a:rPr lang="fr-FR" sz="1600" dirty="0">
                <a:solidFill>
                  <a:srgbClr val="000099"/>
                </a:solidFill>
                <a:latin typeface="Outfit"/>
                <a:cs typeface="Segoe UI"/>
              </a:rPr>
              <a:t> – Si je n’ai pas l’info je la </a:t>
            </a:r>
            <a:r>
              <a:rPr lang="fr-FR" sz="1600" dirty="0">
                <a:solidFill>
                  <a:srgbClr val="FF0000"/>
                </a:solidFill>
                <a:latin typeface="Outfit"/>
                <a:cs typeface="Segoe UI"/>
              </a:rPr>
              <a:t>demande</a:t>
            </a:r>
            <a:r>
              <a:rPr lang="fr-FR" sz="1600" dirty="0">
                <a:solidFill>
                  <a:srgbClr val="000099"/>
                </a:solidFill>
                <a:latin typeface="Outfit"/>
                <a:cs typeface="Segoe UI"/>
              </a:rPr>
              <a:t> au responsable de la commande/opportunité</a:t>
            </a:r>
            <a:endParaRPr lang="en-US" sz="1600" dirty="0">
              <a:solidFill>
                <a:srgbClr val="000099"/>
              </a:solidFill>
              <a:latin typeface="Outfit"/>
              <a:cs typeface="Segoe UI"/>
            </a:endParaRPr>
          </a:p>
          <a:p>
            <a:r>
              <a:rPr lang="fr-FR" sz="1600">
                <a:solidFill>
                  <a:srgbClr val="000099"/>
                </a:solidFill>
                <a:latin typeface="Outfit"/>
                <a:cs typeface="Segoe UI"/>
              </a:rPr>
              <a:t>3- J’</a:t>
            </a:r>
            <a:r>
              <a:rPr lang="fr-FR" sz="1600">
                <a:solidFill>
                  <a:srgbClr val="FF0000"/>
                </a:solidFill>
                <a:latin typeface="Outfit"/>
                <a:cs typeface="Segoe UI"/>
              </a:rPr>
              <a:t>alimente</a:t>
            </a:r>
            <a:r>
              <a:rPr lang="fr-FR" sz="1600">
                <a:solidFill>
                  <a:srgbClr val="000099"/>
                </a:solidFill>
                <a:latin typeface="Outfit"/>
                <a:cs typeface="Segoe UI"/>
              </a:rPr>
              <a:t> également la fiche entité avec les bons paramétrages : je coche « réf de commande obligatoire » et ou code service obligatoire et ou je paramètre l’adresse de facturation.</a:t>
            </a:r>
            <a:endParaRPr lang="en-US" sz="1600">
              <a:solidFill>
                <a:srgbClr val="000099"/>
              </a:solidFill>
              <a:latin typeface="Outfit"/>
              <a:cs typeface="Segoe UI"/>
            </a:endParaRPr>
          </a:p>
          <a:p>
            <a:r>
              <a:rPr lang="fr-FR" sz="1600" dirty="0">
                <a:solidFill>
                  <a:srgbClr val="000099"/>
                </a:solidFill>
                <a:latin typeface="Outfit"/>
                <a:cs typeface="Segoe UI"/>
              </a:rPr>
              <a:t>4- Je </a:t>
            </a:r>
            <a:r>
              <a:rPr lang="fr-FR" sz="1600" dirty="0">
                <a:solidFill>
                  <a:srgbClr val="FF0000"/>
                </a:solidFill>
                <a:latin typeface="Outfit"/>
                <a:cs typeface="Segoe UI"/>
              </a:rPr>
              <a:t>transmets</a:t>
            </a:r>
            <a:r>
              <a:rPr lang="fr-FR" sz="1600" dirty="0">
                <a:solidFill>
                  <a:srgbClr val="000099"/>
                </a:solidFill>
                <a:latin typeface="Outfit"/>
                <a:cs typeface="Segoe UI"/>
              </a:rPr>
              <a:t> à ADV les commandes d’achat client et </a:t>
            </a:r>
            <a:r>
              <a:rPr lang="fr-FR" sz="1600">
                <a:solidFill>
                  <a:srgbClr val="000099"/>
                </a:solidFill>
                <a:latin typeface="Outfit"/>
                <a:cs typeface="Segoe UI"/>
              </a:rPr>
              <a:t>les éventuelles demandes</a:t>
            </a:r>
            <a:r>
              <a:rPr lang="fr-FR" sz="1600" dirty="0">
                <a:solidFill>
                  <a:srgbClr val="000099"/>
                </a:solidFill>
                <a:latin typeface="Outfit"/>
                <a:cs typeface="Segoe UI"/>
              </a:rPr>
              <a:t> d’envoi des factures par email</a:t>
            </a:r>
            <a:endParaRPr lang="en-US" sz="1600" dirty="0">
              <a:solidFill>
                <a:srgbClr val="000099"/>
              </a:solidFill>
              <a:latin typeface="Outfit"/>
              <a:cs typeface="Segoe UI"/>
            </a:endParaRPr>
          </a:p>
          <a:p>
            <a:r>
              <a:rPr lang="fr-FR" sz="1600">
                <a:solidFill>
                  <a:srgbClr val="000099"/>
                </a:solidFill>
                <a:latin typeface="Outfit"/>
                <a:cs typeface="Segoe UI"/>
              </a:rPr>
              <a:t>5- Je ne </a:t>
            </a:r>
            <a:r>
              <a:rPr lang="fr-FR" sz="1600">
                <a:solidFill>
                  <a:srgbClr val="FF0000"/>
                </a:solidFill>
                <a:latin typeface="Outfit"/>
                <a:cs typeface="Segoe UI"/>
              </a:rPr>
              <a:t>valide</a:t>
            </a:r>
            <a:r>
              <a:rPr lang="fr-FR" sz="1600">
                <a:solidFill>
                  <a:srgbClr val="000099"/>
                </a:solidFill>
                <a:latin typeface="Outfit"/>
                <a:cs typeface="Segoe UI"/>
              </a:rPr>
              <a:t> aucune mise en paiement sur un bon de commande non signé, je </a:t>
            </a:r>
            <a:r>
              <a:rPr lang="fr-FR" sz="1600">
                <a:solidFill>
                  <a:srgbClr val="FF0000"/>
                </a:solidFill>
                <a:latin typeface="Outfit"/>
                <a:cs typeface="Segoe UI"/>
              </a:rPr>
              <a:t>demande</a:t>
            </a:r>
            <a:r>
              <a:rPr lang="fr-FR" sz="1600">
                <a:solidFill>
                  <a:srgbClr val="000099"/>
                </a:solidFill>
                <a:latin typeface="Outfit"/>
                <a:cs typeface="Segoe UI"/>
              </a:rPr>
              <a:t> le bon signé au responsable de la commande/opportunité</a:t>
            </a:r>
            <a:endParaRPr lang="en-US" sz="1600">
              <a:solidFill>
                <a:srgbClr val="000099"/>
              </a:solidFill>
              <a:latin typeface="Outfit"/>
              <a:cs typeface="Segoe UI"/>
            </a:endParaRPr>
          </a:p>
          <a:p>
            <a:endParaRPr lang="fr-FR" sz="1600" dirty="0">
              <a:solidFill>
                <a:srgbClr val="000099"/>
              </a:solidFill>
              <a:latin typeface="Outfit"/>
              <a:cs typeface="Segoe UI"/>
            </a:endParaRPr>
          </a:p>
          <a:p>
            <a:r>
              <a:rPr lang="fr-FR" sz="1600" dirty="0">
                <a:solidFill>
                  <a:srgbClr val="000099"/>
                </a:solidFill>
                <a:latin typeface="Outfit"/>
                <a:cs typeface="Segoe UI"/>
              </a:rPr>
              <a:t>Aucune commande incomplète ne peut </a:t>
            </a:r>
            <a:r>
              <a:rPr lang="fr-FR" sz="1600">
                <a:solidFill>
                  <a:srgbClr val="000099"/>
                </a:solidFill>
                <a:latin typeface="Outfit"/>
                <a:cs typeface="Segoe UI"/>
              </a:rPr>
              <a:t>être</a:t>
            </a:r>
            <a:r>
              <a:rPr lang="fr-FR" sz="1600" dirty="0">
                <a:solidFill>
                  <a:srgbClr val="000099"/>
                </a:solidFill>
                <a:latin typeface="Outfit"/>
                <a:cs typeface="Segoe UI"/>
              </a:rPr>
              <a:t> mise en paiement. Une liste des commandes en attente d’informations est tenue à jour jusqu’à réception des éléments manquants</a:t>
            </a:r>
            <a:r>
              <a:rPr lang="fr-FR" sz="1100" dirty="0">
                <a:solidFill>
                  <a:srgbClr val="000099"/>
                </a:solidFill>
                <a:latin typeface="Segoe UI"/>
                <a:cs typeface="Segoe UI"/>
              </a:rPr>
              <a:t>.</a:t>
            </a:r>
            <a:endParaRPr lang="fr-FR" dirty="0"/>
          </a:p>
          <a:p>
            <a:endParaRPr lang="fr-FR" sz="1600" dirty="0">
              <a:solidFill>
                <a:srgbClr val="000099"/>
              </a:solidFill>
              <a:latin typeface="Outfit"/>
              <a:cs typeface="Segoe UI"/>
            </a:endParaRPr>
          </a:p>
          <a:p>
            <a:pPr indent="0">
              <a:buFontTx/>
              <a:buNone/>
            </a:pPr>
            <a:endParaRPr lang="fr-FR" sz="1700" dirty="0">
              <a:solidFill>
                <a:srgbClr val="000099"/>
              </a:solidFill>
              <a:latin typeface="Outfit"/>
              <a:cs typeface="Segoe UI"/>
            </a:endParaRPr>
          </a:p>
          <a:p>
            <a:pPr marL="171450" lvl="1">
              <a:spcBef>
                <a:spcPct val="0"/>
              </a:spcBef>
              <a:spcAft>
                <a:spcPts val="600"/>
              </a:spcAft>
            </a:pPr>
            <a:endParaRPr lang="fr-FR" sz="1600" dirty="0">
              <a:solidFill>
                <a:srgbClr val="000099"/>
              </a:solidFill>
              <a:latin typeface="Outfit"/>
              <a:cs typeface="Segoe UI"/>
            </a:endParaRPr>
          </a:p>
          <a:p>
            <a:endParaRPr lang="fr-FR" sz="1800" dirty="0">
              <a:solidFill>
                <a:srgbClr val="000099"/>
              </a:solidFill>
              <a:latin typeface="Outfit"/>
              <a:cs typeface="Segoe UI"/>
            </a:endParaRPr>
          </a:p>
          <a:p>
            <a:endParaRPr lang="fr-FR" sz="1800" dirty="0">
              <a:solidFill>
                <a:srgbClr val="203279"/>
              </a:solidFill>
              <a:latin typeface="Segoe UI"/>
              <a:cs typeface="Segoe UI"/>
            </a:endParaRPr>
          </a:p>
          <a:p>
            <a:endParaRPr lang="fr-FR" sz="1800" dirty="0">
              <a:solidFill>
                <a:srgbClr val="203279"/>
              </a:solidFill>
              <a:latin typeface="Segoe UI"/>
              <a:cs typeface="Segoe UI"/>
            </a:endParaRPr>
          </a:p>
          <a:p>
            <a:endParaRPr lang="fr-FR" dirty="0">
              <a:latin typeface="Outfit"/>
              <a:cs typeface="Segoe UI"/>
            </a:endParaRPr>
          </a:p>
          <a:p>
            <a:endParaRPr lang="fr-FR" dirty="0">
              <a:latin typeface="Outfit"/>
            </a:endParaRPr>
          </a:p>
          <a:p>
            <a:endParaRPr lang="fr-FR"/>
          </a:p>
        </p:txBody>
      </p:sp>
    </p:spTree>
    <p:extLst>
      <p:ext uri="{BB962C8B-B14F-4D97-AF65-F5344CB8AC3E}">
        <p14:creationId xmlns:p14="http://schemas.microsoft.com/office/powerpoint/2010/main" val="3414103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0B408AFC-D751-18A4-9FA5-40CC63DB02D1}"/>
              </a:ext>
            </a:extLst>
          </p:cNvPr>
          <p:cNvSpPr>
            <a:spLocks noGrp="1"/>
          </p:cNvSpPr>
          <p:nvPr>
            <p:ph type="title"/>
          </p:nvPr>
        </p:nvSpPr>
        <p:spPr>
          <a:xfrm>
            <a:off x="337612" y="332773"/>
            <a:ext cx="10513412" cy="762000"/>
          </a:xfrm>
        </p:spPr>
        <p:txBody>
          <a:bodyPr>
            <a:normAutofit/>
          </a:bodyPr>
          <a:lstStyle/>
          <a:p>
            <a:r>
              <a:rPr lang="fr-FR" dirty="0">
                <a:latin typeface="Outfit"/>
              </a:rPr>
              <a:t>1) </a:t>
            </a:r>
            <a:r>
              <a:rPr lang="en-US" sz="3200" b="1" dirty="0">
                <a:latin typeface="Outfit"/>
              </a:rPr>
              <a:t>Points de </a:t>
            </a:r>
            <a:r>
              <a:rPr lang="en-US" sz="3200" b="1" dirty="0" err="1">
                <a:latin typeface="Outfit"/>
              </a:rPr>
              <a:t>Contrôle</a:t>
            </a:r>
            <a:r>
              <a:rPr lang="en-US" sz="3200" b="1" dirty="0">
                <a:latin typeface="Outfit"/>
              </a:rPr>
              <a:t> </a:t>
            </a:r>
            <a:r>
              <a:rPr lang="en-US" sz="3200" b="1" dirty="0" err="1">
                <a:latin typeface="Outfit"/>
              </a:rPr>
              <a:t>en</a:t>
            </a:r>
            <a:r>
              <a:rPr lang="en-US" sz="3200" b="1" dirty="0">
                <a:latin typeface="Outfit"/>
              </a:rPr>
              <a:t> </a:t>
            </a:r>
            <a:r>
              <a:rPr lang="en-US" sz="3200" b="1" dirty="0" err="1">
                <a:latin typeface="Outfit"/>
              </a:rPr>
              <a:t>amont</a:t>
            </a:r>
            <a:r>
              <a:rPr lang="en-US" sz="3200" b="1" dirty="0">
                <a:latin typeface="Outfit"/>
              </a:rPr>
              <a:t> de la mise </a:t>
            </a:r>
            <a:r>
              <a:rPr lang="en-US" sz="3200" b="1" dirty="0" err="1">
                <a:latin typeface="Outfit"/>
              </a:rPr>
              <a:t>en</a:t>
            </a:r>
            <a:r>
              <a:rPr lang="en-US" sz="3200" b="1" dirty="0">
                <a:latin typeface="Outfit"/>
              </a:rPr>
              <a:t> </a:t>
            </a:r>
            <a:r>
              <a:rPr lang="en-US" sz="3200" b="1" dirty="0" err="1">
                <a:latin typeface="Outfit"/>
              </a:rPr>
              <a:t>paiement</a:t>
            </a:r>
            <a:endParaRPr lang="fr-FR" sz="3200" b="1">
              <a:latin typeface="Outfit"/>
            </a:endParaRPr>
          </a:p>
        </p:txBody>
      </p:sp>
      <p:sp>
        <p:nvSpPr>
          <p:cNvPr id="4" name="Espace réservé du texte 3">
            <a:extLst>
              <a:ext uri="{FF2B5EF4-FFF2-40B4-BE49-F238E27FC236}">
                <a16:creationId xmlns:a16="http://schemas.microsoft.com/office/drawing/2014/main" id="{0695042C-B2A8-F1FE-4FAC-A8E4969381D5}"/>
              </a:ext>
            </a:extLst>
          </p:cNvPr>
          <p:cNvSpPr>
            <a:spLocks noGrp="1"/>
          </p:cNvSpPr>
          <p:nvPr>
            <p:ph type="body" sz="quarter" idx="11"/>
          </p:nvPr>
        </p:nvSpPr>
        <p:spPr/>
        <p:txBody>
          <a:bodyPr/>
          <a:lstStyle/>
          <a:p>
            <a:endParaRPr lang="fr-FR"/>
          </a:p>
        </p:txBody>
      </p:sp>
      <p:sp>
        <p:nvSpPr>
          <p:cNvPr id="5" name="Espace réservé du texte 4">
            <a:extLst>
              <a:ext uri="{FF2B5EF4-FFF2-40B4-BE49-F238E27FC236}">
                <a16:creationId xmlns:a16="http://schemas.microsoft.com/office/drawing/2014/main" id="{BADAACD0-5D70-9F82-01DB-DD99F2ED9C90}"/>
              </a:ext>
            </a:extLst>
          </p:cNvPr>
          <p:cNvSpPr>
            <a:spLocks noGrp="1"/>
          </p:cNvSpPr>
          <p:nvPr>
            <p:ph type="body" sz="quarter" idx="17"/>
          </p:nvPr>
        </p:nvSpPr>
        <p:spPr>
          <a:xfrm>
            <a:off x="476072" y="950952"/>
            <a:ext cx="10515031" cy="1528397"/>
          </a:xfrm>
        </p:spPr>
        <p:txBody>
          <a:bodyPr vert="horz" lIns="91440" tIns="45720" rIns="91440" bIns="45720" rtlCol="0" anchor="t">
            <a:normAutofit/>
          </a:bodyPr>
          <a:lstStyle/>
          <a:p>
            <a:pPr fontAlgn="base"/>
            <a:endParaRPr lang="fr-FR"/>
          </a:p>
          <a:p>
            <a:pPr fontAlgn="base"/>
            <a:r>
              <a:rPr lang="fr-FR" dirty="0">
                <a:latin typeface="Outfit"/>
              </a:rPr>
              <a:t> </a:t>
            </a:r>
            <a:r>
              <a:rPr lang="fr-FR" sz="1800">
                <a:solidFill>
                  <a:srgbClr val="000099"/>
                </a:solidFill>
                <a:latin typeface="Outfit"/>
                <a:cs typeface="Segoe UI"/>
              </a:rPr>
              <a:t>Avant d’effectuer une mise en paiement, il est important de contrôler différents points afin de s’assurer de la bonne conformité de la facture qui sera adressée à nos clients.</a:t>
            </a:r>
            <a:endParaRPr lang="en-US" sz="1800">
              <a:solidFill>
                <a:srgbClr val="000099"/>
              </a:solidFill>
              <a:latin typeface="Outfit"/>
              <a:cs typeface="Segoe UI"/>
            </a:endParaRPr>
          </a:p>
          <a:p>
            <a:r>
              <a:rPr lang="fr-FR" sz="1800">
                <a:solidFill>
                  <a:srgbClr val="000099"/>
                </a:solidFill>
                <a:latin typeface="Outfit"/>
                <a:cs typeface="Segoe UI"/>
              </a:rPr>
              <a:t>Ces points de contrôle se décomposent en deux catégories:</a:t>
            </a:r>
            <a:endParaRPr lang="en-US" sz="1800">
              <a:solidFill>
                <a:srgbClr val="000099"/>
              </a:solidFill>
              <a:latin typeface="Outfit"/>
              <a:cs typeface="Segoe UI"/>
            </a:endParaRPr>
          </a:p>
          <a:p>
            <a:endParaRPr lang="fr-FR" dirty="0">
              <a:latin typeface="Outfit"/>
            </a:endParaRPr>
          </a:p>
          <a:p>
            <a:endParaRPr lang="fr-FR"/>
          </a:p>
        </p:txBody>
      </p:sp>
      <p:sp>
        <p:nvSpPr>
          <p:cNvPr id="10" name="Content Placeholder 4">
            <a:extLst>
              <a:ext uri="{FF2B5EF4-FFF2-40B4-BE49-F238E27FC236}">
                <a16:creationId xmlns:a16="http://schemas.microsoft.com/office/drawing/2014/main" id="{3320B24B-2148-6897-923A-09AC4407E33A}"/>
              </a:ext>
            </a:extLst>
          </p:cNvPr>
          <p:cNvSpPr txBox="1">
            <a:spLocks/>
          </p:cNvSpPr>
          <p:nvPr/>
        </p:nvSpPr>
        <p:spPr>
          <a:xfrm>
            <a:off x="570400" y="2790337"/>
            <a:ext cx="4962526" cy="2971800"/>
          </a:xfrm>
          <a:prstGeom prst="rect">
            <a:avLst/>
          </a:prstGeom>
          <a:ln w="28575">
            <a:solidFill>
              <a:srgbClr val="000099"/>
            </a:solidFill>
          </a:ln>
        </p:spPr>
        <p:style>
          <a:lnRef idx="2">
            <a:schemeClr val="accent3">
              <a:shade val="15000"/>
            </a:schemeClr>
          </a:lnRef>
          <a:fillRef idx="1">
            <a:schemeClr val="accent3"/>
          </a:fillRef>
          <a:effectRef idx="0">
            <a:schemeClr val="accent3"/>
          </a:effectRef>
          <a:fontRef idx="minor">
            <a:schemeClr val="lt1"/>
          </a:fontRef>
        </p:style>
        <p:txBody>
          <a:bodyPr vert="horz" lIns="91440" tIns="45720" rIns="91440" bIns="45720" rtlCol="0">
            <a:normAutofit/>
          </a:bodyPr>
          <a:lstStyle>
            <a:lvl1pPr marL="0" indent="0" algn="l" defTabSz="914400" rtl="0" eaLnBrk="1" latinLnBrk="0" hangingPunct="1">
              <a:lnSpc>
                <a:spcPct val="90000"/>
              </a:lnSpc>
              <a:spcBef>
                <a:spcPts val="1000"/>
              </a:spcBef>
              <a:buSzPct val="65000"/>
              <a:buFontTx/>
              <a:buNone/>
              <a:defRPr sz="2000" kern="1200">
                <a:solidFill>
                  <a:srgbClr val="0425B9"/>
                </a:solidFill>
                <a:latin typeface="+mn-lt"/>
                <a:ea typeface="+mn-ea"/>
                <a:cs typeface="+mn-cs"/>
              </a:defRPr>
            </a:lvl1pPr>
            <a:lvl2pPr marL="742950" indent="-285750" algn="l" defTabSz="914400" rtl="0" eaLnBrk="1" latinLnBrk="0" hangingPunct="1">
              <a:lnSpc>
                <a:spcPct val="90000"/>
              </a:lnSpc>
              <a:spcBef>
                <a:spcPts val="500"/>
              </a:spcBef>
              <a:buClr>
                <a:srgbClr val="428EFF"/>
              </a:buClr>
              <a:buSzPct val="150000"/>
              <a:buFont typeface="Outfit" pitchFamily="2" charset="0"/>
              <a:buChar char="–"/>
              <a:defRPr sz="1400" kern="1200">
                <a:solidFill>
                  <a:srgbClr val="0425B9"/>
                </a:solidFill>
                <a:latin typeface="+mn-lt"/>
                <a:ea typeface="+mn-ea"/>
                <a:cs typeface="+mn-cs"/>
              </a:defRPr>
            </a:lvl2pPr>
            <a:lvl3pPr marL="1143000" indent="-228600" algn="l" defTabSz="914400" rtl="0" eaLnBrk="1" latinLnBrk="0" hangingPunct="1">
              <a:lnSpc>
                <a:spcPct val="90000"/>
              </a:lnSpc>
              <a:spcBef>
                <a:spcPts val="500"/>
              </a:spcBef>
              <a:buSzPct val="65000"/>
              <a:buFontTx/>
              <a:buBlip>
                <a:blip r:embed="rId2"/>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65000"/>
              <a:buFontTx/>
              <a:buBlip>
                <a:blip r:embed="rId3"/>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SzPct val="65000"/>
              <a:buFontTx/>
              <a:buBlip>
                <a:blip r:embed="rId2"/>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u="sng" dirty="0"/>
              <a:t>Coordonnées </a:t>
            </a:r>
          </a:p>
        </p:txBody>
      </p:sp>
      <p:sp>
        <p:nvSpPr>
          <p:cNvPr id="12" name="Content Placeholder 4">
            <a:extLst>
              <a:ext uri="{FF2B5EF4-FFF2-40B4-BE49-F238E27FC236}">
                <a16:creationId xmlns:a16="http://schemas.microsoft.com/office/drawing/2014/main" id="{43ADC265-7803-CB4F-5787-D76F5B4B62EB}"/>
              </a:ext>
            </a:extLst>
          </p:cNvPr>
          <p:cNvSpPr txBox="1">
            <a:spLocks/>
          </p:cNvSpPr>
          <p:nvPr/>
        </p:nvSpPr>
        <p:spPr>
          <a:xfrm>
            <a:off x="6100151" y="2790336"/>
            <a:ext cx="4794250" cy="2971799"/>
          </a:xfrm>
          <a:prstGeom prst="rect">
            <a:avLst/>
          </a:prstGeom>
          <a:ln w="28575">
            <a:solidFill>
              <a:schemeClr val="tx1"/>
            </a:solidFill>
          </a:ln>
        </p:spPr>
        <p:txBody>
          <a:bodyPr lIns="91440" tIns="45720" rIns="91440" bIns="45720" anchor="t"/>
          <a:lstStyle>
            <a:lvl1pPr marL="228600" indent="-228600" algn="l" defTabSz="914400" rtl="0" eaLnBrk="1" latinLnBrk="0" hangingPunct="1">
              <a:lnSpc>
                <a:spcPct val="90000"/>
              </a:lnSpc>
              <a:spcBef>
                <a:spcPts val="1000"/>
              </a:spcBef>
              <a:buSzPct val="65000"/>
              <a:buFontTx/>
              <a:buBlip>
                <a:blip r:embed="rId4"/>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65000"/>
              <a:buFontTx/>
              <a:buBlip>
                <a:blip r:embed="rId3"/>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SzPct val="65000"/>
              <a:buFontTx/>
              <a:buBlip>
                <a:blip r:embed="rId2"/>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65000"/>
              <a:buFontTx/>
              <a:buBlip>
                <a:blip r:embed="rId3"/>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SzPct val="65000"/>
              <a:buFontTx/>
              <a:buBlip>
                <a:blip r:embed="rId2"/>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b="1" u="sng" dirty="0" err="1">
                <a:solidFill>
                  <a:srgbClr val="0425B9"/>
                </a:solidFill>
              </a:rPr>
              <a:t>Prestations</a:t>
            </a:r>
            <a:endParaRPr lang="en-US" sz="2000" b="1" u="sng" dirty="0">
              <a:solidFill>
                <a:srgbClr val="0425B9"/>
              </a:solidFill>
            </a:endParaRPr>
          </a:p>
        </p:txBody>
      </p:sp>
      <p:sp>
        <p:nvSpPr>
          <p:cNvPr id="17" name="Rectangle : coins arrondis 26">
            <a:extLst>
              <a:ext uri="{FF2B5EF4-FFF2-40B4-BE49-F238E27FC236}">
                <a16:creationId xmlns:a16="http://schemas.microsoft.com/office/drawing/2014/main" id="{9C77C005-044F-E513-C7BD-3FF700B9D498}"/>
              </a:ext>
            </a:extLst>
          </p:cNvPr>
          <p:cNvSpPr/>
          <p:nvPr/>
        </p:nvSpPr>
        <p:spPr>
          <a:xfrm>
            <a:off x="1253267" y="3320986"/>
            <a:ext cx="3620233" cy="833314"/>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dirty="0"/>
              <a:t>Adresse de facturation / adresse de </a:t>
            </a:r>
            <a:r>
              <a:rPr lang="fr-FR" dirty="0" err="1"/>
              <a:t>dématerialisation</a:t>
            </a:r>
            <a:r>
              <a:rPr lang="fr-FR" dirty="0"/>
              <a:t> des factures / Bon de commande signé</a:t>
            </a:r>
          </a:p>
        </p:txBody>
      </p:sp>
      <p:sp>
        <p:nvSpPr>
          <p:cNvPr id="19" name="Rectangle : coins arrondis 27">
            <a:extLst>
              <a:ext uri="{FF2B5EF4-FFF2-40B4-BE49-F238E27FC236}">
                <a16:creationId xmlns:a16="http://schemas.microsoft.com/office/drawing/2014/main" id="{97760C9C-978B-7F82-EEB9-06F86A5B32C6}"/>
              </a:ext>
            </a:extLst>
          </p:cNvPr>
          <p:cNvSpPr/>
          <p:nvPr/>
        </p:nvSpPr>
        <p:spPr>
          <a:xfrm>
            <a:off x="1253267" y="4355238"/>
            <a:ext cx="3624265" cy="647699"/>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a:t>Référence de commande / Code service</a:t>
            </a:r>
            <a:endParaRPr lang="fr-FR" dirty="0"/>
          </a:p>
        </p:txBody>
      </p:sp>
      <p:sp>
        <p:nvSpPr>
          <p:cNvPr id="21" name="Rectangle : coins arrondis 28">
            <a:extLst>
              <a:ext uri="{FF2B5EF4-FFF2-40B4-BE49-F238E27FC236}">
                <a16:creationId xmlns:a16="http://schemas.microsoft.com/office/drawing/2014/main" id="{65018D31-4A9E-04E5-A23B-FDB3843C2A16}"/>
              </a:ext>
            </a:extLst>
          </p:cNvPr>
          <p:cNvSpPr/>
          <p:nvPr/>
        </p:nvSpPr>
        <p:spPr>
          <a:xfrm>
            <a:off x="6797184" y="3320987"/>
            <a:ext cx="3409950" cy="647699"/>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Livrables</a:t>
            </a:r>
          </a:p>
        </p:txBody>
      </p:sp>
      <p:cxnSp>
        <p:nvCxnSpPr>
          <p:cNvPr id="23" name="Connecteur droit 60">
            <a:extLst>
              <a:ext uri="{FF2B5EF4-FFF2-40B4-BE49-F238E27FC236}">
                <a16:creationId xmlns:a16="http://schemas.microsoft.com/office/drawing/2014/main" id="{B59CB2F5-5ACB-E8FD-E539-9BA2E83A2FD5}"/>
              </a:ext>
            </a:extLst>
          </p:cNvPr>
          <p:cNvCxnSpPr/>
          <p:nvPr/>
        </p:nvCxnSpPr>
        <p:spPr>
          <a:xfrm flipH="1">
            <a:off x="8570544" y="3968685"/>
            <a:ext cx="9769" cy="376783"/>
          </a:xfrm>
          <a:prstGeom prst="line">
            <a:avLst/>
          </a:prstGeom>
        </p:spPr>
        <p:style>
          <a:lnRef idx="1">
            <a:schemeClr val="accent1"/>
          </a:lnRef>
          <a:fillRef idx="0">
            <a:schemeClr val="accent1"/>
          </a:fillRef>
          <a:effectRef idx="0">
            <a:schemeClr val="accent1"/>
          </a:effectRef>
          <a:fontRef idx="minor">
            <a:schemeClr val="tx1"/>
          </a:fontRef>
        </p:style>
      </p:cxnSp>
      <p:sp>
        <p:nvSpPr>
          <p:cNvPr id="25" name="Rectangle : coins arrondis 29">
            <a:extLst>
              <a:ext uri="{FF2B5EF4-FFF2-40B4-BE49-F238E27FC236}">
                <a16:creationId xmlns:a16="http://schemas.microsoft.com/office/drawing/2014/main" id="{94EC1C17-1213-6E4B-27AF-3A1D29AD1C2B}"/>
              </a:ext>
            </a:extLst>
          </p:cNvPr>
          <p:cNvSpPr/>
          <p:nvPr/>
        </p:nvSpPr>
        <p:spPr>
          <a:xfrm>
            <a:off x="6797185" y="4355238"/>
            <a:ext cx="3409950" cy="647699"/>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Subvention</a:t>
            </a:r>
          </a:p>
        </p:txBody>
      </p:sp>
      <p:cxnSp>
        <p:nvCxnSpPr>
          <p:cNvPr id="27" name="Connecteur droit 33">
            <a:extLst>
              <a:ext uri="{FF2B5EF4-FFF2-40B4-BE49-F238E27FC236}">
                <a16:creationId xmlns:a16="http://schemas.microsoft.com/office/drawing/2014/main" id="{09BFD940-7C62-3C76-519E-D0FF89B1A0EA}"/>
              </a:ext>
            </a:extLst>
          </p:cNvPr>
          <p:cNvCxnSpPr>
            <a:cxnSpLocks/>
          </p:cNvCxnSpPr>
          <p:nvPr/>
        </p:nvCxnSpPr>
        <p:spPr>
          <a:xfrm>
            <a:off x="3048728" y="3960200"/>
            <a:ext cx="2" cy="386555"/>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Connecteur droit 33">
            <a:extLst>
              <a:ext uri="{FF2B5EF4-FFF2-40B4-BE49-F238E27FC236}">
                <a16:creationId xmlns:a16="http://schemas.microsoft.com/office/drawing/2014/main" id="{3E8C8699-FDDC-FE5A-C7B0-2D0AC499552E}"/>
              </a:ext>
            </a:extLst>
          </p:cNvPr>
          <p:cNvCxnSpPr>
            <a:cxnSpLocks/>
          </p:cNvCxnSpPr>
          <p:nvPr/>
        </p:nvCxnSpPr>
        <p:spPr>
          <a:xfrm>
            <a:off x="8578113" y="3032123"/>
            <a:ext cx="2" cy="288863"/>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Connecteur droit 33">
            <a:extLst>
              <a:ext uri="{FF2B5EF4-FFF2-40B4-BE49-F238E27FC236}">
                <a16:creationId xmlns:a16="http://schemas.microsoft.com/office/drawing/2014/main" id="{00DF6353-FCDD-3EF0-8654-F1047C8F6ACD}"/>
              </a:ext>
            </a:extLst>
          </p:cNvPr>
          <p:cNvCxnSpPr>
            <a:cxnSpLocks/>
          </p:cNvCxnSpPr>
          <p:nvPr/>
        </p:nvCxnSpPr>
        <p:spPr>
          <a:xfrm flipH="1">
            <a:off x="3038961" y="3041892"/>
            <a:ext cx="19536" cy="26932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506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B3CD7E-6DD6-2846-30E7-DB5EBF2FBDC0}"/>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5F3B4345-385B-BA11-D740-603AD7114BA5}"/>
              </a:ext>
            </a:extLst>
          </p:cNvPr>
          <p:cNvSpPr>
            <a:spLocks noGrp="1"/>
          </p:cNvSpPr>
          <p:nvPr>
            <p:ph type="body" sz="quarter" idx="14"/>
          </p:nvPr>
        </p:nvSpPr>
        <p:spPr>
          <a:xfrm>
            <a:off x="373685" y="550670"/>
            <a:ext cx="10506835" cy="470918"/>
          </a:xfrm>
        </p:spPr>
        <p:txBody>
          <a:bodyPr vert="horz" lIns="91440" tIns="45720" rIns="91440" bIns="45720" rtlCol="0" anchor="t">
            <a:normAutofit lnSpcReduction="10000"/>
          </a:bodyPr>
          <a:lstStyle/>
          <a:p>
            <a:r>
              <a:rPr lang="fr-FR" b="1">
                <a:latin typeface="Outfit"/>
              </a:rPr>
              <a:t>Adresse de facturation</a:t>
            </a:r>
            <a:endParaRPr lang="fr-FR" dirty="0"/>
          </a:p>
          <a:p>
            <a:endParaRPr lang="fr-FR"/>
          </a:p>
        </p:txBody>
      </p:sp>
      <p:sp>
        <p:nvSpPr>
          <p:cNvPr id="4" name="Espace réservé du texte 3">
            <a:extLst>
              <a:ext uri="{FF2B5EF4-FFF2-40B4-BE49-F238E27FC236}">
                <a16:creationId xmlns:a16="http://schemas.microsoft.com/office/drawing/2014/main" id="{B8B3EC72-7DED-05DD-E374-19C6AC8A6FF5}"/>
              </a:ext>
            </a:extLst>
          </p:cNvPr>
          <p:cNvSpPr>
            <a:spLocks noGrp="1"/>
          </p:cNvSpPr>
          <p:nvPr>
            <p:ph type="body" sz="quarter" idx="11"/>
          </p:nvPr>
        </p:nvSpPr>
        <p:spPr/>
        <p:txBody>
          <a:bodyPr/>
          <a:lstStyle/>
          <a:p>
            <a:endParaRPr lang="fr-FR"/>
          </a:p>
        </p:txBody>
      </p:sp>
      <p:sp>
        <p:nvSpPr>
          <p:cNvPr id="5" name="Espace réservé du texte 4">
            <a:extLst>
              <a:ext uri="{FF2B5EF4-FFF2-40B4-BE49-F238E27FC236}">
                <a16:creationId xmlns:a16="http://schemas.microsoft.com/office/drawing/2014/main" id="{C4BBF507-E7B5-5248-0CF5-04E8FFD5E32C}"/>
              </a:ext>
            </a:extLst>
          </p:cNvPr>
          <p:cNvSpPr>
            <a:spLocks noGrp="1"/>
          </p:cNvSpPr>
          <p:nvPr>
            <p:ph type="body" sz="quarter" idx="17"/>
          </p:nvPr>
        </p:nvSpPr>
        <p:spPr>
          <a:xfrm>
            <a:off x="550226" y="1812062"/>
            <a:ext cx="3862186" cy="3521318"/>
          </a:xfrm>
        </p:spPr>
        <p:txBody>
          <a:bodyPr vert="horz" lIns="91440" tIns="45720" rIns="91440" bIns="45720" rtlCol="0" anchor="t">
            <a:normAutofit/>
          </a:bodyPr>
          <a:lstStyle/>
          <a:p>
            <a:pPr fontAlgn="base"/>
            <a:endParaRPr lang="fr-FR"/>
          </a:p>
          <a:p>
            <a:endParaRPr lang="fr-FR"/>
          </a:p>
        </p:txBody>
      </p:sp>
      <p:sp>
        <p:nvSpPr>
          <p:cNvPr id="12" name="TextBox 11">
            <a:extLst>
              <a:ext uri="{FF2B5EF4-FFF2-40B4-BE49-F238E27FC236}">
                <a16:creationId xmlns:a16="http://schemas.microsoft.com/office/drawing/2014/main" id="{A16143E0-A29C-8ADD-3112-29F80B39FA32}"/>
              </a:ext>
            </a:extLst>
          </p:cNvPr>
          <p:cNvSpPr txBox="1"/>
          <p:nvPr/>
        </p:nvSpPr>
        <p:spPr>
          <a:xfrm>
            <a:off x="371231" y="1240692"/>
            <a:ext cx="4728307" cy="547944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r>
              <a:rPr lang="fr-FR" sz="1600">
                <a:solidFill>
                  <a:srgbClr val="000099"/>
                </a:solidFill>
                <a:latin typeface="Outfit"/>
                <a:cs typeface="Segoe UI"/>
              </a:rPr>
              <a:t>Certaines sociétés mentionnent une adresse de facturation différente de l’adresse de la société contractante, cette information est à préciser par la société sur le bon de commande.</a:t>
            </a:r>
            <a:endParaRPr lang="en-US" sz="1600">
              <a:solidFill>
                <a:srgbClr val="000099"/>
              </a:solidFill>
              <a:latin typeface="Outfit"/>
              <a:cs typeface="Segoe UI"/>
            </a:endParaRPr>
          </a:p>
          <a:p>
            <a:pPr>
              <a:lnSpc>
                <a:spcPct val="90000"/>
              </a:lnSpc>
              <a:spcBef>
                <a:spcPts val="1000"/>
              </a:spcBef>
            </a:pPr>
            <a:endParaRPr lang="fr-FR" sz="1600" dirty="0">
              <a:solidFill>
                <a:srgbClr val="000099"/>
              </a:solidFill>
              <a:latin typeface="Outfit"/>
              <a:cs typeface="Segoe UI"/>
            </a:endParaRPr>
          </a:p>
          <a:p>
            <a:pPr>
              <a:lnSpc>
                <a:spcPct val="90000"/>
              </a:lnSpc>
              <a:spcBef>
                <a:spcPts val="1000"/>
              </a:spcBef>
            </a:pPr>
            <a:r>
              <a:rPr lang="fr-FR" sz="1600" dirty="0">
                <a:solidFill>
                  <a:srgbClr val="000099"/>
                </a:solidFill>
                <a:latin typeface="Outfit"/>
                <a:cs typeface="Segoe UI"/>
              </a:rPr>
              <a:t>L’adresse de facturation doit être modifiée par le conseiller manuellement, elle peut être ajoutée dans l’opportunité dans l’onglet « </a:t>
            </a:r>
            <a:r>
              <a:rPr lang="fr-FR" sz="1600" b="1" dirty="0">
                <a:solidFill>
                  <a:srgbClr val="000099"/>
                </a:solidFill>
                <a:latin typeface="Outfit"/>
                <a:cs typeface="Segoe UI"/>
              </a:rPr>
              <a:t>Informations </a:t>
            </a:r>
            <a:r>
              <a:rPr lang="fr-FR" sz="1600" b="1">
                <a:solidFill>
                  <a:srgbClr val="000099"/>
                </a:solidFill>
                <a:latin typeface="Outfit"/>
                <a:cs typeface="Segoe UI"/>
              </a:rPr>
              <a:t>de facturation </a:t>
            </a:r>
            <a:r>
              <a:rPr lang="fr-FR" sz="1600">
                <a:solidFill>
                  <a:srgbClr val="000099"/>
                </a:solidFill>
                <a:latin typeface="Outfit"/>
                <a:cs typeface="Segoe UI"/>
              </a:rPr>
              <a:t>»</a:t>
            </a:r>
            <a:endParaRPr lang="fr-FR" sz="1600" dirty="0">
              <a:solidFill>
                <a:srgbClr val="000099"/>
              </a:solidFill>
              <a:latin typeface="Outfit"/>
              <a:cs typeface="Segoe UI"/>
            </a:endParaRPr>
          </a:p>
          <a:p>
            <a:pPr>
              <a:lnSpc>
                <a:spcPct val="90000"/>
              </a:lnSpc>
              <a:spcBef>
                <a:spcPts val="1000"/>
              </a:spcBef>
            </a:pPr>
            <a:endParaRPr lang="fr-FR" sz="1600" dirty="0">
              <a:solidFill>
                <a:srgbClr val="000099"/>
              </a:solidFill>
              <a:latin typeface="Outfit"/>
              <a:cs typeface="Segoe UI"/>
            </a:endParaRPr>
          </a:p>
          <a:p>
            <a:r>
              <a:rPr lang="fr-FR" sz="1600">
                <a:solidFill>
                  <a:srgbClr val="000099"/>
                </a:solidFill>
                <a:latin typeface="Outfit"/>
                <a:cs typeface="Segoe UI"/>
              </a:rPr>
              <a:t>L’adresse de facturation doit être également modifiée au niveau de la commande en sélectionnant le crayon 🖍 à droite de l’établissement facturé, ensuite en renseignant la raison sociale dans le champ recherche, puis en sélectionnant le bon établissement dans le résultat de la recherche</a:t>
            </a:r>
            <a:endParaRPr lang="fr-FR" sz="1600" dirty="0">
              <a:solidFill>
                <a:srgbClr val="000099"/>
              </a:solidFill>
              <a:latin typeface="Outfit"/>
              <a:cs typeface="Segoe UI"/>
            </a:endParaRPr>
          </a:p>
          <a:p>
            <a:pPr>
              <a:lnSpc>
                <a:spcPct val="90000"/>
              </a:lnSpc>
              <a:spcBef>
                <a:spcPts val="1000"/>
              </a:spcBef>
            </a:pPr>
            <a:endParaRPr lang="fr-FR" dirty="0">
              <a:solidFill>
                <a:srgbClr val="000099"/>
              </a:solidFill>
              <a:latin typeface="Outfit"/>
              <a:cs typeface="Segoe UI"/>
            </a:endParaRPr>
          </a:p>
          <a:p>
            <a:pPr>
              <a:lnSpc>
                <a:spcPct val="90000"/>
              </a:lnSpc>
              <a:spcBef>
                <a:spcPts val="1000"/>
              </a:spcBef>
            </a:pPr>
            <a:endParaRPr lang="fr-FR" dirty="0">
              <a:solidFill>
                <a:srgbClr val="000099"/>
              </a:solidFill>
              <a:latin typeface="Outfit"/>
              <a:cs typeface="Segoe UI"/>
            </a:endParaRPr>
          </a:p>
          <a:p>
            <a:endParaRPr lang="fr-FR" dirty="0">
              <a:solidFill>
                <a:srgbClr val="0425B9"/>
              </a:solidFill>
              <a:latin typeface="Outfit"/>
            </a:endParaRPr>
          </a:p>
          <a:p>
            <a:endParaRPr lang="fr-FR" dirty="0">
              <a:solidFill>
                <a:srgbClr val="0425B9"/>
              </a:solidFill>
              <a:latin typeface="Outfit"/>
            </a:endParaRPr>
          </a:p>
        </p:txBody>
      </p:sp>
      <p:pic>
        <p:nvPicPr>
          <p:cNvPr id="9" name="Picture 8">
            <a:extLst>
              <a:ext uri="{FF2B5EF4-FFF2-40B4-BE49-F238E27FC236}">
                <a16:creationId xmlns:a16="http://schemas.microsoft.com/office/drawing/2014/main" id="{41842D7A-1E5C-F57E-D57F-D16DA4B03364}"/>
              </a:ext>
            </a:extLst>
          </p:cNvPr>
          <p:cNvPicPr>
            <a:picLocks noChangeAspect="1"/>
          </p:cNvPicPr>
          <p:nvPr/>
        </p:nvPicPr>
        <p:blipFill>
          <a:blip r:embed="rId2"/>
          <a:stretch>
            <a:fillRect/>
          </a:stretch>
        </p:blipFill>
        <p:spPr>
          <a:xfrm>
            <a:off x="5319712" y="1360609"/>
            <a:ext cx="6515345" cy="932474"/>
          </a:xfrm>
          <a:prstGeom prst="rect">
            <a:avLst/>
          </a:prstGeom>
        </p:spPr>
      </p:pic>
      <p:pic>
        <p:nvPicPr>
          <p:cNvPr id="10" name="Picture 9">
            <a:extLst>
              <a:ext uri="{FF2B5EF4-FFF2-40B4-BE49-F238E27FC236}">
                <a16:creationId xmlns:a16="http://schemas.microsoft.com/office/drawing/2014/main" id="{4E8ACFBB-3E11-F54D-2188-8456E12952AF}"/>
              </a:ext>
            </a:extLst>
          </p:cNvPr>
          <p:cNvPicPr>
            <a:picLocks noChangeAspect="1"/>
          </p:cNvPicPr>
          <p:nvPr/>
        </p:nvPicPr>
        <p:blipFill>
          <a:blip r:embed="rId3"/>
          <a:stretch>
            <a:fillRect/>
          </a:stretch>
        </p:blipFill>
        <p:spPr>
          <a:xfrm>
            <a:off x="5227271" y="2493473"/>
            <a:ext cx="6876074" cy="1079745"/>
          </a:xfrm>
          <a:prstGeom prst="rect">
            <a:avLst/>
          </a:prstGeom>
        </p:spPr>
      </p:pic>
      <p:pic>
        <p:nvPicPr>
          <p:cNvPr id="11" name="Picture 10">
            <a:extLst>
              <a:ext uri="{FF2B5EF4-FFF2-40B4-BE49-F238E27FC236}">
                <a16:creationId xmlns:a16="http://schemas.microsoft.com/office/drawing/2014/main" id="{056DD087-01F9-9143-A02D-B91B38E9E81F}"/>
              </a:ext>
            </a:extLst>
          </p:cNvPr>
          <p:cNvPicPr>
            <a:picLocks noChangeAspect="1"/>
          </p:cNvPicPr>
          <p:nvPr/>
        </p:nvPicPr>
        <p:blipFill>
          <a:blip r:embed="rId4"/>
          <a:stretch>
            <a:fillRect/>
          </a:stretch>
        </p:blipFill>
        <p:spPr>
          <a:xfrm>
            <a:off x="5103935" y="3783012"/>
            <a:ext cx="6878516" cy="1675668"/>
          </a:xfrm>
          <a:prstGeom prst="rect">
            <a:avLst/>
          </a:prstGeom>
        </p:spPr>
      </p:pic>
    </p:spTree>
    <p:extLst>
      <p:ext uri="{BB962C8B-B14F-4D97-AF65-F5344CB8AC3E}">
        <p14:creationId xmlns:p14="http://schemas.microsoft.com/office/powerpoint/2010/main" val="3091636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AC46E-17FA-1C58-F262-D1623331BBF2}"/>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440D7BC6-AA09-B334-CF8E-1B9926842C4A}"/>
              </a:ext>
            </a:extLst>
          </p:cNvPr>
          <p:cNvSpPr>
            <a:spLocks noGrp="1"/>
          </p:cNvSpPr>
          <p:nvPr>
            <p:ph type="body" sz="quarter" idx="14"/>
          </p:nvPr>
        </p:nvSpPr>
        <p:spPr>
          <a:xfrm>
            <a:off x="373685" y="550670"/>
            <a:ext cx="10506835" cy="470918"/>
          </a:xfrm>
        </p:spPr>
        <p:txBody>
          <a:bodyPr vert="horz" lIns="91440" tIns="45720" rIns="91440" bIns="45720" rtlCol="0" anchor="t">
            <a:normAutofit lnSpcReduction="10000"/>
          </a:bodyPr>
          <a:lstStyle/>
          <a:p>
            <a:r>
              <a:rPr lang="fr-FR" b="1" dirty="0">
                <a:latin typeface="Outfit"/>
              </a:rPr>
              <a:t>Adresse de </a:t>
            </a:r>
            <a:r>
              <a:rPr lang="fr-FR" b="1">
                <a:latin typeface="Outfit"/>
              </a:rPr>
              <a:t>dématérialisation</a:t>
            </a:r>
            <a:r>
              <a:rPr lang="fr-FR" b="1" dirty="0">
                <a:latin typeface="Outfit"/>
              </a:rPr>
              <a:t> des factures</a:t>
            </a:r>
            <a:endParaRPr lang="fr-FR" dirty="0"/>
          </a:p>
          <a:p>
            <a:endParaRPr lang="fr-FR"/>
          </a:p>
        </p:txBody>
      </p:sp>
      <p:sp>
        <p:nvSpPr>
          <p:cNvPr id="4" name="Espace réservé du texte 3">
            <a:extLst>
              <a:ext uri="{FF2B5EF4-FFF2-40B4-BE49-F238E27FC236}">
                <a16:creationId xmlns:a16="http://schemas.microsoft.com/office/drawing/2014/main" id="{8E903F0D-AA86-BA23-ADBB-A907E543766A}"/>
              </a:ext>
            </a:extLst>
          </p:cNvPr>
          <p:cNvSpPr>
            <a:spLocks noGrp="1"/>
          </p:cNvSpPr>
          <p:nvPr>
            <p:ph type="body" sz="quarter" idx="11"/>
          </p:nvPr>
        </p:nvSpPr>
        <p:spPr/>
        <p:txBody>
          <a:bodyPr/>
          <a:lstStyle/>
          <a:p>
            <a:endParaRPr lang="fr-FR"/>
          </a:p>
        </p:txBody>
      </p:sp>
      <p:sp>
        <p:nvSpPr>
          <p:cNvPr id="5" name="Espace réservé du texte 4">
            <a:extLst>
              <a:ext uri="{FF2B5EF4-FFF2-40B4-BE49-F238E27FC236}">
                <a16:creationId xmlns:a16="http://schemas.microsoft.com/office/drawing/2014/main" id="{14060045-F210-2CEC-403A-BB563DDD7B75}"/>
              </a:ext>
            </a:extLst>
          </p:cNvPr>
          <p:cNvSpPr>
            <a:spLocks noGrp="1"/>
          </p:cNvSpPr>
          <p:nvPr>
            <p:ph type="body" sz="quarter" idx="17"/>
          </p:nvPr>
        </p:nvSpPr>
        <p:spPr>
          <a:xfrm>
            <a:off x="550226" y="1812062"/>
            <a:ext cx="3862186" cy="3521318"/>
          </a:xfrm>
        </p:spPr>
        <p:txBody>
          <a:bodyPr vert="horz" lIns="91440" tIns="45720" rIns="91440" bIns="45720" rtlCol="0" anchor="t">
            <a:normAutofit/>
          </a:bodyPr>
          <a:lstStyle/>
          <a:p>
            <a:pPr fontAlgn="base"/>
            <a:endParaRPr lang="fr-FR"/>
          </a:p>
          <a:p>
            <a:endParaRPr lang="fr-FR"/>
          </a:p>
        </p:txBody>
      </p:sp>
      <p:sp>
        <p:nvSpPr>
          <p:cNvPr id="12" name="TextBox 11">
            <a:extLst>
              <a:ext uri="{FF2B5EF4-FFF2-40B4-BE49-F238E27FC236}">
                <a16:creationId xmlns:a16="http://schemas.microsoft.com/office/drawing/2014/main" id="{C8150343-78AC-6B76-AD7B-D55B6E0A98C0}"/>
              </a:ext>
            </a:extLst>
          </p:cNvPr>
          <p:cNvSpPr txBox="1"/>
          <p:nvPr/>
        </p:nvSpPr>
        <p:spPr>
          <a:xfrm>
            <a:off x="371231" y="1240692"/>
            <a:ext cx="10433537" cy="30859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600">
                <a:solidFill>
                  <a:srgbClr val="000099"/>
                </a:solidFill>
                <a:latin typeface="Outfit"/>
                <a:cs typeface="Segoe UI"/>
              </a:rPr>
              <a:t>Business France envoie désormais les factures en mode </a:t>
            </a:r>
            <a:r>
              <a:rPr lang="fr-FR" sz="1600" dirty="0">
                <a:solidFill>
                  <a:srgbClr val="000099"/>
                </a:solidFill>
                <a:latin typeface="Outfit"/>
                <a:cs typeface="Segoe UI"/>
              </a:rPr>
              <a:t>dématérialisé. Un encart dédié a été intégré à cet effet sur nos bons de commande.</a:t>
            </a:r>
            <a:endParaRPr lang="en-US" sz="1600" dirty="0">
              <a:solidFill>
                <a:srgbClr val="000099"/>
              </a:solidFill>
              <a:latin typeface="Outfit"/>
              <a:cs typeface="Segoe UI"/>
            </a:endParaRPr>
          </a:p>
          <a:p>
            <a:r>
              <a:rPr lang="fr-FR" sz="1600" dirty="0">
                <a:solidFill>
                  <a:srgbClr val="000099"/>
                </a:solidFill>
                <a:latin typeface="Outfit"/>
                <a:cs typeface="Segoe UI"/>
              </a:rPr>
              <a:t>Afin de permettre la mise en œuvre de ce dispositif, il est nécessaire de vérifier cette information et de transmettre l'information à </a:t>
            </a:r>
            <a:r>
              <a:rPr lang="fr-FR" sz="1600">
                <a:solidFill>
                  <a:srgbClr val="000099"/>
                </a:solidFill>
                <a:latin typeface="Outfit"/>
                <a:cs typeface="Segoe UI"/>
              </a:rPr>
              <a:t>l’Administration des ventes pour leur paramétrage dans nos outils.</a:t>
            </a:r>
          </a:p>
          <a:p>
            <a:pPr>
              <a:lnSpc>
                <a:spcPct val="90000"/>
              </a:lnSpc>
              <a:spcBef>
                <a:spcPts val="1000"/>
              </a:spcBef>
            </a:pPr>
            <a:endParaRPr lang="fr-FR" sz="1600" dirty="0">
              <a:solidFill>
                <a:srgbClr val="000099"/>
              </a:solidFill>
              <a:latin typeface="Outfit"/>
              <a:cs typeface="Segoe UI"/>
            </a:endParaRPr>
          </a:p>
          <a:p>
            <a:pPr>
              <a:lnSpc>
                <a:spcPct val="90000"/>
              </a:lnSpc>
              <a:spcBef>
                <a:spcPts val="1000"/>
              </a:spcBef>
            </a:pPr>
            <a:endParaRPr lang="fr-FR" sz="1600" dirty="0">
              <a:solidFill>
                <a:srgbClr val="000099"/>
              </a:solidFill>
              <a:latin typeface="Outfit"/>
              <a:cs typeface="Segoe UI"/>
            </a:endParaRPr>
          </a:p>
          <a:p>
            <a:pPr>
              <a:lnSpc>
                <a:spcPct val="90000"/>
              </a:lnSpc>
              <a:spcBef>
                <a:spcPts val="1000"/>
              </a:spcBef>
            </a:pPr>
            <a:endParaRPr lang="fr-FR" dirty="0">
              <a:solidFill>
                <a:srgbClr val="000099"/>
              </a:solidFill>
              <a:latin typeface="Outfit"/>
              <a:cs typeface="Segoe UI"/>
            </a:endParaRPr>
          </a:p>
          <a:p>
            <a:pPr>
              <a:lnSpc>
                <a:spcPct val="90000"/>
              </a:lnSpc>
              <a:spcBef>
                <a:spcPts val="1000"/>
              </a:spcBef>
            </a:pPr>
            <a:endParaRPr lang="fr-FR" dirty="0">
              <a:solidFill>
                <a:srgbClr val="000099"/>
              </a:solidFill>
              <a:latin typeface="Outfit"/>
              <a:cs typeface="Segoe UI"/>
            </a:endParaRPr>
          </a:p>
          <a:p>
            <a:endParaRPr lang="fr-FR" dirty="0">
              <a:solidFill>
                <a:srgbClr val="0425B9"/>
              </a:solidFill>
              <a:latin typeface="Outfit"/>
            </a:endParaRPr>
          </a:p>
          <a:p>
            <a:endParaRPr lang="fr-FR" dirty="0">
              <a:solidFill>
                <a:srgbClr val="0425B9"/>
              </a:solidFill>
              <a:latin typeface="Outfit"/>
            </a:endParaRPr>
          </a:p>
        </p:txBody>
      </p:sp>
      <p:pic>
        <p:nvPicPr>
          <p:cNvPr id="6" name="Image 13">
            <a:extLst>
              <a:ext uri="{FF2B5EF4-FFF2-40B4-BE49-F238E27FC236}">
                <a16:creationId xmlns:a16="http://schemas.microsoft.com/office/drawing/2014/main" id="{043B3115-B2F7-DD93-BE23-CD526C07F386}"/>
              </a:ext>
            </a:extLst>
          </p:cNvPr>
          <p:cNvPicPr>
            <a:picLocks noChangeAspect="1"/>
          </p:cNvPicPr>
          <p:nvPr/>
        </p:nvPicPr>
        <p:blipFill>
          <a:blip r:embed="rId2"/>
          <a:stretch>
            <a:fillRect/>
          </a:stretch>
        </p:blipFill>
        <p:spPr>
          <a:xfrm>
            <a:off x="1597926" y="2871744"/>
            <a:ext cx="7978411" cy="2103704"/>
          </a:xfrm>
          <a:prstGeom prst="rect">
            <a:avLst/>
          </a:prstGeom>
        </p:spPr>
      </p:pic>
    </p:spTree>
    <p:extLst>
      <p:ext uri="{BB962C8B-B14F-4D97-AF65-F5344CB8AC3E}">
        <p14:creationId xmlns:p14="http://schemas.microsoft.com/office/powerpoint/2010/main" val="41442552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92574-E454-D1D7-D148-30F6981A9F4D}"/>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347F46EE-B16D-23D1-015D-630AAB1BBC7D}"/>
              </a:ext>
            </a:extLst>
          </p:cNvPr>
          <p:cNvSpPr>
            <a:spLocks noGrp="1"/>
          </p:cNvSpPr>
          <p:nvPr>
            <p:ph type="body" sz="quarter" idx="14"/>
          </p:nvPr>
        </p:nvSpPr>
        <p:spPr>
          <a:xfrm>
            <a:off x="373685" y="550670"/>
            <a:ext cx="10506835" cy="470918"/>
          </a:xfrm>
        </p:spPr>
        <p:txBody>
          <a:bodyPr vert="horz" lIns="91440" tIns="45720" rIns="91440" bIns="45720" rtlCol="0" anchor="t">
            <a:normAutofit lnSpcReduction="10000"/>
          </a:bodyPr>
          <a:lstStyle/>
          <a:p>
            <a:r>
              <a:rPr lang="fr-FR" b="1" dirty="0">
                <a:latin typeface="Outfit"/>
              </a:rPr>
              <a:t>Bon de commande signé</a:t>
            </a:r>
          </a:p>
          <a:p>
            <a:endParaRPr lang="fr-FR"/>
          </a:p>
        </p:txBody>
      </p:sp>
      <p:sp>
        <p:nvSpPr>
          <p:cNvPr id="4" name="Espace réservé du texte 3">
            <a:extLst>
              <a:ext uri="{FF2B5EF4-FFF2-40B4-BE49-F238E27FC236}">
                <a16:creationId xmlns:a16="http://schemas.microsoft.com/office/drawing/2014/main" id="{64DE1BE3-DEF8-19E3-470E-721867A17045}"/>
              </a:ext>
            </a:extLst>
          </p:cNvPr>
          <p:cNvSpPr>
            <a:spLocks noGrp="1"/>
          </p:cNvSpPr>
          <p:nvPr>
            <p:ph type="body" sz="quarter" idx="11"/>
          </p:nvPr>
        </p:nvSpPr>
        <p:spPr/>
        <p:txBody>
          <a:bodyPr/>
          <a:lstStyle/>
          <a:p>
            <a:endParaRPr lang="fr-FR"/>
          </a:p>
        </p:txBody>
      </p:sp>
      <p:sp>
        <p:nvSpPr>
          <p:cNvPr id="5" name="Espace réservé du texte 4">
            <a:extLst>
              <a:ext uri="{FF2B5EF4-FFF2-40B4-BE49-F238E27FC236}">
                <a16:creationId xmlns:a16="http://schemas.microsoft.com/office/drawing/2014/main" id="{48335404-D0A5-9010-1D6C-E46947FF648A}"/>
              </a:ext>
            </a:extLst>
          </p:cNvPr>
          <p:cNvSpPr>
            <a:spLocks noGrp="1"/>
          </p:cNvSpPr>
          <p:nvPr>
            <p:ph type="body" sz="quarter" idx="17"/>
          </p:nvPr>
        </p:nvSpPr>
        <p:spPr>
          <a:xfrm>
            <a:off x="550226" y="1812062"/>
            <a:ext cx="3862186" cy="3521318"/>
          </a:xfrm>
        </p:spPr>
        <p:txBody>
          <a:bodyPr vert="horz" lIns="91440" tIns="45720" rIns="91440" bIns="45720" rtlCol="0" anchor="t">
            <a:normAutofit/>
          </a:bodyPr>
          <a:lstStyle/>
          <a:p>
            <a:pPr fontAlgn="base"/>
            <a:endParaRPr lang="fr-FR"/>
          </a:p>
          <a:p>
            <a:endParaRPr lang="fr-FR"/>
          </a:p>
        </p:txBody>
      </p:sp>
      <p:sp>
        <p:nvSpPr>
          <p:cNvPr id="12" name="TextBox 11">
            <a:extLst>
              <a:ext uri="{FF2B5EF4-FFF2-40B4-BE49-F238E27FC236}">
                <a16:creationId xmlns:a16="http://schemas.microsoft.com/office/drawing/2014/main" id="{51737025-B407-900F-A425-9BCD20396B7F}"/>
              </a:ext>
            </a:extLst>
          </p:cNvPr>
          <p:cNvSpPr txBox="1"/>
          <p:nvPr/>
        </p:nvSpPr>
        <p:spPr>
          <a:xfrm>
            <a:off x="371231" y="1680307"/>
            <a:ext cx="4952999" cy="48095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600">
                <a:solidFill>
                  <a:srgbClr val="000099"/>
                </a:solidFill>
                <a:latin typeface="Outfit"/>
                <a:cs typeface="Segoe UI"/>
              </a:rPr>
              <a:t>Il est impératif de vérifier qu’un bon de commande a bien été ajouté dans les fichiers du devis. En cas d’absence, celui‑ci </a:t>
            </a:r>
            <a:r>
              <a:rPr lang="fr-FR" sz="1600" dirty="0">
                <a:solidFill>
                  <a:srgbClr val="000099"/>
                </a:solidFill>
                <a:latin typeface="Outfit"/>
                <a:cs typeface="Segoe UI"/>
              </a:rPr>
              <a:t>devra être demandé à l’opérationnel en charge de la commande.</a:t>
            </a:r>
            <a:endParaRPr lang="en-US" sz="1600" dirty="0">
              <a:solidFill>
                <a:srgbClr val="000099"/>
              </a:solidFill>
              <a:latin typeface="Outfit"/>
              <a:cs typeface="Segoe UI"/>
            </a:endParaRPr>
          </a:p>
          <a:p>
            <a:endParaRPr lang="fr-FR" sz="1600" dirty="0">
              <a:solidFill>
                <a:srgbClr val="000099"/>
              </a:solidFill>
              <a:latin typeface="Outfit"/>
              <a:cs typeface="Segoe UI"/>
            </a:endParaRPr>
          </a:p>
          <a:p>
            <a:r>
              <a:rPr lang="fr-FR" sz="1600">
                <a:solidFill>
                  <a:srgbClr val="000099"/>
                </a:solidFill>
                <a:latin typeface="Outfit"/>
                <a:cs typeface="Segoe UI"/>
              </a:rPr>
              <a:t>Attention : le bon de commande peut avoir été ajouté dans les fichiers de l’opportunité ou de la </a:t>
            </a:r>
            <a:r>
              <a:rPr lang="fr-FR" sz="1600" dirty="0">
                <a:solidFill>
                  <a:srgbClr val="000099"/>
                </a:solidFill>
                <a:latin typeface="Outfit"/>
                <a:cs typeface="Segoe UI"/>
              </a:rPr>
              <a:t>commande. Il est donc recommandé de vérifier ces éléments avant de relancer l’opérationnel.</a:t>
            </a:r>
          </a:p>
          <a:p>
            <a:endParaRPr lang="fr-FR" sz="1600" dirty="0">
              <a:solidFill>
                <a:srgbClr val="000099"/>
              </a:solidFill>
              <a:latin typeface="Outfit"/>
              <a:cs typeface="Segoe UI"/>
            </a:endParaRPr>
          </a:p>
          <a:p>
            <a:endParaRPr lang="fr-FR" sz="1600" dirty="0">
              <a:solidFill>
                <a:srgbClr val="000099"/>
              </a:solidFill>
              <a:latin typeface="Outfit"/>
              <a:cs typeface="Segoe UI"/>
            </a:endParaRPr>
          </a:p>
          <a:p>
            <a:pPr>
              <a:lnSpc>
                <a:spcPct val="90000"/>
              </a:lnSpc>
              <a:spcBef>
                <a:spcPts val="1000"/>
              </a:spcBef>
            </a:pPr>
            <a:endParaRPr lang="fr-FR" sz="1600" dirty="0">
              <a:solidFill>
                <a:srgbClr val="000099"/>
              </a:solidFill>
              <a:latin typeface="Outfit"/>
              <a:cs typeface="Segoe UI"/>
            </a:endParaRPr>
          </a:p>
          <a:p>
            <a:pPr>
              <a:lnSpc>
                <a:spcPct val="90000"/>
              </a:lnSpc>
              <a:spcBef>
                <a:spcPts val="1000"/>
              </a:spcBef>
            </a:pPr>
            <a:endParaRPr lang="fr-FR" sz="1600" dirty="0">
              <a:solidFill>
                <a:srgbClr val="000099"/>
              </a:solidFill>
              <a:latin typeface="Outfit"/>
              <a:cs typeface="Segoe UI"/>
            </a:endParaRPr>
          </a:p>
          <a:p>
            <a:pPr>
              <a:lnSpc>
                <a:spcPct val="90000"/>
              </a:lnSpc>
              <a:spcBef>
                <a:spcPts val="1000"/>
              </a:spcBef>
            </a:pPr>
            <a:endParaRPr lang="fr-FR" dirty="0">
              <a:solidFill>
                <a:srgbClr val="000099"/>
              </a:solidFill>
              <a:latin typeface="Outfit"/>
              <a:cs typeface="Segoe UI"/>
            </a:endParaRPr>
          </a:p>
          <a:p>
            <a:pPr>
              <a:lnSpc>
                <a:spcPct val="90000"/>
              </a:lnSpc>
              <a:spcBef>
                <a:spcPts val="1000"/>
              </a:spcBef>
            </a:pPr>
            <a:endParaRPr lang="fr-FR" dirty="0">
              <a:solidFill>
                <a:srgbClr val="000099"/>
              </a:solidFill>
              <a:latin typeface="Outfit"/>
              <a:cs typeface="Segoe UI"/>
            </a:endParaRPr>
          </a:p>
          <a:p>
            <a:endParaRPr lang="fr-FR" dirty="0">
              <a:solidFill>
                <a:srgbClr val="0425B9"/>
              </a:solidFill>
              <a:latin typeface="Outfit"/>
            </a:endParaRPr>
          </a:p>
          <a:p>
            <a:endParaRPr lang="fr-FR" dirty="0">
              <a:solidFill>
                <a:srgbClr val="0425B9"/>
              </a:solidFill>
              <a:latin typeface="Outfit"/>
            </a:endParaRPr>
          </a:p>
        </p:txBody>
      </p:sp>
      <p:pic>
        <p:nvPicPr>
          <p:cNvPr id="3" name="Picture 2">
            <a:extLst>
              <a:ext uri="{FF2B5EF4-FFF2-40B4-BE49-F238E27FC236}">
                <a16:creationId xmlns:a16="http://schemas.microsoft.com/office/drawing/2014/main" id="{67191496-1990-9812-A6A5-05B0557E6A7C}"/>
              </a:ext>
            </a:extLst>
          </p:cNvPr>
          <p:cNvPicPr>
            <a:picLocks noChangeAspect="1"/>
          </p:cNvPicPr>
          <p:nvPr/>
        </p:nvPicPr>
        <p:blipFill>
          <a:blip r:embed="rId2"/>
          <a:stretch>
            <a:fillRect/>
          </a:stretch>
        </p:blipFill>
        <p:spPr>
          <a:xfrm>
            <a:off x="6100640" y="1245577"/>
            <a:ext cx="4933950" cy="4191000"/>
          </a:xfrm>
          <a:prstGeom prst="rect">
            <a:avLst/>
          </a:prstGeom>
        </p:spPr>
      </p:pic>
    </p:spTree>
    <p:extLst>
      <p:ext uri="{BB962C8B-B14F-4D97-AF65-F5344CB8AC3E}">
        <p14:creationId xmlns:p14="http://schemas.microsoft.com/office/powerpoint/2010/main" val="41670119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44F35D-9BE4-181E-47E3-239197E214E1}"/>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5B71497D-6820-5212-5795-644B965B5F92}"/>
              </a:ext>
            </a:extLst>
          </p:cNvPr>
          <p:cNvSpPr>
            <a:spLocks noGrp="1"/>
          </p:cNvSpPr>
          <p:nvPr>
            <p:ph type="title"/>
          </p:nvPr>
        </p:nvSpPr>
        <p:spPr>
          <a:xfrm>
            <a:off x="337612" y="332773"/>
            <a:ext cx="10513412" cy="762000"/>
          </a:xfrm>
        </p:spPr>
        <p:txBody>
          <a:bodyPr>
            <a:normAutofit/>
          </a:bodyPr>
          <a:lstStyle/>
          <a:p>
            <a:r>
              <a:rPr lang="fr-FR">
                <a:latin typeface="Outfit"/>
              </a:rPr>
              <a:t>2) </a:t>
            </a:r>
            <a:r>
              <a:rPr lang="fr-FR" sz="3200" b="1">
                <a:latin typeface="Outfit"/>
              </a:rPr>
              <a:t>Références de commande</a:t>
            </a:r>
          </a:p>
        </p:txBody>
      </p:sp>
      <p:sp>
        <p:nvSpPr>
          <p:cNvPr id="4" name="Espace réservé du texte 3">
            <a:extLst>
              <a:ext uri="{FF2B5EF4-FFF2-40B4-BE49-F238E27FC236}">
                <a16:creationId xmlns:a16="http://schemas.microsoft.com/office/drawing/2014/main" id="{63C1580E-FC9E-A0FD-7F8F-C9397F6B79BC}"/>
              </a:ext>
            </a:extLst>
          </p:cNvPr>
          <p:cNvSpPr>
            <a:spLocks noGrp="1"/>
          </p:cNvSpPr>
          <p:nvPr>
            <p:ph type="body" sz="quarter" idx="11"/>
          </p:nvPr>
        </p:nvSpPr>
        <p:spPr/>
        <p:txBody>
          <a:bodyPr/>
          <a:lstStyle/>
          <a:p>
            <a:endParaRPr lang="fr-FR"/>
          </a:p>
        </p:txBody>
      </p:sp>
      <p:sp>
        <p:nvSpPr>
          <p:cNvPr id="5" name="Espace réservé du texte 4">
            <a:extLst>
              <a:ext uri="{FF2B5EF4-FFF2-40B4-BE49-F238E27FC236}">
                <a16:creationId xmlns:a16="http://schemas.microsoft.com/office/drawing/2014/main" id="{463E2A3F-FF8D-4709-9F68-EB9E6D1ABE53}"/>
              </a:ext>
            </a:extLst>
          </p:cNvPr>
          <p:cNvSpPr>
            <a:spLocks noGrp="1"/>
          </p:cNvSpPr>
          <p:nvPr>
            <p:ph type="body" sz="quarter" idx="17"/>
          </p:nvPr>
        </p:nvSpPr>
        <p:spPr>
          <a:xfrm>
            <a:off x="339303" y="1380798"/>
            <a:ext cx="4106416" cy="3785089"/>
          </a:xfrm>
        </p:spPr>
        <p:txBody>
          <a:bodyPr vert="horz" lIns="91440" tIns="45720" rIns="91440" bIns="45720" rtlCol="0" anchor="t">
            <a:normAutofit fontScale="92500" lnSpcReduction="10000"/>
          </a:bodyPr>
          <a:lstStyle/>
          <a:p>
            <a:pPr fontAlgn="base"/>
            <a:endParaRPr lang="fr-FR"/>
          </a:p>
          <a:p>
            <a:pPr fontAlgn="base"/>
            <a:r>
              <a:rPr lang="fr-FR" dirty="0">
                <a:latin typeface="Outfit"/>
              </a:rPr>
              <a:t> </a:t>
            </a:r>
            <a:r>
              <a:rPr lang="fr-FR" sz="1800" dirty="0">
                <a:solidFill>
                  <a:srgbClr val="000099"/>
                </a:solidFill>
                <a:latin typeface="Outfit"/>
                <a:cs typeface="Segoe UI"/>
              </a:rPr>
              <a:t>Certains de nos clients comme les grands groupes, administrations et autres PME exigent une référence de commande et/ou un code service à reporter sur nos factures, </a:t>
            </a:r>
            <a:r>
              <a:rPr lang="fr-FR" sz="1800">
                <a:solidFill>
                  <a:srgbClr val="000099"/>
                </a:solidFill>
                <a:latin typeface="Outfit"/>
                <a:cs typeface="Segoe UI"/>
              </a:rPr>
              <a:t>ces références sont à préciser par la société </a:t>
            </a:r>
            <a:r>
              <a:rPr lang="fr-FR" sz="1800" dirty="0">
                <a:solidFill>
                  <a:srgbClr val="000099"/>
                </a:solidFill>
                <a:latin typeface="Outfit"/>
                <a:cs typeface="Segoe UI"/>
              </a:rPr>
              <a:t>sur notre bon de commande ou en nous transmettons un document annexé au bon de commande BF.</a:t>
            </a:r>
            <a:endParaRPr lang="en-US" sz="1800">
              <a:solidFill>
                <a:srgbClr val="000099"/>
              </a:solidFill>
              <a:latin typeface="Outfit"/>
              <a:cs typeface="Segoe UI"/>
            </a:endParaRPr>
          </a:p>
          <a:p>
            <a:r>
              <a:rPr lang="fr-FR" sz="1800" dirty="0">
                <a:solidFill>
                  <a:srgbClr val="000099"/>
                </a:solidFill>
                <a:latin typeface="Outfit"/>
                <a:cs typeface="Segoe UI"/>
              </a:rPr>
              <a:t>Il est impératif de reporter ces informations dans la commande </a:t>
            </a:r>
            <a:r>
              <a:rPr lang="fr-FR" sz="1800" dirty="0" err="1">
                <a:solidFill>
                  <a:srgbClr val="000099"/>
                </a:solidFill>
                <a:latin typeface="Outfit"/>
                <a:cs typeface="Segoe UI"/>
              </a:rPr>
              <a:t>Oneteam</a:t>
            </a:r>
            <a:r>
              <a:rPr lang="fr-FR" sz="1800" dirty="0">
                <a:solidFill>
                  <a:srgbClr val="000099"/>
                </a:solidFill>
                <a:latin typeface="Outfit"/>
                <a:cs typeface="Segoe UI"/>
              </a:rPr>
              <a:t> car c’est une mention obligatoire sur facture.</a:t>
            </a:r>
            <a:endParaRPr lang="en-US" sz="1800">
              <a:solidFill>
                <a:srgbClr val="000099"/>
              </a:solidFill>
              <a:latin typeface="Outfit"/>
              <a:cs typeface="Segoe UI"/>
            </a:endParaRPr>
          </a:p>
          <a:p>
            <a:r>
              <a:rPr lang="fr-FR" sz="1800">
                <a:solidFill>
                  <a:srgbClr val="000099"/>
                </a:solidFill>
                <a:latin typeface="Outfit"/>
                <a:cs typeface="Segoe UI"/>
              </a:rPr>
              <a:t>Après traitement, la commande d’achat doit être transmise à l’administration des ventes pour une action complémentaire.</a:t>
            </a:r>
            <a:endParaRPr lang="fr-FR" sz="1800" dirty="0">
              <a:solidFill>
                <a:srgbClr val="000099"/>
              </a:solidFill>
              <a:latin typeface="Outfit"/>
              <a:cs typeface="Segoe UI"/>
            </a:endParaRPr>
          </a:p>
          <a:p>
            <a:endParaRPr lang="fr-FR" sz="1800" dirty="0">
              <a:solidFill>
                <a:srgbClr val="000099"/>
              </a:solidFill>
              <a:latin typeface="Outfit"/>
              <a:cs typeface="Segoe UI"/>
            </a:endParaRPr>
          </a:p>
          <a:p>
            <a:endParaRPr lang="fr-FR" sz="1800" dirty="0">
              <a:solidFill>
                <a:srgbClr val="203279"/>
              </a:solidFill>
              <a:latin typeface="Segoe UI"/>
              <a:cs typeface="Segoe UI"/>
            </a:endParaRPr>
          </a:p>
          <a:p>
            <a:endParaRPr lang="fr-FR" sz="1800" dirty="0">
              <a:solidFill>
                <a:srgbClr val="203279"/>
              </a:solidFill>
              <a:latin typeface="Segoe UI"/>
              <a:cs typeface="Segoe UI"/>
            </a:endParaRPr>
          </a:p>
          <a:p>
            <a:endParaRPr lang="fr-FR" dirty="0">
              <a:latin typeface="Outfit"/>
              <a:cs typeface="Segoe UI"/>
            </a:endParaRPr>
          </a:p>
          <a:p>
            <a:endParaRPr lang="fr-FR" dirty="0">
              <a:latin typeface="Outfit"/>
            </a:endParaRPr>
          </a:p>
          <a:p>
            <a:endParaRPr lang="fr-FR"/>
          </a:p>
        </p:txBody>
      </p:sp>
      <p:pic>
        <p:nvPicPr>
          <p:cNvPr id="6" name="Content Placeholder 5">
            <a:extLst>
              <a:ext uri="{FF2B5EF4-FFF2-40B4-BE49-F238E27FC236}">
                <a16:creationId xmlns:a16="http://schemas.microsoft.com/office/drawing/2014/main" id="{0F8B565F-110C-2248-9848-DD405C53A5C4}"/>
              </a:ext>
            </a:extLst>
          </p:cNvPr>
          <p:cNvPicPr>
            <a:picLocks noChangeAspect="1"/>
          </p:cNvPicPr>
          <p:nvPr/>
        </p:nvPicPr>
        <p:blipFill>
          <a:blip r:embed="rId2"/>
          <a:stretch>
            <a:fillRect/>
          </a:stretch>
        </p:blipFill>
        <p:spPr>
          <a:xfrm>
            <a:off x="5803912" y="1623517"/>
            <a:ext cx="5054234" cy="769504"/>
          </a:xfrm>
          <a:prstGeom prst="rect">
            <a:avLst/>
          </a:prstGeom>
          <a:ln w="28575">
            <a:solidFill>
              <a:srgbClr val="203279"/>
            </a:solidFill>
          </a:ln>
        </p:spPr>
      </p:pic>
      <p:pic>
        <p:nvPicPr>
          <p:cNvPr id="8" name="Picture 7">
            <a:extLst>
              <a:ext uri="{FF2B5EF4-FFF2-40B4-BE49-F238E27FC236}">
                <a16:creationId xmlns:a16="http://schemas.microsoft.com/office/drawing/2014/main" id="{1CEB73C5-90E4-3246-9699-CD473E2BC2E7}"/>
              </a:ext>
            </a:extLst>
          </p:cNvPr>
          <p:cNvPicPr>
            <a:picLocks noChangeAspect="1"/>
          </p:cNvPicPr>
          <p:nvPr/>
        </p:nvPicPr>
        <p:blipFill>
          <a:blip r:embed="rId3"/>
          <a:stretch>
            <a:fillRect/>
          </a:stretch>
        </p:blipFill>
        <p:spPr>
          <a:xfrm>
            <a:off x="5786695" y="2516628"/>
            <a:ext cx="5069986" cy="1527420"/>
          </a:xfrm>
          <a:prstGeom prst="rect">
            <a:avLst/>
          </a:prstGeom>
          <a:ln w="28575">
            <a:solidFill>
              <a:srgbClr val="002060"/>
            </a:solidFill>
          </a:ln>
        </p:spPr>
      </p:pic>
      <p:pic>
        <p:nvPicPr>
          <p:cNvPr id="12" name="Picture 11">
            <a:extLst>
              <a:ext uri="{FF2B5EF4-FFF2-40B4-BE49-F238E27FC236}">
                <a16:creationId xmlns:a16="http://schemas.microsoft.com/office/drawing/2014/main" id="{B0C915FF-2EE2-E7F3-0645-568B949C7CEA}"/>
              </a:ext>
            </a:extLst>
          </p:cNvPr>
          <p:cNvPicPr>
            <a:picLocks noChangeAspect="1"/>
          </p:cNvPicPr>
          <p:nvPr/>
        </p:nvPicPr>
        <p:blipFill>
          <a:blip r:embed="rId4"/>
          <a:stretch>
            <a:fillRect/>
          </a:stretch>
        </p:blipFill>
        <p:spPr>
          <a:xfrm>
            <a:off x="5788270" y="4284296"/>
            <a:ext cx="5079999" cy="1718408"/>
          </a:xfrm>
          <a:prstGeom prst="rect">
            <a:avLst/>
          </a:prstGeom>
          <a:ln w="28575">
            <a:solidFill>
              <a:srgbClr val="002060"/>
            </a:solidFill>
          </a:ln>
        </p:spPr>
      </p:pic>
    </p:spTree>
    <p:extLst>
      <p:ext uri="{BB962C8B-B14F-4D97-AF65-F5344CB8AC3E}">
        <p14:creationId xmlns:p14="http://schemas.microsoft.com/office/powerpoint/2010/main" val="2289415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CA0BE-AC7D-1C14-DCF4-AA390CE5400B}"/>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428E4ECD-326D-30FB-D9B0-7583134488B1}"/>
              </a:ext>
            </a:extLst>
          </p:cNvPr>
          <p:cNvSpPr>
            <a:spLocks noGrp="1"/>
          </p:cNvSpPr>
          <p:nvPr>
            <p:ph type="body" sz="quarter" idx="14"/>
          </p:nvPr>
        </p:nvSpPr>
        <p:spPr>
          <a:xfrm>
            <a:off x="373685" y="550670"/>
            <a:ext cx="10506835" cy="470918"/>
          </a:xfrm>
        </p:spPr>
        <p:txBody>
          <a:bodyPr vert="horz" lIns="91440" tIns="45720" rIns="91440" bIns="45720" rtlCol="0" anchor="t">
            <a:normAutofit lnSpcReduction="10000"/>
          </a:bodyPr>
          <a:lstStyle/>
          <a:p>
            <a:r>
              <a:rPr lang="fr-FR" b="1">
                <a:latin typeface="Outfit"/>
              </a:rPr>
              <a:t>Renseigner</a:t>
            </a:r>
            <a:r>
              <a:rPr lang="fr-FR" b="1" dirty="0">
                <a:latin typeface="Outfit"/>
              </a:rPr>
              <a:t> des références de commande</a:t>
            </a:r>
          </a:p>
          <a:p>
            <a:endParaRPr lang="fr-FR"/>
          </a:p>
        </p:txBody>
      </p:sp>
      <p:sp>
        <p:nvSpPr>
          <p:cNvPr id="4" name="Espace réservé du texte 3">
            <a:extLst>
              <a:ext uri="{FF2B5EF4-FFF2-40B4-BE49-F238E27FC236}">
                <a16:creationId xmlns:a16="http://schemas.microsoft.com/office/drawing/2014/main" id="{963E3EC8-787B-E266-67A5-0A7E08E8E9B1}"/>
              </a:ext>
            </a:extLst>
          </p:cNvPr>
          <p:cNvSpPr>
            <a:spLocks noGrp="1"/>
          </p:cNvSpPr>
          <p:nvPr>
            <p:ph type="body" sz="quarter" idx="11"/>
          </p:nvPr>
        </p:nvSpPr>
        <p:spPr/>
        <p:txBody>
          <a:bodyPr/>
          <a:lstStyle/>
          <a:p>
            <a:endParaRPr lang="fr-FR"/>
          </a:p>
        </p:txBody>
      </p:sp>
      <p:sp>
        <p:nvSpPr>
          <p:cNvPr id="5" name="Espace réservé du texte 4">
            <a:extLst>
              <a:ext uri="{FF2B5EF4-FFF2-40B4-BE49-F238E27FC236}">
                <a16:creationId xmlns:a16="http://schemas.microsoft.com/office/drawing/2014/main" id="{8B9EA2DD-B749-198A-FDC6-80E52F187186}"/>
              </a:ext>
            </a:extLst>
          </p:cNvPr>
          <p:cNvSpPr>
            <a:spLocks noGrp="1"/>
          </p:cNvSpPr>
          <p:nvPr>
            <p:ph type="body" sz="quarter" idx="17"/>
          </p:nvPr>
        </p:nvSpPr>
        <p:spPr>
          <a:xfrm>
            <a:off x="550226" y="1812062"/>
            <a:ext cx="3862186" cy="3521318"/>
          </a:xfrm>
        </p:spPr>
        <p:txBody>
          <a:bodyPr vert="horz" lIns="91440" tIns="45720" rIns="91440" bIns="45720" rtlCol="0" anchor="t">
            <a:normAutofit/>
          </a:bodyPr>
          <a:lstStyle/>
          <a:p>
            <a:pPr fontAlgn="base"/>
            <a:endParaRPr lang="fr-FR"/>
          </a:p>
          <a:p>
            <a:endParaRPr lang="fr-FR"/>
          </a:p>
        </p:txBody>
      </p:sp>
      <p:sp>
        <p:nvSpPr>
          <p:cNvPr id="12" name="TextBox 11">
            <a:extLst>
              <a:ext uri="{FF2B5EF4-FFF2-40B4-BE49-F238E27FC236}">
                <a16:creationId xmlns:a16="http://schemas.microsoft.com/office/drawing/2014/main" id="{31D0A630-4233-F74B-FD9E-BE6CA239C965}"/>
              </a:ext>
            </a:extLst>
          </p:cNvPr>
          <p:cNvSpPr txBox="1"/>
          <p:nvPr/>
        </p:nvSpPr>
        <p:spPr>
          <a:xfrm>
            <a:off x="371231" y="1250460"/>
            <a:ext cx="3595077" cy="53122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r>
              <a:rPr lang="fr-FR" sz="1600">
                <a:solidFill>
                  <a:srgbClr val="000099"/>
                </a:solidFill>
                <a:latin typeface="Outfit"/>
                <a:cs typeface="Segoe UI"/>
              </a:rPr>
              <a:t>Les références de commande sont </a:t>
            </a:r>
            <a:r>
              <a:rPr lang="fr-FR" sz="1600" dirty="0">
                <a:solidFill>
                  <a:srgbClr val="000099"/>
                </a:solidFill>
                <a:latin typeface="Outfit"/>
                <a:cs typeface="Segoe UI"/>
              </a:rPr>
              <a:t>à ajouter </a:t>
            </a:r>
            <a:endParaRPr lang="en-US" sz="1600" dirty="0">
              <a:solidFill>
                <a:srgbClr val="000099"/>
              </a:solidFill>
              <a:latin typeface="Outfit"/>
              <a:cs typeface="Segoe UI"/>
            </a:endParaRPr>
          </a:p>
          <a:p>
            <a:pPr>
              <a:lnSpc>
                <a:spcPct val="90000"/>
              </a:lnSpc>
              <a:spcBef>
                <a:spcPts val="1000"/>
              </a:spcBef>
            </a:pPr>
            <a:r>
              <a:rPr lang="fr-FR" sz="1600" dirty="0">
                <a:solidFill>
                  <a:srgbClr val="000099"/>
                </a:solidFill>
                <a:latin typeface="Outfit"/>
                <a:cs typeface="Segoe UI"/>
              </a:rPr>
              <a:t>1- Dans l’opportunité, dans le pavé « informations de facturation » en cliquant sur le crayon 🖍 à droite des champs </a:t>
            </a:r>
            <a:r>
              <a:rPr lang="fr-FR" sz="1600">
                <a:solidFill>
                  <a:srgbClr val="000099"/>
                </a:solidFill>
                <a:latin typeface="Outfit"/>
                <a:cs typeface="Segoe UI"/>
              </a:rPr>
              <a:t>dédiés</a:t>
            </a:r>
            <a:endParaRPr lang="fr-FR" sz="1600" dirty="0">
              <a:solidFill>
                <a:srgbClr val="000099"/>
              </a:solidFill>
              <a:latin typeface="Outfit"/>
              <a:cs typeface="Segoe UI"/>
            </a:endParaRPr>
          </a:p>
          <a:p>
            <a:pPr>
              <a:lnSpc>
                <a:spcPct val="90000"/>
              </a:lnSpc>
              <a:spcBef>
                <a:spcPts val="1000"/>
              </a:spcBef>
            </a:pPr>
            <a:r>
              <a:rPr lang="fr-FR" sz="1600">
                <a:solidFill>
                  <a:srgbClr val="000099"/>
                </a:solidFill>
                <a:latin typeface="Outfit"/>
                <a:cs typeface="Segoe UI"/>
              </a:rPr>
              <a:t>2- Dans la commande en renseignant le champs « référence de commande » et « Code service » par le biais du crayon 🖍 à droite de chaque champ.</a:t>
            </a:r>
            <a:endParaRPr lang="en-US" sz="1600" dirty="0">
              <a:solidFill>
                <a:srgbClr val="000099"/>
              </a:solidFill>
              <a:latin typeface="Outfit"/>
              <a:cs typeface="Segoe UI"/>
            </a:endParaRPr>
          </a:p>
          <a:p>
            <a:endParaRPr lang="fr-FR" sz="1600" dirty="0">
              <a:solidFill>
                <a:srgbClr val="000099"/>
              </a:solidFill>
              <a:latin typeface="Outfit"/>
              <a:cs typeface="Segoe UI"/>
            </a:endParaRPr>
          </a:p>
          <a:p>
            <a:endParaRPr lang="fr-FR" sz="1600" dirty="0">
              <a:solidFill>
                <a:srgbClr val="000099"/>
              </a:solidFill>
              <a:latin typeface="Outfit"/>
              <a:cs typeface="Segoe UI"/>
            </a:endParaRPr>
          </a:p>
          <a:p>
            <a:endParaRPr lang="fr-FR" sz="1600" dirty="0">
              <a:solidFill>
                <a:srgbClr val="000099"/>
              </a:solidFill>
              <a:latin typeface="Outfit"/>
              <a:cs typeface="Segoe UI"/>
            </a:endParaRPr>
          </a:p>
          <a:p>
            <a:pPr>
              <a:lnSpc>
                <a:spcPct val="90000"/>
              </a:lnSpc>
              <a:spcBef>
                <a:spcPts val="1000"/>
              </a:spcBef>
            </a:pPr>
            <a:endParaRPr lang="fr-FR" sz="1600" dirty="0">
              <a:solidFill>
                <a:srgbClr val="000099"/>
              </a:solidFill>
              <a:latin typeface="Outfit"/>
              <a:cs typeface="Segoe UI"/>
            </a:endParaRPr>
          </a:p>
          <a:p>
            <a:pPr>
              <a:lnSpc>
                <a:spcPct val="90000"/>
              </a:lnSpc>
              <a:spcBef>
                <a:spcPts val="1000"/>
              </a:spcBef>
            </a:pPr>
            <a:endParaRPr lang="fr-FR" sz="1600" dirty="0">
              <a:solidFill>
                <a:srgbClr val="000099"/>
              </a:solidFill>
              <a:latin typeface="Outfit"/>
              <a:cs typeface="Segoe UI"/>
            </a:endParaRPr>
          </a:p>
          <a:p>
            <a:pPr>
              <a:lnSpc>
                <a:spcPct val="90000"/>
              </a:lnSpc>
              <a:spcBef>
                <a:spcPts val="1000"/>
              </a:spcBef>
            </a:pPr>
            <a:endParaRPr lang="fr-FR" dirty="0">
              <a:solidFill>
                <a:srgbClr val="000099"/>
              </a:solidFill>
              <a:latin typeface="Outfit"/>
              <a:cs typeface="Segoe UI"/>
            </a:endParaRPr>
          </a:p>
          <a:p>
            <a:pPr>
              <a:lnSpc>
                <a:spcPct val="90000"/>
              </a:lnSpc>
              <a:spcBef>
                <a:spcPts val="1000"/>
              </a:spcBef>
            </a:pPr>
            <a:endParaRPr lang="fr-FR" dirty="0">
              <a:solidFill>
                <a:srgbClr val="000099"/>
              </a:solidFill>
              <a:latin typeface="Outfit"/>
              <a:cs typeface="Segoe UI"/>
            </a:endParaRPr>
          </a:p>
          <a:p>
            <a:endParaRPr lang="fr-FR" dirty="0">
              <a:solidFill>
                <a:srgbClr val="0425B9"/>
              </a:solidFill>
              <a:latin typeface="Outfit"/>
            </a:endParaRPr>
          </a:p>
          <a:p>
            <a:endParaRPr lang="fr-FR" dirty="0">
              <a:solidFill>
                <a:srgbClr val="0425B9"/>
              </a:solidFill>
              <a:latin typeface="Outfit"/>
            </a:endParaRPr>
          </a:p>
        </p:txBody>
      </p:sp>
      <p:pic>
        <p:nvPicPr>
          <p:cNvPr id="6" name="Picture 5">
            <a:extLst>
              <a:ext uri="{FF2B5EF4-FFF2-40B4-BE49-F238E27FC236}">
                <a16:creationId xmlns:a16="http://schemas.microsoft.com/office/drawing/2014/main" id="{01E3B009-8E2B-5637-9DD2-7A1EA26CB1C4}"/>
              </a:ext>
            </a:extLst>
          </p:cNvPr>
          <p:cNvPicPr>
            <a:picLocks noChangeAspect="1"/>
          </p:cNvPicPr>
          <p:nvPr/>
        </p:nvPicPr>
        <p:blipFill>
          <a:blip r:embed="rId2"/>
          <a:stretch>
            <a:fillRect/>
          </a:stretch>
        </p:blipFill>
        <p:spPr>
          <a:xfrm>
            <a:off x="3968994" y="1255223"/>
            <a:ext cx="7653704" cy="1348399"/>
          </a:xfrm>
          <a:prstGeom prst="rect">
            <a:avLst/>
          </a:prstGeom>
        </p:spPr>
      </p:pic>
      <p:pic>
        <p:nvPicPr>
          <p:cNvPr id="7" name="Picture 6">
            <a:extLst>
              <a:ext uri="{FF2B5EF4-FFF2-40B4-BE49-F238E27FC236}">
                <a16:creationId xmlns:a16="http://schemas.microsoft.com/office/drawing/2014/main" id="{2EB67B8E-4C63-0388-D144-1B841532EEF6}"/>
              </a:ext>
            </a:extLst>
          </p:cNvPr>
          <p:cNvPicPr>
            <a:picLocks noChangeAspect="1"/>
          </p:cNvPicPr>
          <p:nvPr/>
        </p:nvPicPr>
        <p:blipFill>
          <a:blip r:embed="rId3"/>
          <a:stretch>
            <a:fillRect/>
          </a:stretch>
        </p:blipFill>
        <p:spPr>
          <a:xfrm>
            <a:off x="4883394" y="3136534"/>
            <a:ext cx="6000750" cy="1952625"/>
          </a:xfrm>
          <a:prstGeom prst="rect">
            <a:avLst/>
          </a:prstGeom>
        </p:spPr>
      </p:pic>
      <p:sp>
        <p:nvSpPr>
          <p:cNvPr id="8" name="Ellipse 7">
            <a:extLst>
              <a:ext uri="{FF2B5EF4-FFF2-40B4-BE49-F238E27FC236}">
                <a16:creationId xmlns:a16="http://schemas.microsoft.com/office/drawing/2014/main" id="{2DE7F22A-3459-D91C-A621-0A2C39EEFB01}"/>
              </a:ext>
            </a:extLst>
          </p:cNvPr>
          <p:cNvSpPr/>
          <p:nvPr/>
        </p:nvSpPr>
        <p:spPr>
          <a:xfrm>
            <a:off x="7333954" y="952355"/>
            <a:ext cx="312372" cy="302464"/>
          </a:xfrm>
          <a:prstGeom prst="ellipse">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b="1">
                <a:solidFill>
                  <a:schemeClr val="bg2"/>
                </a:solidFill>
              </a:rPr>
              <a:t>1</a:t>
            </a:r>
          </a:p>
        </p:txBody>
      </p:sp>
      <p:sp>
        <p:nvSpPr>
          <p:cNvPr id="9" name="Ellipse 9">
            <a:extLst>
              <a:ext uri="{FF2B5EF4-FFF2-40B4-BE49-F238E27FC236}">
                <a16:creationId xmlns:a16="http://schemas.microsoft.com/office/drawing/2014/main" id="{16D5D3F8-9E85-63B7-47FC-4B7E4E33CD7D}"/>
              </a:ext>
            </a:extLst>
          </p:cNvPr>
          <p:cNvSpPr/>
          <p:nvPr/>
        </p:nvSpPr>
        <p:spPr>
          <a:xfrm>
            <a:off x="7317893" y="2815337"/>
            <a:ext cx="341679" cy="322002"/>
          </a:xfrm>
          <a:prstGeom prst="ellipse">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b="1">
                <a:solidFill>
                  <a:schemeClr val="bg2"/>
                </a:solidFill>
              </a:rPr>
              <a:t>2</a:t>
            </a:r>
          </a:p>
        </p:txBody>
      </p:sp>
    </p:spTree>
    <p:extLst>
      <p:ext uri="{BB962C8B-B14F-4D97-AF65-F5344CB8AC3E}">
        <p14:creationId xmlns:p14="http://schemas.microsoft.com/office/powerpoint/2010/main" val="3001458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37991C-1C2D-B0AE-4EC7-C1E5077DF15D}"/>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333707C3-4BBF-AC36-159A-2DBB587193CB}"/>
              </a:ext>
            </a:extLst>
          </p:cNvPr>
          <p:cNvSpPr>
            <a:spLocks noGrp="1"/>
          </p:cNvSpPr>
          <p:nvPr>
            <p:ph type="body" sz="quarter" idx="14"/>
          </p:nvPr>
        </p:nvSpPr>
        <p:spPr>
          <a:xfrm>
            <a:off x="373685" y="550670"/>
            <a:ext cx="10506835" cy="470918"/>
          </a:xfrm>
        </p:spPr>
        <p:txBody>
          <a:bodyPr vert="horz" lIns="91440" tIns="45720" rIns="91440" bIns="45720" rtlCol="0" anchor="t">
            <a:normAutofit lnSpcReduction="10000"/>
          </a:bodyPr>
          <a:lstStyle/>
          <a:p>
            <a:r>
              <a:rPr lang="fr-FR" b="1">
                <a:latin typeface="Outfit"/>
              </a:rPr>
              <a:t>Paramétrage des références de commande</a:t>
            </a:r>
          </a:p>
          <a:p>
            <a:endParaRPr lang="fr-FR"/>
          </a:p>
        </p:txBody>
      </p:sp>
      <p:sp>
        <p:nvSpPr>
          <p:cNvPr id="4" name="Espace réservé du texte 3">
            <a:extLst>
              <a:ext uri="{FF2B5EF4-FFF2-40B4-BE49-F238E27FC236}">
                <a16:creationId xmlns:a16="http://schemas.microsoft.com/office/drawing/2014/main" id="{28E4E118-9FA1-C701-DE32-191D162DADE6}"/>
              </a:ext>
            </a:extLst>
          </p:cNvPr>
          <p:cNvSpPr>
            <a:spLocks noGrp="1"/>
          </p:cNvSpPr>
          <p:nvPr>
            <p:ph type="body" sz="quarter" idx="11"/>
          </p:nvPr>
        </p:nvSpPr>
        <p:spPr/>
        <p:txBody>
          <a:bodyPr/>
          <a:lstStyle/>
          <a:p>
            <a:endParaRPr lang="fr-FR"/>
          </a:p>
        </p:txBody>
      </p:sp>
      <p:sp>
        <p:nvSpPr>
          <p:cNvPr id="5" name="Espace réservé du texte 4">
            <a:extLst>
              <a:ext uri="{FF2B5EF4-FFF2-40B4-BE49-F238E27FC236}">
                <a16:creationId xmlns:a16="http://schemas.microsoft.com/office/drawing/2014/main" id="{55DF50F7-D0D4-7CE5-840C-C91D4FCA84B9}"/>
              </a:ext>
            </a:extLst>
          </p:cNvPr>
          <p:cNvSpPr>
            <a:spLocks noGrp="1"/>
          </p:cNvSpPr>
          <p:nvPr>
            <p:ph type="body" sz="quarter" idx="17"/>
          </p:nvPr>
        </p:nvSpPr>
        <p:spPr>
          <a:xfrm>
            <a:off x="550226" y="1812062"/>
            <a:ext cx="3862186" cy="3521318"/>
          </a:xfrm>
        </p:spPr>
        <p:txBody>
          <a:bodyPr vert="horz" lIns="91440" tIns="45720" rIns="91440" bIns="45720" rtlCol="0" anchor="t">
            <a:normAutofit/>
          </a:bodyPr>
          <a:lstStyle/>
          <a:p>
            <a:pPr fontAlgn="base"/>
            <a:endParaRPr lang="fr-FR"/>
          </a:p>
          <a:p>
            <a:endParaRPr lang="fr-FR"/>
          </a:p>
        </p:txBody>
      </p:sp>
      <p:sp>
        <p:nvSpPr>
          <p:cNvPr id="12" name="TextBox 11">
            <a:extLst>
              <a:ext uri="{FF2B5EF4-FFF2-40B4-BE49-F238E27FC236}">
                <a16:creationId xmlns:a16="http://schemas.microsoft.com/office/drawing/2014/main" id="{25D2E8F1-E2B9-7ADF-CA3A-45F673188109}"/>
              </a:ext>
            </a:extLst>
          </p:cNvPr>
          <p:cNvSpPr txBox="1"/>
          <p:nvPr/>
        </p:nvSpPr>
        <p:spPr>
          <a:xfrm>
            <a:off x="371231" y="1250460"/>
            <a:ext cx="3595077" cy="73066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r>
              <a:rPr lang="fr-FR" sz="1600">
                <a:solidFill>
                  <a:srgbClr val="000099"/>
                </a:solidFill>
                <a:latin typeface="Outfit"/>
                <a:cs typeface="Segoe UI"/>
              </a:rPr>
              <a:t>Il est emportant de vérifier que la mention « Référence de commande obligatoire » est bien paramétrée dans la fiche entité afin d’éviter le rejet des prochaines factures.</a:t>
            </a:r>
            <a:endParaRPr lang="en-US" sz="1600">
              <a:solidFill>
                <a:srgbClr val="000099"/>
              </a:solidFill>
              <a:latin typeface="Outfit"/>
              <a:cs typeface="Segoe UI"/>
            </a:endParaRPr>
          </a:p>
          <a:p>
            <a:pPr>
              <a:lnSpc>
                <a:spcPct val="90000"/>
              </a:lnSpc>
              <a:spcBef>
                <a:spcPts val="1000"/>
              </a:spcBef>
            </a:pPr>
            <a:r>
              <a:rPr lang="fr-FR" sz="1600">
                <a:solidFill>
                  <a:srgbClr val="000099"/>
                </a:solidFill>
                <a:latin typeface="Outfit"/>
                <a:cs typeface="Segoe UI"/>
              </a:rPr>
              <a:t>Pour cela, il suffit de se rendre sur la fiche entité, ensuite dans le pavé « Données de facturation », cliquer sur le crayon 🖍 à droite de la référence de commande obligatoire, ensuite sélectionner dans le menu déroulant la mention « OUI ».</a:t>
            </a:r>
            <a:endParaRPr lang="en-US" sz="1600">
              <a:solidFill>
                <a:srgbClr val="000099"/>
              </a:solidFill>
              <a:latin typeface="Outfit"/>
              <a:cs typeface="Segoe UI"/>
            </a:endParaRPr>
          </a:p>
          <a:p>
            <a:pPr>
              <a:lnSpc>
                <a:spcPct val="90000"/>
              </a:lnSpc>
              <a:spcBef>
                <a:spcPts val="1000"/>
              </a:spcBef>
            </a:pPr>
            <a:r>
              <a:rPr lang="fr-FR" sz="1600" dirty="0">
                <a:solidFill>
                  <a:srgbClr val="000099"/>
                </a:solidFill>
                <a:latin typeface="Outfit"/>
                <a:cs typeface="Segoe UI"/>
              </a:rPr>
              <a:t>La même manipulation est </a:t>
            </a:r>
            <a:r>
              <a:rPr lang="fr-FR" sz="1600">
                <a:solidFill>
                  <a:srgbClr val="000099"/>
                </a:solidFill>
                <a:latin typeface="Outfit"/>
                <a:cs typeface="Segoe UI"/>
              </a:rPr>
              <a:t>à</a:t>
            </a:r>
            <a:r>
              <a:rPr lang="fr-FR" sz="1600" dirty="0">
                <a:solidFill>
                  <a:srgbClr val="000099"/>
                </a:solidFill>
                <a:latin typeface="Outfit"/>
                <a:cs typeface="Segoe UI"/>
              </a:rPr>
              <a:t> reproduire pour le code service si cela est précisé par le client, la seule différence est que le code service est un code unique et vous devez le paramétrer dans la case ➡ « Code service </a:t>
            </a:r>
            <a:r>
              <a:rPr lang="fr-FR" sz="1600">
                <a:solidFill>
                  <a:srgbClr val="000099"/>
                </a:solidFill>
                <a:latin typeface="Outfit"/>
                <a:cs typeface="Segoe UI"/>
              </a:rPr>
              <a:t>à</a:t>
            </a:r>
            <a:r>
              <a:rPr lang="fr-FR" sz="1600" dirty="0">
                <a:solidFill>
                  <a:srgbClr val="000099"/>
                </a:solidFill>
                <a:latin typeface="Outfit"/>
                <a:cs typeface="Segoe UI"/>
              </a:rPr>
              <a:t> utiliser ». </a:t>
            </a:r>
            <a:endParaRPr lang="en-US" sz="1600" dirty="0">
              <a:solidFill>
                <a:srgbClr val="000099"/>
              </a:solidFill>
              <a:latin typeface="Outfit"/>
              <a:cs typeface="Segoe UI"/>
            </a:endParaRPr>
          </a:p>
          <a:p>
            <a:endParaRPr lang="fr-FR" sz="1600" dirty="0">
              <a:solidFill>
                <a:srgbClr val="000099"/>
              </a:solidFill>
              <a:latin typeface="Outfit"/>
              <a:cs typeface="Segoe UI"/>
            </a:endParaRPr>
          </a:p>
          <a:p>
            <a:endParaRPr lang="fr-FR" sz="1600" dirty="0">
              <a:solidFill>
                <a:srgbClr val="000099"/>
              </a:solidFill>
              <a:latin typeface="Outfit"/>
              <a:cs typeface="Segoe UI"/>
            </a:endParaRPr>
          </a:p>
          <a:p>
            <a:endParaRPr lang="fr-FR" sz="1600" dirty="0">
              <a:solidFill>
                <a:srgbClr val="000099"/>
              </a:solidFill>
              <a:latin typeface="Outfit"/>
              <a:cs typeface="Segoe UI"/>
            </a:endParaRPr>
          </a:p>
          <a:p>
            <a:pPr>
              <a:lnSpc>
                <a:spcPct val="90000"/>
              </a:lnSpc>
              <a:spcBef>
                <a:spcPts val="1000"/>
              </a:spcBef>
            </a:pPr>
            <a:endParaRPr lang="fr-FR" sz="1600" dirty="0">
              <a:solidFill>
                <a:srgbClr val="000099"/>
              </a:solidFill>
              <a:latin typeface="Outfit"/>
              <a:cs typeface="Segoe UI"/>
            </a:endParaRPr>
          </a:p>
          <a:p>
            <a:pPr>
              <a:lnSpc>
                <a:spcPct val="90000"/>
              </a:lnSpc>
              <a:spcBef>
                <a:spcPts val="1000"/>
              </a:spcBef>
            </a:pPr>
            <a:endParaRPr lang="fr-FR" sz="1600" dirty="0">
              <a:solidFill>
                <a:srgbClr val="000099"/>
              </a:solidFill>
              <a:latin typeface="Outfit"/>
              <a:cs typeface="Segoe UI"/>
            </a:endParaRPr>
          </a:p>
          <a:p>
            <a:pPr>
              <a:lnSpc>
                <a:spcPct val="90000"/>
              </a:lnSpc>
              <a:spcBef>
                <a:spcPts val="1000"/>
              </a:spcBef>
            </a:pPr>
            <a:endParaRPr lang="fr-FR" dirty="0">
              <a:solidFill>
                <a:srgbClr val="000099"/>
              </a:solidFill>
              <a:latin typeface="Outfit"/>
              <a:cs typeface="Segoe UI"/>
            </a:endParaRPr>
          </a:p>
          <a:p>
            <a:pPr>
              <a:lnSpc>
                <a:spcPct val="90000"/>
              </a:lnSpc>
              <a:spcBef>
                <a:spcPts val="1000"/>
              </a:spcBef>
            </a:pPr>
            <a:endParaRPr lang="fr-FR" dirty="0">
              <a:solidFill>
                <a:srgbClr val="000099"/>
              </a:solidFill>
              <a:latin typeface="Outfit"/>
              <a:cs typeface="Segoe UI"/>
            </a:endParaRPr>
          </a:p>
          <a:p>
            <a:endParaRPr lang="fr-FR" dirty="0">
              <a:solidFill>
                <a:srgbClr val="0425B9"/>
              </a:solidFill>
              <a:latin typeface="Outfit"/>
            </a:endParaRPr>
          </a:p>
          <a:p>
            <a:endParaRPr lang="fr-FR" dirty="0">
              <a:solidFill>
                <a:srgbClr val="0425B9"/>
              </a:solidFill>
              <a:latin typeface="Outfit"/>
            </a:endParaRPr>
          </a:p>
        </p:txBody>
      </p:sp>
      <p:pic>
        <p:nvPicPr>
          <p:cNvPr id="10" name="Picture 9">
            <a:extLst>
              <a:ext uri="{FF2B5EF4-FFF2-40B4-BE49-F238E27FC236}">
                <a16:creationId xmlns:a16="http://schemas.microsoft.com/office/drawing/2014/main" id="{0BEAB418-4F42-177F-CEA1-467063BA17F4}"/>
              </a:ext>
            </a:extLst>
          </p:cNvPr>
          <p:cNvPicPr>
            <a:picLocks noChangeAspect="1"/>
          </p:cNvPicPr>
          <p:nvPr/>
        </p:nvPicPr>
        <p:blipFill>
          <a:blip r:embed="rId2"/>
          <a:stretch>
            <a:fillRect/>
          </a:stretch>
        </p:blipFill>
        <p:spPr>
          <a:xfrm>
            <a:off x="4323007" y="1970332"/>
            <a:ext cx="6828449" cy="2594952"/>
          </a:xfrm>
          <a:prstGeom prst="rect">
            <a:avLst/>
          </a:prstGeom>
        </p:spPr>
      </p:pic>
    </p:spTree>
    <p:extLst>
      <p:ext uri="{BB962C8B-B14F-4D97-AF65-F5344CB8AC3E}">
        <p14:creationId xmlns:p14="http://schemas.microsoft.com/office/powerpoint/2010/main" val="571272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21FE51-1C9F-912F-4DCA-35404D52DDEA}"/>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474A8868-ADF1-70DB-1AC8-A8EE3F6B9A58}"/>
              </a:ext>
            </a:extLst>
          </p:cNvPr>
          <p:cNvSpPr>
            <a:spLocks noGrp="1"/>
          </p:cNvSpPr>
          <p:nvPr>
            <p:ph type="title"/>
          </p:nvPr>
        </p:nvSpPr>
        <p:spPr>
          <a:xfrm>
            <a:off x="337612" y="332773"/>
            <a:ext cx="10513412" cy="762000"/>
          </a:xfrm>
        </p:spPr>
        <p:txBody>
          <a:bodyPr>
            <a:normAutofit/>
          </a:bodyPr>
          <a:lstStyle/>
          <a:p>
            <a:r>
              <a:rPr lang="fr-FR" sz="3200" b="1">
                <a:latin typeface="Outfit"/>
              </a:rPr>
              <a:t>3) Le livrable</a:t>
            </a:r>
          </a:p>
        </p:txBody>
      </p:sp>
      <p:sp>
        <p:nvSpPr>
          <p:cNvPr id="4" name="Espace réservé du texte 3">
            <a:extLst>
              <a:ext uri="{FF2B5EF4-FFF2-40B4-BE49-F238E27FC236}">
                <a16:creationId xmlns:a16="http://schemas.microsoft.com/office/drawing/2014/main" id="{10FD63B3-AE51-A6E9-F342-B23A9710DE90}"/>
              </a:ext>
            </a:extLst>
          </p:cNvPr>
          <p:cNvSpPr>
            <a:spLocks noGrp="1"/>
          </p:cNvSpPr>
          <p:nvPr>
            <p:ph type="body" sz="quarter" idx="11"/>
          </p:nvPr>
        </p:nvSpPr>
        <p:spPr/>
        <p:txBody>
          <a:bodyPr/>
          <a:lstStyle/>
          <a:p>
            <a:endParaRPr lang="fr-FR"/>
          </a:p>
        </p:txBody>
      </p:sp>
      <p:sp>
        <p:nvSpPr>
          <p:cNvPr id="5" name="Espace réservé du texte 4">
            <a:extLst>
              <a:ext uri="{FF2B5EF4-FFF2-40B4-BE49-F238E27FC236}">
                <a16:creationId xmlns:a16="http://schemas.microsoft.com/office/drawing/2014/main" id="{E3314D37-9C5D-52D6-D821-17D0CDFBD407}"/>
              </a:ext>
            </a:extLst>
          </p:cNvPr>
          <p:cNvSpPr>
            <a:spLocks noGrp="1"/>
          </p:cNvSpPr>
          <p:nvPr>
            <p:ph type="body" sz="quarter" idx="17"/>
          </p:nvPr>
        </p:nvSpPr>
        <p:spPr>
          <a:xfrm>
            <a:off x="339303" y="1380798"/>
            <a:ext cx="4106416" cy="3785089"/>
          </a:xfrm>
        </p:spPr>
        <p:txBody>
          <a:bodyPr vert="horz" lIns="91440" tIns="45720" rIns="91440" bIns="45720" rtlCol="0" anchor="t">
            <a:normAutofit/>
          </a:bodyPr>
          <a:lstStyle/>
          <a:p>
            <a:pPr fontAlgn="base"/>
            <a:r>
              <a:rPr lang="fr-FR" sz="1600">
                <a:solidFill>
                  <a:srgbClr val="000099"/>
                </a:solidFill>
                <a:latin typeface="Outfit"/>
                <a:cs typeface="Segoe UI"/>
              </a:rPr>
              <a:t>La majorité des commandes issues de prestations individuelles comportent un livrable obligatoire. Il s’agit d’une étude ou d’une prestation personnalisée qui doit être remise au client au plus tard le jour de la mise en paiement.</a:t>
            </a:r>
            <a:endParaRPr lang="en-US" sz="1600">
              <a:solidFill>
                <a:srgbClr val="000099"/>
              </a:solidFill>
              <a:latin typeface="Outfit"/>
              <a:cs typeface="Segoe UI"/>
            </a:endParaRPr>
          </a:p>
          <a:p>
            <a:r>
              <a:rPr lang="fr-FR" sz="1600" err="1">
                <a:solidFill>
                  <a:srgbClr val="000099"/>
                </a:solidFill>
                <a:latin typeface="Outfit"/>
                <a:cs typeface="Segoe UI"/>
              </a:rPr>
              <a:t>Voici </a:t>
            </a:r>
            <a:r>
              <a:rPr lang="fr-FR" sz="1600">
                <a:solidFill>
                  <a:srgbClr val="000099"/>
                </a:solidFill>
                <a:latin typeface="Outfit"/>
                <a:cs typeface="Segoe UI"/>
              </a:rPr>
              <a:t>la liste des prestations donnant lieu à un </a:t>
            </a:r>
            <a:r>
              <a:rPr lang="fr-FR" sz="1600" dirty="0">
                <a:solidFill>
                  <a:srgbClr val="000099"/>
                </a:solidFill>
                <a:latin typeface="Outfit"/>
                <a:cs typeface="Segoe UI"/>
              </a:rPr>
              <a:t>livrable.</a:t>
            </a:r>
            <a:endParaRPr lang="en-US" sz="1600" dirty="0">
              <a:solidFill>
                <a:srgbClr val="000099"/>
              </a:solidFill>
              <a:latin typeface="Outfit"/>
              <a:cs typeface="Segoe UI"/>
            </a:endParaRPr>
          </a:p>
          <a:p>
            <a:pPr>
              <a:buFontTx/>
              <a:buNone/>
            </a:pPr>
            <a:r>
              <a:rPr lang="fr-FR" sz="1600">
                <a:solidFill>
                  <a:srgbClr val="000099"/>
                </a:solidFill>
                <a:latin typeface="Outfit"/>
                <a:cs typeface="Segoe UI"/>
              </a:rPr>
              <a:t>Le</a:t>
            </a:r>
            <a:r>
              <a:rPr lang="fr-FR" sz="1600" dirty="0">
                <a:solidFill>
                  <a:srgbClr val="000099"/>
                </a:solidFill>
                <a:latin typeface="Outfit"/>
                <a:cs typeface="Segoe UI"/>
              </a:rPr>
              <a:t> contrôle des livrables s’effectue directement dans la commande : le statut doit être renseigné comme « Livré » et le livrable doit être joint dans les fichiers associés.</a:t>
            </a:r>
            <a:endParaRPr lang="en-US" sz="1600" dirty="0">
              <a:solidFill>
                <a:srgbClr val="000099"/>
              </a:solidFill>
              <a:latin typeface="Outfit"/>
              <a:cs typeface="Segoe UI"/>
            </a:endParaRPr>
          </a:p>
          <a:p>
            <a:pPr marL="171450" lvl="1" indent="0">
              <a:spcBef>
                <a:spcPct val="0"/>
              </a:spcBef>
              <a:spcAft>
                <a:spcPts val="600"/>
              </a:spcAft>
              <a:buNone/>
            </a:pPr>
            <a:endParaRPr lang="fr-FR" sz="1600" dirty="0">
              <a:solidFill>
                <a:srgbClr val="000099"/>
              </a:solidFill>
              <a:latin typeface="Outfit"/>
              <a:cs typeface="Segoe UI"/>
            </a:endParaRPr>
          </a:p>
          <a:p>
            <a:endParaRPr lang="fr-FR" sz="1800" dirty="0">
              <a:solidFill>
                <a:srgbClr val="000099"/>
              </a:solidFill>
              <a:latin typeface="Outfit"/>
              <a:cs typeface="Segoe UI"/>
            </a:endParaRPr>
          </a:p>
          <a:p>
            <a:endParaRPr lang="fr-FR" sz="1800" dirty="0">
              <a:solidFill>
                <a:srgbClr val="203279"/>
              </a:solidFill>
              <a:latin typeface="Segoe UI"/>
              <a:cs typeface="Segoe UI"/>
            </a:endParaRPr>
          </a:p>
          <a:p>
            <a:endParaRPr lang="fr-FR" sz="1800" dirty="0">
              <a:solidFill>
                <a:srgbClr val="203279"/>
              </a:solidFill>
              <a:latin typeface="Segoe UI"/>
              <a:cs typeface="Segoe UI"/>
            </a:endParaRPr>
          </a:p>
          <a:p>
            <a:endParaRPr lang="fr-FR" dirty="0">
              <a:latin typeface="Outfit"/>
              <a:cs typeface="Segoe UI"/>
            </a:endParaRPr>
          </a:p>
          <a:p>
            <a:endParaRPr lang="fr-FR" dirty="0">
              <a:latin typeface="Outfit"/>
            </a:endParaRPr>
          </a:p>
          <a:p>
            <a:endParaRPr lang="fr-FR"/>
          </a:p>
        </p:txBody>
      </p:sp>
      <p:graphicFrame>
        <p:nvGraphicFramePr>
          <p:cNvPr id="7" name="Espace réservé du contenu 7">
            <a:extLst>
              <a:ext uri="{FF2B5EF4-FFF2-40B4-BE49-F238E27FC236}">
                <a16:creationId xmlns:a16="http://schemas.microsoft.com/office/drawing/2014/main" id="{E8BE7B3F-4787-DAAE-9597-92E599CD80AB}"/>
              </a:ext>
            </a:extLst>
          </p:cNvPr>
          <p:cNvGraphicFramePr>
            <a:graphicFrameLocks/>
          </p:cNvGraphicFramePr>
          <p:nvPr>
            <p:extLst>
              <p:ext uri="{D42A27DB-BD31-4B8C-83A1-F6EECF244321}">
                <p14:modId xmlns:p14="http://schemas.microsoft.com/office/powerpoint/2010/main" val="4148589318"/>
              </p:ext>
            </p:extLst>
          </p:nvPr>
        </p:nvGraphicFramePr>
        <p:xfrm>
          <a:off x="4894384" y="1094153"/>
          <a:ext cx="5563607" cy="3017520"/>
        </p:xfrm>
        <a:graphic>
          <a:graphicData uri="http://schemas.openxmlformats.org/drawingml/2006/table">
            <a:tbl>
              <a:tblPr>
                <a:tableStyleId>{5C22544A-7EE6-4342-B048-85BDC9FD1C3A}</a:tableStyleId>
              </a:tblPr>
              <a:tblGrid>
                <a:gridCol w="5563607">
                  <a:extLst>
                    <a:ext uri="{9D8B030D-6E8A-4147-A177-3AD203B41FA5}">
                      <a16:colId xmlns:a16="http://schemas.microsoft.com/office/drawing/2014/main" val="4045909829"/>
                    </a:ext>
                  </a:extLst>
                </a:gridCol>
              </a:tblGrid>
              <a:tr h="144842">
                <a:tc>
                  <a:txBody>
                    <a:bodyPr/>
                    <a:lstStyle/>
                    <a:p>
                      <a:pPr algn="l" fontAlgn="ctr"/>
                      <a:r>
                        <a:rPr lang="fr-FR" sz="1100" u="none" strike="noStrike" dirty="0">
                          <a:effectLst/>
                        </a:rPr>
                        <a:t>ACADEMIE Export - Coaching</a:t>
                      </a:r>
                      <a:endParaRPr lang="fr-FR" sz="1100" b="1"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646126201"/>
                  </a:ext>
                </a:extLst>
              </a:tr>
              <a:tr h="144842">
                <a:tc>
                  <a:txBody>
                    <a:bodyPr/>
                    <a:lstStyle/>
                    <a:p>
                      <a:pPr algn="l" fontAlgn="ctr"/>
                      <a:r>
                        <a:rPr lang="fr-FR" sz="1100" u="none" strike="noStrike">
                          <a:effectLst/>
                        </a:rPr>
                        <a:t>ACADEMIE Export - Formation qualifiante</a:t>
                      </a:r>
                      <a:endParaRPr lang="fr-FR"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373190746"/>
                  </a:ext>
                </a:extLst>
              </a:tr>
              <a:tr h="144842">
                <a:tc>
                  <a:txBody>
                    <a:bodyPr/>
                    <a:lstStyle/>
                    <a:p>
                      <a:pPr algn="l" fontAlgn="ctr"/>
                      <a:r>
                        <a:rPr lang="fr-FR" sz="1100" u="none" strike="noStrike">
                          <a:effectLst/>
                        </a:rPr>
                        <a:t>COM Export - Conseil en communication</a:t>
                      </a:r>
                      <a:endParaRPr lang="fr-FR"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526610668"/>
                  </a:ext>
                </a:extLst>
              </a:tr>
              <a:tr h="144842">
                <a:tc>
                  <a:txBody>
                    <a:bodyPr/>
                    <a:lstStyle/>
                    <a:p>
                      <a:pPr algn="l" fontAlgn="ctr"/>
                      <a:r>
                        <a:rPr lang="fr-FR" sz="1100" u="none" strike="noStrike">
                          <a:effectLst/>
                        </a:rPr>
                        <a:t>COM Export - Relations presse et influenceurs</a:t>
                      </a:r>
                      <a:endParaRPr lang="fr-FR"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764525765"/>
                  </a:ext>
                </a:extLst>
              </a:tr>
              <a:tr h="144842">
                <a:tc>
                  <a:txBody>
                    <a:bodyPr/>
                    <a:lstStyle/>
                    <a:p>
                      <a:pPr algn="l" fontAlgn="ctr"/>
                      <a:r>
                        <a:rPr lang="fr-FR" sz="1100" u="none" strike="noStrike">
                          <a:effectLst/>
                        </a:rPr>
                        <a:t>COM Export - Réseaux sociaux</a:t>
                      </a:r>
                      <a:endParaRPr lang="fr-FR"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912714632"/>
                  </a:ext>
                </a:extLst>
              </a:tr>
              <a:tr h="144842">
                <a:tc>
                  <a:txBody>
                    <a:bodyPr/>
                    <a:lstStyle/>
                    <a:p>
                      <a:pPr algn="l" fontAlgn="ctr"/>
                      <a:r>
                        <a:rPr lang="fr-FR" sz="1100" u="none" strike="noStrike">
                          <a:effectLst/>
                        </a:rPr>
                        <a:t>CONNECT Business - Evènement networking</a:t>
                      </a:r>
                      <a:endParaRPr lang="fr-FR"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895658866"/>
                  </a:ext>
                </a:extLst>
              </a:tr>
              <a:tr h="144842">
                <a:tc>
                  <a:txBody>
                    <a:bodyPr/>
                    <a:lstStyle/>
                    <a:p>
                      <a:pPr algn="l" fontAlgn="ctr"/>
                      <a:r>
                        <a:rPr lang="fr-FR" sz="1100" u="none" strike="noStrike">
                          <a:effectLst/>
                        </a:rPr>
                        <a:t>CONNECT Business - Prospection individuelle</a:t>
                      </a:r>
                      <a:endParaRPr lang="fr-FR"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711189549"/>
                  </a:ext>
                </a:extLst>
              </a:tr>
              <a:tr h="144842">
                <a:tc>
                  <a:txBody>
                    <a:bodyPr/>
                    <a:lstStyle/>
                    <a:p>
                      <a:pPr algn="l" fontAlgn="ctr"/>
                      <a:r>
                        <a:rPr lang="fr-FR" sz="1100" u="none" strike="noStrike">
                          <a:effectLst/>
                        </a:rPr>
                        <a:t>DECIDE Export - Diagnostics/Audits</a:t>
                      </a:r>
                      <a:endParaRPr lang="fr-FR"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969915148"/>
                  </a:ext>
                </a:extLst>
              </a:tr>
              <a:tr h="144842">
                <a:tc>
                  <a:txBody>
                    <a:bodyPr/>
                    <a:lstStyle/>
                    <a:p>
                      <a:pPr algn="l" fontAlgn="ctr"/>
                      <a:r>
                        <a:rPr lang="fr-FR" sz="1100" u="none" strike="noStrike">
                          <a:effectLst/>
                        </a:rPr>
                        <a:t>DECIDE Export - Plan d'action et de financement</a:t>
                      </a:r>
                      <a:endParaRPr lang="fr-FR"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348068524"/>
                  </a:ext>
                </a:extLst>
              </a:tr>
              <a:tr h="144842">
                <a:tc>
                  <a:txBody>
                    <a:bodyPr/>
                    <a:lstStyle/>
                    <a:p>
                      <a:pPr algn="l" fontAlgn="ctr"/>
                      <a:r>
                        <a:rPr lang="fr-FR" sz="1100" u="none" strike="noStrike">
                          <a:effectLst/>
                        </a:rPr>
                        <a:t>DECRYPTAGE Marchés - Etude</a:t>
                      </a:r>
                      <a:endParaRPr lang="fr-FR"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526226829"/>
                  </a:ext>
                </a:extLst>
              </a:tr>
              <a:tr h="144842">
                <a:tc>
                  <a:txBody>
                    <a:bodyPr/>
                    <a:lstStyle/>
                    <a:p>
                      <a:pPr algn="l" fontAlgn="ctr"/>
                      <a:r>
                        <a:rPr lang="fr-FR" sz="1100" u="none" strike="noStrike">
                          <a:effectLst/>
                        </a:rPr>
                        <a:t>DECRYPTAGE Marchés - Mission exploratoire </a:t>
                      </a:r>
                      <a:endParaRPr lang="fr-FR"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523306419"/>
                  </a:ext>
                </a:extLst>
              </a:tr>
              <a:tr h="144842">
                <a:tc>
                  <a:txBody>
                    <a:bodyPr/>
                    <a:lstStyle/>
                    <a:p>
                      <a:pPr algn="l" fontAlgn="ctr"/>
                      <a:r>
                        <a:rPr lang="fr-FR" sz="1100" u="none" strike="noStrike">
                          <a:effectLst/>
                        </a:rPr>
                        <a:t>DECRYPTAGE Marchés - Points conseils</a:t>
                      </a:r>
                      <a:endParaRPr lang="fr-FR"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699582003"/>
                  </a:ext>
                </a:extLst>
              </a:tr>
              <a:tr h="144842">
                <a:tc>
                  <a:txBody>
                    <a:bodyPr/>
                    <a:lstStyle/>
                    <a:p>
                      <a:pPr algn="l" fontAlgn="t"/>
                      <a:r>
                        <a:rPr lang="fr-FR" sz="1100" u="none" strike="noStrike">
                          <a:effectLst/>
                        </a:rPr>
                        <a:t>DECRYPTAGE Marchés - Priorisation marchés</a:t>
                      </a:r>
                      <a:endParaRPr lang="fr-FR" sz="1100" b="1" i="0" u="none" strike="noStrike">
                        <a:solidFill>
                          <a:srgbClr val="000000"/>
                        </a:solidFill>
                        <a:effectLst/>
                        <a:latin typeface="Calibri" panose="020F0502020204030204" pitchFamily="34" charset="0"/>
                      </a:endParaRPr>
                    </a:p>
                  </a:txBody>
                  <a:tcPr marL="0" marR="0" marT="0" marB="0"/>
                </a:tc>
                <a:extLst>
                  <a:ext uri="{0D108BD9-81ED-4DB2-BD59-A6C34878D82A}">
                    <a16:rowId xmlns:a16="http://schemas.microsoft.com/office/drawing/2014/main" val="382205685"/>
                  </a:ext>
                </a:extLst>
              </a:tr>
              <a:tr h="144842">
                <a:tc>
                  <a:txBody>
                    <a:bodyPr/>
                    <a:lstStyle/>
                    <a:p>
                      <a:pPr algn="l" fontAlgn="t"/>
                      <a:r>
                        <a:rPr lang="fr-FR" sz="1100" u="none" strike="noStrike">
                          <a:effectLst/>
                        </a:rPr>
                        <a:t>DECRYPTAGE Marchés - Veille</a:t>
                      </a:r>
                      <a:endParaRPr lang="fr-FR" sz="1100" b="1" i="0" u="none" strike="noStrike">
                        <a:solidFill>
                          <a:srgbClr val="000000"/>
                        </a:solidFill>
                        <a:effectLst/>
                        <a:latin typeface="Calibri" panose="020F0502020204030204" pitchFamily="34" charset="0"/>
                      </a:endParaRPr>
                    </a:p>
                  </a:txBody>
                  <a:tcPr marL="0" marR="0" marT="0" marB="0"/>
                </a:tc>
                <a:extLst>
                  <a:ext uri="{0D108BD9-81ED-4DB2-BD59-A6C34878D82A}">
                    <a16:rowId xmlns:a16="http://schemas.microsoft.com/office/drawing/2014/main" val="2548612214"/>
                  </a:ext>
                </a:extLst>
              </a:tr>
              <a:tr h="144842">
                <a:tc>
                  <a:txBody>
                    <a:bodyPr/>
                    <a:lstStyle/>
                    <a:p>
                      <a:pPr algn="l" fontAlgn="ctr"/>
                      <a:r>
                        <a:rPr lang="fr-FR" sz="1100" u="none" strike="noStrike">
                          <a:effectLst/>
                        </a:rPr>
                        <a:t>EXCELLENCE France - Présentation de produits ou savoir-faire</a:t>
                      </a:r>
                      <a:endParaRPr lang="fr-FR"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863473694"/>
                  </a:ext>
                </a:extLst>
              </a:tr>
              <a:tr h="144842">
                <a:tc>
                  <a:txBody>
                    <a:bodyPr/>
                    <a:lstStyle/>
                    <a:p>
                      <a:pPr algn="l" fontAlgn="ctr"/>
                      <a:r>
                        <a:rPr lang="fr-FR" sz="1100" u="none" strike="noStrike">
                          <a:effectLst/>
                        </a:rPr>
                        <a:t>Offre partenariale </a:t>
                      </a:r>
                      <a:endParaRPr lang="fr-FR"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923210795"/>
                  </a:ext>
                </a:extLst>
              </a:tr>
              <a:tr h="154499">
                <a:tc>
                  <a:txBody>
                    <a:bodyPr/>
                    <a:lstStyle/>
                    <a:p>
                      <a:pPr marL="0" algn="l" defTabSz="914400" rtl="0" eaLnBrk="1" fontAlgn="ctr" latinLnBrk="0" hangingPunct="1"/>
                      <a:r>
                        <a:rPr lang="fr-FR" sz="1100" u="none" strike="noStrike" kern="1200" dirty="0">
                          <a:solidFill>
                            <a:schemeClr val="dk1"/>
                          </a:solidFill>
                          <a:effectLst/>
                          <a:latin typeface="+mn-lt"/>
                          <a:ea typeface="+mn-ea"/>
                          <a:cs typeface="+mn-cs"/>
                          <a:hlinkClick r:id="rId2">
                            <a:extLst>
                              <a:ext uri="{A12FA001-AC4F-418D-AE19-62706E023703}">
                                <ahyp:hlinkClr xmlns:ahyp="http://schemas.microsoft.com/office/drawing/2018/hyperlinkcolor" val="tx"/>
                              </a:ext>
                            </a:extLst>
                          </a:hlinkClick>
                        </a:rPr>
                        <a:t>Prestation de coopération sur pays tiers</a:t>
                      </a:r>
                      <a:endParaRPr lang="fr-FR" sz="1100" u="none" strike="noStrike" kern="1200" dirty="0">
                        <a:solidFill>
                          <a:schemeClr val="dk1"/>
                        </a:solidFill>
                        <a:effectLst/>
                        <a:latin typeface="+mn-lt"/>
                        <a:ea typeface="+mn-ea"/>
                        <a:cs typeface="+mn-cs"/>
                      </a:endParaRPr>
                    </a:p>
                  </a:txBody>
                  <a:tcPr marL="0" marR="0" marT="0" marB="0" anchor="b"/>
                </a:tc>
                <a:extLst>
                  <a:ext uri="{0D108BD9-81ED-4DB2-BD59-A6C34878D82A}">
                    <a16:rowId xmlns:a16="http://schemas.microsoft.com/office/drawing/2014/main" val="998089177"/>
                  </a:ext>
                </a:extLst>
              </a:tr>
              <a:tr h="144842">
                <a:tc>
                  <a:txBody>
                    <a:bodyPr/>
                    <a:lstStyle/>
                    <a:p>
                      <a:pPr algn="l" fontAlgn="ctr"/>
                      <a:r>
                        <a:rPr lang="fr-FR" sz="1100" u="none" strike="noStrike" dirty="0">
                          <a:effectLst/>
                        </a:rPr>
                        <a:t>E-business - E-business</a:t>
                      </a:r>
                      <a:endParaRPr lang="fr-FR" sz="1100" b="1"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096031991"/>
                  </a:ext>
                </a:extLst>
              </a:tr>
            </a:tbl>
          </a:graphicData>
        </a:graphic>
      </p:graphicFrame>
      <p:pic>
        <p:nvPicPr>
          <p:cNvPr id="10" name="Picture 9">
            <a:extLst>
              <a:ext uri="{FF2B5EF4-FFF2-40B4-BE49-F238E27FC236}">
                <a16:creationId xmlns:a16="http://schemas.microsoft.com/office/drawing/2014/main" id="{88CD5E4C-1DE1-606C-CABA-D3229205F1CD}"/>
              </a:ext>
            </a:extLst>
          </p:cNvPr>
          <p:cNvPicPr>
            <a:picLocks noChangeAspect="1"/>
          </p:cNvPicPr>
          <p:nvPr/>
        </p:nvPicPr>
        <p:blipFill>
          <a:blip r:embed="rId3"/>
          <a:stretch>
            <a:fillRect/>
          </a:stretch>
        </p:blipFill>
        <p:spPr>
          <a:xfrm>
            <a:off x="4891453" y="4212735"/>
            <a:ext cx="2428632" cy="1529374"/>
          </a:xfrm>
          <a:prstGeom prst="rect">
            <a:avLst/>
          </a:prstGeom>
        </p:spPr>
      </p:pic>
      <p:pic>
        <p:nvPicPr>
          <p:cNvPr id="11" name="Picture 10">
            <a:extLst>
              <a:ext uri="{FF2B5EF4-FFF2-40B4-BE49-F238E27FC236}">
                <a16:creationId xmlns:a16="http://schemas.microsoft.com/office/drawing/2014/main" id="{1C794256-C980-35C6-0097-E5D4EE3AA766}"/>
              </a:ext>
            </a:extLst>
          </p:cNvPr>
          <p:cNvPicPr>
            <a:picLocks noChangeAspect="1"/>
          </p:cNvPicPr>
          <p:nvPr/>
        </p:nvPicPr>
        <p:blipFill>
          <a:blip r:embed="rId4"/>
          <a:stretch>
            <a:fillRect/>
          </a:stretch>
        </p:blipFill>
        <p:spPr>
          <a:xfrm>
            <a:off x="7448427" y="4210782"/>
            <a:ext cx="4524375" cy="1543050"/>
          </a:xfrm>
          <a:prstGeom prst="rect">
            <a:avLst/>
          </a:prstGeom>
        </p:spPr>
      </p:pic>
    </p:spTree>
    <p:extLst>
      <p:ext uri="{BB962C8B-B14F-4D97-AF65-F5344CB8AC3E}">
        <p14:creationId xmlns:p14="http://schemas.microsoft.com/office/powerpoint/2010/main" val="2268202234"/>
      </p:ext>
    </p:extLst>
  </p:cSld>
  <p:clrMapOvr>
    <a:masterClrMapping/>
  </p:clrMapOvr>
</p:sld>
</file>

<file path=ppt/theme/theme1.xml><?xml version="1.0" encoding="utf-8"?>
<a:theme xmlns:a="http://schemas.openxmlformats.org/drawingml/2006/main" name="Conception personnalisée">
  <a:themeElements>
    <a:clrScheme name="Business France bis">
      <a:dk1>
        <a:srgbClr val="203279"/>
      </a:dk1>
      <a:lt1>
        <a:srgbClr val="203279"/>
      </a:lt1>
      <a:dk2>
        <a:srgbClr val="FFFFFF"/>
      </a:dk2>
      <a:lt2>
        <a:srgbClr val="FFFFFF"/>
      </a:lt2>
      <a:accent1>
        <a:srgbClr val="203279"/>
      </a:accent1>
      <a:accent2>
        <a:srgbClr val="E30011"/>
      </a:accent2>
      <a:accent3>
        <a:srgbClr val="FFFFFF"/>
      </a:accent3>
      <a:accent4>
        <a:srgbClr val="000000"/>
      </a:accent4>
      <a:accent5>
        <a:srgbClr val="203279"/>
      </a:accent5>
      <a:accent6>
        <a:srgbClr val="E30011"/>
      </a:accent6>
      <a:hlink>
        <a:srgbClr val="E30011"/>
      </a:hlink>
      <a:folHlink>
        <a:srgbClr val="954F72"/>
      </a:folHlink>
    </a:clrScheme>
    <a:fontScheme name="Business France">
      <a:majorFont>
        <a:latin typeface="Museo 700"/>
        <a:ea typeface=""/>
        <a:cs typeface=""/>
      </a:majorFont>
      <a:minorFont>
        <a:latin typeface="Avenir LT Std 35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ésentation_corporate_blanc" id="{21BDCC2E-1DC2-4F03-8FAA-CD29EDE70D26}" vid="{65CE2088-89AB-4F9C-B95B-1CA22DC47207}"/>
    </a:ext>
  </a:extLst>
</a:theme>
</file>

<file path=ppt/theme/theme2.xml><?xml version="1.0" encoding="utf-8"?>
<a:theme xmlns:a="http://schemas.openxmlformats.org/drawingml/2006/main" name="1_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asque_bf_communication_boite_outils_gabarits_generiques_2016.potx" id="{593BDD9A-0300-451D-9433-365EFECFFD58}" vid="{A30F31BD-6E51-444B-A293-3255810E01E9}"/>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45bf229-aad5-424a-8a51-36959e1ff6f2">
      <Terms xmlns="http://schemas.microsoft.com/office/infopath/2007/PartnerControls"/>
    </lcf76f155ced4ddcb4097134ff3c332f>
    <TaxCatchAll xmlns="9fbd2492-3eec-492b-a032-3c9d83f48019" xsi:nil="true"/>
    <revu xmlns="745bf229-aad5-424a-8a51-36959e1ff6f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B224B57472B314CA9667F37CE77B388" ma:contentTypeVersion="16" ma:contentTypeDescription="Crée un document." ma:contentTypeScope="" ma:versionID="4f6dbe4952f96d3949295c1311287da5">
  <xsd:schema xmlns:xsd="http://www.w3.org/2001/XMLSchema" xmlns:xs="http://www.w3.org/2001/XMLSchema" xmlns:p="http://schemas.microsoft.com/office/2006/metadata/properties" xmlns:ns2="745bf229-aad5-424a-8a51-36959e1ff6f2" xmlns:ns3="9fbd2492-3eec-492b-a032-3c9d83f48019" targetNamespace="http://schemas.microsoft.com/office/2006/metadata/properties" ma:root="true" ma:fieldsID="b13ab94b0c687535ed57d8771bbf4df8" ns2:_="" ns3:_="">
    <xsd:import namespace="745bf229-aad5-424a-8a51-36959e1ff6f2"/>
    <xsd:import namespace="9fbd2492-3eec-492b-a032-3c9d83f4801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revu"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5bf229-aad5-424a-8a51-36959e1ff6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0802c0ce-62fd-4fe8-aff5-375d8031bdf8"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revu" ma:index="23" nillable="true" ma:displayName="revu" ma:format="Dropdown" ma:internalName="revu">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fbd2492-3eec-492b-a032-3c9d83f48019" elementFormDefault="qualified">
    <xsd:import namespace="http://schemas.microsoft.com/office/2006/documentManagement/types"/>
    <xsd:import namespace="http://schemas.microsoft.com/office/infopath/2007/PartnerControls"/>
    <xsd:element name="SharedWithUsers" ma:index="11"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fc8747f4-bc5c-4856-9706-0dac95934b3b}" ma:internalName="TaxCatchAll" ma:showField="CatchAllData" ma:web="9fbd2492-3eec-492b-a032-3c9d83f480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2B5C519-61A7-4599-AF5A-02AB575AFF35}">
  <ds:schemaRefs>
    <ds:schemaRef ds:uri="http://schemas.microsoft.com/sharepoint/v3/contenttype/forms"/>
  </ds:schemaRefs>
</ds:datastoreItem>
</file>

<file path=customXml/itemProps2.xml><?xml version="1.0" encoding="utf-8"?>
<ds:datastoreItem xmlns:ds="http://schemas.openxmlformats.org/officeDocument/2006/customXml" ds:itemID="{F20A545E-6B08-4A83-A704-EA59530853C1}">
  <ds:schemaRefs>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http://purl.org/dc/terms/"/>
    <ds:schemaRef ds:uri="44c37dfb-ba76-40a9-8f85-89fa22fb7e96"/>
    <ds:schemaRef ds:uri="http://purl.org/dc/dcmitype/"/>
    <ds:schemaRef ds:uri="http://purl.org/dc/elements/1.1/"/>
    <ds:schemaRef ds:uri="745bf229-aad5-424a-8a51-36959e1ff6f2"/>
    <ds:schemaRef ds:uri="9fbd2492-3eec-492b-a032-3c9d83f48019"/>
  </ds:schemaRefs>
</ds:datastoreItem>
</file>

<file path=customXml/itemProps3.xml><?xml version="1.0" encoding="utf-8"?>
<ds:datastoreItem xmlns:ds="http://schemas.openxmlformats.org/officeDocument/2006/customXml" ds:itemID="{757C28E3-74E8-4BE7-A4A7-C89CF65E764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45bf229-aad5-424a-8a51-36959e1ff6f2"/>
    <ds:schemaRef ds:uri="9fbd2492-3eec-492b-a032-3c9d83f480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b9bf6385-5abd-413e-ba78-725bbebb3169}" enabled="1" method="Privileged" siteId="{3550cb80-eb2c-4098-8900-aa1b522bf97b}" contentBits="0" removed="0"/>
</clbl:labelList>
</file>

<file path=docProps/app.xml><?xml version="1.0" encoding="utf-8"?>
<Properties xmlns="http://schemas.openxmlformats.org/officeDocument/2006/extended-properties" xmlns:vt="http://schemas.openxmlformats.org/officeDocument/2006/docPropsVTypes">
  <Template>Modele PPT blanc_Business France_2018</Template>
  <TotalTime>5625</TotalTime>
  <Words>1083</Words>
  <Application>Microsoft Office PowerPoint</Application>
  <PresentationFormat>Widescreen</PresentationFormat>
  <Paragraphs>118</Paragraphs>
  <Slides>11</Slides>
  <Notes>0</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Conception personnalisée</vt:lpstr>
      <vt:lpstr>1_Thème Office</vt:lpstr>
      <vt:lpstr>Points de contrôle avant mise en paiement </vt:lpstr>
      <vt:lpstr>1) Points de Contrôle en amont de la mise en paiement</vt:lpstr>
      <vt:lpstr>PowerPoint Presentation</vt:lpstr>
      <vt:lpstr>PowerPoint Presentation</vt:lpstr>
      <vt:lpstr>PowerPoint Presentation</vt:lpstr>
      <vt:lpstr>2) Références de commande</vt:lpstr>
      <vt:lpstr>PowerPoint Presentation</vt:lpstr>
      <vt:lpstr>PowerPoint Presentation</vt:lpstr>
      <vt:lpstr>3) Le livrable</vt:lpstr>
      <vt:lpstr>4) La subvention</vt:lpstr>
      <vt:lpstr>En résumé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MILATOS,Alexandre</dc:creator>
  <cp:lastModifiedBy>PHELIPON,Sana</cp:lastModifiedBy>
  <cp:revision>486</cp:revision>
  <dcterms:created xsi:type="dcterms:W3CDTF">2020-05-20T07:33:29Z</dcterms:created>
  <dcterms:modified xsi:type="dcterms:W3CDTF">2026-02-23T14:36:57Z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0x010100CB224B57472B314CA9667F37CE77B388</vt:lpwstr>
  </property>
  <property fmtid="{D5CDD505-2E9C-101B-9397-08002B2CF9AE}" pid="3" name="MediaServiceImageTags">
    <vt:lpwstr/>
  </property>
</Properties>
</file>