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48" r:id="rId4"/>
  </p:sldMasterIdLst>
  <p:notesMasterIdLst>
    <p:notesMasterId r:id="rId27"/>
  </p:notesMasterIdLst>
  <p:sldIdLst>
    <p:sldId id="2146847777" r:id="rId5"/>
    <p:sldId id="2146847806" r:id="rId6"/>
    <p:sldId id="2146847805" r:id="rId7"/>
    <p:sldId id="2146847823" r:id="rId8"/>
    <p:sldId id="2146847822" r:id="rId9"/>
    <p:sldId id="2146847817" r:id="rId10"/>
    <p:sldId id="2146847786" r:id="rId11"/>
    <p:sldId id="2146847791" r:id="rId12"/>
    <p:sldId id="2146847807" r:id="rId13"/>
    <p:sldId id="2146847808" r:id="rId14"/>
    <p:sldId id="2146847797" r:id="rId15"/>
    <p:sldId id="2146847793" r:id="rId16"/>
    <p:sldId id="2146847789" r:id="rId17"/>
    <p:sldId id="2146847819" r:id="rId18"/>
    <p:sldId id="2146847794" r:id="rId19"/>
    <p:sldId id="2146847800" r:id="rId20"/>
    <p:sldId id="2146847774" r:id="rId21"/>
    <p:sldId id="2146847816" r:id="rId22"/>
    <p:sldId id="2146847820" r:id="rId23"/>
    <p:sldId id="2146847815" r:id="rId24"/>
    <p:sldId id="2146847811" r:id="rId25"/>
    <p:sldId id="2146847813" r:id="rId26"/>
  </p:sldIdLst>
  <p:sldSz cx="12192000" cy="6858000"/>
  <p:notesSz cx="6858000" cy="9144000"/>
  <p:embeddedFontLst>
    <p:embeddedFont>
      <p:font typeface="Arial Black" panose="020B0A04020102020204" pitchFamily="34" charset="0"/>
      <p:bold r:id="rId28"/>
    </p:embeddedFont>
    <p:embeddedFont>
      <p:font typeface="Outfit" pitchFamily="2" charset="0"/>
      <p:regular r:id="rId29"/>
      <p:bold r:id="rId30"/>
    </p:embeddedFont>
    <p:embeddedFont>
      <p:font typeface="Outfit ExtraBold" pitchFamily="2" charset="0"/>
      <p:bold r:id="rId31"/>
    </p:embeddedFont>
    <p:embeddedFont>
      <p:font typeface="Outfit Medium" pitchFamily="2" charset="0"/>
      <p:regular r:id="rId32"/>
    </p:embeddedFont>
    <p:embeddedFont>
      <p:font typeface="Outfit SemiBold" pitchFamily="2" charset="0"/>
      <p:bold r:id="rId33"/>
    </p:embeddedFont>
    <p:embeddedFont>
      <p:font typeface="Outfit Thin" pitchFamily="2" charset="0"/>
      <p:regular r:id="rId34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000F"/>
    <a:srgbClr val="000091"/>
    <a:srgbClr val="FF8D95"/>
    <a:srgbClr val="009081"/>
    <a:srgbClr val="37635F"/>
    <a:srgbClr val="0EB09D"/>
    <a:srgbClr val="293273"/>
    <a:srgbClr val="E10814"/>
    <a:srgbClr val="21AB88"/>
    <a:srgbClr val="E518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237325B-483F-44E3-885A-309AF9C7A92A}" v="1" dt="2026-02-18T14:11:33.99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1152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5/10/relationships/revisionInfo" Target="revisionInfo.xml"/><Relationship Id="rId21" Type="http://schemas.openxmlformats.org/officeDocument/2006/relationships/slide" Target="slides/slide17.xml"/><Relationship Id="rId34" Type="http://schemas.openxmlformats.org/officeDocument/2006/relationships/font" Target="fonts/font7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6.fntdata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2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5.fntdata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font" Target="fonts/font1.fntdata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4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7F90109-5A42-4207-9379-89D8E215FD48}" type="doc">
      <dgm:prSet loTypeId="urn:microsoft.com/office/officeart/2005/8/layout/hProcess4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7180C002-9866-4883-8307-5112C87014C1}">
      <dgm:prSet phldrT="[Texte]"/>
      <dgm:spPr/>
      <dgm:t>
        <a:bodyPr/>
        <a:lstStyle/>
        <a:p>
          <a:r>
            <a:rPr lang="fr-FR"/>
            <a:t>Pilote</a:t>
          </a:r>
        </a:p>
      </dgm:t>
    </dgm:pt>
    <dgm:pt modelId="{C14CA493-5DC2-4AC1-83C6-DCD76911E09B}" type="parTrans" cxnId="{00D81717-4418-4AD0-B263-D91B58EA23C9}">
      <dgm:prSet/>
      <dgm:spPr/>
      <dgm:t>
        <a:bodyPr/>
        <a:lstStyle/>
        <a:p>
          <a:endParaRPr lang="fr-FR"/>
        </a:p>
      </dgm:t>
    </dgm:pt>
    <dgm:pt modelId="{98F33F64-0507-48E8-8148-2721DAEA2970}" type="sibTrans" cxnId="{00D81717-4418-4AD0-B263-D91B58EA23C9}">
      <dgm:prSet/>
      <dgm:spPr>
        <a:solidFill>
          <a:schemeClr val="accent2"/>
        </a:solidFill>
      </dgm:spPr>
      <dgm:t>
        <a:bodyPr/>
        <a:lstStyle/>
        <a:p>
          <a:endParaRPr lang="fr-FR"/>
        </a:p>
      </dgm:t>
    </dgm:pt>
    <dgm:pt modelId="{8F52BA53-B9F4-46C9-8371-FA9ECF5FBC8A}">
      <dgm:prSet phldrT="[Texte]" custT="1"/>
      <dgm:spPr>
        <a:ln>
          <a:solidFill>
            <a:srgbClr val="000091"/>
          </a:solidFill>
        </a:ln>
      </dgm:spPr>
      <dgm:t>
        <a:bodyPr/>
        <a:lstStyle/>
        <a:p>
          <a:pPr marL="0" indent="0">
            <a:lnSpc>
              <a:spcPct val="100000"/>
            </a:lnSpc>
            <a:spcAft>
              <a:spcPts val="0"/>
            </a:spcAft>
            <a:buFont typeface="Wingdings" panose="05000000000000000000" pitchFamily="2" charset="2"/>
            <a:buChar char="Ø"/>
            <a:tabLst>
              <a:tab pos="1881188" algn="l"/>
            </a:tabLst>
          </a:pPr>
          <a:r>
            <a:rPr lang="fr-FR" sz="1400" dirty="0">
              <a:solidFill>
                <a:schemeClr val="accent5"/>
              </a:solidFill>
            </a:rPr>
            <a:t> Créer le package gratuit avant la Réunion de lancement</a:t>
          </a:r>
        </a:p>
      </dgm:t>
    </dgm:pt>
    <dgm:pt modelId="{614E8992-0859-41C0-BDE6-07E655D7A735}" type="parTrans" cxnId="{3A4A7EF5-CD6C-4A1C-B32D-FEE74E8354AC}">
      <dgm:prSet/>
      <dgm:spPr/>
      <dgm:t>
        <a:bodyPr/>
        <a:lstStyle/>
        <a:p>
          <a:endParaRPr lang="fr-FR"/>
        </a:p>
      </dgm:t>
    </dgm:pt>
    <dgm:pt modelId="{5F1EE587-0639-4111-9FD3-F9E12B1EDBAD}" type="sibTrans" cxnId="{3A4A7EF5-CD6C-4A1C-B32D-FEE74E8354AC}">
      <dgm:prSet/>
      <dgm:spPr/>
      <dgm:t>
        <a:bodyPr/>
        <a:lstStyle/>
        <a:p>
          <a:endParaRPr lang="fr-FR"/>
        </a:p>
      </dgm:t>
    </dgm:pt>
    <dgm:pt modelId="{904550AE-F58F-413D-8384-65CC588B91E6}">
      <dgm:prSet phldrT="[Texte]"/>
      <dgm:spPr/>
      <dgm:t>
        <a:bodyPr/>
        <a:lstStyle/>
        <a:p>
          <a:r>
            <a:rPr lang="fr-FR"/>
            <a:t>Service client</a:t>
          </a:r>
        </a:p>
      </dgm:t>
    </dgm:pt>
    <dgm:pt modelId="{7EA940F9-EF08-4570-879B-5A7E3607A286}" type="parTrans" cxnId="{C3FF364C-67E5-47DB-B41D-B1D85E5142EC}">
      <dgm:prSet/>
      <dgm:spPr/>
      <dgm:t>
        <a:bodyPr/>
        <a:lstStyle/>
        <a:p>
          <a:endParaRPr lang="fr-FR"/>
        </a:p>
      </dgm:t>
    </dgm:pt>
    <dgm:pt modelId="{997E43B2-38AA-4ACF-B4A3-BDE110EB0F2F}" type="sibTrans" cxnId="{C3FF364C-67E5-47DB-B41D-B1D85E5142EC}">
      <dgm:prSet/>
      <dgm:spPr>
        <a:solidFill>
          <a:schemeClr val="accent2"/>
        </a:solidFill>
      </dgm:spPr>
      <dgm:t>
        <a:bodyPr/>
        <a:lstStyle/>
        <a:p>
          <a:endParaRPr lang="fr-FR"/>
        </a:p>
      </dgm:t>
    </dgm:pt>
    <dgm:pt modelId="{63493A41-F9D5-439B-97CF-85E49C252E7A}">
      <dgm:prSet phldrT="[Texte]" custT="1"/>
      <dgm:spPr>
        <a:ln>
          <a:solidFill>
            <a:srgbClr val="000091"/>
          </a:solidFill>
        </a:ln>
      </dgm:spPr>
      <dgm:t>
        <a:bodyPr/>
        <a:lstStyle/>
        <a:p>
          <a:pPr marL="0" indent="0" algn="l">
            <a:lnSpc>
              <a:spcPct val="90000"/>
            </a:lnSpc>
            <a:spcAft>
              <a:spcPct val="15000"/>
            </a:spcAft>
            <a:buFontTx/>
            <a:buNone/>
          </a:pPr>
          <a:r>
            <a:rPr lang="fr-FR" sz="1600" b="1">
              <a:solidFill>
                <a:schemeClr val="accent2"/>
              </a:solidFill>
            </a:rPr>
            <a:t>Max 1 semaine après la réception du fichier</a:t>
          </a:r>
          <a:r>
            <a:rPr lang="fr-FR" sz="1600" b="1">
              <a:solidFill>
                <a:srgbClr val="FF0000"/>
              </a:solidFill>
            </a:rPr>
            <a:t>:</a:t>
          </a:r>
          <a:endParaRPr lang="fr-FR" sz="1400">
            <a:solidFill>
              <a:srgbClr val="FF0000"/>
            </a:solidFill>
          </a:endParaRPr>
        </a:p>
      </dgm:t>
    </dgm:pt>
    <dgm:pt modelId="{9DF125EA-4DF5-4840-A95E-11C800D0924A}" type="parTrans" cxnId="{54F31CCE-B8C9-4D82-AF70-9279715528DB}">
      <dgm:prSet/>
      <dgm:spPr/>
      <dgm:t>
        <a:bodyPr/>
        <a:lstStyle/>
        <a:p>
          <a:endParaRPr lang="fr-FR"/>
        </a:p>
      </dgm:t>
    </dgm:pt>
    <dgm:pt modelId="{3DD69F0A-BF9B-402C-8B01-A7CE0D792D2B}" type="sibTrans" cxnId="{54F31CCE-B8C9-4D82-AF70-9279715528DB}">
      <dgm:prSet/>
      <dgm:spPr/>
      <dgm:t>
        <a:bodyPr/>
        <a:lstStyle/>
        <a:p>
          <a:endParaRPr lang="fr-FR"/>
        </a:p>
      </dgm:t>
    </dgm:pt>
    <dgm:pt modelId="{46A870EF-2212-40DE-B5AE-6DE1ADB9E440}">
      <dgm:prSet phldrT="[Texte]"/>
      <dgm:spPr/>
      <dgm:t>
        <a:bodyPr/>
        <a:lstStyle/>
        <a:p>
          <a:r>
            <a:rPr lang="fr-FR"/>
            <a:t>BBF</a:t>
          </a:r>
        </a:p>
      </dgm:t>
    </dgm:pt>
    <dgm:pt modelId="{122294B7-76FD-469E-A49A-3FA20A9FB06B}" type="parTrans" cxnId="{712A8061-7F62-4202-A102-0C01911BF895}">
      <dgm:prSet/>
      <dgm:spPr/>
      <dgm:t>
        <a:bodyPr/>
        <a:lstStyle/>
        <a:p>
          <a:endParaRPr lang="fr-FR"/>
        </a:p>
      </dgm:t>
    </dgm:pt>
    <dgm:pt modelId="{F43400AE-CB03-4A23-A67D-4F206131B89A}" type="sibTrans" cxnId="{712A8061-7F62-4202-A102-0C01911BF895}">
      <dgm:prSet/>
      <dgm:spPr/>
      <dgm:t>
        <a:bodyPr/>
        <a:lstStyle/>
        <a:p>
          <a:endParaRPr lang="fr-FR"/>
        </a:p>
      </dgm:t>
    </dgm:pt>
    <dgm:pt modelId="{30EC56C3-2A5A-4AB5-9A5D-7DF415CA8BDE}">
      <dgm:prSet phldrT="[Texte]" custT="1"/>
      <dgm:spPr>
        <a:ln>
          <a:solidFill>
            <a:srgbClr val="000091"/>
          </a:solidFill>
        </a:ln>
      </dgm:spPr>
      <dgm:t>
        <a:bodyPr/>
        <a:lstStyle/>
        <a:p>
          <a:pPr marL="0" indent="0" algn="l">
            <a:lnSpc>
              <a:spcPct val="90000"/>
            </a:lnSpc>
            <a:spcAft>
              <a:spcPct val="15000"/>
            </a:spcAft>
            <a:buFontTx/>
            <a:buNone/>
          </a:pPr>
          <a:r>
            <a:rPr lang="fr-FR" sz="1600" b="1">
              <a:solidFill>
                <a:schemeClr val="accent2"/>
              </a:solidFill>
            </a:rPr>
            <a:t>3 semaines max après l’évènement</a:t>
          </a:r>
          <a:r>
            <a:rPr lang="fr-FR" sz="1400" b="1">
              <a:solidFill>
                <a:schemeClr val="accent2"/>
              </a:solidFill>
              <a:latin typeface="Outfit SemiBold"/>
            </a:rPr>
            <a:t>:</a:t>
          </a:r>
          <a:endParaRPr lang="fr-FR" sz="1400">
            <a:solidFill>
              <a:schemeClr val="accent2"/>
            </a:solidFill>
          </a:endParaRPr>
        </a:p>
      </dgm:t>
    </dgm:pt>
    <dgm:pt modelId="{130E9A8A-C754-440E-97C5-F4A873165E68}" type="parTrans" cxnId="{58CBA35B-C6FB-42ED-AFE2-35B1BF414DC2}">
      <dgm:prSet/>
      <dgm:spPr/>
      <dgm:t>
        <a:bodyPr/>
        <a:lstStyle/>
        <a:p>
          <a:endParaRPr lang="fr-FR"/>
        </a:p>
      </dgm:t>
    </dgm:pt>
    <dgm:pt modelId="{AD892276-1A67-4FC3-9C05-4FFE2584C14E}" type="sibTrans" cxnId="{58CBA35B-C6FB-42ED-AFE2-35B1BF414DC2}">
      <dgm:prSet/>
      <dgm:spPr/>
      <dgm:t>
        <a:bodyPr/>
        <a:lstStyle/>
        <a:p>
          <a:endParaRPr lang="fr-FR"/>
        </a:p>
      </dgm:t>
    </dgm:pt>
    <dgm:pt modelId="{1A96D9F4-3B2C-4A94-AA76-ACCEC7EB1C5C}">
      <dgm:prSet phldrT="[Texte]" custT="1"/>
      <dgm:spPr>
        <a:ln>
          <a:solidFill>
            <a:srgbClr val="000091"/>
          </a:solidFill>
        </a:ln>
      </dgm:spPr>
      <dgm:t>
        <a:bodyPr/>
        <a:lstStyle/>
        <a:p>
          <a:pPr marL="0" indent="0">
            <a:lnSpc>
              <a:spcPct val="100000"/>
            </a:lnSpc>
            <a:spcAft>
              <a:spcPts val="0"/>
            </a:spcAft>
            <a:buFont typeface="Wingdings" panose="05000000000000000000" pitchFamily="2" charset="2"/>
            <a:buChar char="Ø"/>
          </a:pPr>
          <a:r>
            <a:rPr lang="fr-FR" sz="1400" dirty="0">
              <a:solidFill>
                <a:schemeClr val="accent5"/>
              </a:solidFill>
            </a:rPr>
            <a:t> A la clôture des inscriptions, transmet la liste des bénéficiaires au service client</a:t>
          </a:r>
        </a:p>
      </dgm:t>
    </dgm:pt>
    <dgm:pt modelId="{E9705355-0317-4150-9DE7-C19E1828787F}" type="parTrans" cxnId="{733268FA-2367-45ED-8EC1-B963E9F9E13F}">
      <dgm:prSet/>
      <dgm:spPr/>
      <dgm:t>
        <a:bodyPr/>
        <a:lstStyle/>
        <a:p>
          <a:endParaRPr lang="fr-FR"/>
        </a:p>
      </dgm:t>
    </dgm:pt>
    <dgm:pt modelId="{00821BDE-1A5D-43EB-BECD-09B7D54D2D11}" type="sibTrans" cxnId="{733268FA-2367-45ED-8EC1-B963E9F9E13F}">
      <dgm:prSet/>
      <dgm:spPr/>
      <dgm:t>
        <a:bodyPr/>
        <a:lstStyle/>
        <a:p>
          <a:endParaRPr lang="fr-FR"/>
        </a:p>
      </dgm:t>
    </dgm:pt>
    <dgm:pt modelId="{11AC4947-D2BF-4DC4-963B-204DB41F8FFE}">
      <dgm:prSet phldrT="[Texte]" custT="1"/>
      <dgm:spPr>
        <a:ln>
          <a:solidFill>
            <a:srgbClr val="000091"/>
          </a:solidFill>
        </a:ln>
      </dgm:spPr>
      <dgm:t>
        <a:bodyPr/>
        <a:lstStyle/>
        <a:p>
          <a:pPr marL="0" indent="0">
            <a:lnSpc>
              <a:spcPct val="90000"/>
            </a:lnSpc>
            <a:spcAft>
              <a:spcPct val="15000"/>
            </a:spcAft>
            <a:buFontTx/>
            <a:buNone/>
            <a:tabLst>
              <a:tab pos="1881188" algn="l"/>
            </a:tabLst>
          </a:pPr>
          <a:r>
            <a:rPr lang="fr-FR" sz="1600" b="1" dirty="0">
              <a:solidFill>
                <a:schemeClr val="accent2"/>
              </a:solidFill>
            </a:rPr>
            <a:t>Avant l’évènement:</a:t>
          </a:r>
        </a:p>
      </dgm:t>
    </dgm:pt>
    <dgm:pt modelId="{038D51AC-BB40-4253-97BD-B8B38A70DB15}" type="parTrans" cxnId="{7C39816F-1C50-4533-907F-E1E81EE4A9A4}">
      <dgm:prSet/>
      <dgm:spPr/>
      <dgm:t>
        <a:bodyPr/>
        <a:lstStyle/>
        <a:p>
          <a:endParaRPr lang="fr-FR"/>
        </a:p>
      </dgm:t>
    </dgm:pt>
    <dgm:pt modelId="{223670EE-94E5-4B81-9F08-779E4050762C}" type="sibTrans" cxnId="{7C39816F-1C50-4533-907F-E1E81EE4A9A4}">
      <dgm:prSet/>
      <dgm:spPr/>
      <dgm:t>
        <a:bodyPr/>
        <a:lstStyle/>
        <a:p>
          <a:endParaRPr lang="fr-FR"/>
        </a:p>
      </dgm:t>
    </dgm:pt>
    <dgm:pt modelId="{0ED1D7DF-DD8C-41D7-B23F-6CDCFC397821}">
      <dgm:prSet phldrT="[Texte]" custT="1"/>
      <dgm:spPr>
        <a:ln>
          <a:solidFill>
            <a:srgbClr val="000091"/>
          </a:solidFill>
        </a:ln>
      </dgm:spPr>
      <dgm:t>
        <a:bodyPr/>
        <a:lstStyle/>
        <a:p>
          <a:pPr marL="0" indent="0">
            <a:lnSpc>
              <a:spcPct val="90000"/>
            </a:lnSpc>
            <a:spcAft>
              <a:spcPct val="15000"/>
            </a:spcAft>
            <a:buNone/>
          </a:pPr>
          <a:r>
            <a:rPr lang="fr-FR" sz="1600" b="1">
              <a:solidFill>
                <a:schemeClr val="accent2"/>
              </a:solidFill>
            </a:rPr>
            <a:t>Après  l’évènement:</a:t>
          </a:r>
        </a:p>
      </dgm:t>
    </dgm:pt>
    <dgm:pt modelId="{BDE604EA-98F6-4958-9748-5674AE1C7C32}" type="sibTrans" cxnId="{8DC1842D-19A6-409C-AE60-6E3EFCA99519}">
      <dgm:prSet/>
      <dgm:spPr/>
      <dgm:t>
        <a:bodyPr/>
        <a:lstStyle/>
        <a:p>
          <a:endParaRPr lang="fr-FR"/>
        </a:p>
      </dgm:t>
    </dgm:pt>
    <dgm:pt modelId="{57A44AE2-B7CF-4296-997E-537083D4E042}" type="parTrans" cxnId="{8DC1842D-19A6-409C-AE60-6E3EFCA99519}">
      <dgm:prSet/>
      <dgm:spPr/>
      <dgm:t>
        <a:bodyPr/>
        <a:lstStyle/>
        <a:p>
          <a:endParaRPr lang="fr-FR"/>
        </a:p>
      </dgm:t>
    </dgm:pt>
    <dgm:pt modelId="{156F48FB-BD43-4DF0-B3DD-AF11504F4605}">
      <dgm:prSet phldrT="[Texte]" custT="1"/>
      <dgm:spPr>
        <a:ln>
          <a:solidFill>
            <a:srgbClr val="000091"/>
          </a:solidFill>
        </a:ln>
      </dgm:spPr>
      <dgm:t>
        <a:bodyPr/>
        <a:lstStyle/>
        <a:p>
          <a:pPr marL="0" indent="0">
            <a:lnSpc>
              <a:spcPct val="100000"/>
            </a:lnSpc>
            <a:spcAft>
              <a:spcPts val="0"/>
            </a:spcAft>
            <a:buFont typeface="Wingdings" panose="05000000000000000000" pitchFamily="2" charset="2"/>
            <a:buChar char="Ø"/>
            <a:tabLst>
              <a:tab pos="1881188" algn="l"/>
            </a:tabLst>
          </a:pPr>
          <a:r>
            <a:rPr lang="fr-FR" sz="1400">
              <a:solidFill>
                <a:schemeClr val="accent5"/>
              </a:solidFill>
            </a:rPr>
            <a:t> Consolide la liste des plannings de RDV avec les BBF (vérification des participants et des rendez-vous</a:t>
          </a:r>
          <a:r>
            <a:rPr lang="fr-FR" sz="1400">
              <a:solidFill>
                <a:schemeClr val="accent5"/>
              </a:solidFill>
              <a:latin typeface="Outfit SemiBold"/>
            </a:rPr>
            <a:t>)</a:t>
          </a:r>
          <a:endParaRPr lang="fr-FR" sz="1400">
            <a:solidFill>
              <a:schemeClr val="accent5"/>
            </a:solidFill>
          </a:endParaRPr>
        </a:p>
      </dgm:t>
    </dgm:pt>
    <dgm:pt modelId="{C4D551E0-7B03-409A-B25C-4A9277518EC3}" type="sibTrans" cxnId="{6E5A549E-32AD-4CEB-80AE-180DEE2B5670}">
      <dgm:prSet/>
      <dgm:spPr/>
      <dgm:t>
        <a:bodyPr/>
        <a:lstStyle/>
        <a:p>
          <a:endParaRPr lang="fr-FR"/>
        </a:p>
      </dgm:t>
    </dgm:pt>
    <dgm:pt modelId="{81D8DD38-9CBC-4E2D-9BC2-9B2DFEC4908A}" type="parTrans" cxnId="{6E5A549E-32AD-4CEB-80AE-180DEE2B5670}">
      <dgm:prSet/>
      <dgm:spPr/>
      <dgm:t>
        <a:bodyPr/>
        <a:lstStyle/>
        <a:p>
          <a:endParaRPr lang="fr-FR"/>
        </a:p>
      </dgm:t>
    </dgm:pt>
    <dgm:pt modelId="{F497F7A2-B03D-4B52-B7DE-A6D5153BEA0F}">
      <dgm:prSet phldrT="[Texte]" custT="1"/>
      <dgm:spPr>
        <a:ln>
          <a:solidFill>
            <a:srgbClr val="000091"/>
          </a:solidFill>
        </a:ln>
      </dgm:spPr>
      <dgm:t>
        <a:bodyPr/>
        <a:lstStyle/>
        <a:p>
          <a:pPr marL="0" indent="0">
            <a:lnSpc>
              <a:spcPct val="100000"/>
            </a:lnSpc>
            <a:spcAft>
              <a:spcPts val="0"/>
            </a:spcAft>
            <a:buFont typeface="Wingdings" panose="05000000000000000000" pitchFamily="2" charset="2"/>
            <a:buChar char="Ø"/>
            <a:tabLst>
              <a:tab pos="1881188" algn="l"/>
            </a:tabLst>
          </a:pPr>
          <a:r>
            <a:rPr lang="fr-FR" sz="1400">
              <a:solidFill>
                <a:schemeClr val="accent5"/>
              </a:solidFill>
            </a:rPr>
            <a:t> Insère le planning de RDV (livrable) dans l’onglet Fichiers de la fiche de l’évènement dans Salesforce</a:t>
          </a:r>
        </a:p>
      </dgm:t>
    </dgm:pt>
    <dgm:pt modelId="{0954FC5F-7574-4D2E-9C0E-46A5C6712B7A}" type="sibTrans" cxnId="{9B5BE193-149A-47B3-BA3F-94D5DBB0E547}">
      <dgm:prSet/>
      <dgm:spPr/>
      <dgm:t>
        <a:bodyPr/>
        <a:lstStyle/>
        <a:p>
          <a:endParaRPr lang="fr-FR"/>
        </a:p>
      </dgm:t>
    </dgm:pt>
    <dgm:pt modelId="{A503217D-47F3-4CB9-8032-FD0E981137E4}" type="parTrans" cxnId="{9B5BE193-149A-47B3-BA3F-94D5DBB0E547}">
      <dgm:prSet/>
      <dgm:spPr/>
      <dgm:t>
        <a:bodyPr/>
        <a:lstStyle/>
        <a:p>
          <a:endParaRPr lang="fr-FR"/>
        </a:p>
      </dgm:t>
    </dgm:pt>
    <dgm:pt modelId="{CFE01F12-DEAB-4597-ABFD-5FE7C964B7C8}">
      <dgm:prSet phldrT="[Texte]" custT="1"/>
      <dgm:spPr>
        <a:ln>
          <a:solidFill>
            <a:srgbClr val="000091"/>
          </a:solidFill>
        </a:ln>
      </dgm:spPr>
      <dgm:t>
        <a:bodyPr/>
        <a:lstStyle/>
        <a:p>
          <a:pPr marL="0" indent="0">
            <a:lnSpc>
              <a:spcPct val="100000"/>
            </a:lnSpc>
            <a:spcAft>
              <a:spcPts val="0"/>
            </a:spcAft>
            <a:buFont typeface="Wingdings" panose="05000000000000000000" pitchFamily="2" charset="2"/>
            <a:buChar char="Ø"/>
            <a:tabLst>
              <a:tab pos="1881188" algn="l"/>
            </a:tabLst>
          </a:pPr>
          <a:r>
            <a:rPr lang="fr-FR" sz="1400">
              <a:solidFill>
                <a:schemeClr val="accent5"/>
              </a:solidFill>
            </a:rPr>
            <a:t>Vérifie que toutes les MER ont bien été saisies</a:t>
          </a:r>
        </a:p>
      </dgm:t>
    </dgm:pt>
    <dgm:pt modelId="{B6472520-5E86-4387-9606-3335BEFB95F1}" type="parTrans" cxnId="{44CEC86A-A12D-465D-AFC9-0318EF1A5E85}">
      <dgm:prSet/>
      <dgm:spPr/>
      <dgm:t>
        <a:bodyPr/>
        <a:lstStyle/>
        <a:p>
          <a:endParaRPr lang="fr-FR"/>
        </a:p>
      </dgm:t>
    </dgm:pt>
    <dgm:pt modelId="{602E30D7-5DDE-4204-BD18-19CEDDA38E6D}" type="sibTrans" cxnId="{44CEC86A-A12D-465D-AFC9-0318EF1A5E85}">
      <dgm:prSet/>
      <dgm:spPr/>
      <dgm:t>
        <a:bodyPr/>
        <a:lstStyle/>
        <a:p>
          <a:endParaRPr lang="fr-FR"/>
        </a:p>
      </dgm:t>
    </dgm:pt>
    <dgm:pt modelId="{7729C869-7941-4E8F-8DB6-14116B245FD0}">
      <dgm:prSet phldr="0"/>
      <dgm:spPr/>
      <dgm:t>
        <a:bodyPr/>
        <a:lstStyle/>
        <a:p>
          <a:r>
            <a:rPr lang="fr-FR" sz="1400">
              <a:solidFill>
                <a:schemeClr val="accent5"/>
              </a:solidFill>
            </a:rPr>
            <a:t> Importe les bénéficiaires dans Salesforce au niveau de l’article gratuit</a:t>
          </a:r>
          <a:endParaRPr lang="fr-FR"/>
        </a:p>
      </dgm:t>
    </dgm:pt>
    <dgm:pt modelId="{4491A18D-107F-4FFB-BFFB-607F53BDF2CE}" type="parTrans" cxnId="{9256DA9E-4048-452F-A422-E58AB209A431}">
      <dgm:prSet/>
      <dgm:spPr/>
      <dgm:t>
        <a:bodyPr/>
        <a:lstStyle/>
        <a:p>
          <a:endParaRPr lang="fr-FR"/>
        </a:p>
      </dgm:t>
    </dgm:pt>
    <dgm:pt modelId="{137973BD-91A9-4943-A0D2-A2A7AC030799}" type="sibTrans" cxnId="{9256DA9E-4048-452F-A422-E58AB209A431}">
      <dgm:prSet/>
      <dgm:spPr/>
      <dgm:t>
        <a:bodyPr/>
        <a:lstStyle/>
        <a:p>
          <a:endParaRPr lang="fr-FR"/>
        </a:p>
      </dgm:t>
    </dgm:pt>
    <dgm:pt modelId="{422099CA-1470-4813-B507-E00E3793FD77}">
      <dgm:prSet phldr="0"/>
      <dgm:spPr/>
      <dgm:t>
        <a:bodyPr/>
        <a:lstStyle/>
        <a:p>
          <a:r>
            <a:rPr lang="fr-FR" sz="1400">
              <a:solidFill>
                <a:schemeClr val="accent5"/>
              </a:solidFill>
            </a:rPr>
            <a:t> Crée les contacts et les comptes si besoin</a:t>
          </a:r>
          <a:endParaRPr lang="fr-FR"/>
        </a:p>
      </dgm:t>
    </dgm:pt>
    <dgm:pt modelId="{1B0A5A42-F198-468C-9455-77043BF350BF}" type="parTrans" cxnId="{088309D8-D977-4478-8332-74BE1248916F}">
      <dgm:prSet/>
      <dgm:spPr/>
      <dgm:t>
        <a:bodyPr/>
        <a:lstStyle/>
        <a:p>
          <a:endParaRPr lang="fr-FR"/>
        </a:p>
      </dgm:t>
    </dgm:pt>
    <dgm:pt modelId="{707DFD81-1FA2-4172-A510-5838BEFDA498}" type="sibTrans" cxnId="{088309D8-D977-4478-8332-74BE1248916F}">
      <dgm:prSet/>
      <dgm:spPr/>
      <dgm:t>
        <a:bodyPr/>
        <a:lstStyle/>
        <a:p>
          <a:endParaRPr lang="fr-FR"/>
        </a:p>
      </dgm:t>
    </dgm:pt>
    <dgm:pt modelId="{22EFA69C-9A7A-423D-9721-59243438042A}">
      <dgm:prSet phldr="0"/>
      <dgm:spPr/>
      <dgm:t>
        <a:bodyPr/>
        <a:lstStyle/>
        <a:p>
          <a:r>
            <a:rPr lang="fr-FR" sz="1400">
              <a:solidFill>
                <a:schemeClr val="accent5"/>
              </a:solidFill>
            </a:rPr>
            <a:t> Consolide les plannings de RDV avec le pilote</a:t>
          </a:r>
          <a:endParaRPr lang="fr-FR"/>
        </a:p>
      </dgm:t>
    </dgm:pt>
    <dgm:pt modelId="{B2220A26-B05E-46F1-9645-8B9600E80518}" type="parTrans" cxnId="{2ECE1A92-60F2-410E-A374-E49BF7C9A57E}">
      <dgm:prSet/>
      <dgm:spPr/>
      <dgm:t>
        <a:bodyPr/>
        <a:lstStyle/>
        <a:p>
          <a:endParaRPr lang="fr-FR"/>
        </a:p>
      </dgm:t>
    </dgm:pt>
    <dgm:pt modelId="{8F2D6745-7B7D-4019-B741-1C956D8892C6}" type="sibTrans" cxnId="{2ECE1A92-60F2-410E-A374-E49BF7C9A57E}">
      <dgm:prSet/>
      <dgm:spPr/>
      <dgm:t>
        <a:bodyPr/>
        <a:lstStyle/>
        <a:p>
          <a:endParaRPr lang="fr-FR"/>
        </a:p>
      </dgm:t>
    </dgm:pt>
    <dgm:pt modelId="{DBBA3834-57D4-4C57-8A65-07F8C0900418}">
      <dgm:prSet phldr="0"/>
      <dgm:spPr/>
      <dgm:t>
        <a:bodyPr/>
        <a:lstStyle/>
        <a:p>
          <a:r>
            <a:rPr lang="fr-FR" sz="1400">
              <a:solidFill>
                <a:schemeClr val="accent5"/>
              </a:solidFill>
            </a:rPr>
            <a:t> Insère les mises en relation dans Salesforce</a:t>
          </a:r>
          <a:endParaRPr lang="fr-FR"/>
        </a:p>
      </dgm:t>
    </dgm:pt>
    <dgm:pt modelId="{7B297D6B-E756-4226-9AD0-81C6B36985D2}" type="parTrans" cxnId="{CB26226B-2561-444D-9238-E46CEE21256E}">
      <dgm:prSet/>
      <dgm:spPr/>
      <dgm:t>
        <a:bodyPr/>
        <a:lstStyle/>
        <a:p>
          <a:endParaRPr lang="fr-FR"/>
        </a:p>
      </dgm:t>
    </dgm:pt>
    <dgm:pt modelId="{DF57CBE7-02E6-4367-9838-33FEA239A035}" type="sibTrans" cxnId="{CB26226B-2561-444D-9238-E46CEE21256E}">
      <dgm:prSet/>
      <dgm:spPr/>
      <dgm:t>
        <a:bodyPr/>
        <a:lstStyle/>
        <a:p>
          <a:endParaRPr lang="fr-FR"/>
        </a:p>
      </dgm:t>
    </dgm:pt>
    <dgm:pt modelId="{8AC5FB12-447E-4A9E-A7B3-A366F27BA45A}">
      <dgm:prSet phldrT="[Texte]" custT="1"/>
      <dgm:spPr>
        <a:ln>
          <a:solidFill>
            <a:srgbClr val="000091"/>
          </a:solidFill>
        </a:ln>
      </dgm:spPr>
      <dgm:t>
        <a:bodyPr/>
        <a:lstStyle/>
        <a:p>
          <a:pPr marL="0" indent="0">
            <a:lnSpc>
              <a:spcPct val="100000"/>
            </a:lnSpc>
            <a:spcAft>
              <a:spcPts val="0"/>
            </a:spcAft>
            <a:buFont typeface="Wingdings" panose="05000000000000000000" pitchFamily="2" charset="2"/>
            <a:buChar char="Ø"/>
          </a:pPr>
          <a:endParaRPr lang="fr-FR" sz="1400">
            <a:solidFill>
              <a:schemeClr val="accent5"/>
            </a:solidFill>
          </a:endParaRPr>
        </a:p>
      </dgm:t>
    </dgm:pt>
    <dgm:pt modelId="{A50CFEB0-8EE8-4D53-BAD5-FB8703EB868C}" type="parTrans" cxnId="{3ADF7BE1-54CB-429B-A866-D368E6E34508}">
      <dgm:prSet/>
      <dgm:spPr/>
      <dgm:t>
        <a:bodyPr/>
        <a:lstStyle/>
        <a:p>
          <a:endParaRPr lang="fr-FR"/>
        </a:p>
      </dgm:t>
    </dgm:pt>
    <dgm:pt modelId="{2BB920A8-72F6-44F8-8A4A-4E91A44748EA}" type="sibTrans" cxnId="{3ADF7BE1-54CB-429B-A866-D368E6E34508}">
      <dgm:prSet/>
      <dgm:spPr/>
      <dgm:t>
        <a:bodyPr/>
        <a:lstStyle/>
        <a:p>
          <a:endParaRPr lang="fr-FR"/>
        </a:p>
      </dgm:t>
    </dgm:pt>
    <dgm:pt modelId="{50AE11CB-C2F0-4E2C-97D8-A563CB66C13B}" type="pres">
      <dgm:prSet presAssocID="{07F90109-5A42-4207-9379-89D8E215FD48}" presName="Name0" presStyleCnt="0">
        <dgm:presLayoutVars>
          <dgm:dir/>
          <dgm:animLvl val="lvl"/>
          <dgm:resizeHandles val="exact"/>
        </dgm:presLayoutVars>
      </dgm:prSet>
      <dgm:spPr/>
    </dgm:pt>
    <dgm:pt modelId="{E72BB206-D83C-4315-AA19-EC54DBD050F9}" type="pres">
      <dgm:prSet presAssocID="{07F90109-5A42-4207-9379-89D8E215FD48}" presName="tSp" presStyleCnt="0"/>
      <dgm:spPr/>
    </dgm:pt>
    <dgm:pt modelId="{140D702A-F5A0-401A-A3C2-C0E8FD8A1476}" type="pres">
      <dgm:prSet presAssocID="{07F90109-5A42-4207-9379-89D8E215FD48}" presName="bSp" presStyleCnt="0"/>
      <dgm:spPr/>
    </dgm:pt>
    <dgm:pt modelId="{8208D1B0-F6E8-4557-A605-862CF6C946BC}" type="pres">
      <dgm:prSet presAssocID="{07F90109-5A42-4207-9379-89D8E215FD48}" presName="process" presStyleCnt="0"/>
      <dgm:spPr/>
    </dgm:pt>
    <dgm:pt modelId="{1DA9CF85-4D7A-47DD-BF59-E9140BE89997}" type="pres">
      <dgm:prSet presAssocID="{7180C002-9866-4883-8307-5112C87014C1}" presName="composite1" presStyleCnt="0"/>
      <dgm:spPr/>
    </dgm:pt>
    <dgm:pt modelId="{56ED9646-263B-4402-A6F3-B212EED0B40E}" type="pres">
      <dgm:prSet presAssocID="{7180C002-9866-4883-8307-5112C87014C1}" presName="dummyNode1" presStyleLbl="node1" presStyleIdx="0" presStyleCnt="3"/>
      <dgm:spPr/>
    </dgm:pt>
    <dgm:pt modelId="{49119873-4045-401A-939E-A44AE7CD23F6}" type="pres">
      <dgm:prSet presAssocID="{7180C002-9866-4883-8307-5112C87014C1}" presName="childNode1" presStyleLbl="bgAcc1" presStyleIdx="0" presStyleCnt="3" custScaleX="144427" custScaleY="151049" custLinFactNeighborX="1499" custLinFactNeighborY="-17265">
        <dgm:presLayoutVars>
          <dgm:bulletEnabled val="1"/>
        </dgm:presLayoutVars>
      </dgm:prSet>
      <dgm:spPr/>
    </dgm:pt>
    <dgm:pt modelId="{C4C4756F-9AF4-44C2-BDC6-9AAE432EF3D0}" type="pres">
      <dgm:prSet presAssocID="{7180C002-9866-4883-8307-5112C87014C1}" presName="childNode1tx" presStyleLbl="bgAcc1" presStyleIdx="0" presStyleCnt="3">
        <dgm:presLayoutVars>
          <dgm:bulletEnabled val="1"/>
        </dgm:presLayoutVars>
      </dgm:prSet>
      <dgm:spPr/>
    </dgm:pt>
    <dgm:pt modelId="{A76AE659-A5D4-4851-B7E5-46F1687CA587}" type="pres">
      <dgm:prSet presAssocID="{7180C002-9866-4883-8307-5112C87014C1}" presName="parentNode1" presStyleLbl="node1" presStyleIdx="0" presStyleCnt="3" custLinFactNeighborX="-1613" custLinFactNeighborY="58183">
        <dgm:presLayoutVars>
          <dgm:chMax val="1"/>
          <dgm:bulletEnabled val="1"/>
        </dgm:presLayoutVars>
      </dgm:prSet>
      <dgm:spPr/>
    </dgm:pt>
    <dgm:pt modelId="{2E6AE049-8680-4FE2-918C-3E5F266697BB}" type="pres">
      <dgm:prSet presAssocID="{7180C002-9866-4883-8307-5112C87014C1}" presName="connSite1" presStyleCnt="0"/>
      <dgm:spPr/>
    </dgm:pt>
    <dgm:pt modelId="{8286AF04-6FCF-4982-8F78-6CBCB1969E47}" type="pres">
      <dgm:prSet presAssocID="{98F33F64-0507-48E8-8148-2721DAEA2970}" presName="Name9" presStyleLbl="sibTrans2D1" presStyleIdx="0" presStyleCnt="2" custScaleX="29763" custScaleY="10773" custLinFactX="18721" custLinFactY="-40405" custLinFactNeighborX="100000" custLinFactNeighborY="-100000"/>
      <dgm:spPr/>
    </dgm:pt>
    <dgm:pt modelId="{5000CF91-3815-49CD-AB3B-4176EC7F133E}" type="pres">
      <dgm:prSet presAssocID="{904550AE-F58F-413D-8384-65CC588B91E6}" presName="composite2" presStyleCnt="0"/>
      <dgm:spPr/>
    </dgm:pt>
    <dgm:pt modelId="{AD36D5E7-2D32-4848-8F52-84FDC7BEA9FB}" type="pres">
      <dgm:prSet presAssocID="{904550AE-F58F-413D-8384-65CC588B91E6}" presName="dummyNode2" presStyleLbl="node1" presStyleIdx="0" presStyleCnt="3"/>
      <dgm:spPr/>
    </dgm:pt>
    <dgm:pt modelId="{78BE2AE2-6E74-4517-81F0-7E91D9A11DA0}" type="pres">
      <dgm:prSet presAssocID="{904550AE-F58F-413D-8384-65CC588B91E6}" presName="childNode2" presStyleLbl="bgAcc1" presStyleIdx="1" presStyleCnt="3" custScaleY="111876" custLinFactNeighborX="-7472" custLinFactNeighborY="-14554">
        <dgm:presLayoutVars>
          <dgm:bulletEnabled val="1"/>
        </dgm:presLayoutVars>
      </dgm:prSet>
      <dgm:spPr/>
    </dgm:pt>
    <dgm:pt modelId="{3D811968-B827-4CCA-A488-92E2F2406247}" type="pres">
      <dgm:prSet presAssocID="{904550AE-F58F-413D-8384-65CC588B91E6}" presName="childNode2tx" presStyleLbl="bgAcc1" presStyleIdx="1" presStyleCnt="3">
        <dgm:presLayoutVars>
          <dgm:bulletEnabled val="1"/>
        </dgm:presLayoutVars>
      </dgm:prSet>
      <dgm:spPr/>
    </dgm:pt>
    <dgm:pt modelId="{1301AB04-E6CF-4D12-87F3-AE8834DB6682}" type="pres">
      <dgm:prSet presAssocID="{904550AE-F58F-413D-8384-65CC588B91E6}" presName="parentNode2" presStyleLbl="node1" presStyleIdx="1" presStyleCnt="3" custLinFactNeighborX="-8400" custLinFactNeighborY="-33962">
        <dgm:presLayoutVars>
          <dgm:chMax val="0"/>
          <dgm:bulletEnabled val="1"/>
        </dgm:presLayoutVars>
      </dgm:prSet>
      <dgm:spPr/>
    </dgm:pt>
    <dgm:pt modelId="{2559F51C-F9BD-404C-969B-A8529B7018E6}" type="pres">
      <dgm:prSet presAssocID="{904550AE-F58F-413D-8384-65CC588B91E6}" presName="connSite2" presStyleCnt="0"/>
      <dgm:spPr/>
    </dgm:pt>
    <dgm:pt modelId="{6C802DF1-E9C7-409B-B34C-A0C7C155FBE1}" type="pres">
      <dgm:prSet presAssocID="{997E43B2-38AA-4ACF-B4A3-BDE110EB0F2F}" presName="Name18" presStyleLbl="sibTrans2D1" presStyleIdx="1" presStyleCnt="2" custLinFactNeighborX="38871" custLinFactNeighborY="-8224"/>
      <dgm:spPr/>
    </dgm:pt>
    <dgm:pt modelId="{EF0726DE-F5EF-4280-9332-AFDD4325F1AF}" type="pres">
      <dgm:prSet presAssocID="{46A870EF-2212-40DE-B5AE-6DE1ADB9E440}" presName="composite1" presStyleCnt="0"/>
      <dgm:spPr/>
    </dgm:pt>
    <dgm:pt modelId="{54DF19D4-B9E6-4559-8FD4-8649832BC760}" type="pres">
      <dgm:prSet presAssocID="{46A870EF-2212-40DE-B5AE-6DE1ADB9E440}" presName="dummyNode1" presStyleLbl="node1" presStyleIdx="1" presStyleCnt="3"/>
      <dgm:spPr/>
    </dgm:pt>
    <dgm:pt modelId="{F94F66BF-F1B8-433B-B0A2-67792EC871F8}" type="pres">
      <dgm:prSet presAssocID="{46A870EF-2212-40DE-B5AE-6DE1ADB9E440}" presName="childNode1" presStyleLbl="bgAcc1" presStyleIdx="2" presStyleCnt="3" custLinFactNeighborX="-21503" custLinFactNeighborY="-9958">
        <dgm:presLayoutVars>
          <dgm:bulletEnabled val="1"/>
        </dgm:presLayoutVars>
      </dgm:prSet>
      <dgm:spPr/>
    </dgm:pt>
    <dgm:pt modelId="{CCB0BA35-DBFA-471F-84F7-E2E2FD145F4C}" type="pres">
      <dgm:prSet presAssocID="{46A870EF-2212-40DE-B5AE-6DE1ADB9E440}" presName="childNode1tx" presStyleLbl="bgAcc1" presStyleIdx="2" presStyleCnt="3">
        <dgm:presLayoutVars>
          <dgm:bulletEnabled val="1"/>
        </dgm:presLayoutVars>
      </dgm:prSet>
      <dgm:spPr/>
    </dgm:pt>
    <dgm:pt modelId="{0CB6EED9-9614-44A7-B8D5-D06594C991F1}" type="pres">
      <dgm:prSet presAssocID="{46A870EF-2212-40DE-B5AE-6DE1ADB9E440}" presName="parentNode1" presStyleLbl="node1" presStyleIdx="2" presStyleCnt="3" custLinFactNeighborX="-24187" custLinFactNeighborY="-23241">
        <dgm:presLayoutVars>
          <dgm:chMax val="1"/>
          <dgm:bulletEnabled val="1"/>
        </dgm:presLayoutVars>
      </dgm:prSet>
      <dgm:spPr/>
    </dgm:pt>
    <dgm:pt modelId="{E7A56079-3F99-4AF1-8FD1-C7AE14BF5963}" type="pres">
      <dgm:prSet presAssocID="{46A870EF-2212-40DE-B5AE-6DE1ADB9E440}" presName="connSite1" presStyleCnt="0"/>
      <dgm:spPr/>
    </dgm:pt>
  </dgm:ptLst>
  <dgm:cxnLst>
    <dgm:cxn modelId="{90B3550F-1CDB-4C47-BFF9-763E82412891}" type="presOf" srcId="{63493A41-F9D5-439B-97CF-85E49C252E7A}" destId="{3D811968-B827-4CCA-A488-92E2F2406247}" srcOrd="1" destOrd="0" presId="urn:microsoft.com/office/officeart/2005/8/layout/hProcess4"/>
    <dgm:cxn modelId="{54EB2A15-E917-4EEC-B27F-D1653EE4A1DA}" type="presOf" srcId="{CFE01F12-DEAB-4597-ABFD-5FE7C964B7C8}" destId="{49119873-4045-401A-939E-A44AE7CD23F6}" srcOrd="0" destOrd="7" presId="urn:microsoft.com/office/officeart/2005/8/layout/hProcess4"/>
    <dgm:cxn modelId="{00D81717-4418-4AD0-B263-D91B58EA23C9}" srcId="{07F90109-5A42-4207-9379-89D8E215FD48}" destId="{7180C002-9866-4883-8307-5112C87014C1}" srcOrd="0" destOrd="0" parTransId="{C14CA493-5DC2-4AC1-83C6-DCD76911E09B}" sibTransId="{98F33F64-0507-48E8-8148-2721DAEA2970}"/>
    <dgm:cxn modelId="{BE89FF19-F792-45CC-A3C4-26AC4B039961}" type="presOf" srcId="{156F48FB-BD43-4DF0-B3DD-AF11504F4605}" destId="{C4C4756F-9AF4-44C2-BDC6-9AAE432EF3D0}" srcOrd="1" destOrd="5" presId="urn:microsoft.com/office/officeart/2005/8/layout/hProcess4"/>
    <dgm:cxn modelId="{68B9322C-95F4-44DE-BE58-B335796A0B7F}" type="presOf" srcId="{30EC56C3-2A5A-4AB5-9A5D-7DF415CA8BDE}" destId="{CCB0BA35-DBFA-471F-84F7-E2E2FD145F4C}" srcOrd="1" destOrd="0" presId="urn:microsoft.com/office/officeart/2005/8/layout/hProcess4"/>
    <dgm:cxn modelId="{8DC1842D-19A6-409C-AE60-6E3EFCA99519}" srcId="{7180C002-9866-4883-8307-5112C87014C1}" destId="{0ED1D7DF-DD8C-41D7-B23F-6CDCFC397821}" srcOrd="4" destOrd="0" parTransId="{57A44AE2-B7CF-4296-997E-537083D4E042}" sibTransId="{BDE604EA-98F6-4958-9748-5674AE1C7C32}"/>
    <dgm:cxn modelId="{5895D637-BB4C-4FEB-8FA3-2693AC4AA6F4}" type="presOf" srcId="{7729C869-7941-4E8F-8DB6-14116B245FD0}" destId="{78BE2AE2-6E74-4517-81F0-7E91D9A11DA0}" srcOrd="0" destOrd="1" presId="urn:microsoft.com/office/officeart/2005/8/layout/hProcess4"/>
    <dgm:cxn modelId="{58CBA35B-C6FB-42ED-AFE2-35B1BF414DC2}" srcId="{46A870EF-2212-40DE-B5AE-6DE1ADB9E440}" destId="{30EC56C3-2A5A-4AB5-9A5D-7DF415CA8BDE}" srcOrd="0" destOrd="0" parTransId="{130E9A8A-C754-440E-97C5-F4A873165E68}" sibTransId="{AD892276-1A67-4FC3-9C05-4FFE2584C14E}"/>
    <dgm:cxn modelId="{D80A7D41-351E-427B-A290-72B4A8142687}" type="presOf" srcId="{F497F7A2-B03D-4B52-B7DE-A6D5153BEA0F}" destId="{49119873-4045-401A-939E-A44AE7CD23F6}" srcOrd="0" destOrd="6" presId="urn:microsoft.com/office/officeart/2005/8/layout/hProcess4"/>
    <dgm:cxn modelId="{712A8061-7F62-4202-A102-0C01911BF895}" srcId="{07F90109-5A42-4207-9379-89D8E215FD48}" destId="{46A870EF-2212-40DE-B5AE-6DE1ADB9E440}" srcOrd="2" destOrd="0" parTransId="{122294B7-76FD-469E-A49A-3FA20A9FB06B}" sibTransId="{F43400AE-CB03-4A23-A67D-4F206131B89A}"/>
    <dgm:cxn modelId="{5321B547-02B4-4E41-8B04-7E655EDAD5BD}" type="presOf" srcId="{30EC56C3-2A5A-4AB5-9A5D-7DF415CA8BDE}" destId="{F94F66BF-F1B8-433B-B0A2-67792EC871F8}" srcOrd="0" destOrd="0" presId="urn:microsoft.com/office/officeart/2005/8/layout/hProcess4"/>
    <dgm:cxn modelId="{44CEC86A-A12D-465D-AFC9-0318EF1A5E85}" srcId="{7180C002-9866-4883-8307-5112C87014C1}" destId="{CFE01F12-DEAB-4597-ABFD-5FE7C964B7C8}" srcOrd="7" destOrd="0" parTransId="{B6472520-5E86-4387-9606-3335BEFB95F1}" sibTransId="{602E30D7-5DDE-4204-BD18-19CEDDA38E6D}"/>
    <dgm:cxn modelId="{CB26226B-2561-444D-9238-E46CEE21256E}" srcId="{46A870EF-2212-40DE-B5AE-6DE1ADB9E440}" destId="{DBBA3834-57D4-4C57-8A65-07F8C0900418}" srcOrd="2" destOrd="0" parTransId="{7B297D6B-E756-4226-9AD0-81C6B36985D2}" sibTransId="{DF57CBE7-02E6-4367-9838-33FEA239A035}"/>
    <dgm:cxn modelId="{C3FF364C-67E5-47DB-B41D-B1D85E5142EC}" srcId="{07F90109-5A42-4207-9379-89D8E215FD48}" destId="{904550AE-F58F-413D-8384-65CC588B91E6}" srcOrd="1" destOrd="0" parTransId="{7EA940F9-EF08-4570-879B-5A7E3607A286}" sibTransId="{997E43B2-38AA-4ACF-B4A3-BDE110EB0F2F}"/>
    <dgm:cxn modelId="{7C39816F-1C50-4533-907F-E1E81EE4A9A4}" srcId="{7180C002-9866-4883-8307-5112C87014C1}" destId="{11AC4947-D2BF-4DC4-963B-204DB41F8FFE}" srcOrd="0" destOrd="0" parTransId="{038D51AC-BB40-4253-97BD-B8B38A70DB15}" sibTransId="{223670EE-94E5-4B81-9F08-779E4050762C}"/>
    <dgm:cxn modelId="{8E889B70-0C6C-45D6-ADFB-279206AE1CA7}" type="presOf" srcId="{46A870EF-2212-40DE-B5AE-6DE1ADB9E440}" destId="{0CB6EED9-9614-44A7-B8D5-D06594C991F1}" srcOrd="0" destOrd="0" presId="urn:microsoft.com/office/officeart/2005/8/layout/hProcess4"/>
    <dgm:cxn modelId="{29087372-9D56-4A4F-A02A-3F99B2368FC8}" type="presOf" srcId="{997E43B2-38AA-4ACF-B4A3-BDE110EB0F2F}" destId="{6C802DF1-E9C7-409B-B34C-A0C7C155FBE1}" srcOrd="0" destOrd="0" presId="urn:microsoft.com/office/officeart/2005/8/layout/hProcess4"/>
    <dgm:cxn modelId="{B501E574-F380-4D05-B90A-C95DA5CB3120}" type="presOf" srcId="{F497F7A2-B03D-4B52-B7DE-A6D5153BEA0F}" destId="{C4C4756F-9AF4-44C2-BDC6-9AAE432EF3D0}" srcOrd="1" destOrd="6" presId="urn:microsoft.com/office/officeart/2005/8/layout/hProcess4"/>
    <dgm:cxn modelId="{A9A35D7E-67E8-4D43-AD6F-76941265BF57}" type="presOf" srcId="{07F90109-5A42-4207-9379-89D8E215FD48}" destId="{50AE11CB-C2F0-4E2C-97D8-A563CB66C13B}" srcOrd="0" destOrd="0" presId="urn:microsoft.com/office/officeart/2005/8/layout/hProcess4"/>
    <dgm:cxn modelId="{3BFCF47F-AA16-4413-8488-EC649330502E}" type="presOf" srcId="{DBBA3834-57D4-4C57-8A65-07F8C0900418}" destId="{F94F66BF-F1B8-433B-B0A2-67792EC871F8}" srcOrd="0" destOrd="2" presId="urn:microsoft.com/office/officeart/2005/8/layout/hProcess4"/>
    <dgm:cxn modelId="{A841BD84-797E-4D26-94C8-A7DD904FCB4A}" type="presOf" srcId="{1A96D9F4-3B2C-4A94-AA76-ACCEC7EB1C5C}" destId="{C4C4756F-9AF4-44C2-BDC6-9AAE432EF3D0}" srcOrd="1" destOrd="2" presId="urn:microsoft.com/office/officeart/2005/8/layout/hProcess4"/>
    <dgm:cxn modelId="{79639C90-4C1C-4A64-8CD8-8E1612666D11}" type="presOf" srcId="{63493A41-F9D5-439B-97CF-85E49C252E7A}" destId="{78BE2AE2-6E74-4517-81F0-7E91D9A11DA0}" srcOrd="0" destOrd="0" presId="urn:microsoft.com/office/officeart/2005/8/layout/hProcess4"/>
    <dgm:cxn modelId="{E645C291-CB32-4D5A-BE96-36728B68DD2C}" type="presOf" srcId="{7180C002-9866-4883-8307-5112C87014C1}" destId="{A76AE659-A5D4-4851-B7E5-46F1687CA587}" srcOrd="0" destOrd="0" presId="urn:microsoft.com/office/officeart/2005/8/layout/hProcess4"/>
    <dgm:cxn modelId="{2ECE1A92-60F2-410E-A374-E49BF7C9A57E}" srcId="{46A870EF-2212-40DE-B5AE-6DE1ADB9E440}" destId="{22EFA69C-9A7A-423D-9721-59243438042A}" srcOrd="1" destOrd="0" parTransId="{B2220A26-B05E-46F1-9645-8B9600E80518}" sibTransId="{8F2D6745-7B7D-4019-B741-1C956D8892C6}"/>
    <dgm:cxn modelId="{9F124992-D004-4187-91F6-F50F912F3AE6}" type="presOf" srcId="{98F33F64-0507-48E8-8148-2721DAEA2970}" destId="{8286AF04-6FCF-4982-8F78-6CBCB1969E47}" srcOrd="0" destOrd="0" presId="urn:microsoft.com/office/officeart/2005/8/layout/hProcess4"/>
    <dgm:cxn modelId="{9B5BE193-149A-47B3-BA3F-94D5DBB0E547}" srcId="{7180C002-9866-4883-8307-5112C87014C1}" destId="{F497F7A2-B03D-4B52-B7DE-A6D5153BEA0F}" srcOrd="6" destOrd="0" parTransId="{A503217D-47F3-4CB9-8032-FD0E981137E4}" sibTransId="{0954FC5F-7574-4D2E-9C0E-46A5C6712B7A}"/>
    <dgm:cxn modelId="{62F63996-A4D0-44E3-96F4-0172C52705F7}" type="presOf" srcId="{0ED1D7DF-DD8C-41D7-B23F-6CDCFC397821}" destId="{49119873-4045-401A-939E-A44AE7CD23F6}" srcOrd="0" destOrd="4" presId="urn:microsoft.com/office/officeart/2005/8/layout/hProcess4"/>
    <dgm:cxn modelId="{3AF18C96-26C6-4080-9C44-19EB9BFC59CA}" type="presOf" srcId="{22EFA69C-9A7A-423D-9721-59243438042A}" destId="{CCB0BA35-DBFA-471F-84F7-E2E2FD145F4C}" srcOrd="1" destOrd="1" presId="urn:microsoft.com/office/officeart/2005/8/layout/hProcess4"/>
    <dgm:cxn modelId="{DF47259B-B853-4D08-954D-048B22920B2A}" type="presOf" srcId="{904550AE-F58F-413D-8384-65CC588B91E6}" destId="{1301AB04-E6CF-4D12-87F3-AE8834DB6682}" srcOrd="0" destOrd="0" presId="urn:microsoft.com/office/officeart/2005/8/layout/hProcess4"/>
    <dgm:cxn modelId="{5AB68A9D-5FF4-43A7-8C67-4A563E34458F}" type="presOf" srcId="{8F52BA53-B9F4-46C9-8371-FA9ECF5FBC8A}" destId="{49119873-4045-401A-939E-A44AE7CD23F6}" srcOrd="0" destOrd="1" presId="urn:microsoft.com/office/officeart/2005/8/layout/hProcess4"/>
    <dgm:cxn modelId="{6E5A549E-32AD-4CEB-80AE-180DEE2B5670}" srcId="{7180C002-9866-4883-8307-5112C87014C1}" destId="{156F48FB-BD43-4DF0-B3DD-AF11504F4605}" srcOrd="5" destOrd="0" parTransId="{81D8DD38-9CBC-4E2D-9BC2-9B2DFEC4908A}" sibTransId="{C4D551E0-7B03-409A-B25C-4A9277518EC3}"/>
    <dgm:cxn modelId="{9256DA9E-4048-452F-A422-E58AB209A431}" srcId="{904550AE-F58F-413D-8384-65CC588B91E6}" destId="{7729C869-7941-4E8F-8DB6-14116B245FD0}" srcOrd="1" destOrd="0" parTransId="{4491A18D-107F-4FFB-BFFB-607F53BDF2CE}" sibTransId="{137973BD-91A9-4943-A0D2-A2A7AC030799}"/>
    <dgm:cxn modelId="{28B0B39F-F244-4904-9145-6621C99E24DF}" type="presOf" srcId="{CFE01F12-DEAB-4597-ABFD-5FE7C964B7C8}" destId="{C4C4756F-9AF4-44C2-BDC6-9AAE432EF3D0}" srcOrd="1" destOrd="7" presId="urn:microsoft.com/office/officeart/2005/8/layout/hProcess4"/>
    <dgm:cxn modelId="{681DA9B0-7A92-4F64-B72C-9C552DA1377B}" type="presOf" srcId="{11AC4947-D2BF-4DC4-963B-204DB41F8FFE}" destId="{49119873-4045-401A-939E-A44AE7CD23F6}" srcOrd="0" destOrd="0" presId="urn:microsoft.com/office/officeart/2005/8/layout/hProcess4"/>
    <dgm:cxn modelId="{B92B3FB7-0FC7-42F2-8399-CB62A057C3C9}" type="presOf" srcId="{8F52BA53-B9F4-46C9-8371-FA9ECF5FBC8A}" destId="{C4C4756F-9AF4-44C2-BDC6-9AAE432EF3D0}" srcOrd="1" destOrd="1" presId="urn:microsoft.com/office/officeart/2005/8/layout/hProcess4"/>
    <dgm:cxn modelId="{9F9AE1B8-7813-404F-B1C7-AB31FA4DF031}" type="presOf" srcId="{8AC5FB12-447E-4A9E-A7B3-A366F27BA45A}" destId="{49119873-4045-401A-939E-A44AE7CD23F6}" srcOrd="0" destOrd="3" presId="urn:microsoft.com/office/officeart/2005/8/layout/hProcess4"/>
    <dgm:cxn modelId="{C2E8B1C1-FD4C-4425-A71D-5D6E361D207B}" type="presOf" srcId="{7729C869-7941-4E8F-8DB6-14116B245FD0}" destId="{3D811968-B827-4CCA-A488-92E2F2406247}" srcOrd="1" destOrd="1" presId="urn:microsoft.com/office/officeart/2005/8/layout/hProcess4"/>
    <dgm:cxn modelId="{9DFCAAC3-A5AD-4700-97CF-DD6092E13204}" type="presOf" srcId="{8AC5FB12-447E-4A9E-A7B3-A366F27BA45A}" destId="{C4C4756F-9AF4-44C2-BDC6-9AAE432EF3D0}" srcOrd="1" destOrd="3" presId="urn:microsoft.com/office/officeart/2005/8/layout/hProcess4"/>
    <dgm:cxn modelId="{54F31CCE-B8C9-4D82-AF70-9279715528DB}" srcId="{904550AE-F58F-413D-8384-65CC588B91E6}" destId="{63493A41-F9D5-439B-97CF-85E49C252E7A}" srcOrd="0" destOrd="0" parTransId="{9DF125EA-4DF5-4840-A95E-11C800D0924A}" sibTransId="{3DD69F0A-BF9B-402C-8B01-A7CE0D792D2B}"/>
    <dgm:cxn modelId="{34D7E8D3-D7EC-4B02-8989-176F01CC771C}" type="presOf" srcId="{11AC4947-D2BF-4DC4-963B-204DB41F8FFE}" destId="{C4C4756F-9AF4-44C2-BDC6-9AAE432EF3D0}" srcOrd="1" destOrd="0" presId="urn:microsoft.com/office/officeart/2005/8/layout/hProcess4"/>
    <dgm:cxn modelId="{088309D8-D977-4478-8332-74BE1248916F}" srcId="{904550AE-F58F-413D-8384-65CC588B91E6}" destId="{422099CA-1470-4813-B507-E00E3793FD77}" srcOrd="2" destOrd="0" parTransId="{1B0A5A42-F198-468C-9455-77043BF350BF}" sibTransId="{707DFD81-1FA2-4172-A510-5838BEFDA498}"/>
    <dgm:cxn modelId="{877EB4DB-B668-451C-BFCC-32427BEBD506}" type="presOf" srcId="{1A96D9F4-3B2C-4A94-AA76-ACCEC7EB1C5C}" destId="{49119873-4045-401A-939E-A44AE7CD23F6}" srcOrd="0" destOrd="2" presId="urn:microsoft.com/office/officeart/2005/8/layout/hProcess4"/>
    <dgm:cxn modelId="{3ADF7BE1-54CB-429B-A866-D368E6E34508}" srcId="{7180C002-9866-4883-8307-5112C87014C1}" destId="{8AC5FB12-447E-4A9E-A7B3-A366F27BA45A}" srcOrd="3" destOrd="0" parTransId="{A50CFEB0-8EE8-4D53-BAD5-FB8703EB868C}" sibTransId="{2BB920A8-72F6-44F8-8A4A-4E91A44748EA}"/>
    <dgm:cxn modelId="{0B7F11E8-4DB2-4FE0-B704-3EA9D0E8C08D}" type="presOf" srcId="{156F48FB-BD43-4DF0-B3DD-AF11504F4605}" destId="{49119873-4045-401A-939E-A44AE7CD23F6}" srcOrd="0" destOrd="5" presId="urn:microsoft.com/office/officeart/2005/8/layout/hProcess4"/>
    <dgm:cxn modelId="{CC1D20E8-A951-4EFE-BBE0-472D7CAB7811}" type="presOf" srcId="{422099CA-1470-4813-B507-E00E3793FD77}" destId="{3D811968-B827-4CCA-A488-92E2F2406247}" srcOrd="1" destOrd="2" presId="urn:microsoft.com/office/officeart/2005/8/layout/hProcess4"/>
    <dgm:cxn modelId="{501206F0-3F1F-46EB-9475-31C40DBD3FF0}" type="presOf" srcId="{DBBA3834-57D4-4C57-8A65-07F8C0900418}" destId="{CCB0BA35-DBFA-471F-84F7-E2E2FD145F4C}" srcOrd="1" destOrd="2" presId="urn:microsoft.com/office/officeart/2005/8/layout/hProcess4"/>
    <dgm:cxn modelId="{1CE99BF0-1296-4894-9720-6AE9CC4BF1E4}" type="presOf" srcId="{422099CA-1470-4813-B507-E00E3793FD77}" destId="{78BE2AE2-6E74-4517-81F0-7E91D9A11DA0}" srcOrd="0" destOrd="2" presId="urn:microsoft.com/office/officeart/2005/8/layout/hProcess4"/>
    <dgm:cxn modelId="{3A4A7EF5-CD6C-4A1C-B32D-FEE74E8354AC}" srcId="{7180C002-9866-4883-8307-5112C87014C1}" destId="{8F52BA53-B9F4-46C9-8371-FA9ECF5FBC8A}" srcOrd="1" destOrd="0" parTransId="{614E8992-0859-41C0-BDE6-07E655D7A735}" sibTransId="{5F1EE587-0639-4111-9FD3-F9E12B1EDBAD}"/>
    <dgm:cxn modelId="{733268FA-2367-45ED-8EC1-B963E9F9E13F}" srcId="{7180C002-9866-4883-8307-5112C87014C1}" destId="{1A96D9F4-3B2C-4A94-AA76-ACCEC7EB1C5C}" srcOrd="2" destOrd="0" parTransId="{E9705355-0317-4150-9DE7-C19E1828787F}" sibTransId="{00821BDE-1A5D-43EB-BECD-09B7D54D2D11}"/>
    <dgm:cxn modelId="{735E90FB-E8AA-400C-8B1A-D893BA35DE0E}" type="presOf" srcId="{0ED1D7DF-DD8C-41D7-B23F-6CDCFC397821}" destId="{C4C4756F-9AF4-44C2-BDC6-9AAE432EF3D0}" srcOrd="1" destOrd="4" presId="urn:microsoft.com/office/officeart/2005/8/layout/hProcess4"/>
    <dgm:cxn modelId="{0EF847FF-53ED-4C78-AA29-BC667CC68732}" type="presOf" srcId="{22EFA69C-9A7A-423D-9721-59243438042A}" destId="{F94F66BF-F1B8-433B-B0A2-67792EC871F8}" srcOrd="0" destOrd="1" presId="urn:microsoft.com/office/officeart/2005/8/layout/hProcess4"/>
    <dgm:cxn modelId="{B0B06086-56E4-42FC-B94D-4D61719F5117}" type="presParOf" srcId="{50AE11CB-C2F0-4E2C-97D8-A563CB66C13B}" destId="{E72BB206-D83C-4315-AA19-EC54DBD050F9}" srcOrd="0" destOrd="0" presId="urn:microsoft.com/office/officeart/2005/8/layout/hProcess4"/>
    <dgm:cxn modelId="{6A7C7CEB-8A26-41F3-A77A-0C403ADABD5F}" type="presParOf" srcId="{50AE11CB-C2F0-4E2C-97D8-A563CB66C13B}" destId="{140D702A-F5A0-401A-A3C2-C0E8FD8A1476}" srcOrd="1" destOrd="0" presId="urn:microsoft.com/office/officeart/2005/8/layout/hProcess4"/>
    <dgm:cxn modelId="{DDFD86B5-D8D9-4352-AE29-DC099ADB57D0}" type="presParOf" srcId="{50AE11CB-C2F0-4E2C-97D8-A563CB66C13B}" destId="{8208D1B0-F6E8-4557-A605-862CF6C946BC}" srcOrd="2" destOrd="0" presId="urn:microsoft.com/office/officeart/2005/8/layout/hProcess4"/>
    <dgm:cxn modelId="{A4FA8082-1B35-4DFB-AA4A-B8ED7BF412BD}" type="presParOf" srcId="{8208D1B0-F6E8-4557-A605-862CF6C946BC}" destId="{1DA9CF85-4D7A-47DD-BF59-E9140BE89997}" srcOrd="0" destOrd="0" presId="urn:microsoft.com/office/officeart/2005/8/layout/hProcess4"/>
    <dgm:cxn modelId="{FE384BFB-C6F5-42B6-97AB-51829063C9F8}" type="presParOf" srcId="{1DA9CF85-4D7A-47DD-BF59-E9140BE89997}" destId="{56ED9646-263B-4402-A6F3-B212EED0B40E}" srcOrd="0" destOrd="0" presId="urn:microsoft.com/office/officeart/2005/8/layout/hProcess4"/>
    <dgm:cxn modelId="{83E8EBA8-9A3C-4632-9620-E173FA469C95}" type="presParOf" srcId="{1DA9CF85-4D7A-47DD-BF59-E9140BE89997}" destId="{49119873-4045-401A-939E-A44AE7CD23F6}" srcOrd="1" destOrd="0" presId="urn:microsoft.com/office/officeart/2005/8/layout/hProcess4"/>
    <dgm:cxn modelId="{7E04F0EC-632E-42B9-9A67-3D8CF1B6531C}" type="presParOf" srcId="{1DA9CF85-4D7A-47DD-BF59-E9140BE89997}" destId="{C4C4756F-9AF4-44C2-BDC6-9AAE432EF3D0}" srcOrd="2" destOrd="0" presId="urn:microsoft.com/office/officeart/2005/8/layout/hProcess4"/>
    <dgm:cxn modelId="{90717085-0D7E-4F2B-AE9D-15734705C133}" type="presParOf" srcId="{1DA9CF85-4D7A-47DD-BF59-E9140BE89997}" destId="{A76AE659-A5D4-4851-B7E5-46F1687CA587}" srcOrd="3" destOrd="0" presId="urn:microsoft.com/office/officeart/2005/8/layout/hProcess4"/>
    <dgm:cxn modelId="{F332D57E-8C30-4601-A14D-1EE412C44F26}" type="presParOf" srcId="{1DA9CF85-4D7A-47DD-BF59-E9140BE89997}" destId="{2E6AE049-8680-4FE2-918C-3E5F266697BB}" srcOrd="4" destOrd="0" presId="urn:microsoft.com/office/officeart/2005/8/layout/hProcess4"/>
    <dgm:cxn modelId="{F4AB1874-BE8A-489D-AF14-8D0D8879A072}" type="presParOf" srcId="{8208D1B0-F6E8-4557-A605-862CF6C946BC}" destId="{8286AF04-6FCF-4982-8F78-6CBCB1969E47}" srcOrd="1" destOrd="0" presId="urn:microsoft.com/office/officeart/2005/8/layout/hProcess4"/>
    <dgm:cxn modelId="{E439A2EB-893C-41B1-AC67-EA63943A46D3}" type="presParOf" srcId="{8208D1B0-F6E8-4557-A605-862CF6C946BC}" destId="{5000CF91-3815-49CD-AB3B-4176EC7F133E}" srcOrd="2" destOrd="0" presId="urn:microsoft.com/office/officeart/2005/8/layout/hProcess4"/>
    <dgm:cxn modelId="{374FA3BC-7020-4D31-B6D4-4036F88B7174}" type="presParOf" srcId="{5000CF91-3815-49CD-AB3B-4176EC7F133E}" destId="{AD36D5E7-2D32-4848-8F52-84FDC7BEA9FB}" srcOrd="0" destOrd="0" presId="urn:microsoft.com/office/officeart/2005/8/layout/hProcess4"/>
    <dgm:cxn modelId="{F218DF6E-B32F-4265-B83B-D077ECECC7BE}" type="presParOf" srcId="{5000CF91-3815-49CD-AB3B-4176EC7F133E}" destId="{78BE2AE2-6E74-4517-81F0-7E91D9A11DA0}" srcOrd="1" destOrd="0" presId="urn:microsoft.com/office/officeart/2005/8/layout/hProcess4"/>
    <dgm:cxn modelId="{A3BFFEFE-D552-4EC0-A230-AA0D989C679C}" type="presParOf" srcId="{5000CF91-3815-49CD-AB3B-4176EC7F133E}" destId="{3D811968-B827-4CCA-A488-92E2F2406247}" srcOrd="2" destOrd="0" presId="urn:microsoft.com/office/officeart/2005/8/layout/hProcess4"/>
    <dgm:cxn modelId="{B8E71C93-225B-4DC5-958F-2F2814AF41A2}" type="presParOf" srcId="{5000CF91-3815-49CD-AB3B-4176EC7F133E}" destId="{1301AB04-E6CF-4D12-87F3-AE8834DB6682}" srcOrd="3" destOrd="0" presId="urn:microsoft.com/office/officeart/2005/8/layout/hProcess4"/>
    <dgm:cxn modelId="{E2FF456B-6D9E-44DD-AC53-4A9645D8357D}" type="presParOf" srcId="{5000CF91-3815-49CD-AB3B-4176EC7F133E}" destId="{2559F51C-F9BD-404C-969B-A8529B7018E6}" srcOrd="4" destOrd="0" presId="urn:microsoft.com/office/officeart/2005/8/layout/hProcess4"/>
    <dgm:cxn modelId="{7E4AA7B2-41EA-48AC-8DDD-442B0D29335E}" type="presParOf" srcId="{8208D1B0-F6E8-4557-A605-862CF6C946BC}" destId="{6C802DF1-E9C7-409B-B34C-A0C7C155FBE1}" srcOrd="3" destOrd="0" presId="urn:microsoft.com/office/officeart/2005/8/layout/hProcess4"/>
    <dgm:cxn modelId="{E62D5D77-3A25-425F-A411-66D844FD64C5}" type="presParOf" srcId="{8208D1B0-F6E8-4557-A605-862CF6C946BC}" destId="{EF0726DE-F5EF-4280-9332-AFDD4325F1AF}" srcOrd="4" destOrd="0" presId="urn:microsoft.com/office/officeart/2005/8/layout/hProcess4"/>
    <dgm:cxn modelId="{721F568B-1915-4FCB-B1B5-FBC1E9D36639}" type="presParOf" srcId="{EF0726DE-F5EF-4280-9332-AFDD4325F1AF}" destId="{54DF19D4-B9E6-4559-8FD4-8649832BC760}" srcOrd="0" destOrd="0" presId="urn:microsoft.com/office/officeart/2005/8/layout/hProcess4"/>
    <dgm:cxn modelId="{552C182F-D7EA-44C3-A550-C0672EDCD465}" type="presParOf" srcId="{EF0726DE-F5EF-4280-9332-AFDD4325F1AF}" destId="{F94F66BF-F1B8-433B-B0A2-67792EC871F8}" srcOrd="1" destOrd="0" presId="urn:microsoft.com/office/officeart/2005/8/layout/hProcess4"/>
    <dgm:cxn modelId="{8F3043E3-2521-4461-890A-1B0FFA173859}" type="presParOf" srcId="{EF0726DE-F5EF-4280-9332-AFDD4325F1AF}" destId="{CCB0BA35-DBFA-471F-84F7-E2E2FD145F4C}" srcOrd="2" destOrd="0" presId="urn:microsoft.com/office/officeart/2005/8/layout/hProcess4"/>
    <dgm:cxn modelId="{59A83C9C-6870-4DFE-A5CA-E6E629637378}" type="presParOf" srcId="{EF0726DE-F5EF-4280-9332-AFDD4325F1AF}" destId="{0CB6EED9-9614-44A7-B8D5-D06594C991F1}" srcOrd="3" destOrd="0" presId="urn:microsoft.com/office/officeart/2005/8/layout/hProcess4"/>
    <dgm:cxn modelId="{41BC052D-2467-4F14-BEC7-B4722A3803EA}" type="presParOf" srcId="{EF0726DE-F5EF-4280-9332-AFDD4325F1AF}" destId="{E7A56079-3F99-4AF1-8FD1-C7AE14BF5963}" srcOrd="4" destOrd="0" presId="urn:microsoft.com/office/officeart/2005/8/layout/hProcess4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119873-4045-401A-939E-A44AE7CD23F6}">
      <dsp:nvSpPr>
        <dsp:cNvPr id="0" name=""/>
        <dsp:cNvSpPr/>
      </dsp:nvSpPr>
      <dsp:spPr>
        <a:xfrm>
          <a:off x="46646" y="547936"/>
          <a:ext cx="4138991" cy="35703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solidFill>
            <a:srgbClr val="000091"/>
          </a:solidFill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0" lvl="1" indent="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  <a:tabLst>
              <a:tab pos="1881188" algn="l"/>
            </a:tabLst>
          </a:pPr>
          <a:r>
            <a:rPr lang="fr-FR" sz="1600" b="1" kern="1200" dirty="0">
              <a:solidFill>
                <a:schemeClr val="accent2"/>
              </a:solidFill>
            </a:rPr>
            <a:t>Avant l’évènement:</a:t>
          </a:r>
        </a:p>
        <a:p>
          <a:pPr marL="0" lvl="1" indent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Font typeface="Wingdings" panose="05000000000000000000" pitchFamily="2" charset="2"/>
            <a:buChar char="Ø"/>
            <a:tabLst>
              <a:tab pos="1881188" algn="l"/>
            </a:tabLst>
          </a:pPr>
          <a:r>
            <a:rPr lang="fr-FR" sz="1400" kern="1200" dirty="0">
              <a:solidFill>
                <a:schemeClr val="accent5"/>
              </a:solidFill>
            </a:rPr>
            <a:t> Créer le package gratuit avant la Réunion de lancement</a:t>
          </a:r>
        </a:p>
        <a:p>
          <a:pPr marL="0" lvl="1" indent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Font typeface="Wingdings" panose="05000000000000000000" pitchFamily="2" charset="2"/>
            <a:buChar char="Ø"/>
          </a:pPr>
          <a:r>
            <a:rPr lang="fr-FR" sz="1400" kern="1200" dirty="0">
              <a:solidFill>
                <a:schemeClr val="accent5"/>
              </a:solidFill>
            </a:rPr>
            <a:t> A la clôture des inscriptions, transmet la liste des bénéficiaires au service client</a:t>
          </a:r>
        </a:p>
        <a:p>
          <a:pPr marL="0" lvl="1" indent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Font typeface="Wingdings" panose="05000000000000000000" pitchFamily="2" charset="2"/>
            <a:buChar char="Ø"/>
          </a:pPr>
          <a:endParaRPr lang="fr-FR" sz="1400" kern="1200">
            <a:solidFill>
              <a:schemeClr val="accent5"/>
            </a:solidFill>
          </a:endParaRPr>
        </a:p>
        <a:p>
          <a:pPr marL="0" lvl="1" indent="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fr-FR" sz="1600" b="1" kern="1200">
              <a:solidFill>
                <a:schemeClr val="accent2"/>
              </a:solidFill>
            </a:rPr>
            <a:t>Après  l’évènement:</a:t>
          </a:r>
        </a:p>
        <a:p>
          <a:pPr marL="0" lvl="1" indent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Font typeface="Wingdings" panose="05000000000000000000" pitchFamily="2" charset="2"/>
            <a:buChar char="Ø"/>
            <a:tabLst>
              <a:tab pos="1881188" algn="l"/>
            </a:tabLst>
          </a:pPr>
          <a:r>
            <a:rPr lang="fr-FR" sz="1400" kern="1200">
              <a:solidFill>
                <a:schemeClr val="accent5"/>
              </a:solidFill>
            </a:rPr>
            <a:t> Consolide la liste des plannings de RDV avec les BBF (vérification des participants et des rendez-vous</a:t>
          </a:r>
          <a:r>
            <a:rPr lang="fr-FR" sz="1400" kern="1200">
              <a:solidFill>
                <a:schemeClr val="accent5"/>
              </a:solidFill>
              <a:latin typeface="Outfit SemiBold"/>
            </a:rPr>
            <a:t>)</a:t>
          </a:r>
          <a:endParaRPr lang="fr-FR" sz="1400" kern="1200">
            <a:solidFill>
              <a:schemeClr val="accent5"/>
            </a:solidFill>
          </a:endParaRPr>
        </a:p>
        <a:p>
          <a:pPr marL="0" lvl="1" indent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Font typeface="Wingdings" panose="05000000000000000000" pitchFamily="2" charset="2"/>
            <a:buChar char="Ø"/>
            <a:tabLst>
              <a:tab pos="1881188" algn="l"/>
            </a:tabLst>
          </a:pPr>
          <a:r>
            <a:rPr lang="fr-FR" sz="1400" kern="1200">
              <a:solidFill>
                <a:schemeClr val="accent5"/>
              </a:solidFill>
            </a:rPr>
            <a:t> Insère le planning de RDV (livrable) dans l’onglet Fichiers de la fiche de l’évènement dans Salesforce</a:t>
          </a:r>
        </a:p>
        <a:p>
          <a:pPr marL="0" lvl="1" indent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Font typeface="Wingdings" panose="05000000000000000000" pitchFamily="2" charset="2"/>
            <a:buChar char="Ø"/>
            <a:tabLst>
              <a:tab pos="1881188" algn="l"/>
            </a:tabLst>
          </a:pPr>
          <a:r>
            <a:rPr lang="fr-FR" sz="1400" kern="1200">
              <a:solidFill>
                <a:schemeClr val="accent5"/>
              </a:solidFill>
            </a:rPr>
            <a:t>Vérifie que toutes les MER ont bien été saisies</a:t>
          </a:r>
        </a:p>
      </dsp:txBody>
      <dsp:txXfrm>
        <a:off x="128809" y="630099"/>
        <a:ext cx="3974665" cy="2640929"/>
      </dsp:txXfrm>
    </dsp:sp>
    <dsp:sp modelId="{8286AF04-6FCF-4982-8F78-6CBCB1969E47}">
      <dsp:nvSpPr>
        <dsp:cNvPr id="0" name=""/>
        <dsp:cNvSpPr/>
      </dsp:nvSpPr>
      <dsp:spPr>
        <a:xfrm>
          <a:off x="7307628" y="-191601"/>
          <a:ext cx="1058691" cy="383203"/>
        </a:xfrm>
        <a:prstGeom prst="circularArrow">
          <a:avLst>
            <a:gd name="adj1" fmla="val 2994"/>
            <a:gd name="adj2" fmla="val 367126"/>
            <a:gd name="adj3" fmla="val 1014287"/>
            <a:gd name="adj4" fmla="val 7896140"/>
            <a:gd name="adj5" fmla="val 3494"/>
          </a:avLst>
        </a:prstGeom>
        <a:solidFill>
          <a:schemeClr val="accent2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6AE659-A5D4-4851-B7E5-46F1687CA587}">
      <dsp:nvSpPr>
        <dsp:cNvPr id="0" name=""/>
        <dsp:cNvSpPr/>
      </dsp:nvSpPr>
      <dsp:spPr>
        <a:xfrm>
          <a:off x="1236038" y="4005927"/>
          <a:ext cx="2547379" cy="101300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9055" tIns="39370" rIns="59055" bIns="3937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3100" kern="1200"/>
            <a:t>Pilote</a:t>
          </a:r>
        </a:p>
      </dsp:txBody>
      <dsp:txXfrm>
        <a:off x="1265708" y="4035597"/>
        <a:ext cx="2488039" cy="953668"/>
      </dsp:txXfrm>
    </dsp:sp>
    <dsp:sp modelId="{78BE2AE2-6E74-4517-81F0-7E91D9A11DA0}">
      <dsp:nvSpPr>
        <dsp:cNvPr id="0" name=""/>
        <dsp:cNvSpPr/>
      </dsp:nvSpPr>
      <dsp:spPr>
        <a:xfrm>
          <a:off x="4435766" y="1073976"/>
          <a:ext cx="2865801" cy="264439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solidFill>
            <a:srgbClr val="000091"/>
          </a:solidFill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0" lvl="1" indent="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fr-FR" sz="1600" b="1" kern="1200">
              <a:solidFill>
                <a:schemeClr val="accent2"/>
              </a:solidFill>
            </a:rPr>
            <a:t>Max 1 semaine après la réception du fichier</a:t>
          </a:r>
          <a:r>
            <a:rPr lang="fr-FR" sz="1600" b="1" kern="1200">
              <a:solidFill>
                <a:srgbClr val="FF0000"/>
              </a:solidFill>
            </a:rPr>
            <a:t>:</a:t>
          </a:r>
          <a:endParaRPr lang="fr-FR" sz="1400" kern="1200">
            <a:solidFill>
              <a:srgbClr val="FF0000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00" kern="1200">
              <a:solidFill>
                <a:schemeClr val="accent5"/>
              </a:solidFill>
            </a:rPr>
            <a:t> Importe les bénéficiaires dans Salesforce au niveau de l’article gratuit</a:t>
          </a:r>
          <a:endParaRPr lang="fr-FR" sz="100" kern="120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00" kern="1200">
              <a:solidFill>
                <a:schemeClr val="accent5"/>
              </a:solidFill>
            </a:rPr>
            <a:t> Crée les contacts et les comptes si besoin</a:t>
          </a:r>
          <a:endParaRPr lang="fr-FR" sz="100" kern="1200"/>
        </a:p>
      </dsp:txBody>
      <dsp:txXfrm>
        <a:off x="4496621" y="1701488"/>
        <a:ext cx="2744091" cy="1956031"/>
      </dsp:txXfrm>
    </dsp:sp>
    <dsp:sp modelId="{6C802DF1-E9C7-409B-B34C-A0C7C155FBE1}">
      <dsp:nvSpPr>
        <dsp:cNvPr id="0" name=""/>
        <dsp:cNvSpPr/>
      </dsp:nvSpPr>
      <dsp:spPr>
        <a:xfrm>
          <a:off x="7222734" y="-340911"/>
          <a:ext cx="3118953" cy="3118953"/>
        </a:xfrm>
        <a:prstGeom prst="circularArrow">
          <a:avLst>
            <a:gd name="adj1" fmla="val 3415"/>
            <a:gd name="adj2" fmla="val 422882"/>
            <a:gd name="adj3" fmla="val 19551767"/>
            <a:gd name="adj4" fmla="val 12725671"/>
            <a:gd name="adj5" fmla="val 3984"/>
          </a:avLst>
        </a:prstGeom>
        <a:solidFill>
          <a:schemeClr val="accent2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301AB04-E6CF-4D12-87F3-AE8834DB6682}">
      <dsp:nvSpPr>
        <dsp:cNvPr id="0" name=""/>
        <dsp:cNvSpPr/>
      </dsp:nvSpPr>
      <dsp:spPr>
        <a:xfrm>
          <a:off x="5072764" y="707801"/>
          <a:ext cx="2547379" cy="101300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9055" tIns="39370" rIns="59055" bIns="3937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3100" kern="1200"/>
            <a:t>Service client</a:t>
          </a:r>
        </a:p>
      </dsp:txBody>
      <dsp:txXfrm>
        <a:off x="5102434" y="737471"/>
        <a:ext cx="2488039" cy="953668"/>
      </dsp:txXfrm>
    </dsp:sp>
    <dsp:sp modelId="{F94F66BF-F1B8-433B-B0A2-67792EC871F8}">
      <dsp:nvSpPr>
        <dsp:cNvPr id="0" name=""/>
        <dsp:cNvSpPr/>
      </dsp:nvSpPr>
      <dsp:spPr>
        <a:xfrm>
          <a:off x="7725109" y="1323970"/>
          <a:ext cx="2865801" cy="23636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solidFill>
            <a:srgbClr val="000091"/>
          </a:solidFill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0" lvl="1" indent="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fr-FR" sz="1600" b="1" kern="1200">
              <a:solidFill>
                <a:schemeClr val="accent2"/>
              </a:solidFill>
            </a:rPr>
            <a:t>3 semaines max après l’évènement</a:t>
          </a:r>
          <a:r>
            <a:rPr lang="fr-FR" sz="1400" b="1" kern="1200">
              <a:solidFill>
                <a:schemeClr val="accent2"/>
              </a:solidFill>
              <a:latin typeface="Outfit SemiBold"/>
            </a:rPr>
            <a:t>:</a:t>
          </a:r>
          <a:endParaRPr lang="fr-FR" sz="1400" kern="1200">
            <a:solidFill>
              <a:schemeClr val="accent2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00" kern="1200">
              <a:solidFill>
                <a:schemeClr val="accent5"/>
              </a:solidFill>
            </a:rPr>
            <a:t> Consolide les plannings de RDV avec le pilote</a:t>
          </a:r>
          <a:endParaRPr lang="fr-FR" sz="100" kern="120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00" kern="1200">
              <a:solidFill>
                <a:schemeClr val="accent5"/>
              </a:solidFill>
            </a:rPr>
            <a:t> Insère les mises en relation dans Salesforce</a:t>
          </a:r>
          <a:endParaRPr lang="fr-FR" sz="100" kern="1200"/>
        </a:p>
      </dsp:txBody>
      <dsp:txXfrm>
        <a:off x="7779504" y="1378365"/>
        <a:ext cx="2757011" cy="1748392"/>
      </dsp:txXfrm>
    </dsp:sp>
    <dsp:sp modelId="{0CB6EED9-9614-44A7-B8D5-D06594C991F1}">
      <dsp:nvSpPr>
        <dsp:cNvPr id="0" name=""/>
        <dsp:cNvSpPr/>
      </dsp:nvSpPr>
      <dsp:spPr>
        <a:xfrm>
          <a:off x="8362053" y="3181095"/>
          <a:ext cx="2547379" cy="101300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9055" tIns="39370" rIns="59055" bIns="3937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3100" kern="1200"/>
            <a:t>BBF</a:t>
          </a:r>
        </a:p>
      </dsp:txBody>
      <dsp:txXfrm>
        <a:off x="8391723" y="3210765"/>
        <a:ext cx="2488039" cy="9536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CFB40C-528A-4757-89CE-295619BF1948}" type="datetimeFigureOut">
              <a:rPr lang="fr-FR" smtClean="0"/>
              <a:t>20/02/2026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AB3F32-593B-430C-8C40-C9C34E18D6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39374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AB3F32-593B-430C-8C40-C9C34E18D6ED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82521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9A5361-696E-6D63-92E4-DA25E7CF63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BC77C94-3BC5-5DAE-A771-CA7FC2B624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6161E42-F7B8-5E1B-E299-031C65AA4E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EF87D01-E784-677E-AE43-91C2B762C8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AB3F32-593B-430C-8C40-C9C34E18D6ED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67937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AB3F32-593B-430C-8C40-C9C34E18D6ED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2888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V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Graphique 2">
            <a:extLst>
              <a:ext uri="{FF2B5EF4-FFF2-40B4-BE49-F238E27FC236}">
                <a16:creationId xmlns:a16="http://schemas.microsoft.com/office/drawing/2014/main" id="{0EEC115D-0FB7-786E-3DC1-D6B6B52527F7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211376" y="369710"/>
            <a:ext cx="1513141" cy="432000"/>
            <a:chOff x="8495666" y="378901"/>
            <a:chExt cx="1532055" cy="437400"/>
          </a:xfrm>
        </p:grpSpPr>
        <p:grpSp>
          <p:nvGrpSpPr>
            <p:cNvPr id="89" name="Graphique 2">
              <a:extLst>
                <a:ext uri="{FF2B5EF4-FFF2-40B4-BE49-F238E27FC236}">
                  <a16:creationId xmlns:a16="http://schemas.microsoft.com/office/drawing/2014/main" id="{86834D00-CBC4-E641-2DE3-00AE1FDFD98F}"/>
                </a:ext>
              </a:extLst>
            </p:cNvPr>
            <p:cNvGrpSpPr/>
            <p:nvPr/>
          </p:nvGrpSpPr>
          <p:grpSpPr>
            <a:xfrm>
              <a:off x="8495666" y="378901"/>
              <a:ext cx="437399" cy="437400"/>
              <a:chOff x="8495666" y="378901"/>
              <a:chExt cx="437399" cy="437400"/>
            </a:xfrm>
          </p:grpSpPr>
          <p:sp>
            <p:nvSpPr>
              <p:cNvPr id="107" name="Forme libre : forme 106">
                <a:extLst>
                  <a:ext uri="{FF2B5EF4-FFF2-40B4-BE49-F238E27FC236}">
                    <a16:creationId xmlns:a16="http://schemas.microsoft.com/office/drawing/2014/main" id="{D53A6063-F787-69F0-ED7D-229030F8FD9A}"/>
                  </a:ext>
                </a:extLst>
              </p:cNvPr>
              <p:cNvSpPr/>
              <p:nvPr/>
            </p:nvSpPr>
            <p:spPr>
              <a:xfrm>
                <a:off x="8495666" y="489678"/>
                <a:ext cx="326622" cy="326622"/>
              </a:xfrm>
              <a:custGeom>
                <a:avLst/>
                <a:gdLst>
                  <a:gd name="connsiteX0" fmla="*/ 188691 w 326622"/>
                  <a:gd name="connsiteY0" fmla="*/ 215846 h 326622"/>
                  <a:gd name="connsiteX1" fmla="*/ 257657 w 326622"/>
                  <a:gd name="connsiteY1" fmla="*/ 146880 h 326622"/>
                  <a:gd name="connsiteX2" fmla="*/ 179743 w 326622"/>
                  <a:gd name="connsiteY2" fmla="*/ 68966 h 326622"/>
                  <a:gd name="connsiteX3" fmla="*/ 110777 w 326622"/>
                  <a:gd name="connsiteY3" fmla="*/ 137931 h 326622"/>
                  <a:gd name="connsiteX4" fmla="*/ 110777 w 326622"/>
                  <a:gd name="connsiteY4" fmla="*/ 0 h 326622"/>
                  <a:gd name="connsiteX5" fmla="*/ 109234 w 326622"/>
                  <a:gd name="connsiteY5" fmla="*/ 0 h 326622"/>
                  <a:gd name="connsiteX6" fmla="*/ 0 w 326622"/>
                  <a:gd name="connsiteY6" fmla="*/ 109389 h 326622"/>
                  <a:gd name="connsiteX7" fmla="*/ 0 w 326622"/>
                  <a:gd name="connsiteY7" fmla="*/ 282343 h 326622"/>
                  <a:gd name="connsiteX8" fmla="*/ 44280 w 326622"/>
                  <a:gd name="connsiteY8" fmla="*/ 326623 h 326622"/>
                  <a:gd name="connsiteX9" fmla="*/ 217389 w 326622"/>
                  <a:gd name="connsiteY9" fmla="*/ 326623 h 326622"/>
                  <a:gd name="connsiteX10" fmla="*/ 326623 w 326622"/>
                  <a:gd name="connsiteY10" fmla="*/ 217234 h 326622"/>
                  <a:gd name="connsiteX11" fmla="*/ 326623 w 326622"/>
                  <a:gd name="connsiteY11" fmla="*/ 216000 h 326622"/>
                  <a:gd name="connsiteX12" fmla="*/ 188691 w 326622"/>
                  <a:gd name="connsiteY12" fmla="*/ 216000 h 326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6622" h="326622">
                    <a:moveTo>
                      <a:pt x="188691" y="215846"/>
                    </a:moveTo>
                    <a:lnTo>
                      <a:pt x="257657" y="146880"/>
                    </a:lnTo>
                    <a:lnTo>
                      <a:pt x="179743" y="68966"/>
                    </a:lnTo>
                    <a:lnTo>
                      <a:pt x="110777" y="137931"/>
                    </a:lnTo>
                    <a:lnTo>
                      <a:pt x="110777" y="0"/>
                    </a:lnTo>
                    <a:lnTo>
                      <a:pt x="109234" y="0"/>
                    </a:lnTo>
                    <a:cubicBezTo>
                      <a:pt x="48909" y="0"/>
                      <a:pt x="0" y="48909"/>
                      <a:pt x="0" y="109389"/>
                    </a:cubicBezTo>
                    <a:lnTo>
                      <a:pt x="0" y="282343"/>
                    </a:lnTo>
                    <a:cubicBezTo>
                      <a:pt x="0" y="306874"/>
                      <a:pt x="19749" y="326623"/>
                      <a:pt x="44280" y="326623"/>
                    </a:cubicBezTo>
                    <a:lnTo>
                      <a:pt x="217389" y="326623"/>
                    </a:lnTo>
                    <a:cubicBezTo>
                      <a:pt x="277714" y="326623"/>
                      <a:pt x="326623" y="277714"/>
                      <a:pt x="326623" y="217234"/>
                    </a:cubicBezTo>
                    <a:lnTo>
                      <a:pt x="326623" y="216000"/>
                    </a:lnTo>
                    <a:lnTo>
                      <a:pt x="188691" y="216000"/>
                    </a:lnTo>
                    <a:close/>
                  </a:path>
                </a:pathLst>
              </a:custGeom>
              <a:solidFill>
                <a:schemeClr val="accent1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08" name="Forme libre : forme 107">
                <a:extLst>
                  <a:ext uri="{FF2B5EF4-FFF2-40B4-BE49-F238E27FC236}">
                    <a16:creationId xmlns:a16="http://schemas.microsoft.com/office/drawing/2014/main" id="{8C2350B9-6F97-D57B-D5C0-FC3BF9B7668E}"/>
                  </a:ext>
                </a:extLst>
              </p:cNvPr>
              <p:cNvSpPr/>
              <p:nvPr/>
            </p:nvSpPr>
            <p:spPr>
              <a:xfrm>
                <a:off x="8606443" y="378901"/>
                <a:ext cx="326622" cy="326468"/>
              </a:xfrm>
              <a:custGeom>
                <a:avLst/>
                <a:gdLst>
                  <a:gd name="connsiteX0" fmla="*/ 137931 w 326622"/>
                  <a:gd name="connsiteY0" fmla="*/ 110623 h 326468"/>
                  <a:gd name="connsiteX1" fmla="*/ 68966 w 326622"/>
                  <a:gd name="connsiteY1" fmla="*/ 179589 h 326468"/>
                  <a:gd name="connsiteX2" fmla="*/ 146880 w 326622"/>
                  <a:gd name="connsiteY2" fmla="*/ 257503 h 326468"/>
                  <a:gd name="connsiteX3" fmla="*/ 215846 w 326622"/>
                  <a:gd name="connsiteY3" fmla="*/ 188537 h 326468"/>
                  <a:gd name="connsiteX4" fmla="*/ 215846 w 326622"/>
                  <a:gd name="connsiteY4" fmla="*/ 326469 h 326468"/>
                  <a:gd name="connsiteX5" fmla="*/ 217389 w 326622"/>
                  <a:gd name="connsiteY5" fmla="*/ 326469 h 326468"/>
                  <a:gd name="connsiteX6" fmla="*/ 326623 w 326622"/>
                  <a:gd name="connsiteY6" fmla="*/ 217080 h 326468"/>
                  <a:gd name="connsiteX7" fmla="*/ 326623 w 326622"/>
                  <a:gd name="connsiteY7" fmla="*/ 44280 h 326468"/>
                  <a:gd name="connsiteX8" fmla="*/ 282343 w 326622"/>
                  <a:gd name="connsiteY8" fmla="*/ 0 h 326468"/>
                  <a:gd name="connsiteX9" fmla="*/ 109234 w 326622"/>
                  <a:gd name="connsiteY9" fmla="*/ 0 h 326468"/>
                  <a:gd name="connsiteX10" fmla="*/ 0 w 326622"/>
                  <a:gd name="connsiteY10" fmla="*/ 109389 h 326468"/>
                  <a:gd name="connsiteX11" fmla="*/ 0 w 326622"/>
                  <a:gd name="connsiteY11" fmla="*/ 110623 h 326468"/>
                  <a:gd name="connsiteX12" fmla="*/ 137931 w 326622"/>
                  <a:gd name="connsiteY12" fmla="*/ 110623 h 326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6622" h="326468">
                    <a:moveTo>
                      <a:pt x="137931" y="110623"/>
                    </a:moveTo>
                    <a:lnTo>
                      <a:pt x="68966" y="179589"/>
                    </a:lnTo>
                    <a:lnTo>
                      <a:pt x="146880" y="257503"/>
                    </a:lnTo>
                    <a:lnTo>
                      <a:pt x="215846" y="188537"/>
                    </a:lnTo>
                    <a:lnTo>
                      <a:pt x="215846" y="326469"/>
                    </a:lnTo>
                    <a:lnTo>
                      <a:pt x="217389" y="326469"/>
                    </a:lnTo>
                    <a:cubicBezTo>
                      <a:pt x="277714" y="326469"/>
                      <a:pt x="326623" y="277560"/>
                      <a:pt x="326623" y="217080"/>
                    </a:cubicBezTo>
                    <a:lnTo>
                      <a:pt x="326623" y="44280"/>
                    </a:lnTo>
                    <a:cubicBezTo>
                      <a:pt x="326623" y="19749"/>
                      <a:pt x="306874" y="0"/>
                      <a:pt x="282343" y="0"/>
                    </a:cubicBezTo>
                    <a:lnTo>
                      <a:pt x="109234" y="0"/>
                    </a:lnTo>
                    <a:cubicBezTo>
                      <a:pt x="48909" y="0"/>
                      <a:pt x="0" y="48909"/>
                      <a:pt x="0" y="109389"/>
                    </a:cubicBezTo>
                    <a:lnTo>
                      <a:pt x="0" y="110623"/>
                    </a:lnTo>
                    <a:lnTo>
                      <a:pt x="137931" y="110623"/>
                    </a:lnTo>
                    <a:close/>
                  </a:path>
                </a:pathLst>
              </a:custGeom>
              <a:solidFill>
                <a:schemeClr val="accent2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  <p:grpSp>
          <p:nvGrpSpPr>
            <p:cNvPr id="90" name="Graphique 2">
              <a:extLst>
                <a:ext uri="{FF2B5EF4-FFF2-40B4-BE49-F238E27FC236}">
                  <a16:creationId xmlns:a16="http://schemas.microsoft.com/office/drawing/2014/main" id="{FB190910-F1F3-B4A7-73E4-06088059C2B1}"/>
                </a:ext>
              </a:extLst>
            </p:cNvPr>
            <p:cNvGrpSpPr/>
            <p:nvPr/>
          </p:nvGrpSpPr>
          <p:grpSpPr>
            <a:xfrm>
              <a:off x="9043688" y="402043"/>
              <a:ext cx="984033" cy="372754"/>
              <a:chOff x="9043688" y="402043"/>
              <a:chExt cx="984033" cy="372754"/>
            </a:xfrm>
            <a:solidFill>
              <a:srgbClr val="010101"/>
            </a:solidFill>
          </p:grpSpPr>
          <p:grpSp>
            <p:nvGrpSpPr>
              <p:cNvPr id="91" name="Graphique 2">
                <a:extLst>
                  <a:ext uri="{FF2B5EF4-FFF2-40B4-BE49-F238E27FC236}">
                    <a16:creationId xmlns:a16="http://schemas.microsoft.com/office/drawing/2014/main" id="{4A845A2C-641D-569C-0259-8092BD9403CA}"/>
                  </a:ext>
                </a:extLst>
              </p:cNvPr>
              <p:cNvGrpSpPr/>
              <p:nvPr/>
            </p:nvGrpSpPr>
            <p:grpSpPr>
              <a:xfrm>
                <a:off x="9043688" y="423489"/>
                <a:ext cx="984033" cy="351308"/>
                <a:chOff x="9043688" y="423489"/>
                <a:chExt cx="984033" cy="351308"/>
              </a:xfrm>
              <a:solidFill>
                <a:srgbClr val="010101"/>
              </a:solidFill>
            </p:grpSpPr>
            <p:sp>
              <p:nvSpPr>
                <p:cNvPr id="93" name="Forme libre : forme 92">
                  <a:extLst>
                    <a:ext uri="{FF2B5EF4-FFF2-40B4-BE49-F238E27FC236}">
                      <a16:creationId xmlns:a16="http://schemas.microsoft.com/office/drawing/2014/main" id="{CDE524D7-4B20-EA7E-96B2-0B457B8DAEE6}"/>
                    </a:ext>
                  </a:extLst>
                </p:cNvPr>
                <p:cNvSpPr/>
                <p:nvPr/>
              </p:nvSpPr>
              <p:spPr>
                <a:xfrm>
                  <a:off x="9043842" y="423489"/>
                  <a:ext cx="136388" cy="162617"/>
                </a:xfrm>
                <a:custGeom>
                  <a:avLst/>
                  <a:gdLst>
                    <a:gd name="connsiteX0" fmla="*/ 105531 w 136388"/>
                    <a:gd name="connsiteY0" fmla="*/ 77760 h 162617"/>
                    <a:gd name="connsiteX1" fmla="*/ 128829 w 136388"/>
                    <a:gd name="connsiteY1" fmla="*/ 43200 h 162617"/>
                    <a:gd name="connsiteX2" fmla="*/ 74366 w 136388"/>
                    <a:gd name="connsiteY2" fmla="*/ 0 h 162617"/>
                    <a:gd name="connsiteX3" fmla="*/ 0 w 136388"/>
                    <a:gd name="connsiteY3" fmla="*/ 0 h 162617"/>
                    <a:gd name="connsiteX4" fmla="*/ 0 w 136388"/>
                    <a:gd name="connsiteY4" fmla="*/ 162617 h 162617"/>
                    <a:gd name="connsiteX5" fmla="*/ 76834 w 136388"/>
                    <a:gd name="connsiteY5" fmla="*/ 162617 h 162617"/>
                    <a:gd name="connsiteX6" fmla="*/ 136389 w 136388"/>
                    <a:gd name="connsiteY6" fmla="*/ 117566 h 162617"/>
                    <a:gd name="connsiteX7" fmla="*/ 105686 w 136388"/>
                    <a:gd name="connsiteY7" fmla="*/ 77760 h 162617"/>
                    <a:gd name="connsiteX8" fmla="*/ 38880 w 136388"/>
                    <a:gd name="connsiteY8" fmla="*/ 30394 h 162617"/>
                    <a:gd name="connsiteX9" fmla="*/ 67114 w 136388"/>
                    <a:gd name="connsiteY9" fmla="*/ 30394 h 162617"/>
                    <a:gd name="connsiteX10" fmla="*/ 88869 w 136388"/>
                    <a:gd name="connsiteY10" fmla="*/ 47829 h 162617"/>
                    <a:gd name="connsiteX11" fmla="*/ 67114 w 136388"/>
                    <a:gd name="connsiteY11" fmla="*/ 65571 h 162617"/>
                    <a:gd name="connsiteX12" fmla="*/ 38880 w 136388"/>
                    <a:gd name="connsiteY12" fmla="*/ 65571 h 162617"/>
                    <a:gd name="connsiteX13" fmla="*/ 38880 w 136388"/>
                    <a:gd name="connsiteY13" fmla="*/ 30240 h 162617"/>
                    <a:gd name="connsiteX14" fmla="*/ 73131 w 136388"/>
                    <a:gd name="connsiteY14" fmla="*/ 131914 h 162617"/>
                    <a:gd name="connsiteX15" fmla="*/ 38880 w 136388"/>
                    <a:gd name="connsiteY15" fmla="*/ 131914 h 162617"/>
                    <a:gd name="connsiteX16" fmla="*/ 38880 w 136388"/>
                    <a:gd name="connsiteY16" fmla="*/ 92880 h 162617"/>
                    <a:gd name="connsiteX17" fmla="*/ 73131 w 136388"/>
                    <a:gd name="connsiteY17" fmla="*/ 92880 h 162617"/>
                    <a:gd name="connsiteX18" fmla="*/ 97354 w 136388"/>
                    <a:gd name="connsiteY18" fmla="*/ 112629 h 162617"/>
                    <a:gd name="connsiteX19" fmla="*/ 73131 w 136388"/>
                    <a:gd name="connsiteY19" fmla="*/ 131914 h 162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36388" h="162617">
                      <a:moveTo>
                        <a:pt x="105531" y="77760"/>
                      </a:moveTo>
                      <a:cubicBezTo>
                        <a:pt x="118337" y="71280"/>
                        <a:pt x="128829" y="60017"/>
                        <a:pt x="128829" y="43200"/>
                      </a:cubicBezTo>
                      <a:cubicBezTo>
                        <a:pt x="128829" y="19440"/>
                        <a:pt x="115097" y="0"/>
                        <a:pt x="74366" y="0"/>
                      </a:cubicBezTo>
                      <a:lnTo>
                        <a:pt x="0" y="0"/>
                      </a:lnTo>
                      <a:lnTo>
                        <a:pt x="0" y="162617"/>
                      </a:lnTo>
                      <a:lnTo>
                        <a:pt x="76834" y="162617"/>
                      </a:lnTo>
                      <a:cubicBezTo>
                        <a:pt x="119417" y="162617"/>
                        <a:pt x="136389" y="142869"/>
                        <a:pt x="136389" y="117566"/>
                      </a:cubicBezTo>
                      <a:cubicBezTo>
                        <a:pt x="136389" y="97046"/>
                        <a:pt x="120651" y="83777"/>
                        <a:pt x="105686" y="77760"/>
                      </a:cubicBezTo>
                      <a:close/>
                      <a:moveTo>
                        <a:pt x="38880" y="30394"/>
                      </a:moveTo>
                      <a:lnTo>
                        <a:pt x="67114" y="30394"/>
                      </a:lnTo>
                      <a:cubicBezTo>
                        <a:pt x="80383" y="30394"/>
                        <a:pt x="88869" y="36103"/>
                        <a:pt x="88869" y="47829"/>
                      </a:cubicBezTo>
                      <a:cubicBezTo>
                        <a:pt x="88869" y="59554"/>
                        <a:pt x="80383" y="65571"/>
                        <a:pt x="67114" y="65571"/>
                      </a:cubicBezTo>
                      <a:lnTo>
                        <a:pt x="38880" y="65571"/>
                      </a:lnTo>
                      <a:lnTo>
                        <a:pt x="38880" y="30240"/>
                      </a:lnTo>
                      <a:close/>
                      <a:moveTo>
                        <a:pt x="73131" y="131914"/>
                      </a:moveTo>
                      <a:lnTo>
                        <a:pt x="38880" y="131914"/>
                      </a:lnTo>
                      <a:lnTo>
                        <a:pt x="38880" y="92880"/>
                      </a:lnTo>
                      <a:lnTo>
                        <a:pt x="73131" y="92880"/>
                      </a:lnTo>
                      <a:cubicBezTo>
                        <a:pt x="87634" y="92880"/>
                        <a:pt x="97354" y="100903"/>
                        <a:pt x="97354" y="112629"/>
                      </a:cubicBezTo>
                      <a:cubicBezTo>
                        <a:pt x="97354" y="124354"/>
                        <a:pt x="87634" y="131914"/>
                        <a:pt x="73131" y="131914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94" name="Forme libre : forme 93">
                  <a:extLst>
                    <a:ext uri="{FF2B5EF4-FFF2-40B4-BE49-F238E27FC236}">
                      <a16:creationId xmlns:a16="http://schemas.microsoft.com/office/drawing/2014/main" id="{99634928-55C1-87A7-49F0-EDBDC9B9C530}"/>
                    </a:ext>
                  </a:extLst>
                </p:cNvPr>
                <p:cNvSpPr/>
                <p:nvPr/>
              </p:nvSpPr>
              <p:spPr>
                <a:xfrm>
                  <a:off x="9194271" y="460826"/>
                  <a:ext cx="121422" cy="128211"/>
                </a:xfrm>
                <a:custGeom>
                  <a:avLst/>
                  <a:gdLst>
                    <a:gd name="connsiteX0" fmla="*/ 54309 w 121422"/>
                    <a:gd name="connsiteY0" fmla="*/ 128211 h 128211"/>
                    <a:gd name="connsiteX1" fmla="*/ 91337 w 121422"/>
                    <a:gd name="connsiteY1" fmla="*/ 114171 h 128211"/>
                    <a:gd name="connsiteX2" fmla="*/ 121423 w 121422"/>
                    <a:gd name="connsiteY2" fmla="*/ 128211 h 128211"/>
                    <a:gd name="connsiteX3" fmla="*/ 121423 w 121422"/>
                    <a:gd name="connsiteY3" fmla="*/ 0 h 128211"/>
                    <a:gd name="connsiteX4" fmla="*/ 82851 w 121422"/>
                    <a:gd name="connsiteY4" fmla="*/ 0 h 128211"/>
                    <a:gd name="connsiteX5" fmla="*/ 82851 w 121422"/>
                    <a:gd name="connsiteY5" fmla="*/ 71589 h 128211"/>
                    <a:gd name="connsiteX6" fmla="*/ 60326 w 121422"/>
                    <a:gd name="connsiteY6" fmla="*/ 95349 h 128211"/>
                    <a:gd name="connsiteX7" fmla="*/ 38571 w 121422"/>
                    <a:gd name="connsiteY7" fmla="*/ 72360 h 128211"/>
                    <a:gd name="connsiteX8" fmla="*/ 38571 w 121422"/>
                    <a:gd name="connsiteY8" fmla="*/ 0 h 128211"/>
                    <a:gd name="connsiteX9" fmla="*/ 0 w 121422"/>
                    <a:gd name="connsiteY9" fmla="*/ 0 h 128211"/>
                    <a:gd name="connsiteX10" fmla="*/ 0 w 121422"/>
                    <a:gd name="connsiteY10" fmla="*/ 74983 h 128211"/>
                    <a:gd name="connsiteX11" fmla="*/ 54309 w 121422"/>
                    <a:gd name="connsiteY11" fmla="*/ 128057 h 1282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1422" h="128211">
                      <a:moveTo>
                        <a:pt x="54309" y="128211"/>
                      </a:moveTo>
                      <a:cubicBezTo>
                        <a:pt x="68349" y="128211"/>
                        <a:pt x="81309" y="122657"/>
                        <a:pt x="91337" y="114171"/>
                      </a:cubicBezTo>
                      <a:cubicBezTo>
                        <a:pt x="96274" y="123429"/>
                        <a:pt x="110623" y="128211"/>
                        <a:pt x="121423" y="128211"/>
                      </a:cubicBezTo>
                      <a:lnTo>
                        <a:pt x="121423" y="0"/>
                      </a:lnTo>
                      <a:lnTo>
                        <a:pt x="82851" y="0"/>
                      </a:lnTo>
                      <a:lnTo>
                        <a:pt x="82851" y="71589"/>
                      </a:lnTo>
                      <a:cubicBezTo>
                        <a:pt x="82851" y="85629"/>
                        <a:pt x="73903" y="95349"/>
                        <a:pt x="60326" y="95349"/>
                      </a:cubicBezTo>
                      <a:cubicBezTo>
                        <a:pt x="46749" y="95349"/>
                        <a:pt x="38571" y="86554"/>
                        <a:pt x="38571" y="72360"/>
                      </a:cubicBezTo>
                      <a:lnTo>
                        <a:pt x="38571" y="0"/>
                      </a:lnTo>
                      <a:lnTo>
                        <a:pt x="0" y="0"/>
                      </a:lnTo>
                      <a:lnTo>
                        <a:pt x="0" y="74983"/>
                      </a:lnTo>
                      <a:cubicBezTo>
                        <a:pt x="0" y="107074"/>
                        <a:pt x="19749" y="128057"/>
                        <a:pt x="54309" y="128057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95" name="Forme libre : forme 94">
                  <a:extLst>
                    <a:ext uri="{FF2B5EF4-FFF2-40B4-BE49-F238E27FC236}">
                      <a16:creationId xmlns:a16="http://schemas.microsoft.com/office/drawing/2014/main" id="{1FCC0D0C-9282-47C3-7753-88D45487998F}"/>
                    </a:ext>
                  </a:extLst>
                </p:cNvPr>
                <p:cNvSpPr/>
                <p:nvPr/>
              </p:nvSpPr>
              <p:spPr>
                <a:xfrm>
                  <a:off x="9331122" y="457741"/>
                  <a:ext cx="111857" cy="131142"/>
                </a:xfrm>
                <a:custGeom>
                  <a:avLst/>
                  <a:gdLst>
                    <a:gd name="connsiteX0" fmla="*/ 111703 w 111857"/>
                    <a:gd name="connsiteY0" fmla="*/ 92263 h 131142"/>
                    <a:gd name="connsiteX1" fmla="*/ 62640 w 111857"/>
                    <a:gd name="connsiteY1" fmla="*/ 49680 h 131142"/>
                    <a:gd name="connsiteX2" fmla="*/ 43200 w 111857"/>
                    <a:gd name="connsiteY2" fmla="*/ 36103 h 131142"/>
                    <a:gd name="connsiteX3" fmla="*/ 58937 w 111857"/>
                    <a:gd name="connsiteY3" fmla="*/ 26383 h 131142"/>
                    <a:gd name="connsiteX4" fmla="*/ 89023 w 111857"/>
                    <a:gd name="connsiteY4" fmla="*/ 38571 h 131142"/>
                    <a:gd name="connsiteX5" fmla="*/ 91800 w 111857"/>
                    <a:gd name="connsiteY5" fmla="*/ 38571 h 131142"/>
                    <a:gd name="connsiteX6" fmla="*/ 108771 w 111857"/>
                    <a:gd name="connsiteY6" fmla="*/ 23606 h 131142"/>
                    <a:gd name="connsiteX7" fmla="*/ 108771 w 111857"/>
                    <a:gd name="connsiteY7" fmla="*/ 20829 h 131142"/>
                    <a:gd name="connsiteX8" fmla="*/ 56777 w 111857"/>
                    <a:gd name="connsiteY8" fmla="*/ 0 h 131142"/>
                    <a:gd name="connsiteX9" fmla="*/ 5246 w 111857"/>
                    <a:gd name="connsiteY9" fmla="*/ 37491 h 131142"/>
                    <a:gd name="connsiteX10" fmla="*/ 51531 w 111857"/>
                    <a:gd name="connsiteY10" fmla="*/ 77297 h 131142"/>
                    <a:gd name="connsiteX11" fmla="*/ 72977 w 111857"/>
                    <a:gd name="connsiteY11" fmla="*/ 93034 h 131142"/>
                    <a:gd name="connsiteX12" fmla="*/ 55543 w 111857"/>
                    <a:gd name="connsiteY12" fmla="*/ 104760 h 131142"/>
                    <a:gd name="connsiteX13" fmla="*/ 20211 w 111857"/>
                    <a:gd name="connsiteY13" fmla="*/ 88560 h 131142"/>
                    <a:gd name="connsiteX14" fmla="*/ 17434 w 111857"/>
                    <a:gd name="connsiteY14" fmla="*/ 88560 h 131142"/>
                    <a:gd name="connsiteX15" fmla="*/ 0 w 111857"/>
                    <a:gd name="connsiteY15" fmla="*/ 104297 h 131142"/>
                    <a:gd name="connsiteX16" fmla="*/ 0 w 111857"/>
                    <a:gd name="connsiteY16" fmla="*/ 107074 h 131142"/>
                    <a:gd name="connsiteX17" fmla="*/ 58011 w 111857"/>
                    <a:gd name="connsiteY17" fmla="*/ 131143 h 131142"/>
                    <a:gd name="connsiteX18" fmla="*/ 111857 w 111857"/>
                    <a:gd name="connsiteY18" fmla="*/ 92109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11857" h="131142">
                      <a:moveTo>
                        <a:pt x="111703" y="92263"/>
                      </a:moveTo>
                      <a:cubicBezTo>
                        <a:pt x="111703" y="64183"/>
                        <a:pt x="81463" y="56777"/>
                        <a:pt x="62640" y="49680"/>
                      </a:cubicBezTo>
                      <a:cubicBezTo>
                        <a:pt x="48600" y="44434"/>
                        <a:pt x="43200" y="41966"/>
                        <a:pt x="43200" y="36103"/>
                      </a:cubicBezTo>
                      <a:cubicBezTo>
                        <a:pt x="43200" y="30240"/>
                        <a:pt x="48446" y="26383"/>
                        <a:pt x="58937" y="26383"/>
                      </a:cubicBezTo>
                      <a:cubicBezTo>
                        <a:pt x="69429" y="26383"/>
                        <a:pt x="80228" y="30394"/>
                        <a:pt x="89023" y="38571"/>
                      </a:cubicBezTo>
                      <a:lnTo>
                        <a:pt x="91800" y="38571"/>
                      </a:lnTo>
                      <a:lnTo>
                        <a:pt x="108771" y="23606"/>
                      </a:lnTo>
                      <a:lnTo>
                        <a:pt x="108771" y="20829"/>
                      </a:lnTo>
                      <a:cubicBezTo>
                        <a:pt x="98280" y="7869"/>
                        <a:pt x="78994" y="0"/>
                        <a:pt x="56777" y="0"/>
                      </a:cubicBezTo>
                      <a:cubicBezTo>
                        <a:pt x="25766" y="0"/>
                        <a:pt x="5246" y="14811"/>
                        <a:pt x="5246" y="37491"/>
                      </a:cubicBezTo>
                      <a:cubicBezTo>
                        <a:pt x="5246" y="62486"/>
                        <a:pt x="30240" y="70200"/>
                        <a:pt x="51531" y="77297"/>
                      </a:cubicBezTo>
                      <a:cubicBezTo>
                        <a:pt x="63720" y="81617"/>
                        <a:pt x="72977" y="84549"/>
                        <a:pt x="72977" y="93034"/>
                      </a:cubicBezTo>
                      <a:cubicBezTo>
                        <a:pt x="72977" y="99977"/>
                        <a:pt x="66189" y="104760"/>
                        <a:pt x="55543" y="104760"/>
                      </a:cubicBezTo>
                      <a:cubicBezTo>
                        <a:pt x="41503" y="104760"/>
                        <a:pt x="27771" y="97046"/>
                        <a:pt x="20211" y="88560"/>
                      </a:cubicBezTo>
                      <a:lnTo>
                        <a:pt x="17434" y="88560"/>
                      </a:lnTo>
                      <a:lnTo>
                        <a:pt x="0" y="104297"/>
                      </a:lnTo>
                      <a:lnTo>
                        <a:pt x="0" y="107074"/>
                      </a:lnTo>
                      <a:cubicBezTo>
                        <a:pt x="12034" y="121577"/>
                        <a:pt x="32709" y="131143"/>
                        <a:pt x="58011" y="131143"/>
                      </a:cubicBezTo>
                      <a:cubicBezTo>
                        <a:pt x="89331" y="131143"/>
                        <a:pt x="111857" y="116640"/>
                        <a:pt x="111857" y="92109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96" name="Forme libre : forme 95">
                  <a:extLst>
                    <a:ext uri="{FF2B5EF4-FFF2-40B4-BE49-F238E27FC236}">
                      <a16:creationId xmlns:a16="http://schemas.microsoft.com/office/drawing/2014/main" id="{6361B4CC-CE8B-E5B9-27FA-183F84130433}"/>
                    </a:ext>
                  </a:extLst>
                </p:cNvPr>
                <p:cNvSpPr/>
                <p:nvPr/>
              </p:nvSpPr>
              <p:spPr>
                <a:xfrm>
                  <a:off x="9459179" y="460826"/>
                  <a:ext cx="38571" cy="125125"/>
                </a:xfrm>
                <a:custGeom>
                  <a:avLst/>
                  <a:gdLst>
                    <a:gd name="connsiteX0" fmla="*/ 0 w 38571"/>
                    <a:gd name="connsiteY0" fmla="*/ 0 h 125125"/>
                    <a:gd name="connsiteX1" fmla="*/ 38571 w 38571"/>
                    <a:gd name="connsiteY1" fmla="*/ 0 h 125125"/>
                    <a:gd name="connsiteX2" fmla="*/ 38571 w 38571"/>
                    <a:gd name="connsiteY2" fmla="*/ 125126 h 125125"/>
                    <a:gd name="connsiteX3" fmla="*/ 0 w 38571"/>
                    <a:gd name="connsiteY3" fmla="*/ 125126 h 125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571" h="125125">
                      <a:moveTo>
                        <a:pt x="0" y="0"/>
                      </a:moveTo>
                      <a:lnTo>
                        <a:pt x="38571" y="0"/>
                      </a:lnTo>
                      <a:lnTo>
                        <a:pt x="38571" y="125126"/>
                      </a:lnTo>
                      <a:lnTo>
                        <a:pt x="0" y="125126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97" name="Forme libre : forme 96">
                  <a:extLst>
                    <a:ext uri="{FF2B5EF4-FFF2-40B4-BE49-F238E27FC236}">
                      <a16:creationId xmlns:a16="http://schemas.microsoft.com/office/drawing/2014/main" id="{A4543ED7-FF8F-C144-9D33-5FBAB68D1D6B}"/>
                    </a:ext>
                  </a:extLst>
                </p:cNvPr>
                <p:cNvSpPr/>
                <p:nvPr/>
              </p:nvSpPr>
              <p:spPr>
                <a:xfrm>
                  <a:off x="9519814" y="457895"/>
                  <a:ext cx="123891" cy="128057"/>
                </a:xfrm>
                <a:custGeom>
                  <a:avLst/>
                  <a:gdLst>
                    <a:gd name="connsiteX0" fmla="*/ 38880 w 123891"/>
                    <a:gd name="connsiteY0" fmla="*/ 56777 h 128057"/>
                    <a:gd name="connsiteX1" fmla="*/ 62331 w 123891"/>
                    <a:gd name="connsiteY1" fmla="*/ 32709 h 128057"/>
                    <a:gd name="connsiteX2" fmla="*/ 85166 w 123891"/>
                    <a:gd name="connsiteY2" fmla="*/ 56777 h 128057"/>
                    <a:gd name="connsiteX3" fmla="*/ 85166 w 123891"/>
                    <a:gd name="connsiteY3" fmla="*/ 128057 h 128057"/>
                    <a:gd name="connsiteX4" fmla="*/ 123891 w 123891"/>
                    <a:gd name="connsiteY4" fmla="*/ 128057 h 128057"/>
                    <a:gd name="connsiteX5" fmla="*/ 123891 w 123891"/>
                    <a:gd name="connsiteY5" fmla="*/ 54000 h 128057"/>
                    <a:gd name="connsiteX6" fmla="*/ 70817 w 123891"/>
                    <a:gd name="connsiteY6" fmla="*/ 0 h 128057"/>
                    <a:gd name="connsiteX7" fmla="*/ 30549 w 123891"/>
                    <a:gd name="connsiteY7" fmla="*/ 14040 h 128057"/>
                    <a:gd name="connsiteX8" fmla="*/ 0 w 123891"/>
                    <a:gd name="connsiteY8" fmla="*/ 0 h 128057"/>
                    <a:gd name="connsiteX9" fmla="*/ 0 w 123891"/>
                    <a:gd name="connsiteY9" fmla="*/ 128057 h 128057"/>
                    <a:gd name="connsiteX10" fmla="*/ 38726 w 123891"/>
                    <a:gd name="connsiteY10" fmla="*/ 128057 h 128057"/>
                    <a:gd name="connsiteX11" fmla="*/ 38726 w 123891"/>
                    <a:gd name="connsiteY11" fmla="*/ 56777 h 128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3891" h="128057">
                      <a:moveTo>
                        <a:pt x="38880" y="56777"/>
                      </a:moveTo>
                      <a:cubicBezTo>
                        <a:pt x="38880" y="42737"/>
                        <a:pt x="47829" y="32709"/>
                        <a:pt x="62331" y="32709"/>
                      </a:cubicBezTo>
                      <a:cubicBezTo>
                        <a:pt x="76834" y="32709"/>
                        <a:pt x="85166" y="42737"/>
                        <a:pt x="85166" y="56777"/>
                      </a:cubicBezTo>
                      <a:lnTo>
                        <a:pt x="85166" y="128057"/>
                      </a:lnTo>
                      <a:lnTo>
                        <a:pt x="123891" y="128057"/>
                      </a:lnTo>
                      <a:lnTo>
                        <a:pt x="123891" y="54000"/>
                      </a:lnTo>
                      <a:cubicBezTo>
                        <a:pt x="123891" y="21291"/>
                        <a:pt x="102600" y="0"/>
                        <a:pt x="70817" y="0"/>
                      </a:cubicBezTo>
                      <a:cubicBezTo>
                        <a:pt x="54617" y="0"/>
                        <a:pt x="40731" y="5554"/>
                        <a:pt x="30549" y="14040"/>
                      </a:cubicBezTo>
                      <a:cubicBezTo>
                        <a:pt x="25611" y="4783"/>
                        <a:pt x="11571" y="0"/>
                        <a:pt x="0" y="0"/>
                      </a:cubicBezTo>
                      <a:lnTo>
                        <a:pt x="0" y="128057"/>
                      </a:lnTo>
                      <a:lnTo>
                        <a:pt x="38726" y="128057"/>
                      </a:lnTo>
                      <a:lnTo>
                        <a:pt x="38726" y="56777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98" name="Forme libre : forme 97">
                  <a:extLst>
                    <a:ext uri="{FF2B5EF4-FFF2-40B4-BE49-F238E27FC236}">
                      <a16:creationId xmlns:a16="http://schemas.microsoft.com/office/drawing/2014/main" id="{C0C14B82-F8E3-5013-7839-C6A09E63AF99}"/>
                    </a:ext>
                  </a:extLst>
                </p:cNvPr>
                <p:cNvSpPr/>
                <p:nvPr/>
              </p:nvSpPr>
              <p:spPr>
                <a:xfrm>
                  <a:off x="9657899" y="457895"/>
                  <a:ext cx="133611" cy="131142"/>
                </a:xfrm>
                <a:custGeom>
                  <a:avLst/>
                  <a:gdLst>
                    <a:gd name="connsiteX0" fmla="*/ 70971 w 133611"/>
                    <a:gd name="connsiteY0" fmla="*/ 131143 h 131142"/>
                    <a:gd name="connsiteX1" fmla="*/ 127749 w 133611"/>
                    <a:gd name="connsiteY1" fmla="*/ 108309 h 131142"/>
                    <a:gd name="connsiteX2" fmla="*/ 127749 w 133611"/>
                    <a:gd name="connsiteY2" fmla="*/ 105531 h 131142"/>
                    <a:gd name="connsiteX3" fmla="*/ 110314 w 133611"/>
                    <a:gd name="connsiteY3" fmla="*/ 88714 h 131142"/>
                    <a:gd name="connsiteX4" fmla="*/ 107537 w 133611"/>
                    <a:gd name="connsiteY4" fmla="*/ 88714 h 131142"/>
                    <a:gd name="connsiteX5" fmla="*/ 72823 w 133611"/>
                    <a:gd name="connsiteY5" fmla="*/ 102446 h 131142"/>
                    <a:gd name="connsiteX6" fmla="*/ 37491 w 133611"/>
                    <a:gd name="connsiteY6" fmla="*/ 74983 h 131142"/>
                    <a:gd name="connsiteX7" fmla="*/ 132840 w 133611"/>
                    <a:gd name="connsiteY7" fmla="*/ 74983 h 131142"/>
                    <a:gd name="connsiteX8" fmla="*/ 133611 w 133611"/>
                    <a:gd name="connsiteY8" fmla="*/ 64800 h 131142"/>
                    <a:gd name="connsiteX9" fmla="*/ 67269 w 133611"/>
                    <a:gd name="connsiteY9" fmla="*/ 0 h 131142"/>
                    <a:gd name="connsiteX10" fmla="*/ 0 w 133611"/>
                    <a:gd name="connsiteY10" fmla="*/ 65726 h 131142"/>
                    <a:gd name="connsiteX11" fmla="*/ 70971 w 133611"/>
                    <a:gd name="connsiteY11" fmla="*/ 130989 h 131142"/>
                    <a:gd name="connsiteX12" fmla="*/ 66960 w 133611"/>
                    <a:gd name="connsiteY12" fmla="*/ 27309 h 131142"/>
                    <a:gd name="connsiteX13" fmla="*/ 96429 w 133611"/>
                    <a:gd name="connsiteY13" fmla="*/ 55080 h 131142"/>
                    <a:gd name="connsiteX14" fmla="*/ 37183 w 133611"/>
                    <a:gd name="connsiteY14" fmla="*/ 55080 h 131142"/>
                    <a:gd name="connsiteX15" fmla="*/ 66960 w 133611"/>
                    <a:gd name="connsiteY15" fmla="*/ 27309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33611" h="131142">
                      <a:moveTo>
                        <a:pt x="70971" y="131143"/>
                      </a:moveTo>
                      <a:cubicBezTo>
                        <a:pt x="90720" y="131143"/>
                        <a:pt x="113708" y="124817"/>
                        <a:pt x="127749" y="108309"/>
                      </a:cubicBezTo>
                      <a:lnTo>
                        <a:pt x="127749" y="105531"/>
                      </a:lnTo>
                      <a:lnTo>
                        <a:pt x="110314" y="88714"/>
                      </a:lnTo>
                      <a:lnTo>
                        <a:pt x="107537" y="88714"/>
                      </a:lnTo>
                      <a:cubicBezTo>
                        <a:pt x="99206" y="97663"/>
                        <a:pt x="86091" y="102446"/>
                        <a:pt x="72823" y="102446"/>
                      </a:cubicBezTo>
                      <a:cubicBezTo>
                        <a:pt x="55388" y="102446"/>
                        <a:pt x="39806" y="93651"/>
                        <a:pt x="37491" y="74983"/>
                      </a:cubicBezTo>
                      <a:lnTo>
                        <a:pt x="132840" y="74983"/>
                      </a:lnTo>
                      <a:cubicBezTo>
                        <a:pt x="133303" y="71743"/>
                        <a:pt x="133611" y="68503"/>
                        <a:pt x="133611" y="64800"/>
                      </a:cubicBezTo>
                      <a:cubicBezTo>
                        <a:pt x="133611" y="27000"/>
                        <a:pt x="107074" y="0"/>
                        <a:pt x="67269" y="0"/>
                      </a:cubicBezTo>
                      <a:cubicBezTo>
                        <a:pt x="27463" y="0"/>
                        <a:pt x="0" y="27463"/>
                        <a:pt x="0" y="65726"/>
                      </a:cubicBezTo>
                      <a:cubicBezTo>
                        <a:pt x="0" y="108463"/>
                        <a:pt x="33480" y="130989"/>
                        <a:pt x="70971" y="130989"/>
                      </a:cubicBezTo>
                      <a:close/>
                      <a:moveTo>
                        <a:pt x="66960" y="27309"/>
                      </a:moveTo>
                      <a:cubicBezTo>
                        <a:pt x="83160" y="27309"/>
                        <a:pt x="95040" y="37337"/>
                        <a:pt x="96429" y="55080"/>
                      </a:cubicBezTo>
                      <a:lnTo>
                        <a:pt x="37183" y="55080"/>
                      </a:lnTo>
                      <a:cubicBezTo>
                        <a:pt x="38417" y="37800"/>
                        <a:pt x="50451" y="27309"/>
                        <a:pt x="66960" y="27309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99" name="Forme libre : forme 98">
                  <a:extLst>
                    <a:ext uri="{FF2B5EF4-FFF2-40B4-BE49-F238E27FC236}">
                      <a16:creationId xmlns:a16="http://schemas.microsoft.com/office/drawing/2014/main" id="{23C399DE-DBC3-C695-B5AE-C35BDAD045E3}"/>
                    </a:ext>
                  </a:extLst>
                </p:cNvPr>
                <p:cNvSpPr/>
                <p:nvPr/>
              </p:nvSpPr>
              <p:spPr>
                <a:xfrm>
                  <a:off x="9797528" y="457741"/>
                  <a:ext cx="111857" cy="131142"/>
                </a:xfrm>
                <a:custGeom>
                  <a:avLst/>
                  <a:gdLst>
                    <a:gd name="connsiteX0" fmla="*/ 62640 w 111857"/>
                    <a:gd name="connsiteY0" fmla="*/ 49680 h 131142"/>
                    <a:gd name="connsiteX1" fmla="*/ 43200 w 111857"/>
                    <a:gd name="connsiteY1" fmla="*/ 36103 h 131142"/>
                    <a:gd name="connsiteX2" fmla="*/ 58937 w 111857"/>
                    <a:gd name="connsiteY2" fmla="*/ 26383 h 131142"/>
                    <a:gd name="connsiteX3" fmla="*/ 89023 w 111857"/>
                    <a:gd name="connsiteY3" fmla="*/ 38571 h 131142"/>
                    <a:gd name="connsiteX4" fmla="*/ 91800 w 111857"/>
                    <a:gd name="connsiteY4" fmla="*/ 38571 h 131142"/>
                    <a:gd name="connsiteX5" fmla="*/ 108771 w 111857"/>
                    <a:gd name="connsiteY5" fmla="*/ 23606 h 131142"/>
                    <a:gd name="connsiteX6" fmla="*/ 108771 w 111857"/>
                    <a:gd name="connsiteY6" fmla="*/ 20829 h 131142"/>
                    <a:gd name="connsiteX7" fmla="*/ 56777 w 111857"/>
                    <a:gd name="connsiteY7" fmla="*/ 0 h 131142"/>
                    <a:gd name="connsiteX8" fmla="*/ 5246 w 111857"/>
                    <a:gd name="connsiteY8" fmla="*/ 37491 h 131142"/>
                    <a:gd name="connsiteX9" fmla="*/ 51531 w 111857"/>
                    <a:gd name="connsiteY9" fmla="*/ 77297 h 131142"/>
                    <a:gd name="connsiteX10" fmla="*/ 72977 w 111857"/>
                    <a:gd name="connsiteY10" fmla="*/ 93034 h 131142"/>
                    <a:gd name="connsiteX11" fmla="*/ 55543 w 111857"/>
                    <a:gd name="connsiteY11" fmla="*/ 104760 h 131142"/>
                    <a:gd name="connsiteX12" fmla="*/ 20212 w 111857"/>
                    <a:gd name="connsiteY12" fmla="*/ 88560 h 131142"/>
                    <a:gd name="connsiteX13" fmla="*/ 17434 w 111857"/>
                    <a:gd name="connsiteY13" fmla="*/ 88560 h 131142"/>
                    <a:gd name="connsiteX14" fmla="*/ 0 w 111857"/>
                    <a:gd name="connsiteY14" fmla="*/ 104297 h 131142"/>
                    <a:gd name="connsiteX15" fmla="*/ 0 w 111857"/>
                    <a:gd name="connsiteY15" fmla="*/ 107074 h 131142"/>
                    <a:gd name="connsiteX16" fmla="*/ 58011 w 111857"/>
                    <a:gd name="connsiteY16" fmla="*/ 131143 h 131142"/>
                    <a:gd name="connsiteX17" fmla="*/ 111857 w 111857"/>
                    <a:gd name="connsiteY17" fmla="*/ 92109 h 131142"/>
                    <a:gd name="connsiteX18" fmla="*/ 62794 w 111857"/>
                    <a:gd name="connsiteY18" fmla="*/ 49526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11857" h="131142">
                      <a:moveTo>
                        <a:pt x="62640" y="49680"/>
                      </a:moveTo>
                      <a:cubicBezTo>
                        <a:pt x="48600" y="44434"/>
                        <a:pt x="43200" y="41966"/>
                        <a:pt x="43200" y="36103"/>
                      </a:cubicBezTo>
                      <a:cubicBezTo>
                        <a:pt x="43200" y="30240"/>
                        <a:pt x="48446" y="26383"/>
                        <a:pt x="58937" y="26383"/>
                      </a:cubicBezTo>
                      <a:cubicBezTo>
                        <a:pt x="69429" y="26383"/>
                        <a:pt x="80229" y="30394"/>
                        <a:pt x="89023" y="38571"/>
                      </a:cubicBezTo>
                      <a:lnTo>
                        <a:pt x="91800" y="38571"/>
                      </a:lnTo>
                      <a:lnTo>
                        <a:pt x="108771" y="23606"/>
                      </a:lnTo>
                      <a:lnTo>
                        <a:pt x="108771" y="20829"/>
                      </a:lnTo>
                      <a:cubicBezTo>
                        <a:pt x="98280" y="7869"/>
                        <a:pt x="78994" y="0"/>
                        <a:pt x="56777" y="0"/>
                      </a:cubicBezTo>
                      <a:cubicBezTo>
                        <a:pt x="25766" y="0"/>
                        <a:pt x="5246" y="14811"/>
                        <a:pt x="5246" y="37491"/>
                      </a:cubicBezTo>
                      <a:cubicBezTo>
                        <a:pt x="5246" y="62486"/>
                        <a:pt x="30240" y="70200"/>
                        <a:pt x="51531" y="77297"/>
                      </a:cubicBezTo>
                      <a:cubicBezTo>
                        <a:pt x="63720" y="81617"/>
                        <a:pt x="72977" y="84549"/>
                        <a:pt x="72977" y="93034"/>
                      </a:cubicBezTo>
                      <a:cubicBezTo>
                        <a:pt x="72977" y="99977"/>
                        <a:pt x="66189" y="104760"/>
                        <a:pt x="55543" y="104760"/>
                      </a:cubicBezTo>
                      <a:cubicBezTo>
                        <a:pt x="41503" y="104760"/>
                        <a:pt x="27771" y="97046"/>
                        <a:pt x="20212" y="88560"/>
                      </a:cubicBezTo>
                      <a:lnTo>
                        <a:pt x="17434" y="88560"/>
                      </a:lnTo>
                      <a:lnTo>
                        <a:pt x="0" y="104297"/>
                      </a:lnTo>
                      <a:lnTo>
                        <a:pt x="0" y="107074"/>
                      </a:lnTo>
                      <a:cubicBezTo>
                        <a:pt x="12034" y="121577"/>
                        <a:pt x="32709" y="131143"/>
                        <a:pt x="58011" y="131143"/>
                      </a:cubicBezTo>
                      <a:cubicBezTo>
                        <a:pt x="89331" y="131143"/>
                        <a:pt x="111857" y="116640"/>
                        <a:pt x="111857" y="92109"/>
                      </a:cubicBezTo>
                      <a:cubicBezTo>
                        <a:pt x="111857" y="64029"/>
                        <a:pt x="81617" y="56623"/>
                        <a:pt x="62794" y="49526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00" name="Forme libre : forme 99">
                  <a:extLst>
                    <a:ext uri="{FF2B5EF4-FFF2-40B4-BE49-F238E27FC236}">
                      <a16:creationId xmlns:a16="http://schemas.microsoft.com/office/drawing/2014/main" id="{FA312B67-23FC-CBBE-6DA0-F59DF0C0019E}"/>
                    </a:ext>
                  </a:extLst>
                </p:cNvPr>
                <p:cNvSpPr/>
                <p:nvPr/>
              </p:nvSpPr>
              <p:spPr>
                <a:xfrm>
                  <a:off x="9915865" y="457741"/>
                  <a:ext cx="111857" cy="131142"/>
                </a:xfrm>
                <a:custGeom>
                  <a:avLst/>
                  <a:gdLst>
                    <a:gd name="connsiteX0" fmla="*/ 62640 w 111857"/>
                    <a:gd name="connsiteY0" fmla="*/ 49680 h 131142"/>
                    <a:gd name="connsiteX1" fmla="*/ 43200 w 111857"/>
                    <a:gd name="connsiteY1" fmla="*/ 36103 h 131142"/>
                    <a:gd name="connsiteX2" fmla="*/ 58937 w 111857"/>
                    <a:gd name="connsiteY2" fmla="*/ 26383 h 131142"/>
                    <a:gd name="connsiteX3" fmla="*/ 89023 w 111857"/>
                    <a:gd name="connsiteY3" fmla="*/ 38571 h 131142"/>
                    <a:gd name="connsiteX4" fmla="*/ 91800 w 111857"/>
                    <a:gd name="connsiteY4" fmla="*/ 38571 h 131142"/>
                    <a:gd name="connsiteX5" fmla="*/ 108771 w 111857"/>
                    <a:gd name="connsiteY5" fmla="*/ 23606 h 131142"/>
                    <a:gd name="connsiteX6" fmla="*/ 108771 w 111857"/>
                    <a:gd name="connsiteY6" fmla="*/ 20829 h 131142"/>
                    <a:gd name="connsiteX7" fmla="*/ 56777 w 111857"/>
                    <a:gd name="connsiteY7" fmla="*/ 0 h 131142"/>
                    <a:gd name="connsiteX8" fmla="*/ 5246 w 111857"/>
                    <a:gd name="connsiteY8" fmla="*/ 37491 h 131142"/>
                    <a:gd name="connsiteX9" fmla="*/ 51531 w 111857"/>
                    <a:gd name="connsiteY9" fmla="*/ 77297 h 131142"/>
                    <a:gd name="connsiteX10" fmla="*/ 72977 w 111857"/>
                    <a:gd name="connsiteY10" fmla="*/ 93034 h 131142"/>
                    <a:gd name="connsiteX11" fmla="*/ 55543 w 111857"/>
                    <a:gd name="connsiteY11" fmla="*/ 104760 h 131142"/>
                    <a:gd name="connsiteX12" fmla="*/ 20211 w 111857"/>
                    <a:gd name="connsiteY12" fmla="*/ 88560 h 131142"/>
                    <a:gd name="connsiteX13" fmla="*/ 17434 w 111857"/>
                    <a:gd name="connsiteY13" fmla="*/ 88560 h 131142"/>
                    <a:gd name="connsiteX14" fmla="*/ 0 w 111857"/>
                    <a:gd name="connsiteY14" fmla="*/ 104297 h 131142"/>
                    <a:gd name="connsiteX15" fmla="*/ 0 w 111857"/>
                    <a:gd name="connsiteY15" fmla="*/ 107074 h 131142"/>
                    <a:gd name="connsiteX16" fmla="*/ 58011 w 111857"/>
                    <a:gd name="connsiteY16" fmla="*/ 131143 h 131142"/>
                    <a:gd name="connsiteX17" fmla="*/ 111857 w 111857"/>
                    <a:gd name="connsiteY17" fmla="*/ 92109 h 131142"/>
                    <a:gd name="connsiteX18" fmla="*/ 62794 w 111857"/>
                    <a:gd name="connsiteY18" fmla="*/ 49526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11857" h="131142">
                      <a:moveTo>
                        <a:pt x="62640" y="49680"/>
                      </a:moveTo>
                      <a:cubicBezTo>
                        <a:pt x="48600" y="44434"/>
                        <a:pt x="43200" y="41966"/>
                        <a:pt x="43200" y="36103"/>
                      </a:cubicBezTo>
                      <a:cubicBezTo>
                        <a:pt x="43200" y="30240"/>
                        <a:pt x="48446" y="26383"/>
                        <a:pt x="58937" y="26383"/>
                      </a:cubicBezTo>
                      <a:cubicBezTo>
                        <a:pt x="69429" y="26383"/>
                        <a:pt x="80228" y="30394"/>
                        <a:pt x="89023" y="38571"/>
                      </a:cubicBezTo>
                      <a:lnTo>
                        <a:pt x="91800" y="38571"/>
                      </a:lnTo>
                      <a:lnTo>
                        <a:pt x="108771" y="23606"/>
                      </a:lnTo>
                      <a:lnTo>
                        <a:pt x="108771" y="20829"/>
                      </a:lnTo>
                      <a:cubicBezTo>
                        <a:pt x="98280" y="7869"/>
                        <a:pt x="78994" y="0"/>
                        <a:pt x="56777" y="0"/>
                      </a:cubicBezTo>
                      <a:cubicBezTo>
                        <a:pt x="25766" y="0"/>
                        <a:pt x="5246" y="14811"/>
                        <a:pt x="5246" y="37491"/>
                      </a:cubicBezTo>
                      <a:cubicBezTo>
                        <a:pt x="5246" y="62486"/>
                        <a:pt x="30240" y="70200"/>
                        <a:pt x="51531" y="77297"/>
                      </a:cubicBezTo>
                      <a:cubicBezTo>
                        <a:pt x="63720" y="81617"/>
                        <a:pt x="72977" y="84549"/>
                        <a:pt x="72977" y="93034"/>
                      </a:cubicBezTo>
                      <a:cubicBezTo>
                        <a:pt x="72977" y="99977"/>
                        <a:pt x="66188" y="104760"/>
                        <a:pt x="55543" y="104760"/>
                      </a:cubicBezTo>
                      <a:cubicBezTo>
                        <a:pt x="41503" y="104760"/>
                        <a:pt x="27771" y="97046"/>
                        <a:pt x="20211" y="88560"/>
                      </a:cubicBezTo>
                      <a:lnTo>
                        <a:pt x="17434" y="88560"/>
                      </a:lnTo>
                      <a:lnTo>
                        <a:pt x="0" y="104297"/>
                      </a:lnTo>
                      <a:lnTo>
                        <a:pt x="0" y="107074"/>
                      </a:lnTo>
                      <a:cubicBezTo>
                        <a:pt x="12034" y="121577"/>
                        <a:pt x="32708" y="131143"/>
                        <a:pt x="58011" y="131143"/>
                      </a:cubicBezTo>
                      <a:cubicBezTo>
                        <a:pt x="89331" y="131143"/>
                        <a:pt x="111857" y="116640"/>
                        <a:pt x="111857" y="92109"/>
                      </a:cubicBezTo>
                      <a:cubicBezTo>
                        <a:pt x="111857" y="64029"/>
                        <a:pt x="81617" y="56623"/>
                        <a:pt x="62794" y="49526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01" name="Forme libre : forme 100">
                  <a:extLst>
                    <a:ext uri="{FF2B5EF4-FFF2-40B4-BE49-F238E27FC236}">
                      <a16:creationId xmlns:a16="http://schemas.microsoft.com/office/drawing/2014/main" id="{1B3CA5F6-2489-04EE-A5C2-40B4FBC03AF1}"/>
                    </a:ext>
                  </a:extLst>
                </p:cNvPr>
                <p:cNvSpPr/>
                <p:nvPr/>
              </p:nvSpPr>
              <p:spPr>
                <a:xfrm>
                  <a:off x="9043688" y="609249"/>
                  <a:ext cx="113554" cy="162617"/>
                </a:xfrm>
                <a:custGeom>
                  <a:avLst/>
                  <a:gdLst>
                    <a:gd name="connsiteX0" fmla="*/ 0 w 113554"/>
                    <a:gd name="connsiteY0" fmla="*/ 162617 h 162617"/>
                    <a:gd name="connsiteX1" fmla="*/ 39034 w 113554"/>
                    <a:gd name="connsiteY1" fmla="*/ 162617 h 162617"/>
                    <a:gd name="connsiteX2" fmla="*/ 39034 w 113554"/>
                    <a:gd name="connsiteY2" fmla="*/ 97046 h 162617"/>
                    <a:gd name="connsiteX3" fmla="*/ 96120 w 113554"/>
                    <a:gd name="connsiteY3" fmla="*/ 97046 h 162617"/>
                    <a:gd name="connsiteX4" fmla="*/ 96120 w 113554"/>
                    <a:gd name="connsiteY4" fmla="*/ 66806 h 162617"/>
                    <a:gd name="connsiteX5" fmla="*/ 39034 w 113554"/>
                    <a:gd name="connsiteY5" fmla="*/ 66806 h 162617"/>
                    <a:gd name="connsiteX6" fmla="*/ 39034 w 113554"/>
                    <a:gd name="connsiteY6" fmla="*/ 31937 h 162617"/>
                    <a:gd name="connsiteX7" fmla="*/ 113554 w 113554"/>
                    <a:gd name="connsiteY7" fmla="*/ 31937 h 162617"/>
                    <a:gd name="connsiteX8" fmla="*/ 113554 w 113554"/>
                    <a:gd name="connsiteY8" fmla="*/ 0 h 162617"/>
                    <a:gd name="connsiteX9" fmla="*/ 0 w 113554"/>
                    <a:gd name="connsiteY9" fmla="*/ 0 h 162617"/>
                    <a:gd name="connsiteX10" fmla="*/ 0 w 113554"/>
                    <a:gd name="connsiteY10" fmla="*/ 162617 h 162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3554" h="162617">
                      <a:moveTo>
                        <a:pt x="0" y="162617"/>
                      </a:moveTo>
                      <a:lnTo>
                        <a:pt x="39034" y="162617"/>
                      </a:lnTo>
                      <a:lnTo>
                        <a:pt x="39034" y="97046"/>
                      </a:lnTo>
                      <a:lnTo>
                        <a:pt x="96120" y="97046"/>
                      </a:lnTo>
                      <a:lnTo>
                        <a:pt x="96120" y="66806"/>
                      </a:lnTo>
                      <a:lnTo>
                        <a:pt x="39034" y="66806"/>
                      </a:lnTo>
                      <a:lnTo>
                        <a:pt x="39034" y="31937"/>
                      </a:lnTo>
                      <a:lnTo>
                        <a:pt x="113554" y="31937"/>
                      </a:lnTo>
                      <a:lnTo>
                        <a:pt x="113554" y="0"/>
                      </a:lnTo>
                      <a:lnTo>
                        <a:pt x="0" y="0"/>
                      </a:lnTo>
                      <a:lnTo>
                        <a:pt x="0" y="162617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02" name="Forme libre : forme 101">
                  <a:extLst>
                    <a:ext uri="{FF2B5EF4-FFF2-40B4-BE49-F238E27FC236}">
                      <a16:creationId xmlns:a16="http://schemas.microsoft.com/office/drawing/2014/main" id="{75D26B1E-75E1-8D2F-2C68-8E91642D9F9F}"/>
                    </a:ext>
                  </a:extLst>
                </p:cNvPr>
                <p:cNvSpPr/>
                <p:nvPr/>
              </p:nvSpPr>
              <p:spPr>
                <a:xfrm>
                  <a:off x="9174831" y="643655"/>
                  <a:ext cx="89639" cy="128057"/>
                </a:xfrm>
                <a:custGeom>
                  <a:avLst/>
                  <a:gdLst>
                    <a:gd name="connsiteX0" fmla="*/ 88251 w 89639"/>
                    <a:gd name="connsiteY0" fmla="*/ 5246 h 128057"/>
                    <a:gd name="connsiteX1" fmla="*/ 65263 w 89639"/>
                    <a:gd name="connsiteY1" fmla="*/ 0 h 128057"/>
                    <a:gd name="connsiteX2" fmla="*/ 29314 w 89639"/>
                    <a:gd name="connsiteY2" fmla="*/ 15583 h 128057"/>
                    <a:gd name="connsiteX3" fmla="*/ 0 w 89639"/>
                    <a:gd name="connsiteY3" fmla="*/ 0 h 128057"/>
                    <a:gd name="connsiteX4" fmla="*/ 0 w 89639"/>
                    <a:gd name="connsiteY4" fmla="*/ 128057 h 128057"/>
                    <a:gd name="connsiteX5" fmla="*/ 38571 w 89639"/>
                    <a:gd name="connsiteY5" fmla="*/ 128057 h 128057"/>
                    <a:gd name="connsiteX6" fmla="*/ 38571 w 89639"/>
                    <a:gd name="connsiteY6" fmla="*/ 59709 h 128057"/>
                    <a:gd name="connsiteX7" fmla="*/ 62331 w 89639"/>
                    <a:gd name="connsiteY7" fmla="*/ 32709 h 128057"/>
                    <a:gd name="connsiteX8" fmla="*/ 79303 w 89639"/>
                    <a:gd name="connsiteY8" fmla="*/ 36720 h 128057"/>
                    <a:gd name="connsiteX9" fmla="*/ 81617 w 89639"/>
                    <a:gd name="connsiteY9" fmla="*/ 35486 h 128057"/>
                    <a:gd name="connsiteX10" fmla="*/ 89640 w 89639"/>
                    <a:gd name="connsiteY10" fmla="*/ 8023 h 128057"/>
                    <a:gd name="connsiteX11" fmla="*/ 88406 w 89639"/>
                    <a:gd name="connsiteY11" fmla="*/ 5246 h 128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9639" h="128057">
                      <a:moveTo>
                        <a:pt x="88251" y="5246"/>
                      </a:moveTo>
                      <a:cubicBezTo>
                        <a:pt x="81000" y="1697"/>
                        <a:pt x="73749" y="0"/>
                        <a:pt x="65263" y="0"/>
                      </a:cubicBezTo>
                      <a:cubicBezTo>
                        <a:pt x="51223" y="0"/>
                        <a:pt x="38571" y="5709"/>
                        <a:pt x="29314" y="15583"/>
                      </a:cubicBezTo>
                      <a:cubicBezTo>
                        <a:pt x="24840" y="5400"/>
                        <a:pt x="10491" y="0"/>
                        <a:pt x="0" y="0"/>
                      </a:cubicBezTo>
                      <a:lnTo>
                        <a:pt x="0" y="128057"/>
                      </a:lnTo>
                      <a:lnTo>
                        <a:pt x="38571" y="128057"/>
                      </a:lnTo>
                      <a:lnTo>
                        <a:pt x="38571" y="59709"/>
                      </a:lnTo>
                      <a:cubicBezTo>
                        <a:pt x="38571" y="42274"/>
                        <a:pt x="49371" y="32709"/>
                        <a:pt x="62331" y="32709"/>
                      </a:cubicBezTo>
                      <a:cubicBezTo>
                        <a:pt x="68657" y="32709"/>
                        <a:pt x="73131" y="33634"/>
                        <a:pt x="79303" y="36720"/>
                      </a:cubicBezTo>
                      <a:lnTo>
                        <a:pt x="81617" y="35486"/>
                      </a:lnTo>
                      <a:lnTo>
                        <a:pt x="89640" y="8023"/>
                      </a:lnTo>
                      <a:lnTo>
                        <a:pt x="88406" y="5246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03" name="Forme libre : forme 102">
                  <a:extLst>
                    <a:ext uri="{FF2B5EF4-FFF2-40B4-BE49-F238E27FC236}">
                      <a16:creationId xmlns:a16="http://schemas.microsoft.com/office/drawing/2014/main" id="{98114DB2-EFDB-D79C-BDCB-5F9AC09FB802}"/>
                    </a:ext>
                  </a:extLst>
                </p:cNvPr>
                <p:cNvSpPr/>
                <p:nvPr/>
              </p:nvSpPr>
              <p:spPr>
                <a:xfrm>
                  <a:off x="9261077" y="643500"/>
                  <a:ext cx="122194" cy="131142"/>
                </a:xfrm>
                <a:custGeom>
                  <a:avLst/>
                  <a:gdLst>
                    <a:gd name="connsiteX0" fmla="*/ 61406 w 122194"/>
                    <a:gd name="connsiteY0" fmla="*/ 154 h 131142"/>
                    <a:gd name="connsiteX1" fmla="*/ 7406 w 122194"/>
                    <a:gd name="connsiteY1" fmla="*/ 20366 h 131142"/>
                    <a:gd name="connsiteX2" fmla="*/ 7406 w 122194"/>
                    <a:gd name="connsiteY2" fmla="*/ 23143 h 131142"/>
                    <a:gd name="connsiteX3" fmla="*/ 24686 w 122194"/>
                    <a:gd name="connsiteY3" fmla="*/ 39651 h 131142"/>
                    <a:gd name="connsiteX4" fmla="*/ 27463 w 122194"/>
                    <a:gd name="connsiteY4" fmla="*/ 39651 h 131142"/>
                    <a:gd name="connsiteX5" fmla="*/ 57240 w 122194"/>
                    <a:gd name="connsiteY5" fmla="*/ 27617 h 131142"/>
                    <a:gd name="connsiteX6" fmla="*/ 84549 w 122194"/>
                    <a:gd name="connsiteY6" fmla="*/ 49063 h 131142"/>
                    <a:gd name="connsiteX7" fmla="*/ 84549 w 122194"/>
                    <a:gd name="connsiteY7" fmla="*/ 54617 h 131142"/>
                    <a:gd name="connsiteX8" fmla="*/ 56314 w 122194"/>
                    <a:gd name="connsiteY8" fmla="*/ 50143 h 131142"/>
                    <a:gd name="connsiteX9" fmla="*/ 0 w 122194"/>
                    <a:gd name="connsiteY9" fmla="*/ 90103 h 131142"/>
                    <a:gd name="connsiteX10" fmla="*/ 50760 w 122194"/>
                    <a:gd name="connsiteY10" fmla="*/ 131143 h 131142"/>
                    <a:gd name="connsiteX11" fmla="*/ 92109 w 122194"/>
                    <a:gd name="connsiteY11" fmla="*/ 116949 h 131142"/>
                    <a:gd name="connsiteX12" fmla="*/ 122194 w 122194"/>
                    <a:gd name="connsiteY12" fmla="*/ 131143 h 131142"/>
                    <a:gd name="connsiteX13" fmla="*/ 122194 w 122194"/>
                    <a:gd name="connsiteY13" fmla="*/ 48600 h 131142"/>
                    <a:gd name="connsiteX14" fmla="*/ 61714 w 122194"/>
                    <a:gd name="connsiteY14" fmla="*/ 0 h 131142"/>
                    <a:gd name="connsiteX15" fmla="*/ 84394 w 122194"/>
                    <a:gd name="connsiteY15" fmla="*/ 85474 h 131142"/>
                    <a:gd name="connsiteX16" fmla="*/ 59091 w 122194"/>
                    <a:gd name="connsiteY16" fmla="*/ 106766 h 131142"/>
                    <a:gd name="connsiteX17" fmla="*/ 37800 w 122194"/>
                    <a:gd name="connsiteY17" fmla="*/ 89949 h 131142"/>
                    <a:gd name="connsiteX18" fmla="*/ 62023 w 122194"/>
                    <a:gd name="connsiteY18" fmla="*/ 72669 h 131142"/>
                    <a:gd name="connsiteX19" fmla="*/ 84240 w 122194"/>
                    <a:gd name="connsiteY19" fmla="*/ 76989 h 131142"/>
                    <a:gd name="connsiteX20" fmla="*/ 84240 w 122194"/>
                    <a:gd name="connsiteY20" fmla="*/ 85474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22194" h="131142">
                      <a:moveTo>
                        <a:pt x="61406" y="154"/>
                      </a:moveTo>
                      <a:cubicBezTo>
                        <a:pt x="38571" y="154"/>
                        <a:pt x="20674" y="7869"/>
                        <a:pt x="7406" y="20366"/>
                      </a:cubicBezTo>
                      <a:lnTo>
                        <a:pt x="7406" y="23143"/>
                      </a:lnTo>
                      <a:lnTo>
                        <a:pt x="24686" y="39651"/>
                      </a:lnTo>
                      <a:lnTo>
                        <a:pt x="27463" y="39651"/>
                      </a:lnTo>
                      <a:cubicBezTo>
                        <a:pt x="34251" y="33171"/>
                        <a:pt x="44434" y="27617"/>
                        <a:pt x="57240" y="27617"/>
                      </a:cubicBezTo>
                      <a:cubicBezTo>
                        <a:pt x="72514" y="27617"/>
                        <a:pt x="84549" y="35640"/>
                        <a:pt x="84549" y="49063"/>
                      </a:cubicBezTo>
                      <a:lnTo>
                        <a:pt x="84549" y="54617"/>
                      </a:lnTo>
                      <a:cubicBezTo>
                        <a:pt x="76526" y="51840"/>
                        <a:pt x="67577" y="50143"/>
                        <a:pt x="56314" y="50143"/>
                      </a:cubicBezTo>
                      <a:cubicBezTo>
                        <a:pt x="25611" y="50143"/>
                        <a:pt x="0" y="62949"/>
                        <a:pt x="0" y="90103"/>
                      </a:cubicBezTo>
                      <a:cubicBezTo>
                        <a:pt x="0" y="117257"/>
                        <a:pt x="23451" y="131143"/>
                        <a:pt x="50760" y="131143"/>
                      </a:cubicBezTo>
                      <a:cubicBezTo>
                        <a:pt x="67269" y="131143"/>
                        <a:pt x="81463" y="125589"/>
                        <a:pt x="92109" y="116949"/>
                      </a:cubicBezTo>
                      <a:cubicBezTo>
                        <a:pt x="97354" y="126514"/>
                        <a:pt x="110931" y="131143"/>
                        <a:pt x="122194" y="131143"/>
                      </a:cubicBezTo>
                      <a:lnTo>
                        <a:pt x="122194" y="48600"/>
                      </a:lnTo>
                      <a:cubicBezTo>
                        <a:pt x="122194" y="13114"/>
                        <a:pt x="90720" y="0"/>
                        <a:pt x="61714" y="0"/>
                      </a:cubicBezTo>
                      <a:close/>
                      <a:moveTo>
                        <a:pt x="84394" y="85474"/>
                      </a:moveTo>
                      <a:cubicBezTo>
                        <a:pt x="84394" y="97200"/>
                        <a:pt x="73131" y="106766"/>
                        <a:pt x="59091" y="106766"/>
                      </a:cubicBezTo>
                      <a:cubicBezTo>
                        <a:pt x="48137" y="106766"/>
                        <a:pt x="37800" y="100749"/>
                        <a:pt x="37800" y="89949"/>
                      </a:cubicBezTo>
                      <a:cubicBezTo>
                        <a:pt x="37800" y="79149"/>
                        <a:pt x="46594" y="72669"/>
                        <a:pt x="62023" y="72669"/>
                      </a:cubicBezTo>
                      <a:cubicBezTo>
                        <a:pt x="71280" y="72669"/>
                        <a:pt x="79457" y="75137"/>
                        <a:pt x="84240" y="76989"/>
                      </a:cubicBezTo>
                      <a:lnTo>
                        <a:pt x="84240" y="85474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04" name="Forme libre : forme 103">
                  <a:extLst>
                    <a:ext uri="{FF2B5EF4-FFF2-40B4-BE49-F238E27FC236}">
                      <a16:creationId xmlns:a16="http://schemas.microsoft.com/office/drawing/2014/main" id="{6089299C-888A-A7D0-A6BC-5CA6814C4B87}"/>
                    </a:ext>
                  </a:extLst>
                </p:cNvPr>
                <p:cNvSpPr/>
                <p:nvPr/>
              </p:nvSpPr>
              <p:spPr>
                <a:xfrm>
                  <a:off x="9543111" y="643655"/>
                  <a:ext cx="120960" cy="131142"/>
                </a:xfrm>
                <a:custGeom>
                  <a:avLst/>
                  <a:gdLst>
                    <a:gd name="connsiteX0" fmla="*/ 68966 w 120960"/>
                    <a:gd name="connsiteY0" fmla="*/ 0 h 131142"/>
                    <a:gd name="connsiteX1" fmla="*/ 0 w 120960"/>
                    <a:gd name="connsiteY1" fmla="*/ 65571 h 131142"/>
                    <a:gd name="connsiteX2" fmla="*/ 68966 w 120960"/>
                    <a:gd name="connsiteY2" fmla="*/ 131143 h 131142"/>
                    <a:gd name="connsiteX3" fmla="*/ 120806 w 120960"/>
                    <a:gd name="connsiteY3" fmla="*/ 109080 h 131142"/>
                    <a:gd name="connsiteX4" fmla="*/ 120806 w 120960"/>
                    <a:gd name="connsiteY4" fmla="*/ 106303 h 131142"/>
                    <a:gd name="connsiteX5" fmla="*/ 99360 w 120960"/>
                    <a:gd name="connsiteY5" fmla="*/ 86554 h 131142"/>
                    <a:gd name="connsiteX6" fmla="*/ 96429 w 120960"/>
                    <a:gd name="connsiteY6" fmla="*/ 86554 h 131142"/>
                    <a:gd name="connsiteX7" fmla="*/ 70971 w 120960"/>
                    <a:gd name="connsiteY7" fmla="*/ 98126 h 131142"/>
                    <a:gd name="connsiteX8" fmla="*/ 39497 w 120960"/>
                    <a:gd name="connsiteY8" fmla="*/ 65571 h 131142"/>
                    <a:gd name="connsiteX9" fmla="*/ 70817 w 120960"/>
                    <a:gd name="connsiteY9" fmla="*/ 33017 h 131142"/>
                    <a:gd name="connsiteX10" fmla="*/ 96583 w 120960"/>
                    <a:gd name="connsiteY10" fmla="*/ 44589 h 131142"/>
                    <a:gd name="connsiteX11" fmla="*/ 99514 w 120960"/>
                    <a:gd name="connsiteY11" fmla="*/ 44589 h 131142"/>
                    <a:gd name="connsiteX12" fmla="*/ 120960 w 120960"/>
                    <a:gd name="connsiteY12" fmla="*/ 24840 h 131142"/>
                    <a:gd name="connsiteX13" fmla="*/ 120960 w 120960"/>
                    <a:gd name="connsiteY13" fmla="*/ 22063 h 131142"/>
                    <a:gd name="connsiteX14" fmla="*/ 69120 w 120960"/>
                    <a:gd name="connsiteY14" fmla="*/ 0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20960" h="131142">
                      <a:moveTo>
                        <a:pt x="68966" y="0"/>
                      </a:moveTo>
                      <a:cubicBezTo>
                        <a:pt x="29160" y="0"/>
                        <a:pt x="0" y="27771"/>
                        <a:pt x="0" y="65571"/>
                      </a:cubicBezTo>
                      <a:cubicBezTo>
                        <a:pt x="0" y="103371"/>
                        <a:pt x="29314" y="131143"/>
                        <a:pt x="68966" y="131143"/>
                      </a:cubicBezTo>
                      <a:cubicBezTo>
                        <a:pt x="91954" y="131143"/>
                        <a:pt x="109543" y="121577"/>
                        <a:pt x="120806" y="109080"/>
                      </a:cubicBezTo>
                      <a:lnTo>
                        <a:pt x="120806" y="106303"/>
                      </a:lnTo>
                      <a:lnTo>
                        <a:pt x="99360" y="86554"/>
                      </a:lnTo>
                      <a:lnTo>
                        <a:pt x="96429" y="86554"/>
                      </a:lnTo>
                      <a:cubicBezTo>
                        <a:pt x="90103" y="94269"/>
                        <a:pt x="80846" y="98126"/>
                        <a:pt x="70971" y="98126"/>
                      </a:cubicBezTo>
                      <a:cubicBezTo>
                        <a:pt x="51686" y="98126"/>
                        <a:pt x="39497" y="84549"/>
                        <a:pt x="39497" y="65571"/>
                      </a:cubicBezTo>
                      <a:cubicBezTo>
                        <a:pt x="39497" y="46594"/>
                        <a:pt x="52303" y="33017"/>
                        <a:pt x="70817" y="33017"/>
                      </a:cubicBezTo>
                      <a:cubicBezTo>
                        <a:pt x="81309" y="33017"/>
                        <a:pt x="90257" y="37337"/>
                        <a:pt x="96583" y="44589"/>
                      </a:cubicBezTo>
                      <a:lnTo>
                        <a:pt x="99514" y="44589"/>
                      </a:lnTo>
                      <a:lnTo>
                        <a:pt x="120960" y="24840"/>
                      </a:lnTo>
                      <a:lnTo>
                        <a:pt x="120960" y="22063"/>
                      </a:lnTo>
                      <a:cubicBezTo>
                        <a:pt x="109697" y="9566"/>
                        <a:pt x="92263" y="0"/>
                        <a:pt x="69120" y="0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05" name="Forme libre : forme 104">
                  <a:extLst>
                    <a:ext uri="{FF2B5EF4-FFF2-40B4-BE49-F238E27FC236}">
                      <a16:creationId xmlns:a16="http://schemas.microsoft.com/office/drawing/2014/main" id="{E0D60565-F7B3-29CE-84C2-407484BBAE83}"/>
                    </a:ext>
                  </a:extLst>
                </p:cNvPr>
                <p:cNvSpPr/>
                <p:nvPr/>
              </p:nvSpPr>
              <p:spPr>
                <a:xfrm>
                  <a:off x="9667619" y="643500"/>
                  <a:ext cx="133611" cy="131142"/>
                </a:xfrm>
                <a:custGeom>
                  <a:avLst/>
                  <a:gdLst>
                    <a:gd name="connsiteX0" fmla="*/ 67269 w 133611"/>
                    <a:gd name="connsiteY0" fmla="*/ 154 h 131142"/>
                    <a:gd name="connsiteX1" fmla="*/ 0 w 133611"/>
                    <a:gd name="connsiteY1" fmla="*/ 65880 h 131142"/>
                    <a:gd name="connsiteX2" fmla="*/ 70971 w 133611"/>
                    <a:gd name="connsiteY2" fmla="*/ 131143 h 131142"/>
                    <a:gd name="connsiteX3" fmla="*/ 127749 w 133611"/>
                    <a:gd name="connsiteY3" fmla="*/ 108309 h 131142"/>
                    <a:gd name="connsiteX4" fmla="*/ 127749 w 133611"/>
                    <a:gd name="connsiteY4" fmla="*/ 105531 h 131142"/>
                    <a:gd name="connsiteX5" fmla="*/ 110314 w 133611"/>
                    <a:gd name="connsiteY5" fmla="*/ 88714 h 131142"/>
                    <a:gd name="connsiteX6" fmla="*/ 107537 w 133611"/>
                    <a:gd name="connsiteY6" fmla="*/ 88714 h 131142"/>
                    <a:gd name="connsiteX7" fmla="*/ 72823 w 133611"/>
                    <a:gd name="connsiteY7" fmla="*/ 102446 h 131142"/>
                    <a:gd name="connsiteX8" fmla="*/ 37491 w 133611"/>
                    <a:gd name="connsiteY8" fmla="*/ 74983 h 131142"/>
                    <a:gd name="connsiteX9" fmla="*/ 132840 w 133611"/>
                    <a:gd name="connsiteY9" fmla="*/ 74983 h 131142"/>
                    <a:gd name="connsiteX10" fmla="*/ 133611 w 133611"/>
                    <a:gd name="connsiteY10" fmla="*/ 64800 h 131142"/>
                    <a:gd name="connsiteX11" fmla="*/ 67269 w 133611"/>
                    <a:gd name="connsiteY11" fmla="*/ 0 h 131142"/>
                    <a:gd name="connsiteX12" fmla="*/ 37337 w 133611"/>
                    <a:gd name="connsiteY12" fmla="*/ 55234 h 131142"/>
                    <a:gd name="connsiteX13" fmla="*/ 67114 w 133611"/>
                    <a:gd name="connsiteY13" fmla="*/ 27463 h 131142"/>
                    <a:gd name="connsiteX14" fmla="*/ 96583 w 133611"/>
                    <a:gd name="connsiteY14" fmla="*/ 55234 h 131142"/>
                    <a:gd name="connsiteX15" fmla="*/ 37337 w 133611"/>
                    <a:gd name="connsiteY15" fmla="*/ 55234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33611" h="131142">
                      <a:moveTo>
                        <a:pt x="67269" y="154"/>
                      </a:moveTo>
                      <a:cubicBezTo>
                        <a:pt x="27000" y="154"/>
                        <a:pt x="0" y="27617"/>
                        <a:pt x="0" y="65880"/>
                      </a:cubicBezTo>
                      <a:cubicBezTo>
                        <a:pt x="0" y="108617"/>
                        <a:pt x="33480" y="131143"/>
                        <a:pt x="70971" y="131143"/>
                      </a:cubicBezTo>
                      <a:cubicBezTo>
                        <a:pt x="90720" y="131143"/>
                        <a:pt x="113709" y="124817"/>
                        <a:pt x="127749" y="108309"/>
                      </a:cubicBezTo>
                      <a:lnTo>
                        <a:pt x="127749" y="105531"/>
                      </a:lnTo>
                      <a:lnTo>
                        <a:pt x="110314" y="88714"/>
                      </a:lnTo>
                      <a:lnTo>
                        <a:pt x="107537" y="88714"/>
                      </a:lnTo>
                      <a:cubicBezTo>
                        <a:pt x="99206" y="97663"/>
                        <a:pt x="86091" y="102446"/>
                        <a:pt x="72823" y="102446"/>
                      </a:cubicBezTo>
                      <a:cubicBezTo>
                        <a:pt x="55389" y="102446"/>
                        <a:pt x="39806" y="93651"/>
                        <a:pt x="37491" y="74983"/>
                      </a:cubicBezTo>
                      <a:lnTo>
                        <a:pt x="132840" y="74983"/>
                      </a:lnTo>
                      <a:cubicBezTo>
                        <a:pt x="133303" y="71743"/>
                        <a:pt x="133611" y="68503"/>
                        <a:pt x="133611" y="64800"/>
                      </a:cubicBezTo>
                      <a:cubicBezTo>
                        <a:pt x="133611" y="27000"/>
                        <a:pt x="107074" y="0"/>
                        <a:pt x="67269" y="0"/>
                      </a:cubicBezTo>
                      <a:close/>
                      <a:moveTo>
                        <a:pt x="37337" y="55234"/>
                      </a:moveTo>
                      <a:cubicBezTo>
                        <a:pt x="38571" y="37954"/>
                        <a:pt x="50606" y="27463"/>
                        <a:pt x="67114" y="27463"/>
                      </a:cubicBezTo>
                      <a:cubicBezTo>
                        <a:pt x="83623" y="27463"/>
                        <a:pt x="95194" y="37491"/>
                        <a:pt x="96583" y="55234"/>
                      </a:cubicBezTo>
                      <a:lnTo>
                        <a:pt x="37337" y="55234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06" name="Forme libre : forme 105">
                  <a:extLst>
                    <a:ext uri="{FF2B5EF4-FFF2-40B4-BE49-F238E27FC236}">
                      <a16:creationId xmlns:a16="http://schemas.microsoft.com/office/drawing/2014/main" id="{2D24CA46-0E9D-CCA4-7DE7-BF8A06C95ED2}"/>
                    </a:ext>
                  </a:extLst>
                </p:cNvPr>
                <p:cNvSpPr/>
                <p:nvPr/>
              </p:nvSpPr>
              <p:spPr>
                <a:xfrm>
                  <a:off x="9405179" y="643655"/>
                  <a:ext cx="123737" cy="128057"/>
                </a:xfrm>
                <a:custGeom>
                  <a:avLst/>
                  <a:gdLst>
                    <a:gd name="connsiteX0" fmla="*/ 70817 w 123737"/>
                    <a:gd name="connsiteY0" fmla="*/ 0 h 128057"/>
                    <a:gd name="connsiteX1" fmla="*/ 30549 w 123737"/>
                    <a:gd name="connsiteY1" fmla="*/ 14040 h 128057"/>
                    <a:gd name="connsiteX2" fmla="*/ 0 w 123737"/>
                    <a:gd name="connsiteY2" fmla="*/ 0 h 128057"/>
                    <a:gd name="connsiteX3" fmla="*/ 0 w 123737"/>
                    <a:gd name="connsiteY3" fmla="*/ 128057 h 128057"/>
                    <a:gd name="connsiteX4" fmla="*/ 38726 w 123737"/>
                    <a:gd name="connsiteY4" fmla="*/ 128057 h 128057"/>
                    <a:gd name="connsiteX5" fmla="*/ 38726 w 123737"/>
                    <a:gd name="connsiteY5" fmla="*/ 56777 h 128057"/>
                    <a:gd name="connsiteX6" fmla="*/ 62177 w 123737"/>
                    <a:gd name="connsiteY6" fmla="*/ 32709 h 128057"/>
                    <a:gd name="connsiteX7" fmla="*/ 85011 w 123737"/>
                    <a:gd name="connsiteY7" fmla="*/ 56777 h 128057"/>
                    <a:gd name="connsiteX8" fmla="*/ 85011 w 123737"/>
                    <a:gd name="connsiteY8" fmla="*/ 128057 h 128057"/>
                    <a:gd name="connsiteX9" fmla="*/ 123737 w 123737"/>
                    <a:gd name="connsiteY9" fmla="*/ 128057 h 128057"/>
                    <a:gd name="connsiteX10" fmla="*/ 123737 w 123737"/>
                    <a:gd name="connsiteY10" fmla="*/ 54000 h 128057"/>
                    <a:gd name="connsiteX11" fmla="*/ 70663 w 123737"/>
                    <a:gd name="connsiteY11" fmla="*/ 0 h 128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3737" h="128057">
                      <a:moveTo>
                        <a:pt x="70817" y="0"/>
                      </a:moveTo>
                      <a:cubicBezTo>
                        <a:pt x="54617" y="0"/>
                        <a:pt x="40731" y="5554"/>
                        <a:pt x="30549" y="14040"/>
                      </a:cubicBezTo>
                      <a:cubicBezTo>
                        <a:pt x="25611" y="4783"/>
                        <a:pt x="11571" y="0"/>
                        <a:pt x="0" y="0"/>
                      </a:cubicBezTo>
                      <a:lnTo>
                        <a:pt x="0" y="128057"/>
                      </a:lnTo>
                      <a:lnTo>
                        <a:pt x="38726" y="128057"/>
                      </a:lnTo>
                      <a:lnTo>
                        <a:pt x="38726" y="56777"/>
                      </a:lnTo>
                      <a:cubicBezTo>
                        <a:pt x="38726" y="42737"/>
                        <a:pt x="47674" y="32709"/>
                        <a:pt x="62177" y="32709"/>
                      </a:cubicBezTo>
                      <a:cubicBezTo>
                        <a:pt x="76680" y="32709"/>
                        <a:pt x="85011" y="42737"/>
                        <a:pt x="85011" y="56777"/>
                      </a:cubicBezTo>
                      <a:lnTo>
                        <a:pt x="85011" y="128057"/>
                      </a:lnTo>
                      <a:lnTo>
                        <a:pt x="123737" y="128057"/>
                      </a:lnTo>
                      <a:lnTo>
                        <a:pt x="123737" y="54000"/>
                      </a:lnTo>
                      <a:cubicBezTo>
                        <a:pt x="123737" y="21291"/>
                        <a:pt x="102446" y="0"/>
                        <a:pt x="70663" y="0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sp>
            <p:nvSpPr>
              <p:cNvPr id="92" name="Forme libre : forme 91">
                <a:extLst>
                  <a:ext uri="{FF2B5EF4-FFF2-40B4-BE49-F238E27FC236}">
                    <a16:creationId xmlns:a16="http://schemas.microsoft.com/office/drawing/2014/main" id="{27F44EB7-65B2-0315-DA69-BBB41FB5B5D7}"/>
                  </a:ext>
                </a:extLst>
              </p:cNvPr>
              <p:cNvSpPr/>
              <p:nvPr/>
            </p:nvSpPr>
            <p:spPr>
              <a:xfrm>
                <a:off x="9456094" y="402043"/>
                <a:ext cx="44588" cy="44588"/>
              </a:xfrm>
              <a:custGeom>
                <a:avLst/>
                <a:gdLst>
                  <a:gd name="connsiteX0" fmla="*/ 22217 w 44588"/>
                  <a:gd name="connsiteY0" fmla="*/ 44589 h 44588"/>
                  <a:gd name="connsiteX1" fmla="*/ 44589 w 44588"/>
                  <a:gd name="connsiteY1" fmla="*/ 22371 h 44588"/>
                  <a:gd name="connsiteX2" fmla="*/ 22217 w 44588"/>
                  <a:gd name="connsiteY2" fmla="*/ 0 h 44588"/>
                  <a:gd name="connsiteX3" fmla="*/ 0 w 44588"/>
                  <a:gd name="connsiteY3" fmla="*/ 22371 h 44588"/>
                  <a:gd name="connsiteX4" fmla="*/ 22217 w 44588"/>
                  <a:gd name="connsiteY4" fmla="*/ 44589 h 44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588" h="44588">
                    <a:moveTo>
                      <a:pt x="22217" y="44589"/>
                    </a:moveTo>
                    <a:cubicBezTo>
                      <a:pt x="34560" y="44589"/>
                      <a:pt x="44589" y="34714"/>
                      <a:pt x="44589" y="22371"/>
                    </a:cubicBezTo>
                    <a:cubicBezTo>
                      <a:pt x="44589" y="10029"/>
                      <a:pt x="34560" y="0"/>
                      <a:pt x="22217" y="0"/>
                    </a:cubicBezTo>
                    <a:cubicBezTo>
                      <a:pt x="9874" y="0"/>
                      <a:pt x="0" y="10029"/>
                      <a:pt x="0" y="22371"/>
                    </a:cubicBezTo>
                    <a:cubicBezTo>
                      <a:pt x="0" y="34714"/>
                      <a:pt x="9874" y="44589"/>
                      <a:pt x="22217" y="44589"/>
                    </a:cubicBezTo>
                    <a:close/>
                  </a:path>
                </a:pathLst>
              </a:custGeom>
              <a:solidFill>
                <a:srgbClr val="010101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id="{CA312716-2AA4-39BA-25B2-6323B7400C02}"/>
              </a:ext>
            </a:extLst>
          </p:cNvPr>
          <p:cNvSpPr/>
          <p:nvPr userDrawn="1"/>
        </p:nvSpPr>
        <p:spPr>
          <a:xfrm>
            <a:off x="469754" y="1213204"/>
            <a:ext cx="11709583" cy="5168546"/>
          </a:xfrm>
          <a:prstGeom prst="rect">
            <a:avLst/>
          </a:prstGeom>
          <a:solidFill>
            <a:srgbClr val="E518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9" name="Graphique 7">
            <a:extLst>
              <a:ext uri="{FF2B5EF4-FFF2-40B4-BE49-F238E27FC236}">
                <a16:creationId xmlns:a16="http://schemas.microsoft.com/office/drawing/2014/main" id="{542AE338-EEBC-4C4E-F835-06C7E785257C}"/>
              </a:ext>
            </a:extLst>
          </p:cNvPr>
          <p:cNvGrpSpPr/>
          <p:nvPr/>
        </p:nvGrpSpPr>
        <p:grpSpPr>
          <a:xfrm>
            <a:off x="479426" y="1207231"/>
            <a:ext cx="11709647" cy="5168610"/>
            <a:chOff x="479426" y="1207231"/>
            <a:chExt cx="11709647" cy="5168610"/>
          </a:xfrm>
        </p:grpSpPr>
        <p:sp>
          <p:nvSpPr>
            <p:cNvPr id="20" name="Forme libre : forme 19">
              <a:extLst>
                <a:ext uri="{FF2B5EF4-FFF2-40B4-BE49-F238E27FC236}">
                  <a16:creationId xmlns:a16="http://schemas.microsoft.com/office/drawing/2014/main" id="{D6606797-21C7-2F3E-156D-99F6803DCEB8}"/>
                </a:ext>
              </a:extLst>
            </p:cNvPr>
            <p:cNvSpPr/>
            <p:nvPr/>
          </p:nvSpPr>
          <p:spPr>
            <a:xfrm>
              <a:off x="479426" y="1207231"/>
              <a:ext cx="6361498" cy="5168546"/>
            </a:xfrm>
            <a:custGeom>
              <a:avLst/>
              <a:gdLst>
                <a:gd name="connsiteX0" fmla="*/ 2456841 w 6361498"/>
                <a:gd name="connsiteY0" fmla="*/ 4376533 h 5168546"/>
                <a:gd name="connsiteX1" fmla="*/ 2456841 w 6361498"/>
                <a:gd name="connsiteY1" fmla="*/ 1706308 h 5168546"/>
                <a:gd name="connsiteX2" fmla="*/ 1730802 w 6361498"/>
                <a:gd name="connsiteY2" fmla="*/ 0 h 5168546"/>
                <a:gd name="connsiteX3" fmla="*/ 0 w 6361498"/>
                <a:gd name="connsiteY3" fmla="*/ 0 h 5168546"/>
                <a:gd name="connsiteX4" fmla="*/ 0 w 6361498"/>
                <a:gd name="connsiteY4" fmla="*/ 288329 h 5168546"/>
                <a:gd name="connsiteX5" fmla="*/ 88751 w 6361498"/>
                <a:gd name="connsiteY5" fmla="*/ 285466 h 5168546"/>
                <a:gd name="connsiteX6" fmla="*/ 1509592 w 6361498"/>
                <a:gd name="connsiteY6" fmla="*/ 1706308 h 5168546"/>
                <a:gd name="connsiteX7" fmla="*/ 1509592 w 6361498"/>
                <a:gd name="connsiteY7" fmla="*/ 5168547 h 5168546"/>
                <a:gd name="connsiteX8" fmla="*/ 6361499 w 6361498"/>
                <a:gd name="connsiteY8" fmla="*/ 5168547 h 5168546"/>
                <a:gd name="connsiteX9" fmla="*/ 4233132 w 6361498"/>
                <a:gd name="connsiteY9" fmla="*/ 4376469 h 5168546"/>
                <a:gd name="connsiteX10" fmla="*/ 2456778 w 6361498"/>
                <a:gd name="connsiteY10" fmla="*/ 4376469 h 5168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361498" h="5168546">
                  <a:moveTo>
                    <a:pt x="2456841" y="4376533"/>
                  </a:moveTo>
                  <a:lnTo>
                    <a:pt x="2456841" y="1706308"/>
                  </a:lnTo>
                  <a:cubicBezTo>
                    <a:pt x="2456841" y="1036000"/>
                    <a:pt x="2178373" y="430840"/>
                    <a:pt x="1730802" y="0"/>
                  </a:cubicBezTo>
                  <a:lnTo>
                    <a:pt x="0" y="0"/>
                  </a:lnTo>
                  <a:lnTo>
                    <a:pt x="0" y="288329"/>
                  </a:lnTo>
                  <a:cubicBezTo>
                    <a:pt x="29329" y="286548"/>
                    <a:pt x="58913" y="285466"/>
                    <a:pt x="88751" y="285466"/>
                  </a:cubicBezTo>
                  <a:cubicBezTo>
                    <a:pt x="873449" y="285466"/>
                    <a:pt x="1509592" y="921610"/>
                    <a:pt x="1509592" y="1706308"/>
                  </a:cubicBezTo>
                  <a:lnTo>
                    <a:pt x="1509592" y="5168547"/>
                  </a:lnTo>
                  <a:lnTo>
                    <a:pt x="6361499" y="5168547"/>
                  </a:lnTo>
                  <a:cubicBezTo>
                    <a:pt x="5789804" y="4675232"/>
                    <a:pt x="5045696" y="4376596"/>
                    <a:pt x="4233132" y="4376469"/>
                  </a:cubicBezTo>
                  <a:lnTo>
                    <a:pt x="2456778" y="4376469"/>
                  </a:ln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1" name="Forme libre : forme 10">
              <a:extLst>
                <a:ext uri="{FF2B5EF4-FFF2-40B4-BE49-F238E27FC236}">
                  <a16:creationId xmlns:a16="http://schemas.microsoft.com/office/drawing/2014/main" id="{F7BC16EF-70AC-2F83-5634-5C9E377EE573}"/>
                </a:ext>
              </a:extLst>
            </p:cNvPr>
            <p:cNvSpPr/>
            <p:nvPr/>
          </p:nvSpPr>
          <p:spPr>
            <a:xfrm>
              <a:off x="10991986" y="1207231"/>
              <a:ext cx="1197087" cy="1167121"/>
            </a:xfrm>
            <a:custGeom>
              <a:avLst/>
              <a:gdLst>
                <a:gd name="connsiteX0" fmla="*/ 1197088 w 1197087"/>
                <a:gd name="connsiteY0" fmla="*/ 1167122 h 1167121"/>
                <a:gd name="connsiteX1" fmla="*/ 1197088 w 1197087"/>
                <a:gd name="connsiteY1" fmla="*/ 0 h 1167121"/>
                <a:gd name="connsiteX2" fmla="*/ 0 w 1197087"/>
                <a:gd name="connsiteY2" fmla="*/ 0 h 1167121"/>
                <a:gd name="connsiteX3" fmla="*/ 1197088 w 1197087"/>
                <a:gd name="connsiteY3" fmla="*/ 1167122 h 1167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7087" h="1167121">
                  <a:moveTo>
                    <a:pt x="1197088" y="1167122"/>
                  </a:moveTo>
                  <a:lnTo>
                    <a:pt x="1197088" y="0"/>
                  </a:lnTo>
                  <a:lnTo>
                    <a:pt x="0" y="0"/>
                  </a:lnTo>
                  <a:cubicBezTo>
                    <a:pt x="430967" y="354876"/>
                    <a:pt x="831586" y="745380"/>
                    <a:pt x="1197088" y="1167122"/>
                  </a:cubicBez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3" name="Forme libre : forme 12">
              <a:extLst>
                <a:ext uri="{FF2B5EF4-FFF2-40B4-BE49-F238E27FC236}">
                  <a16:creationId xmlns:a16="http://schemas.microsoft.com/office/drawing/2014/main" id="{8220619C-74FF-C335-0E25-85F1B4276492}"/>
                </a:ext>
              </a:extLst>
            </p:cNvPr>
            <p:cNvSpPr/>
            <p:nvPr/>
          </p:nvSpPr>
          <p:spPr>
            <a:xfrm>
              <a:off x="9363359" y="1207231"/>
              <a:ext cx="2825714" cy="2732255"/>
            </a:xfrm>
            <a:custGeom>
              <a:avLst/>
              <a:gdLst>
                <a:gd name="connsiteX0" fmla="*/ 1628627 w 2825714"/>
                <a:gd name="connsiteY0" fmla="*/ 0 h 2732255"/>
                <a:gd name="connsiteX1" fmla="*/ 0 w 2825714"/>
                <a:gd name="connsiteY1" fmla="*/ 0 h 2732255"/>
                <a:gd name="connsiteX2" fmla="*/ 2825714 w 2825714"/>
                <a:gd name="connsiteY2" fmla="*/ 2732255 h 2732255"/>
                <a:gd name="connsiteX3" fmla="*/ 2825714 w 2825714"/>
                <a:gd name="connsiteY3" fmla="*/ 1167122 h 2732255"/>
                <a:gd name="connsiteX4" fmla="*/ 1628627 w 2825714"/>
                <a:gd name="connsiteY4" fmla="*/ 0 h 2732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5714" h="2732255">
                  <a:moveTo>
                    <a:pt x="1628627" y="0"/>
                  </a:moveTo>
                  <a:lnTo>
                    <a:pt x="0" y="0"/>
                  </a:lnTo>
                  <a:cubicBezTo>
                    <a:pt x="1131113" y="691303"/>
                    <a:pt x="2097639" y="1626654"/>
                    <a:pt x="2825714" y="2732255"/>
                  </a:cubicBezTo>
                  <a:lnTo>
                    <a:pt x="2825714" y="1167122"/>
                  </a:lnTo>
                  <a:cubicBezTo>
                    <a:pt x="2460213" y="745380"/>
                    <a:pt x="2059593" y="354940"/>
                    <a:pt x="1628627" y="0"/>
                  </a:cubicBezTo>
                  <a:close/>
                </a:path>
              </a:pathLst>
            </a:custGeom>
            <a:solidFill>
              <a:srgbClr val="E5183E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4" name="Forme libre : forme 13">
              <a:extLst>
                <a:ext uri="{FF2B5EF4-FFF2-40B4-BE49-F238E27FC236}">
                  <a16:creationId xmlns:a16="http://schemas.microsoft.com/office/drawing/2014/main" id="{957F18D5-B328-E087-6EF3-3EECC9E53475}"/>
                </a:ext>
              </a:extLst>
            </p:cNvPr>
            <p:cNvSpPr/>
            <p:nvPr/>
          </p:nvSpPr>
          <p:spPr>
            <a:xfrm>
              <a:off x="7466189" y="1207231"/>
              <a:ext cx="4722884" cy="4796810"/>
            </a:xfrm>
            <a:custGeom>
              <a:avLst/>
              <a:gdLst>
                <a:gd name="connsiteX0" fmla="*/ 1897170 w 4722884"/>
                <a:gd name="connsiteY0" fmla="*/ 0 h 4796810"/>
                <a:gd name="connsiteX1" fmla="*/ 0 w 4722884"/>
                <a:gd name="connsiteY1" fmla="*/ 0 h 4796810"/>
                <a:gd name="connsiteX2" fmla="*/ 33338 w 4722884"/>
                <a:gd name="connsiteY2" fmla="*/ 141302 h 4796810"/>
                <a:gd name="connsiteX3" fmla="*/ 4722885 w 4722884"/>
                <a:gd name="connsiteY3" fmla="*/ 4796811 h 4796810"/>
                <a:gd name="connsiteX4" fmla="*/ 4722885 w 4722884"/>
                <a:gd name="connsiteY4" fmla="*/ 2732319 h 4796810"/>
                <a:gd name="connsiteX5" fmla="*/ 1897170 w 4722884"/>
                <a:gd name="connsiteY5" fmla="*/ 0 h 4796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22884" h="4796810">
                  <a:moveTo>
                    <a:pt x="1897170" y="0"/>
                  </a:moveTo>
                  <a:lnTo>
                    <a:pt x="0" y="0"/>
                  </a:lnTo>
                  <a:cubicBezTo>
                    <a:pt x="11579" y="46888"/>
                    <a:pt x="22713" y="94031"/>
                    <a:pt x="33338" y="141302"/>
                  </a:cubicBezTo>
                  <a:cubicBezTo>
                    <a:pt x="2187281" y="944513"/>
                    <a:pt x="3904340" y="2650439"/>
                    <a:pt x="4722885" y="4796811"/>
                  </a:cubicBezTo>
                  <a:lnTo>
                    <a:pt x="4722885" y="2732319"/>
                  </a:lnTo>
                  <a:cubicBezTo>
                    <a:pt x="3994809" y="1626654"/>
                    <a:pt x="3028346" y="691303"/>
                    <a:pt x="1897170" y="0"/>
                  </a:cubicBez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5" name="Forme libre : forme 14">
              <a:extLst>
                <a:ext uri="{FF2B5EF4-FFF2-40B4-BE49-F238E27FC236}">
                  <a16:creationId xmlns:a16="http://schemas.microsoft.com/office/drawing/2014/main" id="{7C31CE09-D1CA-0B61-CA95-5A681A71D86C}"/>
                </a:ext>
              </a:extLst>
            </p:cNvPr>
            <p:cNvSpPr/>
            <p:nvPr/>
          </p:nvSpPr>
          <p:spPr>
            <a:xfrm>
              <a:off x="6485603" y="1207231"/>
              <a:ext cx="5703406" cy="5168546"/>
            </a:xfrm>
            <a:custGeom>
              <a:avLst/>
              <a:gdLst>
                <a:gd name="connsiteX0" fmla="*/ 1013924 w 5703406"/>
                <a:gd name="connsiteY0" fmla="*/ 141302 h 5168546"/>
                <a:gd name="connsiteX1" fmla="*/ 980586 w 5703406"/>
                <a:gd name="connsiteY1" fmla="*/ 0 h 5168546"/>
                <a:gd name="connsiteX2" fmla="*/ 0 w 5703406"/>
                <a:gd name="connsiteY2" fmla="*/ 0 h 5168546"/>
                <a:gd name="connsiteX3" fmla="*/ 182400 w 5703406"/>
                <a:gd name="connsiteY3" fmla="*/ 863460 h 5168546"/>
                <a:gd name="connsiteX4" fmla="*/ 4831421 w 5703406"/>
                <a:gd name="connsiteY4" fmla="*/ 5168547 h 5168546"/>
                <a:gd name="connsiteX5" fmla="*/ 5703407 w 5703406"/>
                <a:gd name="connsiteY5" fmla="*/ 5168547 h 5168546"/>
                <a:gd name="connsiteX6" fmla="*/ 5703407 w 5703406"/>
                <a:gd name="connsiteY6" fmla="*/ 4796748 h 5168546"/>
                <a:gd name="connsiteX7" fmla="*/ 1013924 w 5703406"/>
                <a:gd name="connsiteY7" fmla="*/ 141302 h 5168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03406" h="5168546">
                  <a:moveTo>
                    <a:pt x="1013924" y="141302"/>
                  </a:moveTo>
                  <a:cubicBezTo>
                    <a:pt x="1003299" y="94031"/>
                    <a:pt x="992165" y="46952"/>
                    <a:pt x="980586" y="0"/>
                  </a:cubicBezTo>
                  <a:lnTo>
                    <a:pt x="0" y="0"/>
                  </a:lnTo>
                  <a:cubicBezTo>
                    <a:pt x="80671" y="280122"/>
                    <a:pt x="142001" y="568451"/>
                    <a:pt x="182400" y="863460"/>
                  </a:cubicBezTo>
                  <a:cubicBezTo>
                    <a:pt x="2326546" y="1483317"/>
                    <a:pt x="4053658" y="3095911"/>
                    <a:pt x="4831421" y="5168547"/>
                  </a:cubicBezTo>
                  <a:lnTo>
                    <a:pt x="5703407" y="5168547"/>
                  </a:lnTo>
                  <a:lnTo>
                    <a:pt x="5703407" y="4796748"/>
                  </a:lnTo>
                  <a:cubicBezTo>
                    <a:pt x="4884926" y="2650439"/>
                    <a:pt x="3167866" y="944513"/>
                    <a:pt x="1013924" y="141302"/>
                  </a:cubicBezTo>
                  <a:close/>
                </a:path>
              </a:pathLst>
            </a:custGeom>
            <a:solidFill>
              <a:srgbClr val="E5183E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6" name="Forme libre : forme 15">
              <a:extLst>
                <a:ext uri="{FF2B5EF4-FFF2-40B4-BE49-F238E27FC236}">
                  <a16:creationId xmlns:a16="http://schemas.microsoft.com/office/drawing/2014/main" id="{8515F4E3-6D56-5CF8-09A2-B6230C6567F4}"/>
                </a:ext>
              </a:extLst>
            </p:cNvPr>
            <p:cNvSpPr/>
            <p:nvPr/>
          </p:nvSpPr>
          <p:spPr>
            <a:xfrm>
              <a:off x="5492165" y="1207231"/>
              <a:ext cx="5824922" cy="5168546"/>
            </a:xfrm>
            <a:custGeom>
              <a:avLst/>
              <a:gdLst>
                <a:gd name="connsiteX0" fmla="*/ 1175902 w 5824922"/>
                <a:gd name="connsiteY0" fmla="*/ 863460 h 5168546"/>
                <a:gd name="connsiteX1" fmla="*/ 993501 w 5824922"/>
                <a:gd name="connsiteY1" fmla="*/ 0 h 5168546"/>
                <a:gd name="connsiteX2" fmla="*/ 0 w 5824922"/>
                <a:gd name="connsiteY2" fmla="*/ 0 h 5168546"/>
                <a:gd name="connsiteX3" fmla="*/ 285339 w 5824922"/>
                <a:gd name="connsiteY3" fmla="*/ 1627863 h 5168546"/>
                <a:gd name="connsiteX4" fmla="*/ 4801838 w 5824922"/>
                <a:gd name="connsiteY4" fmla="*/ 5168547 h 5168546"/>
                <a:gd name="connsiteX5" fmla="*/ 5824922 w 5824922"/>
                <a:gd name="connsiteY5" fmla="*/ 5168547 h 5168546"/>
                <a:gd name="connsiteX6" fmla="*/ 1175902 w 5824922"/>
                <a:gd name="connsiteY6" fmla="*/ 863460 h 5168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24922" h="5168546">
                  <a:moveTo>
                    <a:pt x="1175902" y="863460"/>
                  </a:moveTo>
                  <a:cubicBezTo>
                    <a:pt x="1135503" y="568451"/>
                    <a:pt x="1074109" y="280122"/>
                    <a:pt x="993501" y="0"/>
                  </a:cubicBezTo>
                  <a:lnTo>
                    <a:pt x="0" y="0"/>
                  </a:lnTo>
                  <a:cubicBezTo>
                    <a:pt x="177120" y="511192"/>
                    <a:pt x="276941" y="1058394"/>
                    <a:pt x="285339" y="1627863"/>
                  </a:cubicBezTo>
                  <a:cubicBezTo>
                    <a:pt x="2308096" y="1985348"/>
                    <a:pt x="3990419" y="3342442"/>
                    <a:pt x="4801838" y="5168547"/>
                  </a:cubicBezTo>
                  <a:lnTo>
                    <a:pt x="5824922" y="5168547"/>
                  </a:lnTo>
                  <a:cubicBezTo>
                    <a:pt x="5047159" y="3095848"/>
                    <a:pt x="3320047" y="1483317"/>
                    <a:pt x="1175902" y="863460"/>
                  </a:cubicBez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7" name="Forme libre : forme 16">
              <a:extLst>
                <a:ext uri="{FF2B5EF4-FFF2-40B4-BE49-F238E27FC236}">
                  <a16:creationId xmlns:a16="http://schemas.microsoft.com/office/drawing/2014/main" id="{F3E6C9EE-2048-AF44-DFEC-F8D176F47E2D}"/>
                </a:ext>
              </a:extLst>
            </p:cNvPr>
            <p:cNvSpPr/>
            <p:nvPr/>
          </p:nvSpPr>
          <p:spPr>
            <a:xfrm>
              <a:off x="4475506" y="1207231"/>
              <a:ext cx="5818432" cy="5168546"/>
            </a:xfrm>
            <a:custGeom>
              <a:avLst/>
              <a:gdLst>
                <a:gd name="connsiteX0" fmla="*/ 1301935 w 5818432"/>
                <a:gd name="connsiteY0" fmla="*/ 1627863 h 5168546"/>
                <a:gd name="connsiteX1" fmla="*/ 1016596 w 5818432"/>
                <a:gd name="connsiteY1" fmla="*/ 0 h 5168546"/>
                <a:gd name="connsiteX2" fmla="*/ 0 w 5818432"/>
                <a:gd name="connsiteY2" fmla="*/ 0 h 5168546"/>
                <a:gd name="connsiteX3" fmla="*/ 355258 w 5818432"/>
                <a:gd name="connsiteY3" fmla="*/ 1706308 h 5168546"/>
                <a:gd name="connsiteX4" fmla="*/ 355258 w 5818432"/>
                <a:gd name="connsiteY4" fmla="*/ 2483371 h 5168546"/>
                <a:gd name="connsiteX5" fmla="*/ 4762457 w 5818432"/>
                <a:gd name="connsiteY5" fmla="*/ 5168547 h 5168546"/>
                <a:gd name="connsiteX6" fmla="*/ 5818433 w 5818432"/>
                <a:gd name="connsiteY6" fmla="*/ 5168547 h 5168546"/>
                <a:gd name="connsiteX7" fmla="*/ 1301935 w 5818432"/>
                <a:gd name="connsiteY7" fmla="*/ 1627863 h 5168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818432" h="5168546">
                  <a:moveTo>
                    <a:pt x="1301935" y="1627863"/>
                  </a:moveTo>
                  <a:cubicBezTo>
                    <a:pt x="1293537" y="1058458"/>
                    <a:pt x="1193716" y="511192"/>
                    <a:pt x="1016596" y="0"/>
                  </a:cubicBezTo>
                  <a:lnTo>
                    <a:pt x="0" y="0"/>
                  </a:lnTo>
                  <a:cubicBezTo>
                    <a:pt x="228462" y="522453"/>
                    <a:pt x="355258" y="1099620"/>
                    <a:pt x="355258" y="1706308"/>
                  </a:cubicBezTo>
                  <a:lnTo>
                    <a:pt x="355258" y="2483371"/>
                  </a:lnTo>
                  <a:cubicBezTo>
                    <a:pt x="2254591" y="2526506"/>
                    <a:pt x="3903640" y="3601569"/>
                    <a:pt x="4762457" y="5168547"/>
                  </a:cubicBezTo>
                  <a:lnTo>
                    <a:pt x="5818433" y="5168547"/>
                  </a:lnTo>
                  <a:cubicBezTo>
                    <a:pt x="5006951" y="3342378"/>
                    <a:pt x="3324691" y="1985348"/>
                    <a:pt x="1301935" y="1627863"/>
                  </a:cubicBezTo>
                  <a:close/>
                </a:path>
              </a:pathLst>
            </a:custGeom>
            <a:solidFill>
              <a:srgbClr val="E5183E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8" name="Forme libre : forme 17">
              <a:extLst>
                <a:ext uri="{FF2B5EF4-FFF2-40B4-BE49-F238E27FC236}">
                  <a16:creationId xmlns:a16="http://schemas.microsoft.com/office/drawing/2014/main" id="{71FCF0E0-1CE5-7C36-92A9-5945EFDB9BAA}"/>
                </a:ext>
              </a:extLst>
            </p:cNvPr>
            <p:cNvSpPr/>
            <p:nvPr/>
          </p:nvSpPr>
          <p:spPr>
            <a:xfrm>
              <a:off x="3411195" y="1207231"/>
              <a:ext cx="5826703" cy="5168546"/>
            </a:xfrm>
            <a:custGeom>
              <a:avLst/>
              <a:gdLst>
                <a:gd name="connsiteX0" fmla="*/ 1419569 w 5826703"/>
                <a:gd name="connsiteY0" fmla="*/ 2483371 h 5168546"/>
                <a:gd name="connsiteX1" fmla="*/ 1419569 w 5826703"/>
                <a:gd name="connsiteY1" fmla="*/ 1706308 h 5168546"/>
                <a:gd name="connsiteX2" fmla="*/ 1064311 w 5826703"/>
                <a:gd name="connsiteY2" fmla="*/ 0 h 5168546"/>
                <a:gd name="connsiteX3" fmla="*/ 0 w 5826703"/>
                <a:gd name="connsiteY3" fmla="*/ 0 h 5168546"/>
                <a:gd name="connsiteX4" fmla="*/ 472320 w 5826703"/>
                <a:gd name="connsiteY4" fmla="*/ 1706308 h 5168546"/>
                <a:gd name="connsiteX5" fmla="*/ 472320 w 5826703"/>
                <a:gd name="connsiteY5" fmla="*/ 3429284 h 5168546"/>
                <a:gd name="connsiteX6" fmla="*/ 1301362 w 5826703"/>
                <a:gd name="connsiteY6" fmla="*/ 3429284 h 5168546"/>
                <a:gd name="connsiteX7" fmla="*/ 4707743 w 5826703"/>
                <a:gd name="connsiteY7" fmla="*/ 5168547 h 5168546"/>
                <a:gd name="connsiteX8" fmla="*/ 5826704 w 5826703"/>
                <a:gd name="connsiteY8" fmla="*/ 5168547 h 5168546"/>
                <a:gd name="connsiteX9" fmla="*/ 1419505 w 5826703"/>
                <a:gd name="connsiteY9" fmla="*/ 2483371 h 5168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826703" h="5168546">
                  <a:moveTo>
                    <a:pt x="1419569" y="2483371"/>
                  </a:moveTo>
                  <a:lnTo>
                    <a:pt x="1419569" y="1706308"/>
                  </a:lnTo>
                  <a:cubicBezTo>
                    <a:pt x="1419569" y="1099557"/>
                    <a:pt x="1292773" y="522453"/>
                    <a:pt x="1064311" y="0"/>
                  </a:cubicBezTo>
                  <a:lnTo>
                    <a:pt x="0" y="0"/>
                  </a:lnTo>
                  <a:cubicBezTo>
                    <a:pt x="299844" y="498468"/>
                    <a:pt x="472320" y="1082252"/>
                    <a:pt x="472320" y="1706308"/>
                  </a:cubicBezTo>
                  <a:lnTo>
                    <a:pt x="472320" y="3429284"/>
                  </a:lnTo>
                  <a:lnTo>
                    <a:pt x="1301362" y="3429284"/>
                  </a:lnTo>
                  <a:cubicBezTo>
                    <a:pt x="2700318" y="3429348"/>
                    <a:pt x="3941940" y="4115370"/>
                    <a:pt x="4707743" y="5168547"/>
                  </a:cubicBezTo>
                  <a:lnTo>
                    <a:pt x="5826704" y="5168547"/>
                  </a:lnTo>
                  <a:cubicBezTo>
                    <a:pt x="4967951" y="3601569"/>
                    <a:pt x="3318902" y="2526506"/>
                    <a:pt x="1419505" y="2483371"/>
                  </a:cubicBez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9" name="Forme libre : forme 18">
              <a:extLst>
                <a:ext uri="{FF2B5EF4-FFF2-40B4-BE49-F238E27FC236}">
                  <a16:creationId xmlns:a16="http://schemas.microsoft.com/office/drawing/2014/main" id="{8CFD3532-CE74-5C8D-052F-700E7A693FD3}"/>
                </a:ext>
              </a:extLst>
            </p:cNvPr>
            <p:cNvSpPr/>
            <p:nvPr/>
          </p:nvSpPr>
          <p:spPr>
            <a:xfrm>
              <a:off x="2210164" y="1207231"/>
              <a:ext cx="5908837" cy="5168610"/>
            </a:xfrm>
            <a:custGeom>
              <a:avLst/>
              <a:gdLst>
                <a:gd name="connsiteX0" fmla="*/ 2502394 w 5908837"/>
                <a:gd name="connsiteY0" fmla="*/ 3429284 h 5168610"/>
                <a:gd name="connsiteX1" fmla="*/ 1673352 w 5908837"/>
                <a:gd name="connsiteY1" fmla="*/ 3429284 h 5168610"/>
                <a:gd name="connsiteX2" fmla="*/ 1673352 w 5908837"/>
                <a:gd name="connsiteY2" fmla="*/ 1706308 h 5168610"/>
                <a:gd name="connsiteX3" fmla="*/ 1201032 w 5908837"/>
                <a:gd name="connsiteY3" fmla="*/ 0 h 5168610"/>
                <a:gd name="connsiteX4" fmla="*/ 0 w 5908837"/>
                <a:gd name="connsiteY4" fmla="*/ 0 h 5168610"/>
                <a:gd name="connsiteX5" fmla="*/ 726103 w 5908837"/>
                <a:gd name="connsiteY5" fmla="*/ 1706308 h 5168610"/>
                <a:gd name="connsiteX6" fmla="*/ 726103 w 5908837"/>
                <a:gd name="connsiteY6" fmla="*/ 4376533 h 5168610"/>
                <a:gd name="connsiteX7" fmla="*/ 2502394 w 5908837"/>
                <a:gd name="connsiteY7" fmla="*/ 4376533 h 5168610"/>
                <a:gd name="connsiteX8" fmla="*/ 4630761 w 5908837"/>
                <a:gd name="connsiteY8" fmla="*/ 5168611 h 5168610"/>
                <a:gd name="connsiteX9" fmla="*/ 5908838 w 5908837"/>
                <a:gd name="connsiteY9" fmla="*/ 5168611 h 5168610"/>
                <a:gd name="connsiteX10" fmla="*/ 2502457 w 5908837"/>
                <a:gd name="connsiteY10" fmla="*/ 3429348 h 5168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08837" h="5168610">
                  <a:moveTo>
                    <a:pt x="2502394" y="3429284"/>
                  </a:moveTo>
                  <a:lnTo>
                    <a:pt x="1673352" y="3429284"/>
                  </a:lnTo>
                  <a:lnTo>
                    <a:pt x="1673352" y="1706308"/>
                  </a:lnTo>
                  <a:cubicBezTo>
                    <a:pt x="1673352" y="1082252"/>
                    <a:pt x="1500876" y="498468"/>
                    <a:pt x="1201032" y="0"/>
                  </a:cubicBezTo>
                  <a:lnTo>
                    <a:pt x="0" y="0"/>
                  </a:lnTo>
                  <a:cubicBezTo>
                    <a:pt x="447572" y="430840"/>
                    <a:pt x="726103" y="1036000"/>
                    <a:pt x="726103" y="1706308"/>
                  </a:cubicBezTo>
                  <a:lnTo>
                    <a:pt x="726103" y="4376533"/>
                  </a:lnTo>
                  <a:cubicBezTo>
                    <a:pt x="726103" y="4376533"/>
                    <a:pt x="2502394" y="4376533"/>
                    <a:pt x="2502394" y="4376533"/>
                  </a:cubicBezTo>
                  <a:cubicBezTo>
                    <a:pt x="3314958" y="4376596"/>
                    <a:pt x="4059065" y="4675296"/>
                    <a:pt x="4630761" y="5168611"/>
                  </a:cubicBezTo>
                  <a:lnTo>
                    <a:pt x="5908838" y="5168611"/>
                  </a:lnTo>
                  <a:cubicBezTo>
                    <a:pt x="5143036" y="4115433"/>
                    <a:pt x="3901350" y="3429411"/>
                    <a:pt x="2502457" y="3429348"/>
                  </a:cubicBezTo>
                  <a:close/>
                </a:path>
              </a:pathLst>
            </a:custGeom>
            <a:solidFill>
              <a:srgbClr val="E5183E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1" name="Forme libre : forme 20">
              <a:extLst>
                <a:ext uri="{FF2B5EF4-FFF2-40B4-BE49-F238E27FC236}">
                  <a16:creationId xmlns:a16="http://schemas.microsoft.com/office/drawing/2014/main" id="{E7E8A976-9D66-BC8D-016B-039DA190EFCF}"/>
                </a:ext>
              </a:extLst>
            </p:cNvPr>
            <p:cNvSpPr/>
            <p:nvPr/>
          </p:nvSpPr>
          <p:spPr>
            <a:xfrm>
              <a:off x="479426" y="1492697"/>
              <a:ext cx="1509655" cy="4883144"/>
            </a:xfrm>
            <a:custGeom>
              <a:avLst/>
              <a:gdLst>
                <a:gd name="connsiteX0" fmla="*/ 88751 w 1509655"/>
                <a:gd name="connsiteY0" fmla="*/ 0 h 4883144"/>
                <a:gd name="connsiteX1" fmla="*/ 0 w 1509655"/>
                <a:gd name="connsiteY1" fmla="*/ 2863 h 4883144"/>
                <a:gd name="connsiteX2" fmla="*/ 0 w 1509655"/>
                <a:gd name="connsiteY2" fmla="*/ 955710 h 4883144"/>
                <a:gd name="connsiteX3" fmla="*/ 88751 w 1509655"/>
                <a:gd name="connsiteY3" fmla="*/ 947249 h 4883144"/>
                <a:gd name="connsiteX4" fmla="*/ 562407 w 1509655"/>
                <a:gd name="connsiteY4" fmla="*/ 1420905 h 4883144"/>
                <a:gd name="connsiteX5" fmla="*/ 562407 w 1509655"/>
                <a:gd name="connsiteY5" fmla="*/ 4883144 h 4883144"/>
                <a:gd name="connsiteX6" fmla="*/ 1509656 w 1509655"/>
                <a:gd name="connsiteY6" fmla="*/ 4883144 h 4883144"/>
                <a:gd name="connsiteX7" fmla="*/ 1509656 w 1509655"/>
                <a:gd name="connsiteY7" fmla="*/ 1420842 h 4883144"/>
                <a:gd name="connsiteX8" fmla="*/ 88815 w 1509655"/>
                <a:gd name="connsiteY8" fmla="*/ 0 h 4883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09655" h="4883144">
                  <a:moveTo>
                    <a:pt x="88751" y="0"/>
                  </a:moveTo>
                  <a:cubicBezTo>
                    <a:pt x="58913" y="0"/>
                    <a:pt x="29393" y="1018"/>
                    <a:pt x="0" y="2863"/>
                  </a:cubicBezTo>
                  <a:lnTo>
                    <a:pt x="0" y="955710"/>
                  </a:lnTo>
                  <a:cubicBezTo>
                    <a:pt x="28757" y="950239"/>
                    <a:pt x="58404" y="947249"/>
                    <a:pt x="88751" y="947249"/>
                  </a:cubicBezTo>
                  <a:cubicBezTo>
                    <a:pt x="350296" y="947249"/>
                    <a:pt x="562407" y="1159297"/>
                    <a:pt x="562407" y="1420905"/>
                  </a:cubicBezTo>
                  <a:lnTo>
                    <a:pt x="562407" y="4883144"/>
                  </a:lnTo>
                  <a:cubicBezTo>
                    <a:pt x="562407" y="4883144"/>
                    <a:pt x="1509656" y="4883144"/>
                    <a:pt x="1509656" y="4883144"/>
                  </a:cubicBezTo>
                  <a:lnTo>
                    <a:pt x="1509656" y="1420842"/>
                  </a:lnTo>
                  <a:cubicBezTo>
                    <a:pt x="1509656" y="636144"/>
                    <a:pt x="873512" y="0"/>
                    <a:pt x="88815" y="0"/>
                  </a:cubicBezTo>
                  <a:close/>
                </a:path>
              </a:pathLst>
            </a:custGeom>
            <a:solidFill>
              <a:srgbClr val="E5183E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2" name="Forme libre : forme 21">
              <a:extLst>
                <a:ext uri="{FF2B5EF4-FFF2-40B4-BE49-F238E27FC236}">
                  <a16:creationId xmlns:a16="http://schemas.microsoft.com/office/drawing/2014/main" id="{973A38C3-4BF6-434F-55B3-A41B654F6FAA}"/>
                </a:ext>
              </a:extLst>
            </p:cNvPr>
            <p:cNvSpPr/>
            <p:nvPr/>
          </p:nvSpPr>
          <p:spPr>
            <a:xfrm>
              <a:off x="479426" y="2439882"/>
              <a:ext cx="562407" cy="3935895"/>
            </a:xfrm>
            <a:custGeom>
              <a:avLst/>
              <a:gdLst>
                <a:gd name="connsiteX0" fmla="*/ 88751 w 562407"/>
                <a:gd name="connsiteY0" fmla="*/ 0 h 3935895"/>
                <a:gd name="connsiteX1" fmla="*/ 0 w 562407"/>
                <a:gd name="connsiteY1" fmla="*/ 8462 h 3935895"/>
                <a:gd name="connsiteX2" fmla="*/ 0 w 562407"/>
                <a:gd name="connsiteY2" fmla="*/ 3935896 h 3935895"/>
                <a:gd name="connsiteX3" fmla="*/ 562407 w 562407"/>
                <a:gd name="connsiteY3" fmla="*/ 3935896 h 3935895"/>
                <a:gd name="connsiteX4" fmla="*/ 562407 w 562407"/>
                <a:gd name="connsiteY4" fmla="*/ 473656 h 3935895"/>
                <a:gd name="connsiteX5" fmla="*/ 88815 w 562407"/>
                <a:gd name="connsiteY5" fmla="*/ 0 h 3935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2407" h="3935895">
                  <a:moveTo>
                    <a:pt x="88751" y="0"/>
                  </a:moveTo>
                  <a:cubicBezTo>
                    <a:pt x="58404" y="0"/>
                    <a:pt x="28757" y="2990"/>
                    <a:pt x="0" y="8462"/>
                  </a:cubicBezTo>
                  <a:lnTo>
                    <a:pt x="0" y="3935896"/>
                  </a:lnTo>
                  <a:lnTo>
                    <a:pt x="562407" y="3935896"/>
                  </a:lnTo>
                  <a:lnTo>
                    <a:pt x="562407" y="473656"/>
                  </a:lnTo>
                  <a:cubicBezTo>
                    <a:pt x="562407" y="212111"/>
                    <a:pt x="350359" y="0"/>
                    <a:pt x="88815" y="0"/>
                  </a:cubicBez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48BC8377-7FF9-6E63-CEB9-0864670E10B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27124" y="2672385"/>
            <a:ext cx="10579421" cy="151323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algn="l">
              <a:lnSpc>
                <a:spcPts val="5900"/>
              </a:lnSpc>
              <a:defRPr sz="5900" b="1" cap="none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fr-FR"/>
              <a:t>Titre de la présentation</a:t>
            </a:r>
            <a:br>
              <a:rPr lang="fr-FR"/>
            </a:br>
            <a:r>
              <a:rPr lang="fr-FR"/>
              <a:t>sur 2 ou 3 lignes</a:t>
            </a:r>
          </a:p>
        </p:txBody>
      </p:sp>
      <p:pic>
        <p:nvPicPr>
          <p:cNvPr id="10" name="Image 9" descr="Une image contenant silhouette, Graphique, graphisme, capture d’écran&#10;&#10;Description générée automatiquement">
            <a:extLst>
              <a:ext uri="{FF2B5EF4-FFF2-40B4-BE49-F238E27FC236}">
                <a16:creationId xmlns:a16="http://schemas.microsoft.com/office/drawing/2014/main" id="{D12845B5-91BF-588D-AE52-E0D1032F0E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35" y="234901"/>
            <a:ext cx="821090" cy="720000"/>
          </a:xfrm>
          <a:prstGeom prst="rect">
            <a:avLst/>
          </a:prstGeom>
        </p:spPr>
      </p:pic>
      <p:sp>
        <p:nvSpPr>
          <p:cNvPr id="5" name="Espace réservé du texte 10">
            <a:extLst>
              <a:ext uri="{FF2B5EF4-FFF2-40B4-BE49-F238E27FC236}">
                <a16:creationId xmlns:a16="http://schemas.microsoft.com/office/drawing/2014/main" id="{5B784CA9-CCBA-4638-B783-0F6CB8104F8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27124" y="4166164"/>
            <a:ext cx="10579421" cy="538609"/>
          </a:xfrm>
        </p:spPr>
        <p:txBody>
          <a:bodyPr wrap="square">
            <a:spAutoFit/>
          </a:bodyPr>
          <a:lstStyle>
            <a:lvl1pPr>
              <a:defRPr sz="3400">
                <a:solidFill>
                  <a:schemeClr val="bg1"/>
                </a:solidFill>
              </a:defRPr>
            </a:lvl1pPr>
            <a:lvl2pPr>
              <a:defRPr sz="1500">
                <a:solidFill>
                  <a:schemeClr val="tx1"/>
                </a:solidFill>
                <a:latin typeface="Outfit Medium" pitchFamily="2" charset="0"/>
              </a:defRPr>
            </a:lvl2pPr>
            <a:lvl3pPr>
              <a:defRPr sz="1500">
                <a:solidFill>
                  <a:schemeClr val="tx1"/>
                </a:solidFill>
                <a:latin typeface="Outfit Medium" pitchFamily="2" charset="0"/>
              </a:defRPr>
            </a:lvl3pPr>
            <a:lvl4pPr>
              <a:defRPr sz="1500">
                <a:solidFill>
                  <a:schemeClr val="tx1"/>
                </a:solidFill>
                <a:latin typeface="Outfit Medium" pitchFamily="2" charset="0"/>
              </a:defRPr>
            </a:lvl4pPr>
            <a:lvl5pPr>
              <a:defRPr sz="1500">
                <a:solidFill>
                  <a:schemeClr val="tx1"/>
                </a:solidFill>
                <a:latin typeface="Outfit Medium" pitchFamily="2" charset="0"/>
              </a:defRPr>
            </a:lvl5pPr>
          </a:lstStyle>
          <a:p>
            <a:pPr lvl="0"/>
            <a:r>
              <a:rPr lang="fr-FR"/>
              <a:t>Sous-titre de la présentation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5A3D068-6DE4-6EC2-9DED-BCC1B9503D6D}"/>
              </a:ext>
            </a:extLst>
          </p:cNvPr>
          <p:cNvSpPr/>
          <p:nvPr userDrawn="1"/>
        </p:nvSpPr>
        <p:spPr>
          <a:xfrm>
            <a:off x="1127124" y="4844372"/>
            <a:ext cx="324000" cy="10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86428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2">
          <p15:clr>
            <a:srgbClr val="FBAE40"/>
          </p15:clr>
        </p15:guide>
        <p15:guide id="2" orient="horz" pos="4020">
          <p15:clr>
            <a:srgbClr val="FBAE40"/>
          </p15:clr>
        </p15:guide>
        <p15:guide id="3" pos="302">
          <p15:clr>
            <a:srgbClr val="FBAE40"/>
          </p15:clr>
        </p15:guide>
        <p15:guide id="4" orient="horz" pos="754">
          <p15:clr>
            <a:srgbClr val="FBAE40"/>
          </p15:clr>
        </p15:guide>
        <p15:guide id="5" pos="71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 Fond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avec coin arrondi et coin rogné en haut 3">
            <a:extLst>
              <a:ext uri="{FF2B5EF4-FFF2-40B4-BE49-F238E27FC236}">
                <a16:creationId xmlns:a16="http://schemas.microsoft.com/office/drawing/2014/main" id="{69A93A4A-4861-4EAC-1D9B-AF7437E9C878}"/>
              </a:ext>
            </a:extLst>
          </p:cNvPr>
          <p:cNvSpPr/>
          <p:nvPr userDrawn="1"/>
        </p:nvSpPr>
        <p:spPr>
          <a:xfrm>
            <a:off x="587374" y="571304"/>
            <a:ext cx="11604626" cy="6286696"/>
          </a:xfrm>
          <a:prstGeom prst="snipRoundRect">
            <a:avLst>
              <a:gd name="adj1" fmla="val 9818"/>
              <a:gd name="adj2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6" name="Graphique 15">
            <a:extLst>
              <a:ext uri="{FF2B5EF4-FFF2-40B4-BE49-F238E27FC236}">
                <a16:creationId xmlns:a16="http://schemas.microsoft.com/office/drawing/2014/main" id="{7976D82E-DAC4-34F5-B6FD-0C4C9A1AFC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2619" y="6538912"/>
            <a:ext cx="162000" cy="162000"/>
          </a:xfrm>
          <a:prstGeom prst="rect">
            <a:avLst/>
          </a:prstGeom>
        </p:spPr>
      </p:pic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8DB87511-5557-8950-7AA1-8FB441E254C8}"/>
              </a:ext>
            </a:extLst>
          </p:cNvPr>
          <p:cNvCxnSpPr>
            <a:cxnSpLocks/>
          </p:cNvCxnSpPr>
          <p:nvPr userDrawn="1"/>
        </p:nvCxnSpPr>
        <p:spPr>
          <a:xfrm>
            <a:off x="587374" y="6377239"/>
            <a:ext cx="1101725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Espace réservé du texte 23">
            <a:extLst>
              <a:ext uri="{FF2B5EF4-FFF2-40B4-BE49-F238E27FC236}">
                <a16:creationId xmlns:a16="http://schemas.microsoft.com/office/drawing/2014/main" id="{734138BD-762D-6710-8017-8ED74A7EB3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55413" y="1714870"/>
            <a:ext cx="3960000" cy="3616375"/>
          </a:xfrm>
        </p:spPr>
        <p:txBody>
          <a:bodyPr wrap="square">
            <a:spAutoFit/>
          </a:bodyPr>
          <a:lstStyle>
            <a:lvl1pPr algn="ctr">
              <a:defRPr sz="23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01</a:t>
            </a:r>
          </a:p>
        </p:txBody>
      </p:sp>
      <p:sp>
        <p:nvSpPr>
          <p:cNvPr id="31" name="Espace réservé du texte 30">
            <a:extLst>
              <a:ext uri="{FF2B5EF4-FFF2-40B4-BE49-F238E27FC236}">
                <a16:creationId xmlns:a16="http://schemas.microsoft.com/office/drawing/2014/main" id="{2CE3FB65-E529-3DB4-185C-CFE3331A4A9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888163" y="3359591"/>
            <a:ext cx="4716462" cy="461665"/>
          </a:xfrm>
        </p:spPr>
        <p:txBody>
          <a:bodyPr wrap="square">
            <a:spAutoFit/>
          </a:bodyPr>
          <a:lstStyle>
            <a:lvl1pPr algn="l">
              <a:defRPr sz="3000">
                <a:solidFill>
                  <a:schemeClr val="bg1"/>
                </a:solidFill>
                <a:latin typeface="Outfit Medium" pitchFamily="2" charset="0"/>
              </a:defRPr>
            </a:lvl1pPr>
          </a:lstStyle>
          <a:p>
            <a:pPr lvl="0"/>
            <a:r>
              <a:rPr lang="fr-FR"/>
              <a:t>Titre du chapitre</a:t>
            </a:r>
          </a:p>
        </p:txBody>
      </p:sp>
      <p:sp>
        <p:nvSpPr>
          <p:cNvPr id="14" name="Espace réservé du pied de page 4">
            <a:extLst>
              <a:ext uri="{FF2B5EF4-FFF2-40B4-BE49-F238E27FC236}">
                <a16:creationId xmlns:a16="http://schemas.microsoft.com/office/drawing/2014/main" id="{B3DC6B3D-7B6A-FF3D-7DA5-0A90D37CBB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7544" y="6591379"/>
            <a:ext cx="5268456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1">
                <a:solidFill>
                  <a:schemeClr val="bg1"/>
                </a:solidFill>
              </a:defRPr>
            </a:lvl1pPr>
          </a:lstStyle>
          <a:p>
            <a:pPr defTabSz="914377"/>
            <a:r>
              <a:rPr lang="fr-FR">
                <a:latin typeface="Outfit "/>
              </a:rPr>
              <a:t>Business France - Direction Export – Mode opératoire Export Commence En France  gratuits dans Salesforce</a:t>
            </a:r>
          </a:p>
        </p:txBody>
      </p:sp>
      <p:sp>
        <p:nvSpPr>
          <p:cNvPr id="15" name="Espace réservé du numéro de diapositive 5">
            <a:extLst>
              <a:ext uri="{FF2B5EF4-FFF2-40B4-BE49-F238E27FC236}">
                <a16:creationId xmlns:a16="http://schemas.microsoft.com/office/drawing/2014/main" id="{83AF2694-B8DE-CDE3-3493-02B41B6A3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625" y="6591379"/>
            <a:ext cx="36000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B3CD16ED-9AA8-4003-ACD3-424D078486A0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7" name="Espace réservé de la date 1">
            <a:extLst>
              <a:ext uri="{FF2B5EF4-FFF2-40B4-BE49-F238E27FC236}">
                <a16:creationId xmlns:a16="http://schemas.microsoft.com/office/drawing/2014/main" id="{59FCEE20-58EA-2450-638D-2679212711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061700" y="6558356"/>
            <a:ext cx="1080000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r>
              <a:rPr lang="fr-FR"/>
              <a:t>01 — 05 — 2024</a:t>
            </a:r>
          </a:p>
        </p:txBody>
      </p:sp>
    </p:spTree>
    <p:extLst>
      <p:ext uri="{BB962C8B-B14F-4D97-AF65-F5344CB8AC3E}">
        <p14:creationId xmlns:p14="http://schemas.microsoft.com/office/powerpoint/2010/main" val="38669234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70">
          <p15:clr>
            <a:srgbClr val="FBAE40"/>
          </p15:clr>
        </p15:guide>
        <p15:guide id="3" orient="horz" pos="346">
          <p15:clr>
            <a:srgbClr val="FBAE40"/>
          </p15:clr>
        </p15:guide>
        <p15:guide id="4" orient="horz" pos="3974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 Fond bleu cla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avec coin arrondi et coin rogné en haut 3">
            <a:extLst>
              <a:ext uri="{FF2B5EF4-FFF2-40B4-BE49-F238E27FC236}">
                <a16:creationId xmlns:a16="http://schemas.microsoft.com/office/drawing/2014/main" id="{69A93A4A-4861-4EAC-1D9B-AF7437E9C878}"/>
              </a:ext>
            </a:extLst>
          </p:cNvPr>
          <p:cNvSpPr/>
          <p:nvPr userDrawn="1"/>
        </p:nvSpPr>
        <p:spPr>
          <a:xfrm>
            <a:off x="587374" y="571304"/>
            <a:ext cx="11604626" cy="6286696"/>
          </a:xfrm>
          <a:prstGeom prst="snipRoundRect">
            <a:avLst>
              <a:gd name="adj1" fmla="val 9818"/>
              <a:gd name="adj2" fmla="val 0"/>
            </a:avLst>
          </a:prstGeom>
          <a:solidFill>
            <a:srgbClr val="428E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6" name="Graphique 15">
            <a:extLst>
              <a:ext uri="{FF2B5EF4-FFF2-40B4-BE49-F238E27FC236}">
                <a16:creationId xmlns:a16="http://schemas.microsoft.com/office/drawing/2014/main" id="{7976D82E-DAC4-34F5-B6FD-0C4C9A1AFC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2619" y="6538912"/>
            <a:ext cx="162000" cy="162000"/>
          </a:xfrm>
          <a:prstGeom prst="rect">
            <a:avLst/>
          </a:prstGeom>
        </p:spPr>
      </p:pic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8DB87511-5557-8950-7AA1-8FB441E254C8}"/>
              </a:ext>
            </a:extLst>
          </p:cNvPr>
          <p:cNvCxnSpPr>
            <a:cxnSpLocks/>
          </p:cNvCxnSpPr>
          <p:nvPr userDrawn="1"/>
        </p:nvCxnSpPr>
        <p:spPr>
          <a:xfrm>
            <a:off x="587374" y="6377239"/>
            <a:ext cx="1101725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Espace réservé du texte 23">
            <a:extLst>
              <a:ext uri="{FF2B5EF4-FFF2-40B4-BE49-F238E27FC236}">
                <a16:creationId xmlns:a16="http://schemas.microsoft.com/office/drawing/2014/main" id="{734138BD-762D-6710-8017-8ED74A7EB3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55413" y="1714870"/>
            <a:ext cx="3960000" cy="3616375"/>
          </a:xfrm>
        </p:spPr>
        <p:txBody>
          <a:bodyPr wrap="square">
            <a:spAutoFit/>
          </a:bodyPr>
          <a:lstStyle>
            <a:lvl1pPr algn="ctr">
              <a:defRPr sz="23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01</a:t>
            </a:r>
          </a:p>
        </p:txBody>
      </p:sp>
      <p:sp>
        <p:nvSpPr>
          <p:cNvPr id="31" name="Espace réservé du texte 30">
            <a:extLst>
              <a:ext uri="{FF2B5EF4-FFF2-40B4-BE49-F238E27FC236}">
                <a16:creationId xmlns:a16="http://schemas.microsoft.com/office/drawing/2014/main" id="{2CE3FB65-E529-3DB4-185C-CFE3331A4A9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888163" y="3359591"/>
            <a:ext cx="4716462" cy="461665"/>
          </a:xfrm>
        </p:spPr>
        <p:txBody>
          <a:bodyPr wrap="square">
            <a:spAutoFit/>
          </a:bodyPr>
          <a:lstStyle>
            <a:lvl1pPr algn="l">
              <a:defRPr sz="3000">
                <a:solidFill>
                  <a:schemeClr val="bg1"/>
                </a:solidFill>
                <a:latin typeface="Outfit Medium" pitchFamily="2" charset="0"/>
              </a:defRPr>
            </a:lvl1pPr>
          </a:lstStyle>
          <a:p>
            <a:pPr lvl="0"/>
            <a:r>
              <a:rPr lang="fr-FR"/>
              <a:t>Titre du chapitre</a:t>
            </a:r>
          </a:p>
        </p:txBody>
      </p:sp>
      <p:sp>
        <p:nvSpPr>
          <p:cNvPr id="14" name="Espace réservé du pied de page 4">
            <a:extLst>
              <a:ext uri="{FF2B5EF4-FFF2-40B4-BE49-F238E27FC236}">
                <a16:creationId xmlns:a16="http://schemas.microsoft.com/office/drawing/2014/main" id="{B3DC6B3D-7B6A-FF3D-7DA5-0A90D37CBB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7543" y="6591379"/>
            <a:ext cx="5087869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1">
                <a:solidFill>
                  <a:schemeClr val="bg1"/>
                </a:solidFill>
              </a:defRPr>
            </a:lvl1pPr>
          </a:lstStyle>
          <a:p>
            <a:pPr defTabSz="914377"/>
            <a:r>
              <a:rPr lang="fr-FR">
                <a:latin typeface="Outfit "/>
              </a:rPr>
              <a:t>Business France - Direction Export – Mode opératoire Export Commence En France  gratuits dans Salesforce</a:t>
            </a:r>
          </a:p>
        </p:txBody>
      </p:sp>
      <p:sp>
        <p:nvSpPr>
          <p:cNvPr id="15" name="Espace réservé du numéro de diapositive 5">
            <a:extLst>
              <a:ext uri="{FF2B5EF4-FFF2-40B4-BE49-F238E27FC236}">
                <a16:creationId xmlns:a16="http://schemas.microsoft.com/office/drawing/2014/main" id="{83AF2694-B8DE-CDE3-3493-02B41B6A3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625" y="6591379"/>
            <a:ext cx="36000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B3CD16ED-9AA8-4003-ACD3-424D078486A0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7" name="Espace réservé de la date 1">
            <a:extLst>
              <a:ext uri="{FF2B5EF4-FFF2-40B4-BE49-F238E27FC236}">
                <a16:creationId xmlns:a16="http://schemas.microsoft.com/office/drawing/2014/main" id="{59FCEE20-58EA-2450-638D-2679212711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155581" y="6577801"/>
            <a:ext cx="1080000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r>
              <a:rPr lang="fr-FR"/>
              <a:t>01 — 05 — 2024</a:t>
            </a:r>
          </a:p>
        </p:txBody>
      </p:sp>
    </p:spTree>
    <p:extLst>
      <p:ext uri="{BB962C8B-B14F-4D97-AF65-F5344CB8AC3E}">
        <p14:creationId xmlns:p14="http://schemas.microsoft.com/office/powerpoint/2010/main" val="42657530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70">
          <p15:clr>
            <a:srgbClr val="FBAE40"/>
          </p15:clr>
        </p15:guide>
        <p15:guide id="3" orient="horz" pos="346">
          <p15:clr>
            <a:srgbClr val="FBAE40"/>
          </p15:clr>
        </p15:guide>
        <p15:guide id="4" orient="horz" pos="3974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 Fond 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avec coin arrondi et coin rogné en haut 3">
            <a:extLst>
              <a:ext uri="{FF2B5EF4-FFF2-40B4-BE49-F238E27FC236}">
                <a16:creationId xmlns:a16="http://schemas.microsoft.com/office/drawing/2014/main" id="{69A93A4A-4861-4EAC-1D9B-AF7437E9C878}"/>
              </a:ext>
            </a:extLst>
          </p:cNvPr>
          <p:cNvSpPr/>
          <p:nvPr userDrawn="1"/>
        </p:nvSpPr>
        <p:spPr>
          <a:xfrm>
            <a:off x="587374" y="571304"/>
            <a:ext cx="11604626" cy="6286696"/>
          </a:xfrm>
          <a:prstGeom prst="snipRoundRect">
            <a:avLst>
              <a:gd name="adj1" fmla="val 9818"/>
              <a:gd name="adj2" fmla="val 0"/>
            </a:avLst>
          </a:prstGeom>
          <a:solidFill>
            <a:srgbClr val="21AB8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6" name="Graphique 15">
            <a:extLst>
              <a:ext uri="{FF2B5EF4-FFF2-40B4-BE49-F238E27FC236}">
                <a16:creationId xmlns:a16="http://schemas.microsoft.com/office/drawing/2014/main" id="{7976D82E-DAC4-34F5-B6FD-0C4C9A1AFC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2619" y="6538912"/>
            <a:ext cx="162000" cy="162000"/>
          </a:xfrm>
          <a:prstGeom prst="rect">
            <a:avLst/>
          </a:prstGeom>
        </p:spPr>
      </p:pic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8DB87511-5557-8950-7AA1-8FB441E254C8}"/>
              </a:ext>
            </a:extLst>
          </p:cNvPr>
          <p:cNvCxnSpPr>
            <a:cxnSpLocks/>
          </p:cNvCxnSpPr>
          <p:nvPr userDrawn="1"/>
        </p:nvCxnSpPr>
        <p:spPr>
          <a:xfrm>
            <a:off x="587374" y="6377239"/>
            <a:ext cx="1101725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Espace réservé du texte 23">
            <a:extLst>
              <a:ext uri="{FF2B5EF4-FFF2-40B4-BE49-F238E27FC236}">
                <a16:creationId xmlns:a16="http://schemas.microsoft.com/office/drawing/2014/main" id="{734138BD-762D-6710-8017-8ED74A7EB3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55413" y="1714870"/>
            <a:ext cx="3960000" cy="3616375"/>
          </a:xfrm>
        </p:spPr>
        <p:txBody>
          <a:bodyPr wrap="square">
            <a:spAutoFit/>
          </a:bodyPr>
          <a:lstStyle>
            <a:lvl1pPr algn="ctr">
              <a:defRPr sz="23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01</a:t>
            </a:r>
          </a:p>
        </p:txBody>
      </p:sp>
      <p:sp>
        <p:nvSpPr>
          <p:cNvPr id="31" name="Espace réservé du texte 30">
            <a:extLst>
              <a:ext uri="{FF2B5EF4-FFF2-40B4-BE49-F238E27FC236}">
                <a16:creationId xmlns:a16="http://schemas.microsoft.com/office/drawing/2014/main" id="{2CE3FB65-E529-3DB4-185C-CFE3331A4A9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888163" y="3359591"/>
            <a:ext cx="4716462" cy="461665"/>
          </a:xfrm>
        </p:spPr>
        <p:txBody>
          <a:bodyPr wrap="square">
            <a:spAutoFit/>
          </a:bodyPr>
          <a:lstStyle>
            <a:lvl1pPr algn="l">
              <a:defRPr sz="3000">
                <a:solidFill>
                  <a:schemeClr val="bg1"/>
                </a:solidFill>
                <a:latin typeface="Outfit Medium" pitchFamily="2" charset="0"/>
              </a:defRPr>
            </a:lvl1pPr>
          </a:lstStyle>
          <a:p>
            <a:pPr lvl="0"/>
            <a:r>
              <a:rPr lang="fr-FR"/>
              <a:t>Titre du chapitre</a:t>
            </a:r>
          </a:p>
        </p:txBody>
      </p:sp>
      <p:sp>
        <p:nvSpPr>
          <p:cNvPr id="14" name="Espace réservé du pied de page 4">
            <a:extLst>
              <a:ext uri="{FF2B5EF4-FFF2-40B4-BE49-F238E27FC236}">
                <a16:creationId xmlns:a16="http://schemas.microsoft.com/office/drawing/2014/main" id="{B3DC6B3D-7B6A-FF3D-7DA5-0A90D37CBB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7544" y="6591379"/>
            <a:ext cx="36000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1">
                <a:solidFill>
                  <a:schemeClr val="bg1"/>
                </a:solidFill>
              </a:defRPr>
            </a:lvl1pPr>
          </a:lstStyle>
          <a:p>
            <a:r>
              <a:rPr lang="fr-FR"/>
              <a:t>Titre de la présentation</a:t>
            </a:r>
            <a:endParaRPr lang="fr-FR" b="0"/>
          </a:p>
        </p:txBody>
      </p:sp>
      <p:sp>
        <p:nvSpPr>
          <p:cNvPr id="15" name="Espace réservé du numéro de diapositive 5">
            <a:extLst>
              <a:ext uri="{FF2B5EF4-FFF2-40B4-BE49-F238E27FC236}">
                <a16:creationId xmlns:a16="http://schemas.microsoft.com/office/drawing/2014/main" id="{83AF2694-B8DE-CDE3-3493-02B41B6A3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625" y="6591379"/>
            <a:ext cx="36000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B3CD16ED-9AA8-4003-ACD3-424D078486A0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7" name="Espace réservé de la date 1">
            <a:extLst>
              <a:ext uri="{FF2B5EF4-FFF2-40B4-BE49-F238E27FC236}">
                <a16:creationId xmlns:a16="http://schemas.microsoft.com/office/drawing/2014/main" id="{59FCEE20-58EA-2450-638D-2679212711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556000" y="6591379"/>
            <a:ext cx="1080000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r>
              <a:rPr lang="fr-FR"/>
              <a:t>01 — 05 — 2024</a:t>
            </a:r>
          </a:p>
        </p:txBody>
      </p:sp>
    </p:spTree>
    <p:extLst>
      <p:ext uri="{BB962C8B-B14F-4D97-AF65-F5344CB8AC3E}">
        <p14:creationId xmlns:p14="http://schemas.microsoft.com/office/powerpoint/2010/main" val="3549468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70">
          <p15:clr>
            <a:srgbClr val="FBAE40"/>
          </p15:clr>
        </p15:guide>
        <p15:guide id="3" orient="horz" pos="346">
          <p15:clr>
            <a:srgbClr val="FBAE40"/>
          </p15:clr>
        </p15:guide>
        <p15:guide id="4" orient="horz" pos="3974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 Vagues rou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 : avec coin arrondi et coin rogné en haut 14">
            <a:extLst>
              <a:ext uri="{FF2B5EF4-FFF2-40B4-BE49-F238E27FC236}">
                <a16:creationId xmlns:a16="http://schemas.microsoft.com/office/drawing/2014/main" id="{AA5E2887-4395-21CA-366E-9C42FF464B8C}"/>
              </a:ext>
            </a:extLst>
          </p:cNvPr>
          <p:cNvSpPr/>
          <p:nvPr userDrawn="1"/>
        </p:nvSpPr>
        <p:spPr>
          <a:xfrm>
            <a:off x="587374" y="562579"/>
            <a:ext cx="11592000" cy="6286696"/>
          </a:xfrm>
          <a:prstGeom prst="snipRoundRect">
            <a:avLst>
              <a:gd name="adj1" fmla="val 9818"/>
              <a:gd name="adj2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" name="Graphique 2">
            <a:extLst>
              <a:ext uri="{FF2B5EF4-FFF2-40B4-BE49-F238E27FC236}">
                <a16:creationId xmlns:a16="http://schemas.microsoft.com/office/drawing/2014/main" id="{FCF432FA-C759-10EB-AFF9-5C2146E79F70}"/>
              </a:ext>
            </a:extLst>
          </p:cNvPr>
          <p:cNvGrpSpPr/>
          <p:nvPr/>
        </p:nvGrpSpPr>
        <p:grpSpPr>
          <a:xfrm>
            <a:off x="585600" y="562706"/>
            <a:ext cx="11606399" cy="6307263"/>
            <a:chOff x="585599" y="550800"/>
            <a:chExt cx="11606399" cy="6307263"/>
          </a:xfrm>
        </p:grpSpPr>
        <p:sp>
          <p:nvSpPr>
            <p:cNvPr id="7" name="Forme libre : forme 6">
              <a:extLst>
                <a:ext uri="{FF2B5EF4-FFF2-40B4-BE49-F238E27FC236}">
                  <a16:creationId xmlns:a16="http://schemas.microsoft.com/office/drawing/2014/main" id="{BBB0031D-E967-2DBB-B665-501591DFCC59}"/>
                </a:ext>
              </a:extLst>
            </p:cNvPr>
            <p:cNvSpPr/>
            <p:nvPr/>
          </p:nvSpPr>
          <p:spPr>
            <a:xfrm>
              <a:off x="11484389" y="4696032"/>
              <a:ext cx="707609" cy="2161967"/>
            </a:xfrm>
            <a:custGeom>
              <a:avLst/>
              <a:gdLst>
                <a:gd name="connsiteX0" fmla="*/ 707610 w 707609"/>
                <a:gd name="connsiteY0" fmla="*/ 0 h 2161967"/>
                <a:gd name="connsiteX1" fmla="*/ 0 w 707609"/>
                <a:gd name="connsiteY1" fmla="*/ 2161968 h 2161967"/>
                <a:gd name="connsiteX2" fmla="*/ 707610 w 707609"/>
                <a:gd name="connsiteY2" fmla="*/ 2161968 h 2161967"/>
                <a:gd name="connsiteX3" fmla="*/ 707610 w 707609"/>
                <a:gd name="connsiteY3" fmla="*/ 0 h 2161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7609" h="2161967">
                  <a:moveTo>
                    <a:pt x="707610" y="0"/>
                  </a:moveTo>
                  <a:cubicBezTo>
                    <a:pt x="610446" y="749601"/>
                    <a:pt x="374576" y="1484422"/>
                    <a:pt x="0" y="2161968"/>
                  </a:cubicBezTo>
                  <a:lnTo>
                    <a:pt x="707610" y="2161968"/>
                  </a:lnTo>
                  <a:lnTo>
                    <a:pt x="707610" y="0"/>
                  </a:ln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" name="Forme libre : forme 7">
              <a:extLst>
                <a:ext uri="{FF2B5EF4-FFF2-40B4-BE49-F238E27FC236}">
                  <a16:creationId xmlns:a16="http://schemas.microsoft.com/office/drawing/2014/main" id="{2FC1B604-42DC-E4B5-AD71-1C33AFA90BC3}"/>
                </a:ext>
              </a:extLst>
            </p:cNvPr>
            <p:cNvSpPr/>
            <p:nvPr/>
          </p:nvSpPr>
          <p:spPr>
            <a:xfrm>
              <a:off x="11241922" y="550800"/>
              <a:ext cx="950076" cy="2562953"/>
            </a:xfrm>
            <a:custGeom>
              <a:avLst/>
              <a:gdLst>
                <a:gd name="connsiteX0" fmla="*/ 950076 w 950076"/>
                <a:gd name="connsiteY0" fmla="*/ 0 h 2562953"/>
                <a:gd name="connsiteX1" fmla="*/ 0 w 950076"/>
                <a:gd name="connsiteY1" fmla="*/ 0 h 2562953"/>
                <a:gd name="connsiteX2" fmla="*/ 950076 w 950076"/>
                <a:gd name="connsiteY2" fmla="*/ 2562953 h 2562953"/>
                <a:gd name="connsiteX3" fmla="*/ 950076 w 950076"/>
                <a:gd name="connsiteY3" fmla="*/ 0 h 2562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0076" h="2562953">
                  <a:moveTo>
                    <a:pt x="950076" y="0"/>
                  </a:moveTo>
                  <a:lnTo>
                    <a:pt x="0" y="0"/>
                  </a:lnTo>
                  <a:cubicBezTo>
                    <a:pt x="516707" y="784004"/>
                    <a:pt x="833441" y="1662744"/>
                    <a:pt x="950076" y="2562953"/>
                  </a:cubicBezTo>
                  <a:lnTo>
                    <a:pt x="950076" y="0"/>
                  </a:ln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" name="Forme libre : forme 8">
              <a:extLst>
                <a:ext uri="{FF2B5EF4-FFF2-40B4-BE49-F238E27FC236}">
                  <a16:creationId xmlns:a16="http://schemas.microsoft.com/office/drawing/2014/main" id="{C4C9C21E-A233-5912-87AF-AEC375A418EC}"/>
                </a:ext>
              </a:extLst>
            </p:cNvPr>
            <p:cNvSpPr/>
            <p:nvPr/>
          </p:nvSpPr>
          <p:spPr>
            <a:xfrm>
              <a:off x="585599" y="2153529"/>
              <a:ext cx="1743433" cy="3502534"/>
            </a:xfrm>
            <a:custGeom>
              <a:avLst/>
              <a:gdLst>
                <a:gd name="connsiteX0" fmla="*/ 0 w 1743433"/>
                <a:gd name="connsiteY0" fmla="*/ 0 h 3502534"/>
                <a:gd name="connsiteX1" fmla="*/ 0 w 1743433"/>
                <a:gd name="connsiteY1" fmla="*/ 3502535 h 3502534"/>
                <a:gd name="connsiteX2" fmla="*/ 1743434 w 1743433"/>
                <a:gd name="connsiteY2" fmla="*/ 1751236 h 3502534"/>
                <a:gd name="connsiteX3" fmla="*/ 0 w 1743433"/>
                <a:gd name="connsiteY3" fmla="*/ 0 h 3502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3433" h="3502534">
                  <a:moveTo>
                    <a:pt x="0" y="0"/>
                  </a:moveTo>
                  <a:lnTo>
                    <a:pt x="0" y="3502535"/>
                  </a:lnTo>
                  <a:lnTo>
                    <a:pt x="1743434" y="17512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0" name="Forme libre : forme 9">
              <a:extLst>
                <a:ext uri="{FF2B5EF4-FFF2-40B4-BE49-F238E27FC236}">
                  <a16:creationId xmlns:a16="http://schemas.microsoft.com/office/drawing/2014/main" id="{31189A6C-E6F9-B13B-CE0B-7ECA49881B59}"/>
                </a:ext>
              </a:extLst>
            </p:cNvPr>
            <p:cNvSpPr/>
            <p:nvPr/>
          </p:nvSpPr>
          <p:spPr>
            <a:xfrm>
              <a:off x="585599" y="550800"/>
              <a:ext cx="4228091" cy="6307200"/>
            </a:xfrm>
            <a:custGeom>
              <a:avLst/>
              <a:gdLst>
                <a:gd name="connsiteX0" fmla="*/ 889126 w 4228091"/>
                <a:gd name="connsiteY0" fmla="*/ 0 h 6307200"/>
                <a:gd name="connsiteX1" fmla="*/ 602518 w 4228091"/>
                <a:gd name="connsiteY1" fmla="*/ 0 h 6307200"/>
                <a:gd name="connsiteX2" fmla="*/ 0 w 4228091"/>
                <a:gd name="connsiteY2" fmla="*/ 605236 h 6307200"/>
                <a:gd name="connsiteX3" fmla="*/ 0 w 4228091"/>
                <a:gd name="connsiteY3" fmla="*/ 1602730 h 6307200"/>
                <a:gd name="connsiteX4" fmla="*/ 1743434 w 4228091"/>
                <a:gd name="connsiteY4" fmla="*/ 3354029 h 6307200"/>
                <a:gd name="connsiteX5" fmla="*/ 0 w 4228091"/>
                <a:gd name="connsiteY5" fmla="*/ 5105265 h 6307200"/>
                <a:gd name="connsiteX6" fmla="*/ 0 w 4228091"/>
                <a:gd name="connsiteY6" fmla="*/ 6307200 h 6307200"/>
                <a:gd name="connsiteX7" fmla="*/ 1288120 w 4228091"/>
                <a:gd name="connsiteY7" fmla="*/ 6307200 h 6307200"/>
                <a:gd name="connsiteX8" fmla="*/ 4228091 w 4228091"/>
                <a:gd name="connsiteY8" fmla="*/ 3353965 h 6307200"/>
                <a:gd name="connsiteX9" fmla="*/ 889126 w 4228091"/>
                <a:gd name="connsiteY9" fmla="*/ 0 h 630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28091" h="6307200">
                  <a:moveTo>
                    <a:pt x="889126" y="0"/>
                  </a:moveTo>
                  <a:lnTo>
                    <a:pt x="602518" y="0"/>
                  </a:lnTo>
                  <a:cubicBezTo>
                    <a:pt x="269738" y="0"/>
                    <a:pt x="0" y="270955"/>
                    <a:pt x="0" y="605236"/>
                  </a:cubicBezTo>
                  <a:lnTo>
                    <a:pt x="0" y="1602730"/>
                  </a:lnTo>
                  <a:lnTo>
                    <a:pt x="1743434" y="3354029"/>
                  </a:lnTo>
                  <a:lnTo>
                    <a:pt x="0" y="5105265"/>
                  </a:lnTo>
                  <a:lnTo>
                    <a:pt x="0" y="6307200"/>
                  </a:lnTo>
                  <a:lnTo>
                    <a:pt x="1288120" y="6307200"/>
                  </a:lnTo>
                  <a:lnTo>
                    <a:pt x="4228091" y="3353965"/>
                  </a:lnTo>
                  <a:lnTo>
                    <a:pt x="889126" y="0"/>
                  </a:lnTo>
                  <a:close/>
                </a:path>
              </a:pathLst>
            </a:custGeom>
            <a:solidFill>
              <a:schemeClr val="accent4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1" name="Forme libre : forme 10">
              <a:extLst>
                <a:ext uri="{FF2B5EF4-FFF2-40B4-BE49-F238E27FC236}">
                  <a16:creationId xmlns:a16="http://schemas.microsoft.com/office/drawing/2014/main" id="{B262F784-A88D-CA7C-B950-B3D1C9709236}"/>
                </a:ext>
              </a:extLst>
            </p:cNvPr>
            <p:cNvSpPr/>
            <p:nvPr/>
          </p:nvSpPr>
          <p:spPr>
            <a:xfrm>
              <a:off x="8928570" y="550800"/>
              <a:ext cx="3263428" cy="6307200"/>
            </a:xfrm>
            <a:custGeom>
              <a:avLst/>
              <a:gdLst>
                <a:gd name="connsiteX0" fmla="*/ 3263428 w 3263428"/>
                <a:gd name="connsiteY0" fmla="*/ 2562953 h 6307200"/>
                <a:gd name="connsiteX1" fmla="*/ 2313352 w 3263428"/>
                <a:gd name="connsiteY1" fmla="*/ 0 h 6307200"/>
                <a:gd name="connsiteX2" fmla="*/ 0 w 3263428"/>
                <a:gd name="connsiteY2" fmla="*/ 0 h 6307200"/>
                <a:gd name="connsiteX3" fmla="*/ 303099 w 3263428"/>
                <a:gd name="connsiteY3" fmla="*/ 304466 h 6307200"/>
                <a:gd name="connsiteX4" fmla="*/ 395950 w 3263428"/>
                <a:gd name="connsiteY4" fmla="*/ 6307200 h 6307200"/>
                <a:gd name="connsiteX5" fmla="*/ 2555819 w 3263428"/>
                <a:gd name="connsiteY5" fmla="*/ 6307200 h 6307200"/>
                <a:gd name="connsiteX6" fmla="*/ 3263428 w 3263428"/>
                <a:gd name="connsiteY6" fmla="*/ 4145232 h 6307200"/>
                <a:gd name="connsiteX7" fmla="*/ 3263428 w 3263428"/>
                <a:gd name="connsiteY7" fmla="*/ 2562889 h 630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3428" h="6307200">
                  <a:moveTo>
                    <a:pt x="3263428" y="2562953"/>
                  </a:moveTo>
                  <a:cubicBezTo>
                    <a:pt x="3146793" y="1662807"/>
                    <a:pt x="2830060" y="784004"/>
                    <a:pt x="2313352" y="0"/>
                  </a:cubicBezTo>
                  <a:lnTo>
                    <a:pt x="0" y="0"/>
                  </a:lnTo>
                  <a:lnTo>
                    <a:pt x="303099" y="304466"/>
                  </a:lnTo>
                  <a:cubicBezTo>
                    <a:pt x="1945373" y="1954404"/>
                    <a:pt x="1976260" y="4619228"/>
                    <a:pt x="395950" y="6307200"/>
                  </a:cubicBezTo>
                  <a:lnTo>
                    <a:pt x="2555819" y="6307200"/>
                  </a:lnTo>
                  <a:cubicBezTo>
                    <a:pt x="2930394" y="5629654"/>
                    <a:pt x="3166265" y="4894897"/>
                    <a:pt x="3263428" y="4145232"/>
                  </a:cubicBezTo>
                  <a:lnTo>
                    <a:pt x="3263428" y="2562889"/>
                  </a:lnTo>
                  <a:close/>
                </a:path>
              </a:pathLst>
            </a:custGeom>
            <a:solidFill>
              <a:schemeClr val="accent4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2" name="Forme libre : forme 11">
              <a:extLst>
                <a:ext uri="{FF2B5EF4-FFF2-40B4-BE49-F238E27FC236}">
                  <a16:creationId xmlns:a16="http://schemas.microsoft.com/office/drawing/2014/main" id="{1BB6080D-9884-AEFA-6B65-FE880A679CE1}"/>
                </a:ext>
              </a:extLst>
            </p:cNvPr>
            <p:cNvSpPr/>
            <p:nvPr userDrawn="1"/>
          </p:nvSpPr>
          <p:spPr>
            <a:xfrm>
              <a:off x="1474725" y="550800"/>
              <a:ext cx="5500291" cy="6307200"/>
            </a:xfrm>
            <a:custGeom>
              <a:avLst/>
              <a:gdLst>
                <a:gd name="connsiteX0" fmla="*/ 5272350 w 5500291"/>
                <a:gd name="connsiteY0" fmla="*/ 2800270 h 6307200"/>
                <a:gd name="connsiteX1" fmla="*/ 2484594 w 5500291"/>
                <a:gd name="connsiteY1" fmla="*/ 0 h 6307200"/>
                <a:gd name="connsiteX2" fmla="*/ 0 w 5500291"/>
                <a:gd name="connsiteY2" fmla="*/ 0 h 6307200"/>
                <a:gd name="connsiteX3" fmla="*/ 3338901 w 5500291"/>
                <a:gd name="connsiteY3" fmla="*/ 3353965 h 6307200"/>
                <a:gd name="connsiteX4" fmla="*/ 398930 w 5500291"/>
                <a:gd name="connsiteY4" fmla="*/ 6307200 h 6307200"/>
                <a:gd name="connsiteX5" fmla="*/ 2883525 w 5500291"/>
                <a:gd name="connsiteY5" fmla="*/ 6307200 h 6307200"/>
                <a:gd name="connsiteX6" fmla="*/ 5272350 w 5500291"/>
                <a:gd name="connsiteY6" fmla="*/ 3907661 h 6307200"/>
                <a:gd name="connsiteX7" fmla="*/ 5272350 w 5500291"/>
                <a:gd name="connsiteY7" fmla="*/ 2800333 h 630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00291" h="6307200">
                  <a:moveTo>
                    <a:pt x="5272350" y="2800270"/>
                  </a:moveTo>
                  <a:lnTo>
                    <a:pt x="2484594" y="0"/>
                  </a:lnTo>
                  <a:lnTo>
                    <a:pt x="0" y="0"/>
                  </a:lnTo>
                  <a:lnTo>
                    <a:pt x="3338901" y="3353965"/>
                  </a:lnTo>
                  <a:lnTo>
                    <a:pt x="398930" y="6307200"/>
                  </a:lnTo>
                  <a:lnTo>
                    <a:pt x="2883525" y="6307200"/>
                  </a:lnTo>
                  <a:lnTo>
                    <a:pt x="5272350" y="3907661"/>
                  </a:lnTo>
                  <a:cubicBezTo>
                    <a:pt x="5576273" y="3602367"/>
                    <a:pt x="5576273" y="3105627"/>
                    <a:pt x="5272350" y="2800333"/>
                  </a:cubicBez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3" name="Forme libre : forme 12">
              <a:extLst>
                <a:ext uri="{FF2B5EF4-FFF2-40B4-BE49-F238E27FC236}">
                  <a16:creationId xmlns:a16="http://schemas.microsoft.com/office/drawing/2014/main" id="{F7D90E7B-D234-0016-E657-D894D8DC2844}"/>
                </a:ext>
              </a:extLst>
            </p:cNvPr>
            <p:cNvSpPr/>
            <p:nvPr/>
          </p:nvSpPr>
          <p:spPr>
            <a:xfrm>
              <a:off x="6443977" y="550800"/>
              <a:ext cx="4043032" cy="6307263"/>
            </a:xfrm>
            <a:custGeom>
              <a:avLst/>
              <a:gdLst>
                <a:gd name="connsiteX0" fmla="*/ 2787692 w 4043032"/>
                <a:gd name="connsiteY0" fmla="*/ 304466 h 6307263"/>
                <a:gd name="connsiteX1" fmla="*/ 2484594 w 4043032"/>
                <a:gd name="connsiteY1" fmla="*/ 0 h 6307263"/>
                <a:gd name="connsiteX2" fmla="*/ 0 w 4043032"/>
                <a:gd name="connsiteY2" fmla="*/ 0 h 6307263"/>
                <a:gd name="connsiteX3" fmla="*/ 1545427 w 4043032"/>
                <a:gd name="connsiteY3" fmla="*/ 1552399 h 6307263"/>
                <a:gd name="connsiteX4" fmla="*/ 1545427 w 4043032"/>
                <a:gd name="connsiteY4" fmla="*/ 5155595 h 6307263"/>
                <a:gd name="connsiteX5" fmla="*/ 398930 w 4043032"/>
                <a:gd name="connsiteY5" fmla="*/ 6307264 h 6307263"/>
                <a:gd name="connsiteX6" fmla="*/ 2880544 w 4043032"/>
                <a:gd name="connsiteY6" fmla="*/ 6307264 h 6307263"/>
                <a:gd name="connsiteX7" fmla="*/ 2787692 w 4043032"/>
                <a:gd name="connsiteY7" fmla="*/ 304529 h 6307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43032" h="6307263">
                  <a:moveTo>
                    <a:pt x="2787692" y="304466"/>
                  </a:moveTo>
                  <a:lnTo>
                    <a:pt x="2484594" y="0"/>
                  </a:lnTo>
                  <a:lnTo>
                    <a:pt x="0" y="0"/>
                  </a:lnTo>
                  <a:lnTo>
                    <a:pt x="1545427" y="1552399"/>
                  </a:lnTo>
                  <a:cubicBezTo>
                    <a:pt x="2534255" y="2545879"/>
                    <a:pt x="2534255" y="4162242"/>
                    <a:pt x="1545427" y="5155595"/>
                  </a:cubicBezTo>
                  <a:lnTo>
                    <a:pt x="398930" y="6307264"/>
                  </a:lnTo>
                  <a:lnTo>
                    <a:pt x="2880544" y="6307264"/>
                  </a:lnTo>
                  <a:cubicBezTo>
                    <a:pt x="4460854" y="4619292"/>
                    <a:pt x="4429967" y="1954468"/>
                    <a:pt x="2787692" y="304529"/>
                  </a:cubicBez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4" name="Forme libre : forme 13">
              <a:extLst>
                <a:ext uri="{FF2B5EF4-FFF2-40B4-BE49-F238E27FC236}">
                  <a16:creationId xmlns:a16="http://schemas.microsoft.com/office/drawing/2014/main" id="{D04863B4-208A-7734-B223-CB199EE683BE}"/>
                </a:ext>
              </a:extLst>
            </p:cNvPr>
            <p:cNvSpPr/>
            <p:nvPr/>
          </p:nvSpPr>
          <p:spPr>
            <a:xfrm>
              <a:off x="3959319" y="550800"/>
              <a:ext cx="4771705" cy="6307136"/>
            </a:xfrm>
            <a:custGeom>
              <a:avLst/>
              <a:gdLst>
                <a:gd name="connsiteX0" fmla="*/ 4030085 w 4771705"/>
                <a:gd name="connsiteY0" fmla="*/ 1552399 h 6307136"/>
                <a:gd name="connsiteX1" fmla="*/ 2484658 w 4771705"/>
                <a:gd name="connsiteY1" fmla="*/ 0 h 6307136"/>
                <a:gd name="connsiteX2" fmla="*/ 0 w 4771705"/>
                <a:gd name="connsiteY2" fmla="*/ 0 h 6307136"/>
                <a:gd name="connsiteX3" fmla="*/ 2787756 w 4771705"/>
                <a:gd name="connsiteY3" fmla="*/ 2800270 h 6307136"/>
                <a:gd name="connsiteX4" fmla="*/ 2787756 w 4771705"/>
                <a:gd name="connsiteY4" fmla="*/ 3907597 h 6307136"/>
                <a:gd name="connsiteX5" fmla="*/ 398931 w 4771705"/>
                <a:gd name="connsiteY5" fmla="*/ 6307136 h 6307136"/>
                <a:gd name="connsiteX6" fmla="*/ 2883588 w 4771705"/>
                <a:gd name="connsiteY6" fmla="*/ 6307136 h 6307136"/>
                <a:gd name="connsiteX7" fmla="*/ 4030085 w 4771705"/>
                <a:gd name="connsiteY7" fmla="*/ 5155467 h 6307136"/>
                <a:gd name="connsiteX8" fmla="*/ 4030085 w 4771705"/>
                <a:gd name="connsiteY8" fmla="*/ 1552272 h 6307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71705" h="6307136">
                  <a:moveTo>
                    <a:pt x="4030085" y="1552399"/>
                  </a:moveTo>
                  <a:lnTo>
                    <a:pt x="2484658" y="0"/>
                  </a:lnTo>
                  <a:lnTo>
                    <a:pt x="0" y="0"/>
                  </a:lnTo>
                  <a:lnTo>
                    <a:pt x="2787756" y="2800270"/>
                  </a:lnTo>
                  <a:cubicBezTo>
                    <a:pt x="3091679" y="3105563"/>
                    <a:pt x="3091679" y="3602367"/>
                    <a:pt x="2787756" y="3907597"/>
                  </a:cubicBezTo>
                  <a:lnTo>
                    <a:pt x="398931" y="6307136"/>
                  </a:lnTo>
                  <a:lnTo>
                    <a:pt x="2883588" y="6307136"/>
                  </a:lnTo>
                  <a:lnTo>
                    <a:pt x="4030085" y="5155467"/>
                  </a:lnTo>
                  <a:cubicBezTo>
                    <a:pt x="5018912" y="4162115"/>
                    <a:pt x="5018912" y="2545752"/>
                    <a:pt x="4030085" y="1552272"/>
                  </a:cubicBezTo>
                  <a:close/>
                </a:path>
              </a:pathLst>
            </a:custGeom>
            <a:solidFill>
              <a:schemeClr val="accent4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pic>
        <p:nvPicPr>
          <p:cNvPr id="16" name="Graphique 15">
            <a:extLst>
              <a:ext uri="{FF2B5EF4-FFF2-40B4-BE49-F238E27FC236}">
                <a16:creationId xmlns:a16="http://schemas.microsoft.com/office/drawing/2014/main" id="{7976D82E-DAC4-34F5-B6FD-0C4C9A1AFC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2619" y="6538912"/>
            <a:ext cx="162000" cy="162000"/>
          </a:xfrm>
          <a:prstGeom prst="rect">
            <a:avLst/>
          </a:prstGeom>
        </p:spPr>
      </p:pic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8DB87511-5557-8950-7AA1-8FB441E254C8}"/>
              </a:ext>
            </a:extLst>
          </p:cNvPr>
          <p:cNvCxnSpPr>
            <a:cxnSpLocks/>
          </p:cNvCxnSpPr>
          <p:nvPr userDrawn="1"/>
        </p:nvCxnSpPr>
        <p:spPr>
          <a:xfrm>
            <a:off x="587374" y="6377239"/>
            <a:ext cx="1101725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Espace réservé du texte 23">
            <a:extLst>
              <a:ext uri="{FF2B5EF4-FFF2-40B4-BE49-F238E27FC236}">
                <a16:creationId xmlns:a16="http://schemas.microsoft.com/office/drawing/2014/main" id="{734138BD-762D-6710-8017-8ED74A7EB3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55413" y="1714870"/>
            <a:ext cx="3960000" cy="3616375"/>
          </a:xfrm>
        </p:spPr>
        <p:txBody>
          <a:bodyPr wrap="square">
            <a:spAutoFit/>
          </a:bodyPr>
          <a:lstStyle>
            <a:lvl1pPr algn="ctr">
              <a:defRPr sz="23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02</a:t>
            </a:r>
          </a:p>
        </p:txBody>
      </p:sp>
      <p:sp>
        <p:nvSpPr>
          <p:cNvPr id="31" name="Espace réservé du texte 30">
            <a:extLst>
              <a:ext uri="{FF2B5EF4-FFF2-40B4-BE49-F238E27FC236}">
                <a16:creationId xmlns:a16="http://schemas.microsoft.com/office/drawing/2014/main" id="{2CE3FB65-E529-3DB4-185C-CFE3331A4A9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888163" y="3359591"/>
            <a:ext cx="4716462" cy="461665"/>
          </a:xfrm>
        </p:spPr>
        <p:txBody>
          <a:bodyPr wrap="square">
            <a:spAutoFit/>
          </a:bodyPr>
          <a:lstStyle>
            <a:lvl1pPr algn="l">
              <a:defRPr sz="3000">
                <a:solidFill>
                  <a:schemeClr val="bg1"/>
                </a:solidFill>
                <a:latin typeface="Outfit Medium" pitchFamily="2" charset="0"/>
              </a:defRPr>
            </a:lvl1pPr>
          </a:lstStyle>
          <a:p>
            <a:pPr lvl="0"/>
            <a:r>
              <a:rPr lang="fr-FR"/>
              <a:t>Titre du chapitre</a:t>
            </a:r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D356E84E-F1B7-66A1-DCA1-6406C3BDE1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7544" y="6591379"/>
            <a:ext cx="36000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1">
                <a:solidFill>
                  <a:schemeClr val="bg1"/>
                </a:solidFill>
              </a:defRPr>
            </a:lvl1pPr>
          </a:lstStyle>
          <a:p>
            <a:r>
              <a:rPr lang="fr-FR"/>
              <a:t>Titre de la présentation</a:t>
            </a:r>
            <a:endParaRPr lang="fr-FR" b="0"/>
          </a:p>
        </p:txBody>
      </p:sp>
      <p:sp>
        <p:nvSpPr>
          <p:cNvPr id="27" name="Espace réservé du numéro de diapositive 5">
            <a:extLst>
              <a:ext uri="{FF2B5EF4-FFF2-40B4-BE49-F238E27FC236}">
                <a16:creationId xmlns:a16="http://schemas.microsoft.com/office/drawing/2014/main" id="{1D83333F-8438-137C-54B1-CFC08B48C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625" y="6591379"/>
            <a:ext cx="36000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B3CD16ED-9AA8-4003-ACD3-424D078486A0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8" name="Espace réservé de la date 1">
            <a:extLst>
              <a:ext uri="{FF2B5EF4-FFF2-40B4-BE49-F238E27FC236}">
                <a16:creationId xmlns:a16="http://schemas.microsoft.com/office/drawing/2014/main" id="{0564F8EC-CF04-A745-2FFE-F01C703ED0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556000" y="6591379"/>
            <a:ext cx="1080000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r>
              <a:rPr lang="fr-FR"/>
              <a:t>01 — 05 — 2024</a:t>
            </a:r>
          </a:p>
        </p:txBody>
      </p:sp>
    </p:spTree>
    <p:extLst>
      <p:ext uri="{BB962C8B-B14F-4D97-AF65-F5344CB8AC3E}">
        <p14:creationId xmlns:p14="http://schemas.microsoft.com/office/powerpoint/2010/main" val="34327753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70">
          <p15:clr>
            <a:srgbClr val="FBAE40"/>
          </p15:clr>
        </p15:guide>
        <p15:guide id="3" orient="horz" pos="346">
          <p15:clr>
            <a:srgbClr val="FBAE40"/>
          </p15:clr>
        </p15:guide>
        <p15:guide id="4" orient="horz" pos="3974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 Vagues 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 : avec coin arrondi et coin rogné en haut 14">
            <a:extLst>
              <a:ext uri="{FF2B5EF4-FFF2-40B4-BE49-F238E27FC236}">
                <a16:creationId xmlns:a16="http://schemas.microsoft.com/office/drawing/2014/main" id="{AA5E2887-4395-21CA-366E-9C42FF464B8C}"/>
              </a:ext>
            </a:extLst>
          </p:cNvPr>
          <p:cNvSpPr/>
          <p:nvPr userDrawn="1"/>
        </p:nvSpPr>
        <p:spPr>
          <a:xfrm>
            <a:off x="587374" y="562579"/>
            <a:ext cx="11592000" cy="6286696"/>
          </a:xfrm>
          <a:prstGeom prst="snipRoundRect">
            <a:avLst>
              <a:gd name="adj1" fmla="val 9818"/>
              <a:gd name="adj2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" name="Graphique 2">
            <a:extLst>
              <a:ext uri="{FF2B5EF4-FFF2-40B4-BE49-F238E27FC236}">
                <a16:creationId xmlns:a16="http://schemas.microsoft.com/office/drawing/2014/main" id="{FCF432FA-C759-10EB-AFF9-5C2146E79F70}"/>
              </a:ext>
            </a:extLst>
          </p:cNvPr>
          <p:cNvGrpSpPr/>
          <p:nvPr/>
        </p:nvGrpSpPr>
        <p:grpSpPr>
          <a:xfrm>
            <a:off x="585600" y="562706"/>
            <a:ext cx="11606399" cy="6307263"/>
            <a:chOff x="585599" y="550800"/>
            <a:chExt cx="11606399" cy="6307263"/>
          </a:xfrm>
        </p:grpSpPr>
        <p:sp>
          <p:nvSpPr>
            <p:cNvPr id="7" name="Forme libre : forme 6">
              <a:extLst>
                <a:ext uri="{FF2B5EF4-FFF2-40B4-BE49-F238E27FC236}">
                  <a16:creationId xmlns:a16="http://schemas.microsoft.com/office/drawing/2014/main" id="{BBB0031D-E967-2DBB-B665-501591DFCC59}"/>
                </a:ext>
              </a:extLst>
            </p:cNvPr>
            <p:cNvSpPr/>
            <p:nvPr/>
          </p:nvSpPr>
          <p:spPr>
            <a:xfrm>
              <a:off x="11484389" y="4696032"/>
              <a:ext cx="707609" cy="2161967"/>
            </a:xfrm>
            <a:custGeom>
              <a:avLst/>
              <a:gdLst>
                <a:gd name="connsiteX0" fmla="*/ 707610 w 707609"/>
                <a:gd name="connsiteY0" fmla="*/ 0 h 2161967"/>
                <a:gd name="connsiteX1" fmla="*/ 0 w 707609"/>
                <a:gd name="connsiteY1" fmla="*/ 2161968 h 2161967"/>
                <a:gd name="connsiteX2" fmla="*/ 707610 w 707609"/>
                <a:gd name="connsiteY2" fmla="*/ 2161968 h 2161967"/>
                <a:gd name="connsiteX3" fmla="*/ 707610 w 707609"/>
                <a:gd name="connsiteY3" fmla="*/ 0 h 2161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7609" h="2161967">
                  <a:moveTo>
                    <a:pt x="707610" y="0"/>
                  </a:moveTo>
                  <a:cubicBezTo>
                    <a:pt x="610446" y="749601"/>
                    <a:pt x="374576" y="1484422"/>
                    <a:pt x="0" y="2161968"/>
                  </a:cubicBezTo>
                  <a:lnTo>
                    <a:pt x="707610" y="2161968"/>
                  </a:lnTo>
                  <a:lnTo>
                    <a:pt x="707610" y="0"/>
                  </a:lnTo>
                  <a:close/>
                </a:path>
              </a:pathLst>
            </a:custGeom>
            <a:solidFill>
              <a:schemeClr val="accent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" name="Forme libre : forme 7">
              <a:extLst>
                <a:ext uri="{FF2B5EF4-FFF2-40B4-BE49-F238E27FC236}">
                  <a16:creationId xmlns:a16="http://schemas.microsoft.com/office/drawing/2014/main" id="{2FC1B604-42DC-E4B5-AD71-1C33AFA90BC3}"/>
                </a:ext>
              </a:extLst>
            </p:cNvPr>
            <p:cNvSpPr/>
            <p:nvPr/>
          </p:nvSpPr>
          <p:spPr>
            <a:xfrm>
              <a:off x="11241922" y="550800"/>
              <a:ext cx="950076" cy="2562953"/>
            </a:xfrm>
            <a:custGeom>
              <a:avLst/>
              <a:gdLst>
                <a:gd name="connsiteX0" fmla="*/ 950076 w 950076"/>
                <a:gd name="connsiteY0" fmla="*/ 0 h 2562953"/>
                <a:gd name="connsiteX1" fmla="*/ 0 w 950076"/>
                <a:gd name="connsiteY1" fmla="*/ 0 h 2562953"/>
                <a:gd name="connsiteX2" fmla="*/ 950076 w 950076"/>
                <a:gd name="connsiteY2" fmla="*/ 2562953 h 2562953"/>
                <a:gd name="connsiteX3" fmla="*/ 950076 w 950076"/>
                <a:gd name="connsiteY3" fmla="*/ 0 h 2562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0076" h="2562953">
                  <a:moveTo>
                    <a:pt x="950076" y="0"/>
                  </a:moveTo>
                  <a:lnTo>
                    <a:pt x="0" y="0"/>
                  </a:lnTo>
                  <a:cubicBezTo>
                    <a:pt x="516707" y="784004"/>
                    <a:pt x="833441" y="1662744"/>
                    <a:pt x="950076" y="2562953"/>
                  </a:cubicBezTo>
                  <a:lnTo>
                    <a:pt x="950076" y="0"/>
                  </a:lnTo>
                  <a:close/>
                </a:path>
              </a:pathLst>
            </a:custGeom>
            <a:solidFill>
              <a:schemeClr val="accent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" name="Forme libre : forme 8">
              <a:extLst>
                <a:ext uri="{FF2B5EF4-FFF2-40B4-BE49-F238E27FC236}">
                  <a16:creationId xmlns:a16="http://schemas.microsoft.com/office/drawing/2014/main" id="{C4C9C21E-A233-5912-87AF-AEC375A418EC}"/>
                </a:ext>
              </a:extLst>
            </p:cNvPr>
            <p:cNvSpPr/>
            <p:nvPr/>
          </p:nvSpPr>
          <p:spPr>
            <a:xfrm>
              <a:off x="585599" y="2153529"/>
              <a:ext cx="1743433" cy="3502534"/>
            </a:xfrm>
            <a:custGeom>
              <a:avLst/>
              <a:gdLst>
                <a:gd name="connsiteX0" fmla="*/ 0 w 1743433"/>
                <a:gd name="connsiteY0" fmla="*/ 0 h 3502534"/>
                <a:gd name="connsiteX1" fmla="*/ 0 w 1743433"/>
                <a:gd name="connsiteY1" fmla="*/ 3502535 h 3502534"/>
                <a:gd name="connsiteX2" fmla="*/ 1743434 w 1743433"/>
                <a:gd name="connsiteY2" fmla="*/ 1751236 h 3502534"/>
                <a:gd name="connsiteX3" fmla="*/ 0 w 1743433"/>
                <a:gd name="connsiteY3" fmla="*/ 0 h 3502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3433" h="3502534">
                  <a:moveTo>
                    <a:pt x="0" y="0"/>
                  </a:moveTo>
                  <a:lnTo>
                    <a:pt x="0" y="3502535"/>
                  </a:lnTo>
                  <a:lnTo>
                    <a:pt x="1743434" y="17512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0" name="Forme libre : forme 9">
              <a:extLst>
                <a:ext uri="{FF2B5EF4-FFF2-40B4-BE49-F238E27FC236}">
                  <a16:creationId xmlns:a16="http://schemas.microsoft.com/office/drawing/2014/main" id="{31189A6C-E6F9-B13B-CE0B-7ECA49881B59}"/>
                </a:ext>
              </a:extLst>
            </p:cNvPr>
            <p:cNvSpPr/>
            <p:nvPr/>
          </p:nvSpPr>
          <p:spPr>
            <a:xfrm>
              <a:off x="585599" y="550800"/>
              <a:ext cx="4228091" cy="6307200"/>
            </a:xfrm>
            <a:custGeom>
              <a:avLst/>
              <a:gdLst>
                <a:gd name="connsiteX0" fmla="*/ 889126 w 4228091"/>
                <a:gd name="connsiteY0" fmla="*/ 0 h 6307200"/>
                <a:gd name="connsiteX1" fmla="*/ 602518 w 4228091"/>
                <a:gd name="connsiteY1" fmla="*/ 0 h 6307200"/>
                <a:gd name="connsiteX2" fmla="*/ 0 w 4228091"/>
                <a:gd name="connsiteY2" fmla="*/ 605236 h 6307200"/>
                <a:gd name="connsiteX3" fmla="*/ 0 w 4228091"/>
                <a:gd name="connsiteY3" fmla="*/ 1602730 h 6307200"/>
                <a:gd name="connsiteX4" fmla="*/ 1743434 w 4228091"/>
                <a:gd name="connsiteY4" fmla="*/ 3354029 h 6307200"/>
                <a:gd name="connsiteX5" fmla="*/ 0 w 4228091"/>
                <a:gd name="connsiteY5" fmla="*/ 5105265 h 6307200"/>
                <a:gd name="connsiteX6" fmla="*/ 0 w 4228091"/>
                <a:gd name="connsiteY6" fmla="*/ 6307200 h 6307200"/>
                <a:gd name="connsiteX7" fmla="*/ 1288120 w 4228091"/>
                <a:gd name="connsiteY7" fmla="*/ 6307200 h 6307200"/>
                <a:gd name="connsiteX8" fmla="*/ 4228091 w 4228091"/>
                <a:gd name="connsiteY8" fmla="*/ 3353965 h 6307200"/>
                <a:gd name="connsiteX9" fmla="*/ 889126 w 4228091"/>
                <a:gd name="connsiteY9" fmla="*/ 0 h 630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28091" h="6307200">
                  <a:moveTo>
                    <a:pt x="889126" y="0"/>
                  </a:moveTo>
                  <a:lnTo>
                    <a:pt x="602518" y="0"/>
                  </a:lnTo>
                  <a:cubicBezTo>
                    <a:pt x="269738" y="0"/>
                    <a:pt x="0" y="270955"/>
                    <a:pt x="0" y="605236"/>
                  </a:cubicBezTo>
                  <a:lnTo>
                    <a:pt x="0" y="1602730"/>
                  </a:lnTo>
                  <a:lnTo>
                    <a:pt x="1743434" y="3354029"/>
                  </a:lnTo>
                  <a:lnTo>
                    <a:pt x="0" y="5105265"/>
                  </a:lnTo>
                  <a:lnTo>
                    <a:pt x="0" y="6307200"/>
                  </a:lnTo>
                  <a:lnTo>
                    <a:pt x="1288120" y="6307200"/>
                  </a:lnTo>
                  <a:lnTo>
                    <a:pt x="4228091" y="3353965"/>
                  </a:lnTo>
                  <a:lnTo>
                    <a:pt x="889126" y="0"/>
                  </a:ln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1" name="Forme libre : forme 10">
              <a:extLst>
                <a:ext uri="{FF2B5EF4-FFF2-40B4-BE49-F238E27FC236}">
                  <a16:creationId xmlns:a16="http://schemas.microsoft.com/office/drawing/2014/main" id="{B262F784-A88D-CA7C-B950-B3D1C9709236}"/>
                </a:ext>
              </a:extLst>
            </p:cNvPr>
            <p:cNvSpPr/>
            <p:nvPr/>
          </p:nvSpPr>
          <p:spPr>
            <a:xfrm>
              <a:off x="8928570" y="550800"/>
              <a:ext cx="3263428" cy="6307200"/>
            </a:xfrm>
            <a:custGeom>
              <a:avLst/>
              <a:gdLst>
                <a:gd name="connsiteX0" fmla="*/ 3263428 w 3263428"/>
                <a:gd name="connsiteY0" fmla="*/ 2562953 h 6307200"/>
                <a:gd name="connsiteX1" fmla="*/ 2313352 w 3263428"/>
                <a:gd name="connsiteY1" fmla="*/ 0 h 6307200"/>
                <a:gd name="connsiteX2" fmla="*/ 0 w 3263428"/>
                <a:gd name="connsiteY2" fmla="*/ 0 h 6307200"/>
                <a:gd name="connsiteX3" fmla="*/ 303099 w 3263428"/>
                <a:gd name="connsiteY3" fmla="*/ 304466 h 6307200"/>
                <a:gd name="connsiteX4" fmla="*/ 395950 w 3263428"/>
                <a:gd name="connsiteY4" fmla="*/ 6307200 h 6307200"/>
                <a:gd name="connsiteX5" fmla="*/ 2555819 w 3263428"/>
                <a:gd name="connsiteY5" fmla="*/ 6307200 h 6307200"/>
                <a:gd name="connsiteX6" fmla="*/ 3263428 w 3263428"/>
                <a:gd name="connsiteY6" fmla="*/ 4145232 h 6307200"/>
                <a:gd name="connsiteX7" fmla="*/ 3263428 w 3263428"/>
                <a:gd name="connsiteY7" fmla="*/ 2562889 h 630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3428" h="6307200">
                  <a:moveTo>
                    <a:pt x="3263428" y="2562953"/>
                  </a:moveTo>
                  <a:cubicBezTo>
                    <a:pt x="3146793" y="1662807"/>
                    <a:pt x="2830060" y="784004"/>
                    <a:pt x="2313352" y="0"/>
                  </a:cubicBezTo>
                  <a:lnTo>
                    <a:pt x="0" y="0"/>
                  </a:lnTo>
                  <a:lnTo>
                    <a:pt x="303099" y="304466"/>
                  </a:lnTo>
                  <a:cubicBezTo>
                    <a:pt x="1945373" y="1954404"/>
                    <a:pt x="1976260" y="4619228"/>
                    <a:pt x="395950" y="6307200"/>
                  </a:cubicBezTo>
                  <a:lnTo>
                    <a:pt x="2555819" y="6307200"/>
                  </a:lnTo>
                  <a:cubicBezTo>
                    <a:pt x="2930394" y="5629654"/>
                    <a:pt x="3166265" y="4894897"/>
                    <a:pt x="3263428" y="4145232"/>
                  </a:cubicBezTo>
                  <a:lnTo>
                    <a:pt x="3263428" y="2562889"/>
                  </a:ln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2" name="Forme libre : forme 11">
              <a:extLst>
                <a:ext uri="{FF2B5EF4-FFF2-40B4-BE49-F238E27FC236}">
                  <a16:creationId xmlns:a16="http://schemas.microsoft.com/office/drawing/2014/main" id="{1BB6080D-9884-AEFA-6B65-FE880A679CE1}"/>
                </a:ext>
              </a:extLst>
            </p:cNvPr>
            <p:cNvSpPr/>
            <p:nvPr userDrawn="1"/>
          </p:nvSpPr>
          <p:spPr>
            <a:xfrm>
              <a:off x="1474725" y="550800"/>
              <a:ext cx="5500291" cy="6307200"/>
            </a:xfrm>
            <a:custGeom>
              <a:avLst/>
              <a:gdLst>
                <a:gd name="connsiteX0" fmla="*/ 5272350 w 5500291"/>
                <a:gd name="connsiteY0" fmla="*/ 2800270 h 6307200"/>
                <a:gd name="connsiteX1" fmla="*/ 2484594 w 5500291"/>
                <a:gd name="connsiteY1" fmla="*/ 0 h 6307200"/>
                <a:gd name="connsiteX2" fmla="*/ 0 w 5500291"/>
                <a:gd name="connsiteY2" fmla="*/ 0 h 6307200"/>
                <a:gd name="connsiteX3" fmla="*/ 3338901 w 5500291"/>
                <a:gd name="connsiteY3" fmla="*/ 3353965 h 6307200"/>
                <a:gd name="connsiteX4" fmla="*/ 398930 w 5500291"/>
                <a:gd name="connsiteY4" fmla="*/ 6307200 h 6307200"/>
                <a:gd name="connsiteX5" fmla="*/ 2883525 w 5500291"/>
                <a:gd name="connsiteY5" fmla="*/ 6307200 h 6307200"/>
                <a:gd name="connsiteX6" fmla="*/ 5272350 w 5500291"/>
                <a:gd name="connsiteY6" fmla="*/ 3907661 h 6307200"/>
                <a:gd name="connsiteX7" fmla="*/ 5272350 w 5500291"/>
                <a:gd name="connsiteY7" fmla="*/ 2800333 h 630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00291" h="6307200">
                  <a:moveTo>
                    <a:pt x="5272350" y="2800270"/>
                  </a:moveTo>
                  <a:lnTo>
                    <a:pt x="2484594" y="0"/>
                  </a:lnTo>
                  <a:lnTo>
                    <a:pt x="0" y="0"/>
                  </a:lnTo>
                  <a:lnTo>
                    <a:pt x="3338901" y="3353965"/>
                  </a:lnTo>
                  <a:lnTo>
                    <a:pt x="398930" y="6307200"/>
                  </a:lnTo>
                  <a:lnTo>
                    <a:pt x="2883525" y="6307200"/>
                  </a:lnTo>
                  <a:lnTo>
                    <a:pt x="5272350" y="3907661"/>
                  </a:lnTo>
                  <a:cubicBezTo>
                    <a:pt x="5576273" y="3602367"/>
                    <a:pt x="5576273" y="3105627"/>
                    <a:pt x="5272350" y="2800333"/>
                  </a:cubicBezTo>
                  <a:close/>
                </a:path>
              </a:pathLst>
            </a:custGeom>
            <a:solidFill>
              <a:schemeClr val="accent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3" name="Forme libre : forme 12">
              <a:extLst>
                <a:ext uri="{FF2B5EF4-FFF2-40B4-BE49-F238E27FC236}">
                  <a16:creationId xmlns:a16="http://schemas.microsoft.com/office/drawing/2014/main" id="{F7D90E7B-D234-0016-E657-D894D8DC2844}"/>
                </a:ext>
              </a:extLst>
            </p:cNvPr>
            <p:cNvSpPr/>
            <p:nvPr/>
          </p:nvSpPr>
          <p:spPr>
            <a:xfrm>
              <a:off x="6443977" y="550800"/>
              <a:ext cx="4043032" cy="6307263"/>
            </a:xfrm>
            <a:custGeom>
              <a:avLst/>
              <a:gdLst>
                <a:gd name="connsiteX0" fmla="*/ 2787692 w 4043032"/>
                <a:gd name="connsiteY0" fmla="*/ 304466 h 6307263"/>
                <a:gd name="connsiteX1" fmla="*/ 2484594 w 4043032"/>
                <a:gd name="connsiteY1" fmla="*/ 0 h 6307263"/>
                <a:gd name="connsiteX2" fmla="*/ 0 w 4043032"/>
                <a:gd name="connsiteY2" fmla="*/ 0 h 6307263"/>
                <a:gd name="connsiteX3" fmla="*/ 1545427 w 4043032"/>
                <a:gd name="connsiteY3" fmla="*/ 1552399 h 6307263"/>
                <a:gd name="connsiteX4" fmla="*/ 1545427 w 4043032"/>
                <a:gd name="connsiteY4" fmla="*/ 5155595 h 6307263"/>
                <a:gd name="connsiteX5" fmla="*/ 398930 w 4043032"/>
                <a:gd name="connsiteY5" fmla="*/ 6307264 h 6307263"/>
                <a:gd name="connsiteX6" fmla="*/ 2880544 w 4043032"/>
                <a:gd name="connsiteY6" fmla="*/ 6307264 h 6307263"/>
                <a:gd name="connsiteX7" fmla="*/ 2787692 w 4043032"/>
                <a:gd name="connsiteY7" fmla="*/ 304529 h 6307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43032" h="6307263">
                  <a:moveTo>
                    <a:pt x="2787692" y="304466"/>
                  </a:moveTo>
                  <a:lnTo>
                    <a:pt x="2484594" y="0"/>
                  </a:lnTo>
                  <a:lnTo>
                    <a:pt x="0" y="0"/>
                  </a:lnTo>
                  <a:lnTo>
                    <a:pt x="1545427" y="1552399"/>
                  </a:lnTo>
                  <a:cubicBezTo>
                    <a:pt x="2534255" y="2545879"/>
                    <a:pt x="2534255" y="4162242"/>
                    <a:pt x="1545427" y="5155595"/>
                  </a:cubicBezTo>
                  <a:lnTo>
                    <a:pt x="398930" y="6307264"/>
                  </a:lnTo>
                  <a:lnTo>
                    <a:pt x="2880544" y="6307264"/>
                  </a:lnTo>
                  <a:cubicBezTo>
                    <a:pt x="4460854" y="4619292"/>
                    <a:pt x="4429967" y="1954468"/>
                    <a:pt x="2787692" y="304529"/>
                  </a:cubicBezTo>
                  <a:close/>
                </a:path>
              </a:pathLst>
            </a:custGeom>
            <a:solidFill>
              <a:schemeClr val="accent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4" name="Forme libre : forme 13">
              <a:extLst>
                <a:ext uri="{FF2B5EF4-FFF2-40B4-BE49-F238E27FC236}">
                  <a16:creationId xmlns:a16="http://schemas.microsoft.com/office/drawing/2014/main" id="{D04863B4-208A-7734-B223-CB199EE683BE}"/>
                </a:ext>
              </a:extLst>
            </p:cNvPr>
            <p:cNvSpPr/>
            <p:nvPr/>
          </p:nvSpPr>
          <p:spPr>
            <a:xfrm>
              <a:off x="3959319" y="550800"/>
              <a:ext cx="4771705" cy="6307136"/>
            </a:xfrm>
            <a:custGeom>
              <a:avLst/>
              <a:gdLst>
                <a:gd name="connsiteX0" fmla="*/ 4030085 w 4771705"/>
                <a:gd name="connsiteY0" fmla="*/ 1552399 h 6307136"/>
                <a:gd name="connsiteX1" fmla="*/ 2484658 w 4771705"/>
                <a:gd name="connsiteY1" fmla="*/ 0 h 6307136"/>
                <a:gd name="connsiteX2" fmla="*/ 0 w 4771705"/>
                <a:gd name="connsiteY2" fmla="*/ 0 h 6307136"/>
                <a:gd name="connsiteX3" fmla="*/ 2787756 w 4771705"/>
                <a:gd name="connsiteY3" fmla="*/ 2800270 h 6307136"/>
                <a:gd name="connsiteX4" fmla="*/ 2787756 w 4771705"/>
                <a:gd name="connsiteY4" fmla="*/ 3907597 h 6307136"/>
                <a:gd name="connsiteX5" fmla="*/ 398931 w 4771705"/>
                <a:gd name="connsiteY5" fmla="*/ 6307136 h 6307136"/>
                <a:gd name="connsiteX6" fmla="*/ 2883588 w 4771705"/>
                <a:gd name="connsiteY6" fmla="*/ 6307136 h 6307136"/>
                <a:gd name="connsiteX7" fmla="*/ 4030085 w 4771705"/>
                <a:gd name="connsiteY7" fmla="*/ 5155467 h 6307136"/>
                <a:gd name="connsiteX8" fmla="*/ 4030085 w 4771705"/>
                <a:gd name="connsiteY8" fmla="*/ 1552272 h 6307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71705" h="6307136">
                  <a:moveTo>
                    <a:pt x="4030085" y="1552399"/>
                  </a:moveTo>
                  <a:lnTo>
                    <a:pt x="2484658" y="0"/>
                  </a:lnTo>
                  <a:lnTo>
                    <a:pt x="0" y="0"/>
                  </a:lnTo>
                  <a:lnTo>
                    <a:pt x="2787756" y="2800270"/>
                  </a:lnTo>
                  <a:cubicBezTo>
                    <a:pt x="3091679" y="3105563"/>
                    <a:pt x="3091679" y="3602367"/>
                    <a:pt x="2787756" y="3907597"/>
                  </a:cubicBezTo>
                  <a:lnTo>
                    <a:pt x="398931" y="6307136"/>
                  </a:lnTo>
                  <a:lnTo>
                    <a:pt x="2883588" y="6307136"/>
                  </a:lnTo>
                  <a:lnTo>
                    <a:pt x="4030085" y="5155467"/>
                  </a:lnTo>
                  <a:cubicBezTo>
                    <a:pt x="5018912" y="4162115"/>
                    <a:pt x="5018912" y="2545752"/>
                    <a:pt x="4030085" y="1552272"/>
                  </a:cubicBez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pic>
        <p:nvPicPr>
          <p:cNvPr id="16" name="Graphique 15">
            <a:extLst>
              <a:ext uri="{FF2B5EF4-FFF2-40B4-BE49-F238E27FC236}">
                <a16:creationId xmlns:a16="http://schemas.microsoft.com/office/drawing/2014/main" id="{7976D82E-DAC4-34F5-B6FD-0C4C9A1AFC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2619" y="6538912"/>
            <a:ext cx="162000" cy="162000"/>
          </a:xfrm>
          <a:prstGeom prst="rect">
            <a:avLst/>
          </a:prstGeom>
        </p:spPr>
      </p:pic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8DB87511-5557-8950-7AA1-8FB441E254C8}"/>
              </a:ext>
            </a:extLst>
          </p:cNvPr>
          <p:cNvCxnSpPr>
            <a:cxnSpLocks/>
          </p:cNvCxnSpPr>
          <p:nvPr userDrawn="1"/>
        </p:nvCxnSpPr>
        <p:spPr>
          <a:xfrm>
            <a:off x="587374" y="6377239"/>
            <a:ext cx="1101725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Espace réservé du texte 23">
            <a:extLst>
              <a:ext uri="{FF2B5EF4-FFF2-40B4-BE49-F238E27FC236}">
                <a16:creationId xmlns:a16="http://schemas.microsoft.com/office/drawing/2014/main" id="{734138BD-762D-6710-8017-8ED74A7EB3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55413" y="1714870"/>
            <a:ext cx="3960000" cy="3616375"/>
          </a:xfrm>
        </p:spPr>
        <p:txBody>
          <a:bodyPr wrap="square">
            <a:spAutoFit/>
          </a:bodyPr>
          <a:lstStyle>
            <a:lvl1pPr algn="ctr">
              <a:defRPr sz="23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02</a:t>
            </a:r>
          </a:p>
        </p:txBody>
      </p:sp>
      <p:sp>
        <p:nvSpPr>
          <p:cNvPr id="31" name="Espace réservé du texte 30">
            <a:extLst>
              <a:ext uri="{FF2B5EF4-FFF2-40B4-BE49-F238E27FC236}">
                <a16:creationId xmlns:a16="http://schemas.microsoft.com/office/drawing/2014/main" id="{2CE3FB65-E529-3DB4-185C-CFE3331A4A9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888163" y="3359591"/>
            <a:ext cx="4716462" cy="461665"/>
          </a:xfrm>
        </p:spPr>
        <p:txBody>
          <a:bodyPr wrap="square">
            <a:spAutoFit/>
          </a:bodyPr>
          <a:lstStyle>
            <a:lvl1pPr algn="l">
              <a:defRPr sz="3000">
                <a:solidFill>
                  <a:schemeClr val="bg1"/>
                </a:solidFill>
                <a:latin typeface="Outfit Medium" pitchFamily="2" charset="0"/>
              </a:defRPr>
            </a:lvl1pPr>
          </a:lstStyle>
          <a:p>
            <a:pPr lvl="0"/>
            <a:r>
              <a:rPr lang="fr-FR"/>
              <a:t>Titre du chapitre</a:t>
            </a:r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D356E84E-F1B7-66A1-DCA1-6406C3BDE1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7544" y="6591379"/>
            <a:ext cx="36000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1">
                <a:solidFill>
                  <a:schemeClr val="bg1"/>
                </a:solidFill>
              </a:defRPr>
            </a:lvl1pPr>
          </a:lstStyle>
          <a:p>
            <a:r>
              <a:rPr lang="fr-FR"/>
              <a:t>Titre de la présentation</a:t>
            </a:r>
            <a:endParaRPr lang="fr-FR" b="0"/>
          </a:p>
        </p:txBody>
      </p:sp>
      <p:sp>
        <p:nvSpPr>
          <p:cNvPr id="27" name="Espace réservé du numéro de diapositive 5">
            <a:extLst>
              <a:ext uri="{FF2B5EF4-FFF2-40B4-BE49-F238E27FC236}">
                <a16:creationId xmlns:a16="http://schemas.microsoft.com/office/drawing/2014/main" id="{1D83333F-8438-137C-54B1-CFC08B48C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625" y="6591379"/>
            <a:ext cx="36000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B3CD16ED-9AA8-4003-ACD3-424D078486A0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8" name="Espace réservé de la date 1">
            <a:extLst>
              <a:ext uri="{FF2B5EF4-FFF2-40B4-BE49-F238E27FC236}">
                <a16:creationId xmlns:a16="http://schemas.microsoft.com/office/drawing/2014/main" id="{0564F8EC-CF04-A745-2FFE-F01C703ED0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556000" y="6591379"/>
            <a:ext cx="1080000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r>
              <a:rPr lang="fr-FR"/>
              <a:t>01 — 05 — 2024</a:t>
            </a:r>
          </a:p>
        </p:txBody>
      </p:sp>
    </p:spTree>
    <p:extLst>
      <p:ext uri="{BB962C8B-B14F-4D97-AF65-F5344CB8AC3E}">
        <p14:creationId xmlns:p14="http://schemas.microsoft.com/office/powerpoint/2010/main" val="17083249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39">
          <p15:clr>
            <a:srgbClr val="FBAE40"/>
          </p15:clr>
        </p15:guide>
        <p15:guide id="2" pos="2479">
          <p15:clr>
            <a:srgbClr val="FBAE40"/>
          </p15:clr>
        </p15:guide>
        <p15:guide id="3" orient="horz" pos="2341">
          <p15:clr>
            <a:srgbClr val="FBAE40"/>
          </p15:clr>
        </p15:guide>
        <p15:guide id="4" orient="horz" pos="2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 Vagues 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 : avec coin arrondi et coin rogné en haut 14">
            <a:extLst>
              <a:ext uri="{FF2B5EF4-FFF2-40B4-BE49-F238E27FC236}">
                <a16:creationId xmlns:a16="http://schemas.microsoft.com/office/drawing/2014/main" id="{AA5E2887-4395-21CA-366E-9C42FF464B8C}"/>
              </a:ext>
            </a:extLst>
          </p:cNvPr>
          <p:cNvSpPr/>
          <p:nvPr userDrawn="1"/>
        </p:nvSpPr>
        <p:spPr>
          <a:xfrm>
            <a:off x="587374" y="562579"/>
            <a:ext cx="11592000" cy="6286696"/>
          </a:xfrm>
          <a:prstGeom prst="snipRoundRect">
            <a:avLst>
              <a:gd name="adj1" fmla="val 9818"/>
              <a:gd name="adj2" fmla="val 0"/>
            </a:avLst>
          </a:prstGeom>
          <a:solidFill>
            <a:srgbClr val="21AB8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" name="Graphique 2">
            <a:extLst>
              <a:ext uri="{FF2B5EF4-FFF2-40B4-BE49-F238E27FC236}">
                <a16:creationId xmlns:a16="http://schemas.microsoft.com/office/drawing/2014/main" id="{FCF432FA-C759-10EB-AFF9-5C2146E79F70}"/>
              </a:ext>
            </a:extLst>
          </p:cNvPr>
          <p:cNvGrpSpPr/>
          <p:nvPr/>
        </p:nvGrpSpPr>
        <p:grpSpPr>
          <a:xfrm>
            <a:off x="585600" y="562706"/>
            <a:ext cx="11606399" cy="6307263"/>
            <a:chOff x="585599" y="550800"/>
            <a:chExt cx="11606399" cy="6307263"/>
          </a:xfrm>
        </p:grpSpPr>
        <p:sp>
          <p:nvSpPr>
            <p:cNvPr id="7" name="Forme libre : forme 6">
              <a:extLst>
                <a:ext uri="{FF2B5EF4-FFF2-40B4-BE49-F238E27FC236}">
                  <a16:creationId xmlns:a16="http://schemas.microsoft.com/office/drawing/2014/main" id="{BBB0031D-E967-2DBB-B665-501591DFCC59}"/>
                </a:ext>
              </a:extLst>
            </p:cNvPr>
            <p:cNvSpPr/>
            <p:nvPr/>
          </p:nvSpPr>
          <p:spPr>
            <a:xfrm>
              <a:off x="11484389" y="4696032"/>
              <a:ext cx="707609" cy="2161967"/>
            </a:xfrm>
            <a:custGeom>
              <a:avLst/>
              <a:gdLst>
                <a:gd name="connsiteX0" fmla="*/ 707610 w 707609"/>
                <a:gd name="connsiteY0" fmla="*/ 0 h 2161967"/>
                <a:gd name="connsiteX1" fmla="*/ 0 w 707609"/>
                <a:gd name="connsiteY1" fmla="*/ 2161968 h 2161967"/>
                <a:gd name="connsiteX2" fmla="*/ 707610 w 707609"/>
                <a:gd name="connsiteY2" fmla="*/ 2161968 h 2161967"/>
                <a:gd name="connsiteX3" fmla="*/ 707610 w 707609"/>
                <a:gd name="connsiteY3" fmla="*/ 0 h 2161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7609" h="2161967">
                  <a:moveTo>
                    <a:pt x="707610" y="0"/>
                  </a:moveTo>
                  <a:cubicBezTo>
                    <a:pt x="610446" y="749601"/>
                    <a:pt x="374576" y="1484422"/>
                    <a:pt x="0" y="2161968"/>
                  </a:cubicBezTo>
                  <a:lnTo>
                    <a:pt x="707610" y="2161968"/>
                  </a:lnTo>
                  <a:lnTo>
                    <a:pt x="707610" y="0"/>
                  </a:lnTo>
                  <a:close/>
                </a:path>
              </a:pathLst>
            </a:custGeom>
            <a:solidFill>
              <a:srgbClr val="37635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" name="Forme libre : forme 7">
              <a:extLst>
                <a:ext uri="{FF2B5EF4-FFF2-40B4-BE49-F238E27FC236}">
                  <a16:creationId xmlns:a16="http://schemas.microsoft.com/office/drawing/2014/main" id="{2FC1B604-42DC-E4B5-AD71-1C33AFA90BC3}"/>
                </a:ext>
              </a:extLst>
            </p:cNvPr>
            <p:cNvSpPr/>
            <p:nvPr/>
          </p:nvSpPr>
          <p:spPr>
            <a:xfrm>
              <a:off x="11241922" y="550800"/>
              <a:ext cx="950076" cy="2562953"/>
            </a:xfrm>
            <a:custGeom>
              <a:avLst/>
              <a:gdLst>
                <a:gd name="connsiteX0" fmla="*/ 950076 w 950076"/>
                <a:gd name="connsiteY0" fmla="*/ 0 h 2562953"/>
                <a:gd name="connsiteX1" fmla="*/ 0 w 950076"/>
                <a:gd name="connsiteY1" fmla="*/ 0 h 2562953"/>
                <a:gd name="connsiteX2" fmla="*/ 950076 w 950076"/>
                <a:gd name="connsiteY2" fmla="*/ 2562953 h 2562953"/>
                <a:gd name="connsiteX3" fmla="*/ 950076 w 950076"/>
                <a:gd name="connsiteY3" fmla="*/ 0 h 2562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0076" h="2562953">
                  <a:moveTo>
                    <a:pt x="950076" y="0"/>
                  </a:moveTo>
                  <a:lnTo>
                    <a:pt x="0" y="0"/>
                  </a:lnTo>
                  <a:cubicBezTo>
                    <a:pt x="516707" y="784004"/>
                    <a:pt x="833441" y="1662744"/>
                    <a:pt x="950076" y="2562953"/>
                  </a:cubicBezTo>
                  <a:lnTo>
                    <a:pt x="950076" y="0"/>
                  </a:lnTo>
                  <a:close/>
                </a:path>
              </a:pathLst>
            </a:custGeom>
            <a:solidFill>
              <a:srgbClr val="37635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" name="Forme libre : forme 8">
              <a:extLst>
                <a:ext uri="{FF2B5EF4-FFF2-40B4-BE49-F238E27FC236}">
                  <a16:creationId xmlns:a16="http://schemas.microsoft.com/office/drawing/2014/main" id="{C4C9C21E-A233-5912-87AF-AEC375A418EC}"/>
                </a:ext>
              </a:extLst>
            </p:cNvPr>
            <p:cNvSpPr/>
            <p:nvPr/>
          </p:nvSpPr>
          <p:spPr>
            <a:xfrm>
              <a:off x="585599" y="2153529"/>
              <a:ext cx="1743433" cy="3502534"/>
            </a:xfrm>
            <a:custGeom>
              <a:avLst/>
              <a:gdLst>
                <a:gd name="connsiteX0" fmla="*/ 0 w 1743433"/>
                <a:gd name="connsiteY0" fmla="*/ 0 h 3502534"/>
                <a:gd name="connsiteX1" fmla="*/ 0 w 1743433"/>
                <a:gd name="connsiteY1" fmla="*/ 3502535 h 3502534"/>
                <a:gd name="connsiteX2" fmla="*/ 1743434 w 1743433"/>
                <a:gd name="connsiteY2" fmla="*/ 1751236 h 3502534"/>
                <a:gd name="connsiteX3" fmla="*/ 0 w 1743433"/>
                <a:gd name="connsiteY3" fmla="*/ 0 h 3502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3433" h="3502534">
                  <a:moveTo>
                    <a:pt x="0" y="0"/>
                  </a:moveTo>
                  <a:lnTo>
                    <a:pt x="0" y="3502535"/>
                  </a:lnTo>
                  <a:lnTo>
                    <a:pt x="1743434" y="17512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7635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0" name="Forme libre : forme 9">
              <a:extLst>
                <a:ext uri="{FF2B5EF4-FFF2-40B4-BE49-F238E27FC236}">
                  <a16:creationId xmlns:a16="http://schemas.microsoft.com/office/drawing/2014/main" id="{31189A6C-E6F9-B13B-CE0B-7ECA49881B59}"/>
                </a:ext>
              </a:extLst>
            </p:cNvPr>
            <p:cNvSpPr/>
            <p:nvPr/>
          </p:nvSpPr>
          <p:spPr>
            <a:xfrm>
              <a:off x="585599" y="550800"/>
              <a:ext cx="4228091" cy="6307200"/>
            </a:xfrm>
            <a:custGeom>
              <a:avLst/>
              <a:gdLst>
                <a:gd name="connsiteX0" fmla="*/ 889126 w 4228091"/>
                <a:gd name="connsiteY0" fmla="*/ 0 h 6307200"/>
                <a:gd name="connsiteX1" fmla="*/ 602518 w 4228091"/>
                <a:gd name="connsiteY1" fmla="*/ 0 h 6307200"/>
                <a:gd name="connsiteX2" fmla="*/ 0 w 4228091"/>
                <a:gd name="connsiteY2" fmla="*/ 605236 h 6307200"/>
                <a:gd name="connsiteX3" fmla="*/ 0 w 4228091"/>
                <a:gd name="connsiteY3" fmla="*/ 1602730 h 6307200"/>
                <a:gd name="connsiteX4" fmla="*/ 1743434 w 4228091"/>
                <a:gd name="connsiteY4" fmla="*/ 3354029 h 6307200"/>
                <a:gd name="connsiteX5" fmla="*/ 0 w 4228091"/>
                <a:gd name="connsiteY5" fmla="*/ 5105265 h 6307200"/>
                <a:gd name="connsiteX6" fmla="*/ 0 w 4228091"/>
                <a:gd name="connsiteY6" fmla="*/ 6307200 h 6307200"/>
                <a:gd name="connsiteX7" fmla="*/ 1288120 w 4228091"/>
                <a:gd name="connsiteY7" fmla="*/ 6307200 h 6307200"/>
                <a:gd name="connsiteX8" fmla="*/ 4228091 w 4228091"/>
                <a:gd name="connsiteY8" fmla="*/ 3353965 h 6307200"/>
                <a:gd name="connsiteX9" fmla="*/ 889126 w 4228091"/>
                <a:gd name="connsiteY9" fmla="*/ 0 h 630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28091" h="6307200">
                  <a:moveTo>
                    <a:pt x="889126" y="0"/>
                  </a:moveTo>
                  <a:lnTo>
                    <a:pt x="602518" y="0"/>
                  </a:lnTo>
                  <a:cubicBezTo>
                    <a:pt x="269738" y="0"/>
                    <a:pt x="0" y="270955"/>
                    <a:pt x="0" y="605236"/>
                  </a:cubicBezTo>
                  <a:lnTo>
                    <a:pt x="0" y="1602730"/>
                  </a:lnTo>
                  <a:lnTo>
                    <a:pt x="1743434" y="3354029"/>
                  </a:lnTo>
                  <a:lnTo>
                    <a:pt x="0" y="5105265"/>
                  </a:lnTo>
                  <a:lnTo>
                    <a:pt x="0" y="6307200"/>
                  </a:lnTo>
                  <a:lnTo>
                    <a:pt x="1288120" y="6307200"/>
                  </a:lnTo>
                  <a:lnTo>
                    <a:pt x="4228091" y="3353965"/>
                  </a:lnTo>
                  <a:lnTo>
                    <a:pt x="889126" y="0"/>
                  </a:lnTo>
                  <a:close/>
                </a:path>
              </a:pathLst>
            </a:custGeom>
            <a:solidFill>
              <a:srgbClr val="21AB8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1" name="Forme libre : forme 10">
              <a:extLst>
                <a:ext uri="{FF2B5EF4-FFF2-40B4-BE49-F238E27FC236}">
                  <a16:creationId xmlns:a16="http://schemas.microsoft.com/office/drawing/2014/main" id="{B262F784-A88D-CA7C-B950-B3D1C9709236}"/>
                </a:ext>
              </a:extLst>
            </p:cNvPr>
            <p:cNvSpPr/>
            <p:nvPr/>
          </p:nvSpPr>
          <p:spPr>
            <a:xfrm>
              <a:off x="8928570" y="550800"/>
              <a:ext cx="3263428" cy="6307200"/>
            </a:xfrm>
            <a:custGeom>
              <a:avLst/>
              <a:gdLst>
                <a:gd name="connsiteX0" fmla="*/ 3263428 w 3263428"/>
                <a:gd name="connsiteY0" fmla="*/ 2562953 h 6307200"/>
                <a:gd name="connsiteX1" fmla="*/ 2313352 w 3263428"/>
                <a:gd name="connsiteY1" fmla="*/ 0 h 6307200"/>
                <a:gd name="connsiteX2" fmla="*/ 0 w 3263428"/>
                <a:gd name="connsiteY2" fmla="*/ 0 h 6307200"/>
                <a:gd name="connsiteX3" fmla="*/ 303099 w 3263428"/>
                <a:gd name="connsiteY3" fmla="*/ 304466 h 6307200"/>
                <a:gd name="connsiteX4" fmla="*/ 395950 w 3263428"/>
                <a:gd name="connsiteY4" fmla="*/ 6307200 h 6307200"/>
                <a:gd name="connsiteX5" fmla="*/ 2555819 w 3263428"/>
                <a:gd name="connsiteY5" fmla="*/ 6307200 h 6307200"/>
                <a:gd name="connsiteX6" fmla="*/ 3263428 w 3263428"/>
                <a:gd name="connsiteY6" fmla="*/ 4145232 h 6307200"/>
                <a:gd name="connsiteX7" fmla="*/ 3263428 w 3263428"/>
                <a:gd name="connsiteY7" fmla="*/ 2562889 h 630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3428" h="6307200">
                  <a:moveTo>
                    <a:pt x="3263428" y="2562953"/>
                  </a:moveTo>
                  <a:cubicBezTo>
                    <a:pt x="3146793" y="1662807"/>
                    <a:pt x="2830060" y="784004"/>
                    <a:pt x="2313352" y="0"/>
                  </a:cubicBezTo>
                  <a:lnTo>
                    <a:pt x="0" y="0"/>
                  </a:lnTo>
                  <a:lnTo>
                    <a:pt x="303099" y="304466"/>
                  </a:lnTo>
                  <a:cubicBezTo>
                    <a:pt x="1945373" y="1954404"/>
                    <a:pt x="1976260" y="4619228"/>
                    <a:pt x="395950" y="6307200"/>
                  </a:cubicBezTo>
                  <a:lnTo>
                    <a:pt x="2555819" y="6307200"/>
                  </a:lnTo>
                  <a:cubicBezTo>
                    <a:pt x="2930394" y="5629654"/>
                    <a:pt x="3166265" y="4894897"/>
                    <a:pt x="3263428" y="4145232"/>
                  </a:cubicBezTo>
                  <a:lnTo>
                    <a:pt x="3263428" y="2562889"/>
                  </a:lnTo>
                  <a:close/>
                </a:path>
              </a:pathLst>
            </a:custGeom>
            <a:solidFill>
              <a:srgbClr val="21AB8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2" name="Forme libre : forme 11">
              <a:extLst>
                <a:ext uri="{FF2B5EF4-FFF2-40B4-BE49-F238E27FC236}">
                  <a16:creationId xmlns:a16="http://schemas.microsoft.com/office/drawing/2014/main" id="{1BB6080D-9884-AEFA-6B65-FE880A679CE1}"/>
                </a:ext>
              </a:extLst>
            </p:cNvPr>
            <p:cNvSpPr/>
            <p:nvPr userDrawn="1"/>
          </p:nvSpPr>
          <p:spPr>
            <a:xfrm>
              <a:off x="1474725" y="550800"/>
              <a:ext cx="5500291" cy="6307200"/>
            </a:xfrm>
            <a:custGeom>
              <a:avLst/>
              <a:gdLst>
                <a:gd name="connsiteX0" fmla="*/ 5272350 w 5500291"/>
                <a:gd name="connsiteY0" fmla="*/ 2800270 h 6307200"/>
                <a:gd name="connsiteX1" fmla="*/ 2484594 w 5500291"/>
                <a:gd name="connsiteY1" fmla="*/ 0 h 6307200"/>
                <a:gd name="connsiteX2" fmla="*/ 0 w 5500291"/>
                <a:gd name="connsiteY2" fmla="*/ 0 h 6307200"/>
                <a:gd name="connsiteX3" fmla="*/ 3338901 w 5500291"/>
                <a:gd name="connsiteY3" fmla="*/ 3353965 h 6307200"/>
                <a:gd name="connsiteX4" fmla="*/ 398930 w 5500291"/>
                <a:gd name="connsiteY4" fmla="*/ 6307200 h 6307200"/>
                <a:gd name="connsiteX5" fmla="*/ 2883525 w 5500291"/>
                <a:gd name="connsiteY5" fmla="*/ 6307200 h 6307200"/>
                <a:gd name="connsiteX6" fmla="*/ 5272350 w 5500291"/>
                <a:gd name="connsiteY6" fmla="*/ 3907661 h 6307200"/>
                <a:gd name="connsiteX7" fmla="*/ 5272350 w 5500291"/>
                <a:gd name="connsiteY7" fmla="*/ 2800333 h 630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00291" h="6307200">
                  <a:moveTo>
                    <a:pt x="5272350" y="2800270"/>
                  </a:moveTo>
                  <a:lnTo>
                    <a:pt x="2484594" y="0"/>
                  </a:lnTo>
                  <a:lnTo>
                    <a:pt x="0" y="0"/>
                  </a:lnTo>
                  <a:lnTo>
                    <a:pt x="3338901" y="3353965"/>
                  </a:lnTo>
                  <a:lnTo>
                    <a:pt x="398930" y="6307200"/>
                  </a:lnTo>
                  <a:lnTo>
                    <a:pt x="2883525" y="6307200"/>
                  </a:lnTo>
                  <a:lnTo>
                    <a:pt x="5272350" y="3907661"/>
                  </a:lnTo>
                  <a:cubicBezTo>
                    <a:pt x="5576273" y="3602367"/>
                    <a:pt x="5576273" y="3105627"/>
                    <a:pt x="5272350" y="2800333"/>
                  </a:cubicBezTo>
                  <a:close/>
                </a:path>
              </a:pathLst>
            </a:custGeom>
            <a:solidFill>
              <a:srgbClr val="37635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3" name="Forme libre : forme 12">
              <a:extLst>
                <a:ext uri="{FF2B5EF4-FFF2-40B4-BE49-F238E27FC236}">
                  <a16:creationId xmlns:a16="http://schemas.microsoft.com/office/drawing/2014/main" id="{F7D90E7B-D234-0016-E657-D894D8DC2844}"/>
                </a:ext>
              </a:extLst>
            </p:cNvPr>
            <p:cNvSpPr/>
            <p:nvPr/>
          </p:nvSpPr>
          <p:spPr>
            <a:xfrm>
              <a:off x="6443977" y="550800"/>
              <a:ext cx="4043032" cy="6307263"/>
            </a:xfrm>
            <a:custGeom>
              <a:avLst/>
              <a:gdLst>
                <a:gd name="connsiteX0" fmla="*/ 2787692 w 4043032"/>
                <a:gd name="connsiteY0" fmla="*/ 304466 h 6307263"/>
                <a:gd name="connsiteX1" fmla="*/ 2484594 w 4043032"/>
                <a:gd name="connsiteY1" fmla="*/ 0 h 6307263"/>
                <a:gd name="connsiteX2" fmla="*/ 0 w 4043032"/>
                <a:gd name="connsiteY2" fmla="*/ 0 h 6307263"/>
                <a:gd name="connsiteX3" fmla="*/ 1545427 w 4043032"/>
                <a:gd name="connsiteY3" fmla="*/ 1552399 h 6307263"/>
                <a:gd name="connsiteX4" fmla="*/ 1545427 w 4043032"/>
                <a:gd name="connsiteY4" fmla="*/ 5155595 h 6307263"/>
                <a:gd name="connsiteX5" fmla="*/ 398930 w 4043032"/>
                <a:gd name="connsiteY5" fmla="*/ 6307264 h 6307263"/>
                <a:gd name="connsiteX6" fmla="*/ 2880544 w 4043032"/>
                <a:gd name="connsiteY6" fmla="*/ 6307264 h 6307263"/>
                <a:gd name="connsiteX7" fmla="*/ 2787692 w 4043032"/>
                <a:gd name="connsiteY7" fmla="*/ 304529 h 6307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43032" h="6307263">
                  <a:moveTo>
                    <a:pt x="2787692" y="304466"/>
                  </a:moveTo>
                  <a:lnTo>
                    <a:pt x="2484594" y="0"/>
                  </a:lnTo>
                  <a:lnTo>
                    <a:pt x="0" y="0"/>
                  </a:lnTo>
                  <a:lnTo>
                    <a:pt x="1545427" y="1552399"/>
                  </a:lnTo>
                  <a:cubicBezTo>
                    <a:pt x="2534255" y="2545879"/>
                    <a:pt x="2534255" y="4162242"/>
                    <a:pt x="1545427" y="5155595"/>
                  </a:cubicBezTo>
                  <a:lnTo>
                    <a:pt x="398930" y="6307264"/>
                  </a:lnTo>
                  <a:lnTo>
                    <a:pt x="2880544" y="6307264"/>
                  </a:lnTo>
                  <a:cubicBezTo>
                    <a:pt x="4460854" y="4619292"/>
                    <a:pt x="4429967" y="1954468"/>
                    <a:pt x="2787692" y="304529"/>
                  </a:cubicBezTo>
                  <a:close/>
                </a:path>
              </a:pathLst>
            </a:custGeom>
            <a:solidFill>
              <a:srgbClr val="37635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4" name="Forme libre : forme 13">
              <a:extLst>
                <a:ext uri="{FF2B5EF4-FFF2-40B4-BE49-F238E27FC236}">
                  <a16:creationId xmlns:a16="http://schemas.microsoft.com/office/drawing/2014/main" id="{D04863B4-208A-7734-B223-CB199EE683BE}"/>
                </a:ext>
              </a:extLst>
            </p:cNvPr>
            <p:cNvSpPr/>
            <p:nvPr/>
          </p:nvSpPr>
          <p:spPr>
            <a:xfrm>
              <a:off x="3959319" y="550800"/>
              <a:ext cx="4771705" cy="6307136"/>
            </a:xfrm>
            <a:custGeom>
              <a:avLst/>
              <a:gdLst>
                <a:gd name="connsiteX0" fmla="*/ 4030085 w 4771705"/>
                <a:gd name="connsiteY0" fmla="*/ 1552399 h 6307136"/>
                <a:gd name="connsiteX1" fmla="*/ 2484658 w 4771705"/>
                <a:gd name="connsiteY1" fmla="*/ 0 h 6307136"/>
                <a:gd name="connsiteX2" fmla="*/ 0 w 4771705"/>
                <a:gd name="connsiteY2" fmla="*/ 0 h 6307136"/>
                <a:gd name="connsiteX3" fmla="*/ 2787756 w 4771705"/>
                <a:gd name="connsiteY3" fmla="*/ 2800270 h 6307136"/>
                <a:gd name="connsiteX4" fmla="*/ 2787756 w 4771705"/>
                <a:gd name="connsiteY4" fmla="*/ 3907597 h 6307136"/>
                <a:gd name="connsiteX5" fmla="*/ 398931 w 4771705"/>
                <a:gd name="connsiteY5" fmla="*/ 6307136 h 6307136"/>
                <a:gd name="connsiteX6" fmla="*/ 2883588 w 4771705"/>
                <a:gd name="connsiteY6" fmla="*/ 6307136 h 6307136"/>
                <a:gd name="connsiteX7" fmla="*/ 4030085 w 4771705"/>
                <a:gd name="connsiteY7" fmla="*/ 5155467 h 6307136"/>
                <a:gd name="connsiteX8" fmla="*/ 4030085 w 4771705"/>
                <a:gd name="connsiteY8" fmla="*/ 1552272 h 6307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71705" h="6307136">
                  <a:moveTo>
                    <a:pt x="4030085" y="1552399"/>
                  </a:moveTo>
                  <a:lnTo>
                    <a:pt x="2484658" y="0"/>
                  </a:lnTo>
                  <a:lnTo>
                    <a:pt x="0" y="0"/>
                  </a:lnTo>
                  <a:lnTo>
                    <a:pt x="2787756" y="2800270"/>
                  </a:lnTo>
                  <a:cubicBezTo>
                    <a:pt x="3091679" y="3105563"/>
                    <a:pt x="3091679" y="3602367"/>
                    <a:pt x="2787756" y="3907597"/>
                  </a:cubicBezTo>
                  <a:lnTo>
                    <a:pt x="398931" y="6307136"/>
                  </a:lnTo>
                  <a:lnTo>
                    <a:pt x="2883588" y="6307136"/>
                  </a:lnTo>
                  <a:lnTo>
                    <a:pt x="4030085" y="5155467"/>
                  </a:lnTo>
                  <a:cubicBezTo>
                    <a:pt x="5018912" y="4162115"/>
                    <a:pt x="5018912" y="2545752"/>
                    <a:pt x="4030085" y="1552272"/>
                  </a:cubicBezTo>
                  <a:close/>
                </a:path>
              </a:pathLst>
            </a:custGeom>
            <a:solidFill>
              <a:srgbClr val="21AB8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pic>
        <p:nvPicPr>
          <p:cNvPr id="16" name="Graphique 15">
            <a:extLst>
              <a:ext uri="{FF2B5EF4-FFF2-40B4-BE49-F238E27FC236}">
                <a16:creationId xmlns:a16="http://schemas.microsoft.com/office/drawing/2014/main" id="{7976D82E-DAC4-34F5-B6FD-0C4C9A1AFC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2619" y="6538912"/>
            <a:ext cx="162000" cy="162000"/>
          </a:xfrm>
          <a:prstGeom prst="rect">
            <a:avLst/>
          </a:prstGeom>
        </p:spPr>
      </p:pic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8DB87511-5557-8950-7AA1-8FB441E254C8}"/>
              </a:ext>
            </a:extLst>
          </p:cNvPr>
          <p:cNvCxnSpPr>
            <a:cxnSpLocks/>
          </p:cNvCxnSpPr>
          <p:nvPr userDrawn="1"/>
        </p:nvCxnSpPr>
        <p:spPr>
          <a:xfrm>
            <a:off x="587374" y="6377239"/>
            <a:ext cx="1101725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Espace réservé du texte 23">
            <a:extLst>
              <a:ext uri="{FF2B5EF4-FFF2-40B4-BE49-F238E27FC236}">
                <a16:creationId xmlns:a16="http://schemas.microsoft.com/office/drawing/2014/main" id="{734138BD-762D-6710-8017-8ED74A7EB3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55413" y="1714870"/>
            <a:ext cx="3960000" cy="3616375"/>
          </a:xfrm>
        </p:spPr>
        <p:txBody>
          <a:bodyPr wrap="square">
            <a:spAutoFit/>
          </a:bodyPr>
          <a:lstStyle>
            <a:lvl1pPr algn="ctr">
              <a:defRPr sz="23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02</a:t>
            </a:r>
          </a:p>
        </p:txBody>
      </p:sp>
      <p:sp>
        <p:nvSpPr>
          <p:cNvPr id="31" name="Espace réservé du texte 30">
            <a:extLst>
              <a:ext uri="{FF2B5EF4-FFF2-40B4-BE49-F238E27FC236}">
                <a16:creationId xmlns:a16="http://schemas.microsoft.com/office/drawing/2014/main" id="{2CE3FB65-E529-3DB4-185C-CFE3331A4A9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888163" y="3359591"/>
            <a:ext cx="4716462" cy="461665"/>
          </a:xfrm>
        </p:spPr>
        <p:txBody>
          <a:bodyPr wrap="square">
            <a:spAutoFit/>
          </a:bodyPr>
          <a:lstStyle>
            <a:lvl1pPr algn="l">
              <a:defRPr sz="3000">
                <a:solidFill>
                  <a:schemeClr val="bg1"/>
                </a:solidFill>
                <a:latin typeface="Outfit Medium" pitchFamily="2" charset="0"/>
              </a:defRPr>
            </a:lvl1pPr>
          </a:lstStyle>
          <a:p>
            <a:pPr lvl="0"/>
            <a:r>
              <a:rPr lang="fr-FR"/>
              <a:t>Titre du chapitre</a:t>
            </a:r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D356E84E-F1B7-66A1-DCA1-6406C3BDE1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7544" y="6591379"/>
            <a:ext cx="36000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1">
                <a:solidFill>
                  <a:schemeClr val="bg1"/>
                </a:solidFill>
              </a:defRPr>
            </a:lvl1pPr>
          </a:lstStyle>
          <a:p>
            <a:r>
              <a:rPr lang="fr-FR"/>
              <a:t>Titre de la présentation</a:t>
            </a:r>
            <a:endParaRPr lang="fr-FR" b="0"/>
          </a:p>
        </p:txBody>
      </p:sp>
      <p:sp>
        <p:nvSpPr>
          <p:cNvPr id="27" name="Espace réservé du numéro de diapositive 5">
            <a:extLst>
              <a:ext uri="{FF2B5EF4-FFF2-40B4-BE49-F238E27FC236}">
                <a16:creationId xmlns:a16="http://schemas.microsoft.com/office/drawing/2014/main" id="{1D83333F-8438-137C-54B1-CFC08B48C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625" y="6591379"/>
            <a:ext cx="36000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B3CD16ED-9AA8-4003-ACD3-424D078486A0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8" name="Espace réservé de la date 1">
            <a:extLst>
              <a:ext uri="{FF2B5EF4-FFF2-40B4-BE49-F238E27FC236}">
                <a16:creationId xmlns:a16="http://schemas.microsoft.com/office/drawing/2014/main" id="{0564F8EC-CF04-A745-2FFE-F01C703ED0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556000" y="6591379"/>
            <a:ext cx="1080000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r>
              <a:rPr lang="fr-FR"/>
              <a:t>01 — 05 — 2024</a:t>
            </a:r>
          </a:p>
        </p:txBody>
      </p:sp>
    </p:spTree>
    <p:extLst>
      <p:ext uri="{BB962C8B-B14F-4D97-AF65-F5344CB8AC3E}">
        <p14:creationId xmlns:p14="http://schemas.microsoft.com/office/powerpoint/2010/main" val="32884391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70">
          <p15:clr>
            <a:srgbClr val="FBAE40"/>
          </p15:clr>
        </p15:guide>
        <p15:guide id="3" orient="horz" pos="346">
          <p15:clr>
            <a:srgbClr val="FBAE40"/>
          </p15:clr>
        </p15:guide>
        <p15:guide id="4" orient="horz" pos="3974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ergue rouge + 2 tex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80ED65A-B25B-A208-4222-BDABEF3F0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5" y="493292"/>
            <a:ext cx="11017250" cy="307777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E14366E-AFEC-C815-11B4-EFE6134E2C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7375" y="837920"/>
            <a:ext cx="11016000" cy="276999"/>
          </a:xfrm>
        </p:spPr>
        <p:txBody>
          <a:bodyPr>
            <a:spAutoFit/>
          </a:bodyPr>
          <a:lstStyle>
            <a:lvl1pPr>
              <a:defRPr sz="180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0" name="Espace réservé du texte 18">
            <a:extLst>
              <a:ext uri="{FF2B5EF4-FFF2-40B4-BE49-F238E27FC236}">
                <a16:creationId xmlns:a16="http://schemas.microsoft.com/office/drawing/2014/main" id="{91173E55-96A7-45EA-0F72-C83C027BA18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987174" y="1704781"/>
            <a:ext cx="3060000" cy="4608000"/>
          </a:xfrm>
        </p:spPr>
        <p:txBody>
          <a:bodyPr>
            <a:noAutofit/>
          </a:bodyPr>
          <a:lstStyle>
            <a:lvl2pPr marL="268288" indent="-268288">
              <a:buClr>
                <a:schemeClr val="accent3"/>
              </a:buClr>
              <a:buSzPct val="200000"/>
              <a:buFont typeface="Outfit ExtraBold" pitchFamily="2" charset="0"/>
              <a:buChar char="-"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1" name="Espace réservé du texte 18">
            <a:extLst>
              <a:ext uri="{FF2B5EF4-FFF2-40B4-BE49-F238E27FC236}">
                <a16:creationId xmlns:a16="http://schemas.microsoft.com/office/drawing/2014/main" id="{687E4D9F-3E82-6B61-414F-6C01838BEC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3086" y="1656801"/>
            <a:ext cx="3780000" cy="4641464"/>
          </a:xfrm>
        </p:spPr>
        <p:txBody>
          <a:bodyPr>
            <a:noAutofit/>
          </a:bodyPr>
          <a:lstStyle>
            <a:lvl1pPr>
              <a:defRPr sz="28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3" name="Espace réservé du texte 18">
            <a:extLst>
              <a:ext uri="{FF2B5EF4-FFF2-40B4-BE49-F238E27FC236}">
                <a16:creationId xmlns:a16="http://schemas.microsoft.com/office/drawing/2014/main" id="{909D2222-F46E-917C-0E0D-30B2154B536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544625" y="1704781"/>
            <a:ext cx="3060000" cy="4608000"/>
          </a:xfrm>
        </p:spPr>
        <p:txBody>
          <a:bodyPr>
            <a:noAutofit/>
          </a:bodyPr>
          <a:lstStyle>
            <a:lvl2pPr marL="268288" indent="-268288">
              <a:buClr>
                <a:schemeClr val="accent3"/>
              </a:buClr>
              <a:buSzPct val="200000"/>
              <a:buFont typeface="Outfit ExtraBold" pitchFamily="2" charset="0"/>
              <a:buChar char="-"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DD8F9A28-17CB-0294-46DA-BC8A83072B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1299" y="6538912"/>
            <a:ext cx="162000" cy="162000"/>
          </a:xfrm>
          <a:prstGeom prst="rect">
            <a:avLst/>
          </a:prstGeom>
        </p:spPr>
      </p:pic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73297163-35C2-7D67-0762-7EB57F478B85}"/>
              </a:ext>
            </a:extLst>
          </p:cNvPr>
          <p:cNvCxnSpPr>
            <a:cxnSpLocks/>
          </p:cNvCxnSpPr>
          <p:nvPr userDrawn="1"/>
        </p:nvCxnSpPr>
        <p:spPr>
          <a:xfrm>
            <a:off x="587374" y="6377239"/>
            <a:ext cx="11017250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6F9D412-173D-C5FA-2FBD-859995AE49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625" y="6591379"/>
            <a:ext cx="36000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accent1"/>
                </a:solidFill>
              </a:defRPr>
            </a:lvl1pPr>
          </a:lstStyle>
          <a:p>
            <a:fld id="{B3CD16ED-9AA8-4003-ACD3-424D078486A0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Espace réservé de la date 1">
            <a:extLst>
              <a:ext uri="{FF2B5EF4-FFF2-40B4-BE49-F238E27FC236}">
                <a16:creationId xmlns:a16="http://schemas.microsoft.com/office/drawing/2014/main" id="{2A9D2DC1-AB85-5C12-6D52-AEB9FA275138}"/>
              </a:ext>
            </a:extLst>
          </p:cNvPr>
          <p:cNvSpPr txBox="1">
            <a:spLocks/>
          </p:cNvSpPr>
          <p:nvPr userDrawn="1"/>
        </p:nvSpPr>
        <p:spPr>
          <a:xfrm>
            <a:off x="6517174" y="6547237"/>
            <a:ext cx="900000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fr-FR"/>
            </a:defPPr>
            <a:lvl1pPr marL="0" algn="ctr" defTabSz="914400" rtl="0" eaLnBrk="1" latinLnBrk="0" hangingPunct="1">
              <a:defRPr sz="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Mars  2025</a:t>
            </a:r>
          </a:p>
        </p:txBody>
      </p:sp>
      <p:sp>
        <p:nvSpPr>
          <p:cNvPr id="9" name="Espace réservé du pied de page 4">
            <a:extLst>
              <a:ext uri="{FF2B5EF4-FFF2-40B4-BE49-F238E27FC236}">
                <a16:creationId xmlns:a16="http://schemas.microsoft.com/office/drawing/2014/main" id="{0E172BEF-6F24-38E2-8877-D935E90A5325}"/>
              </a:ext>
            </a:extLst>
          </p:cNvPr>
          <p:cNvSpPr txBox="1">
            <a:spLocks/>
          </p:cNvSpPr>
          <p:nvPr userDrawn="1"/>
        </p:nvSpPr>
        <p:spPr>
          <a:xfrm>
            <a:off x="838760" y="6577801"/>
            <a:ext cx="525724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8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/>
            <a:r>
              <a:rPr lang="fr-FR">
                <a:solidFill>
                  <a:srgbClr val="293273"/>
                </a:solidFill>
                <a:latin typeface="Outfit "/>
              </a:rPr>
              <a:t>Business France - Direction Export – Mode opératoire Export Commence En France  gratuits dans Salesforce</a:t>
            </a:r>
          </a:p>
        </p:txBody>
      </p:sp>
    </p:spTree>
    <p:extLst>
      <p:ext uri="{BB962C8B-B14F-4D97-AF65-F5344CB8AC3E}">
        <p14:creationId xmlns:p14="http://schemas.microsoft.com/office/powerpoint/2010/main" val="27421977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0">
          <p15:clr>
            <a:srgbClr val="FBAE40"/>
          </p15:clr>
        </p15:guide>
        <p15:guide id="2" pos="7310">
          <p15:clr>
            <a:srgbClr val="FBAE40"/>
          </p15:clr>
        </p15:guide>
        <p15:guide id="3" orient="horz" pos="3974">
          <p15:clr>
            <a:srgbClr val="FBAE40"/>
          </p15:clr>
        </p15:guide>
        <p15:guide id="4" orient="horz" pos="346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ergue vert + 2 tex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80ED65A-B25B-A208-4222-BDABEF3F0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5" y="493292"/>
            <a:ext cx="11017250" cy="307777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E14366E-AFEC-C815-11B4-EFE6134E2C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7375" y="837920"/>
            <a:ext cx="11016000" cy="276999"/>
          </a:xfrm>
        </p:spPr>
        <p:txBody>
          <a:bodyPr>
            <a:spAutoFit/>
          </a:bodyPr>
          <a:lstStyle>
            <a:lvl1pPr>
              <a:defRPr sz="180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0" name="Espace réservé du texte 18">
            <a:extLst>
              <a:ext uri="{FF2B5EF4-FFF2-40B4-BE49-F238E27FC236}">
                <a16:creationId xmlns:a16="http://schemas.microsoft.com/office/drawing/2014/main" id="{91173E55-96A7-45EA-0F72-C83C027BA18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987174" y="1704781"/>
            <a:ext cx="3060000" cy="4608000"/>
          </a:xfrm>
        </p:spPr>
        <p:txBody>
          <a:bodyPr>
            <a:noAutofit/>
          </a:bodyPr>
          <a:lstStyle>
            <a:lvl2pPr marL="268288" indent="-268288">
              <a:buClr>
                <a:srgbClr val="21AB88"/>
              </a:buClr>
              <a:buSzPct val="200000"/>
              <a:buFont typeface="Outfit ExtraBold" pitchFamily="2" charset="0"/>
              <a:buChar char="-"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1" name="Espace réservé du texte 18">
            <a:extLst>
              <a:ext uri="{FF2B5EF4-FFF2-40B4-BE49-F238E27FC236}">
                <a16:creationId xmlns:a16="http://schemas.microsoft.com/office/drawing/2014/main" id="{687E4D9F-3E82-6B61-414F-6C01838BEC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3086" y="1656801"/>
            <a:ext cx="3780000" cy="4641464"/>
          </a:xfrm>
        </p:spPr>
        <p:txBody>
          <a:bodyPr>
            <a:noAutofit/>
          </a:bodyPr>
          <a:lstStyle>
            <a:lvl1pPr>
              <a:defRPr sz="2800" b="1">
                <a:solidFill>
                  <a:srgbClr val="37635F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3" name="Espace réservé du texte 18">
            <a:extLst>
              <a:ext uri="{FF2B5EF4-FFF2-40B4-BE49-F238E27FC236}">
                <a16:creationId xmlns:a16="http://schemas.microsoft.com/office/drawing/2014/main" id="{909D2222-F46E-917C-0E0D-30B2154B536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544625" y="1704781"/>
            <a:ext cx="3060000" cy="4608000"/>
          </a:xfrm>
        </p:spPr>
        <p:txBody>
          <a:bodyPr>
            <a:noAutofit/>
          </a:bodyPr>
          <a:lstStyle>
            <a:lvl2pPr marL="268288" indent="-268288">
              <a:buClr>
                <a:srgbClr val="21AB88"/>
              </a:buClr>
              <a:buSzPct val="200000"/>
              <a:buFont typeface="Outfit ExtraBold" pitchFamily="2" charset="0"/>
              <a:buChar char="-"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E88763D5-69F0-CB53-4C9B-CDF036C8F2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1299" y="6538912"/>
            <a:ext cx="162000" cy="162000"/>
          </a:xfrm>
          <a:prstGeom prst="rect">
            <a:avLst/>
          </a:prstGeom>
        </p:spPr>
      </p:pic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56540683-9187-233E-36D8-D326950EDBC8}"/>
              </a:ext>
            </a:extLst>
          </p:cNvPr>
          <p:cNvCxnSpPr>
            <a:cxnSpLocks/>
          </p:cNvCxnSpPr>
          <p:nvPr userDrawn="1"/>
        </p:nvCxnSpPr>
        <p:spPr>
          <a:xfrm>
            <a:off x="587374" y="6377239"/>
            <a:ext cx="11017250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51CF255-783E-BA0B-2F04-F28093B98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7544" y="6591379"/>
            <a:ext cx="36000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1">
                <a:solidFill>
                  <a:schemeClr val="accent1"/>
                </a:solidFill>
              </a:defRPr>
            </a:lvl1pPr>
          </a:lstStyle>
          <a:p>
            <a:r>
              <a:rPr lang="fr-FR"/>
              <a:t>Titre de la présentation</a:t>
            </a:r>
            <a:endParaRPr lang="fr-FR" b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F08E298-E599-877B-5EEF-2DB53B7D27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625" y="6591379"/>
            <a:ext cx="36000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accent1"/>
                </a:solidFill>
              </a:defRPr>
            </a:lvl1pPr>
          </a:lstStyle>
          <a:p>
            <a:fld id="{B3CD16ED-9AA8-4003-ACD3-424D078486A0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Espace réservé de la date 1">
            <a:extLst>
              <a:ext uri="{FF2B5EF4-FFF2-40B4-BE49-F238E27FC236}">
                <a16:creationId xmlns:a16="http://schemas.microsoft.com/office/drawing/2014/main" id="{7F1203DC-B1C3-AF35-55CC-865ADFBCC0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645999" y="6591379"/>
            <a:ext cx="900000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ctr">
              <a:defRPr sz="800">
                <a:solidFill>
                  <a:schemeClr val="accent1"/>
                </a:solidFill>
              </a:defRPr>
            </a:lvl1pPr>
          </a:lstStyle>
          <a:p>
            <a:r>
              <a:rPr lang="fr-FR"/>
              <a:t>01 — 05 — 2024</a:t>
            </a:r>
          </a:p>
        </p:txBody>
      </p:sp>
    </p:spTree>
    <p:extLst>
      <p:ext uri="{BB962C8B-B14F-4D97-AF65-F5344CB8AC3E}">
        <p14:creationId xmlns:p14="http://schemas.microsoft.com/office/powerpoint/2010/main" val="6463318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0">
          <p15:clr>
            <a:srgbClr val="FBAE40"/>
          </p15:clr>
        </p15:guide>
        <p15:guide id="2" pos="7310">
          <p15:clr>
            <a:srgbClr val="FBAE40"/>
          </p15:clr>
        </p15:guide>
        <p15:guide id="3" orient="horz" pos="3974">
          <p15:clr>
            <a:srgbClr val="FBAE40"/>
          </p15:clr>
        </p15:guide>
        <p15:guide id="4" orient="horz" pos="346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Chiffres + 1 visu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Espace réservé pour une image  17">
            <a:extLst>
              <a:ext uri="{FF2B5EF4-FFF2-40B4-BE49-F238E27FC236}">
                <a16:creationId xmlns:a16="http://schemas.microsoft.com/office/drawing/2014/main" id="{6500AD2F-5A08-B3C5-FD8C-0EE242C97BA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096000" y="0"/>
            <a:ext cx="6094413" cy="6858000"/>
          </a:xfrm>
          <a:solidFill>
            <a:schemeClr val="bg1">
              <a:lumMod val="85000"/>
            </a:schemeClr>
          </a:solidFill>
        </p:spPr>
        <p:txBody>
          <a:bodyPr/>
          <a:lstStyle>
            <a:lvl1pPr algn="ctr">
              <a:defRPr>
                <a:solidFill>
                  <a:schemeClr val="accent1"/>
                </a:solidFill>
              </a:defRPr>
            </a:lvl1pPr>
          </a:lstStyle>
          <a:p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80ED65A-B25B-A208-4222-BDABEF3F0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5" y="493292"/>
            <a:ext cx="5508624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E14366E-AFEC-C815-11B4-EFE6134E2C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7375" y="837920"/>
            <a:ext cx="5508624" cy="276999"/>
          </a:xfrm>
        </p:spPr>
        <p:txBody>
          <a:bodyPr wrap="square">
            <a:spAutoFit/>
          </a:bodyPr>
          <a:lstStyle>
            <a:lvl1pPr>
              <a:defRPr sz="180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69E40E7B-8006-7980-DB74-FFE9DFFC80C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1120" y="1725541"/>
            <a:ext cx="3434076" cy="2700000"/>
          </a:xfrm>
        </p:spPr>
        <p:txBody>
          <a:bodyPr>
            <a:noAutofit/>
          </a:bodyPr>
          <a:lstStyle>
            <a:lvl1pPr>
              <a:defRPr sz="1300">
                <a:latin typeface="Outfit Medium" pitchFamily="2" charset="0"/>
              </a:defRPr>
            </a:lvl1pPr>
            <a:lvl2pPr>
              <a:defRPr sz="1100">
                <a:latin typeface="Outfit Medium" pitchFamily="2" charset="0"/>
              </a:defRPr>
            </a:lvl2pPr>
            <a:lvl3pPr>
              <a:defRPr sz="1300">
                <a:latin typeface="Outfit Medium" pitchFamily="2" charset="0"/>
              </a:defRPr>
            </a:lvl3pPr>
            <a:lvl4pPr>
              <a:defRPr sz="1300">
                <a:latin typeface="Outfit Medium" pitchFamily="2" charset="0"/>
              </a:defRPr>
            </a:lvl4pPr>
            <a:lvl5pPr>
              <a:defRPr sz="1300">
                <a:latin typeface="Outfit Medium" pitchFamily="2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F28197AE-7AB1-A388-466A-041989D5A2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1471" y="4501547"/>
            <a:ext cx="1912251" cy="1077218"/>
          </a:xfrm>
        </p:spPr>
        <p:txBody>
          <a:bodyPr wrap="square">
            <a:spAutoFit/>
          </a:bodyPr>
          <a:lstStyle>
            <a:lvl1pPr>
              <a:defRPr sz="7000">
                <a:solidFill>
                  <a:schemeClr val="accent6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/>
              <a:t>+XM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74578A94-3D84-BA2E-7901-8F8B29F843C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39729" y="4501547"/>
            <a:ext cx="1585467" cy="1077218"/>
          </a:xfrm>
        </p:spPr>
        <p:txBody>
          <a:bodyPr wrap="square">
            <a:spAutoFit/>
          </a:bodyPr>
          <a:lstStyle>
            <a:lvl1pPr>
              <a:defRPr sz="7000" b="1">
                <a:solidFill>
                  <a:schemeClr val="accent6"/>
                </a:solidFill>
                <a:latin typeface="+mn-lt"/>
              </a:defRPr>
            </a:lvl1pPr>
          </a:lstStyle>
          <a:p>
            <a:pPr lvl="0"/>
            <a:r>
              <a:rPr lang="fr-FR"/>
              <a:t>+X</a:t>
            </a:r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1A6925B7-AF42-F7A8-3631-42C600B1843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050925" y="5494860"/>
            <a:ext cx="1388804" cy="276999"/>
          </a:xfrm>
        </p:spPr>
        <p:txBody>
          <a:bodyPr wrap="square">
            <a:spAutoFit/>
          </a:bodyPr>
          <a:lstStyle>
            <a:lvl1pPr>
              <a:defRPr sz="9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4" name="Graphique 3">
            <a:extLst>
              <a:ext uri="{FF2B5EF4-FFF2-40B4-BE49-F238E27FC236}">
                <a16:creationId xmlns:a16="http://schemas.microsoft.com/office/drawing/2014/main" id="{F3C8AE4E-AA05-CE46-AD7D-4C415800D7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1299" y="6538912"/>
            <a:ext cx="162000" cy="162000"/>
          </a:xfrm>
          <a:prstGeom prst="rect">
            <a:avLst/>
          </a:prstGeom>
        </p:spPr>
      </p:pic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5D00BA34-0805-74D9-6044-88AE06283419}"/>
              </a:ext>
            </a:extLst>
          </p:cNvPr>
          <p:cNvCxnSpPr>
            <a:cxnSpLocks/>
          </p:cNvCxnSpPr>
          <p:nvPr userDrawn="1"/>
        </p:nvCxnSpPr>
        <p:spPr>
          <a:xfrm>
            <a:off x="587374" y="6377239"/>
            <a:ext cx="11017250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991E5BD5-2595-0CEE-0412-57D5568AE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625" y="6591379"/>
            <a:ext cx="36000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accent1"/>
                </a:solidFill>
              </a:defRPr>
            </a:lvl1pPr>
          </a:lstStyle>
          <a:p>
            <a:fld id="{B3CD16ED-9AA8-4003-ACD3-424D078486A0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0" name="Espace réservé de la date 1">
            <a:extLst>
              <a:ext uri="{FF2B5EF4-FFF2-40B4-BE49-F238E27FC236}">
                <a16:creationId xmlns:a16="http://schemas.microsoft.com/office/drawing/2014/main" id="{9915414C-1341-BB7B-AFA0-0C4D61A223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193236" y="6591379"/>
            <a:ext cx="900000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ctr">
              <a:defRPr sz="800">
                <a:solidFill>
                  <a:schemeClr val="accent1"/>
                </a:solidFill>
              </a:defRPr>
            </a:lvl1pPr>
          </a:lstStyle>
          <a:p>
            <a:r>
              <a:rPr lang="fr-FR"/>
              <a:t>Mai — 2024</a:t>
            </a:r>
          </a:p>
        </p:txBody>
      </p:sp>
      <p:sp>
        <p:nvSpPr>
          <p:cNvPr id="3" name="Espace réservé du pied de page 4">
            <a:extLst>
              <a:ext uri="{FF2B5EF4-FFF2-40B4-BE49-F238E27FC236}">
                <a16:creationId xmlns:a16="http://schemas.microsoft.com/office/drawing/2014/main" id="{BCE8363C-CB3B-9962-617D-7D4E3E7940C2}"/>
              </a:ext>
            </a:extLst>
          </p:cNvPr>
          <p:cNvSpPr txBox="1">
            <a:spLocks/>
          </p:cNvSpPr>
          <p:nvPr userDrawn="1"/>
        </p:nvSpPr>
        <p:spPr>
          <a:xfrm>
            <a:off x="838760" y="6577801"/>
            <a:ext cx="4365893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8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/>
            <a:r>
              <a:rPr lang="fr-FR">
                <a:solidFill>
                  <a:srgbClr val="293273"/>
                </a:solidFill>
                <a:latin typeface="Outfit "/>
              </a:rPr>
              <a:t>Business France - Direction Export - Gestion des évènements gratuits dans Salesforce</a:t>
            </a:r>
          </a:p>
        </p:txBody>
      </p:sp>
    </p:spTree>
    <p:extLst>
      <p:ext uri="{BB962C8B-B14F-4D97-AF65-F5344CB8AC3E}">
        <p14:creationId xmlns:p14="http://schemas.microsoft.com/office/powerpoint/2010/main" val="21003528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70">
          <p15:clr>
            <a:srgbClr val="FBAE40"/>
          </p15:clr>
        </p15:guide>
        <p15:guide id="3" orient="horz" pos="3974">
          <p15:clr>
            <a:srgbClr val="FBAE40"/>
          </p15:clr>
        </p15:guide>
        <p15:guide id="4" orient="horz" pos="346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Chiffres + 1 visuel 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Espace réservé pour une image  17">
            <a:extLst>
              <a:ext uri="{FF2B5EF4-FFF2-40B4-BE49-F238E27FC236}">
                <a16:creationId xmlns:a16="http://schemas.microsoft.com/office/drawing/2014/main" id="{6500AD2F-5A08-B3C5-FD8C-0EE242C97BA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096000" y="0"/>
            <a:ext cx="6094413" cy="6858000"/>
          </a:xfrm>
          <a:solidFill>
            <a:schemeClr val="bg1">
              <a:lumMod val="85000"/>
            </a:schemeClr>
          </a:solidFill>
        </p:spPr>
        <p:txBody>
          <a:bodyPr/>
          <a:lstStyle>
            <a:lvl1pPr algn="ctr">
              <a:defRPr>
                <a:solidFill>
                  <a:schemeClr val="accent1"/>
                </a:solidFill>
              </a:defRPr>
            </a:lvl1pPr>
          </a:lstStyle>
          <a:p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80ED65A-B25B-A208-4222-BDABEF3F0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5" y="493292"/>
            <a:ext cx="5508624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E14366E-AFEC-C815-11B4-EFE6134E2C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7375" y="837920"/>
            <a:ext cx="5508624" cy="276999"/>
          </a:xfrm>
        </p:spPr>
        <p:txBody>
          <a:bodyPr wrap="square">
            <a:spAutoFit/>
          </a:bodyPr>
          <a:lstStyle>
            <a:lvl1pPr>
              <a:defRPr sz="1800">
                <a:solidFill>
                  <a:srgbClr val="21AB88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69E40E7B-8006-7980-DB74-FFE9DFFC80C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1120" y="1725541"/>
            <a:ext cx="3434076" cy="2700000"/>
          </a:xfrm>
        </p:spPr>
        <p:txBody>
          <a:bodyPr>
            <a:noAutofit/>
          </a:bodyPr>
          <a:lstStyle>
            <a:lvl1pPr>
              <a:defRPr sz="1300">
                <a:latin typeface="Outfit Medium" pitchFamily="2" charset="0"/>
              </a:defRPr>
            </a:lvl1pPr>
            <a:lvl2pPr>
              <a:defRPr sz="1100">
                <a:latin typeface="Outfit Medium" pitchFamily="2" charset="0"/>
              </a:defRPr>
            </a:lvl2pPr>
            <a:lvl3pPr>
              <a:defRPr sz="1300">
                <a:latin typeface="Outfit Medium" pitchFamily="2" charset="0"/>
              </a:defRPr>
            </a:lvl3pPr>
            <a:lvl4pPr>
              <a:defRPr sz="1300">
                <a:latin typeface="Outfit Medium" pitchFamily="2" charset="0"/>
              </a:defRPr>
            </a:lvl4pPr>
            <a:lvl5pPr>
              <a:defRPr sz="1300">
                <a:latin typeface="Outfit Medium" pitchFamily="2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F28197AE-7AB1-A388-466A-041989D5A2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1471" y="4501547"/>
            <a:ext cx="1912251" cy="1077218"/>
          </a:xfrm>
        </p:spPr>
        <p:txBody>
          <a:bodyPr wrap="square">
            <a:spAutoFit/>
          </a:bodyPr>
          <a:lstStyle>
            <a:lvl1pPr>
              <a:defRPr sz="7000">
                <a:solidFill>
                  <a:srgbClr val="009081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/>
              <a:t>+XM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74578A94-3D84-BA2E-7901-8F8B29F843C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39729" y="4501547"/>
            <a:ext cx="1585467" cy="1077218"/>
          </a:xfrm>
        </p:spPr>
        <p:txBody>
          <a:bodyPr wrap="square">
            <a:spAutoFit/>
          </a:bodyPr>
          <a:lstStyle>
            <a:lvl1pPr>
              <a:defRPr sz="7000" b="1">
                <a:solidFill>
                  <a:srgbClr val="009081"/>
                </a:solidFill>
                <a:latin typeface="+mn-lt"/>
              </a:defRPr>
            </a:lvl1pPr>
          </a:lstStyle>
          <a:p>
            <a:pPr lvl="0"/>
            <a:r>
              <a:rPr lang="fr-FR"/>
              <a:t>+X</a:t>
            </a:r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1A6925B7-AF42-F7A8-3631-42C600B1843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050925" y="5494860"/>
            <a:ext cx="1388804" cy="276999"/>
          </a:xfrm>
        </p:spPr>
        <p:txBody>
          <a:bodyPr wrap="square">
            <a:spAutoFit/>
          </a:bodyPr>
          <a:lstStyle>
            <a:lvl1pPr>
              <a:defRPr sz="900" b="1">
                <a:solidFill>
                  <a:srgbClr val="00908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4" name="Graphique 3">
            <a:extLst>
              <a:ext uri="{FF2B5EF4-FFF2-40B4-BE49-F238E27FC236}">
                <a16:creationId xmlns:a16="http://schemas.microsoft.com/office/drawing/2014/main" id="{F3C8AE4E-AA05-CE46-AD7D-4C415800D7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1299" y="6538912"/>
            <a:ext cx="162000" cy="162000"/>
          </a:xfrm>
          <a:prstGeom prst="rect">
            <a:avLst/>
          </a:prstGeom>
        </p:spPr>
      </p:pic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5D00BA34-0805-74D9-6044-88AE06283419}"/>
              </a:ext>
            </a:extLst>
          </p:cNvPr>
          <p:cNvCxnSpPr>
            <a:cxnSpLocks/>
          </p:cNvCxnSpPr>
          <p:nvPr userDrawn="1"/>
        </p:nvCxnSpPr>
        <p:spPr>
          <a:xfrm>
            <a:off x="587374" y="6377239"/>
            <a:ext cx="11017250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991E5BD5-2595-0CEE-0412-57D5568AE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625" y="6591379"/>
            <a:ext cx="36000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accent1"/>
                </a:solidFill>
              </a:defRPr>
            </a:lvl1pPr>
          </a:lstStyle>
          <a:p>
            <a:fld id="{B3CD16ED-9AA8-4003-ACD3-424D078486A0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Espace réservé de la date 1">
            <a:extLst>
              <a:ext uri="{FF2B5EF4-FFF2-40B4-BE49-F238E27FC236}">
                <a16:creationId xmlns:a16="http://schemas.microsoft.com/office/drawing/2014/main" id="{47E535BE-6ED2-91CC-F9C5-E1EB9542A2D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193236" y="6591379"/>
            <a:ext cx="900000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ctr">
              <a:defRPr sz="800">
                <a:solidFill>
                  <a:schemeClr val="accent1"/>
                </a:solidFill>
              </a:defRPr>
            </a:lvl1pPr>
          </a:lstStyle>
          <a:p>
            <a:r>
              <a:rPr lang="fr-FR"/>
              <a:t>Mai — 2024</a:t>
            </a:r>
          </a:p>
        </p:txBody>
      </p:sp>
      <p:sp>
        <p:nvSpPr>
          <p:cNvPr id="9" name="Espace réservé du pied de page 4">
            <a:extLst>
              <a:ext uri="{FF2B5EF4-FFF2-40B4-BE49-F238E27FC236}">
                <a16:creationId xmlns:a16="http://schemas.microsoft.com/office/drawing/2014/main" id="{8EB80D13-7C57-FC18-543E-0391C75B1406}"/>
              </a:ext>
            </a:extLst>
          </p:cNvPr>
          <p:cNvSpPr txBox="1">
            <a:spLocks/>
          </p:cNvSpPr>
          <p:nvPr userDrawn="1"/>
        </p:nvSpPr>
        <p:spPr>
          <a:xfrm>
            <a:off x="838760" y="6577801"/>
            <a:ext cx="4365893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8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/>
            <a:r>
              <a:rPr lang="fr-FR">
                <a:solidFill>
                  <a:srgbClr val="293273"/>
                </a:solidFill>
                <a:latin typeface="Outfit "/>
              </a:rPr>
              <a:t>Business France - Direction Export - Gestion des évènements gratuits dans Salesforce</a:t>
            </a:r>
          </a:p>
        </p:txBody>
      </p:sp>
    </p:spTree>
    <p:extLst>
      <p:ext uri="{BB962C8B-B14F-4D97-AF65-F5344CB8AC3E}">
        <p14:creationId xmlns:p14="http://schemas.microsoft.com/office/powerpoint/2010/main" val="10847749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70">
          <p15:clr>
            <a:srgbClr val="FBAE40"/>
          </p15:clr>
        </p15:guide>
        <p15:guide id="3" orient="horz" pos="3974">
          <p15:clr>
            <a:srgbClr val="FBAE40"/>
          </p15:clr>
        </p15:guide>
        <p15:guide id="4" orient="horz" pos="34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V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CA312716-2AA4-39BA-25B2-6323B7400C02}"/>
              </a:ext>
            </a:extLst>
          </p:cNvPr>
          <p:cNvSpPr/>
          <p:nvPr userDrawn="1"/>
        </p:nvSpPr>
        <p:spPr>
          <a:xfrm>
            <a:off x="469754" y="1213204"/>
            <a:ext cx="11709583" cy="51685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48BC8377-7FF9-6E63-CEB9-0864670E10B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55688" y="2732910"/>
            <a:ext cx="5040000" cy="173124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algn="l">
              <a:lnSpc>
                <a:spcPts val="4500"/>
              </a:lnSpc>
              <a:defRPr sz="4500" b="1" cap="none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fr-FR"/>
              <a:t>Titre de </a:t>
            </a:r>
            <a:br>
              <a:rPr lang="fr-FR"/>
            </a:br>
            <a:r>
              <a:rPr lang="fr-FR"/>
              <a:t>la présentation</a:t>
            </a:r>
            <a:br>
              <a:rPr lang="fr-FR"/>
            </a:br>
            <a:r>
              <a:rPr lang="fr-FR"/>
              <a:t>sur 2 ou 3 lignes</a:t>
            </a:r>
          </a:p>
        </p:txBody>
      </p:sp>
      <p:pic>
        <p:nvPicPr>
          <p:cNvPr id="10" name="Image 9" descr="Une image contenant silhouette, Graphique, graphisme, capture d’écran&#10;&#10;Description générée automatiquement">
            <a:extLst>
              <a:ext uri="{FF2B5EF4-FFF2-40B4-BE49-F238E27FC236}">
                <a16:creationId xmlns:a16="http://schemas.microsoft.com/office/drawing/2014/main" id="{D12845B5-91BF-588D-AE52-E0D1032F0E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35" y="234901"/>
            <a:ext cx="821090" cy="720000"/>
          </a:xfrm>
          <a:prstGeom prst="rect">
            <a:avLst/>
          </a:prstGeom>
        </p:spPr>
      </p:pic>
      <p:sp>
        <p:nvSpPr>
          <p:cNvPr id="5" name="Espace réservé du texte 10">
            <a:extLst>
              <a:ext uri="{FF2B5EF4-FFF2-40B4-BE49-F238E27FC236}">
                <a16:creationId xmlns:a16="http://schemas.microsoft.com/office/drawing/2014/main" id="{5B784CA9-CCBA-4638-B783-0F6CB8104F8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55688" y="4455604"/>
            <a:ext cx="5040000" cy="400110"/>
          </a:xfrm>
        </p:spPr>
        <p:txBody>
          <a:bodyPr wrap="square">
            <a:spAutoFit/>
          </a:bodyPr>
          <a:lstStyle>
            <a:lvl1pPr>
              <a:defRPr sz="2600">
                <a:solidFill>
                  <a:schemeClr val="bg1"/>
                </a:solidFill>
              </a:defRPr>
            </a:lvl1pPr>
            <a:lvl2pPr>
              <a:defRPr sz="1500">
                <a:solidFill>
                  <a:schemeClr val="tx1"/>
                </a:solidFill>
                <a:latin typeface="Outfit Medium" pitchFamily="2" charset="0"/>
              </a:defRPr>
            </a:lvl2pPr>
            <a:lvl3pPr>
              <a:defRPr sz="1500">
                <a:solidFill>
                  <a:schemeClr val="tx1"/>
                </a:solidFill>
                <a:latin typeface="Outfit Medium" pitchFamily="2" charset="0"/>
              </a:defRPr>
            </a:lvl3pPr>
            <a:lvl4pPr>
              <a:defRPr sz="1500">
                <a:solidFill>
                  <a:schemeClr val="tx1"/>
                </a:solidFill>
                <a:latin typeface="Outfit Medium" pitchFamily="2" charset="0"/>
              </a:defRPr>
            </a:lvl4pPr>
            <a:lvl5pPr>
              <a:defRPr sz="1500">
                <a:solidFill>
                  <a:schemeClr val="tx1"/>
                </a:solidFill>
                <a:latin typeface="Outfit Medium" pitchFamily="2" charset="0"/>
              </a:defRPr>
            </a:lvl5pPr>
          </a:lstStyle>
          <a:p>
            <a:pPr lvl="0"/>
            <a:r>
              <a:rPr lang="fr-FR"/>
              <a:t>Sous-titre de la présentation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5A3D068-6DE4-6EC2-9DED-BCC1B9503D6D}"/>
              </a:ext>
            </a:extLst>
          </p:cNvPr>
          <p:cNvSpPr/>
          <p:nvPr userDrawn="1"/>
        </p:nvSpPr>
        <p:spPr>
          <a:xfrm>
            <a:off x="1055688" y="5058561"/>
            <a:ext cx="234000" cy="7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space réservé pour une image  7">
            <a:extLst>
              <a:ext uri="{FF2B5EF4-FFF2-40B4-BE49-F238E27FC236}">
                <a16:creationId xmlns:a16="http://schemas.microsoft.com/office/drawing/2014/main" id="{E14F977F-E223-5B7A-5B73-2C8B9EEBE15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24545" y="1212850"/>
            <a:ext cx="5880100" cy="5168900"/>
          </a:xfrm>
          <a:solidFill>
            <a:schemeClr val="bg1">
              <a:lumMod val="85000"/>
            </a:schemeClr>
          </a:solidFill>
        </p:spPr>
        <p:txBody>
          <a:bodyPr/>
          <a:lstStyle>
            <a:lvl1pPr algn="ctr">
              <a:defRPr/>
            </a:lvl1pPr>
          </a:lstStyle>
          <a:p>
            <a:endParaRPr lang="fr-FR"/>
          </a:p>
        </p:txBody>
      </p:sp>
      <p:grpSp>
        <p:nvGrpSpPr>
          <p:cNvPr id="3" name="Graphique 2">
            <a:extLst>
              <a:ext uri="{FF2B5EF4-FFF2-40B4-BE49-F238E27FC236}">
                <a16:creationId xmlns:a16="http://schemas.microsoft.com/office/drawing/2014/main" id="{382621B8-47E9-9DAB-C90D-714FCF749E2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211376" y="369710"/>
            <a:ext cx="1513141" cy="432000"/>
            <a:chOff x="8495666" y="378901"/>
            <a:chExt cx="1532055" cy="437400"/>
          </a:xfrm>
        </p:grpSpPr>
        <p:grpSp>
          <p:nvGrpSpPr>
            <p:cNvPr id="4" name="Graphique 2">
              <a:extLst>
                <a:ext uri="{FF2B5EF4-FFF2-40B4-BE49-F238E27FC236}">
                  <a16:creationId xmlns:a16="http://schemas.microsoft.com/office/drawing/2014/main" id="{C2CC9F1F-C66C-CFDF-1ABD-095059C28374}"/>
                </a:ext>
              </a:extLst>
            </p:cNvPr>
            <p:cNvGrpSpPr/>
            <p:nvPr/>
          </p:nvGrpSpPr>
          <p:grpSpPr>
            <a:xfrm>
              <a:off x="8495666" y="378901"/>
              <a:ext cx="437399" cy="437400"/>
              <a:chOff x="8495666" y="378901"/>
              <a:chExt cx="437399" cy="437400"/>
            </a:xfrm>
          </p:grpSpPr>
          <p:sp>
            <p:nvSpPr>
              <p:cNvPr id="28" name="Forme libre : forme 27">
                <a:extLst>
                  <a:ext uri="{FF2B5EF4-FFF2-40B4-BE49-F238E27FC236}">
                    <a16:creationId xmlns:a16="http://schemas.microsoft.com/office/drawing/2014/main" id="{227000A7-AD8F-02C2-6038-FA1B56369ADB}"/>
                  </a:ext>
                </a:extLst>
              </p:cNvPr>
              <p:cNvSpPr/>
              <p:nvPr/>
            </p:nvSpPr>
            <p:spPr>
              <a:xfrm>
                <a:off x="8495666" y="489678"/>
                <a:ext cx="326622" cy="326622"/>
              </a:xfrm>
              <a:custGeom>
                <a:avLst/>
                <a:gdLst>
                  <a:gd name="connsiteX0" fmla="*/ 188691 w 326622"/>
                  <a:gd name="connsiteY0" fmla="*/ 215846 h 326622"/>
                  <a:gd name="connsiteX1" fmla="*/ 257657 w 326622"/>
                  <a:gd name="connsiteY1" fmla="*/ 146880 h 326622"/>
                  <a:gd name="connsiteX2" fmla="*/ 179743 w 326622"/>
                  <a:gd name="connsiteY2" fmla="*/ 68966 h 326622"/>
                  <a:gd name="connsiteX3" fmla="*/ 110777 w 326622"/>
                  <a:gd name="connsiteY3" fmla="*/ 137931 h 326622"/>
                  <a:gd name="connsiteX4" fmla="*/ 110777 w 326622"/>
                  <a:gd name="connsiteY4" fmla="*/ 0 h 326622"/>
                  <a:gd name="connsiteX5" fmla="*/ 109234 w 326622"/>
                  <a:gd name="connsiteY5" fmla="*/ 0 h 326622"/>
                  <a:gd name="connsiteX6" fmla="*/ 0 w 326622"/>
                  <a:gd name="connsiteY6" fmla="*/ 109389 h 326622"/>
                  <a:gd name="connsiteX7" fmla="*/ 0 w 326622"/>
                  <a:gd name="connsiteY7" fmla="*/ 282343 h 326622"/>
                  <a:gd name="connsiteX8" fmla="*/ 44280 w 326622"/>
                  <a:gd name="connsiteY8" fmla="*/ 326623 h 326622"/>
                  <a:gd name="connsiteX9" fmla="*/ 217389 w 326622"/>
                  <a:gd name="connsiteY9" fmla="*/ 326623 h 326622"/>
                  <a:gd name="connsiteX10" fmla="*/ 326623 w 326622"/>
                  <a:gd name="connsiteY10" fmla="*/ 217234 h 326622"/>
                  <a:gd name="connsiteX11" fmla="*/ 326623 w 326622"/>
                  <a:gd name="connsiteY11" fmla="*/ 216000 h 326622"/>
                  <a:gd name="connsiteX12" fmla="*/ 188691 w 326622"/>
                  <a:gd name="connsiteY12" fmla="*/ 216000 h 326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6622" h="326622">
                    <a:moveTo>
                      <a:pt x="188691" y="215846"/>
                    </a:moveTo>
                    <a:lnTo>
                      <a:pt x="257657" y="146880"/>
                    </a:lnTo>
                    <a:lnTo>
                      <a:pt x="179743" y="68966"/>
                    </a:lnTo>
                    <a:lnTo>
                      <a:pt x="110777" y="137931"/>
                    </a:lnTo>
                    <a:lnTo>
                      <a:pt x="110777" y="0"/>
                    </a:lnTo>
                    <a:lnTo>
                      <a:pt x="109234" y="0"/>
                    </a:lnTo>
                    <a:cubicBezTo>
                      <a:pt x="48909" y="0"/>
                      <a:pt x="0" y="48909"/>
                      <a:pt x="0" y="109389"/>
                    </a:cubicBezTo>
                    <a:lnTo>
                      <a:pt x="0" y="282343"/>
                    </a:lnTo>
                    <a:cubicBezTo>
                      <a:pt x="0" y="306874"/>
                      <a:pt x="19749" y="326623"/>
                      <a:pt x="44280" y="326623"/>
                    </a:cubicBezTo>
                    <a:lnTo>
                      <a:pt x="217389" y="326623"/>
                    </a:lnTo>
                    <a:cubicBezTo>
                      <a:pt x="277714" y="326623"/>
                      <a:pt x="326623" y="277714"/>
                      <a:pt x="326623" y="217234"/>
                    </a:cubicBezTo>
                    <a:lnTo>
                      <a:pt x="326623" y="216000"/>
                    </a:lnTo>
                    <a:lnTo>
                      <a:pt x="188691" y="216000"/>
                    </a:lnTo>
                    <a:close/>
                  </a:path>
                </a:pathLst>
              </a:custGeom>
              <a:solidFill>
                <a:schemeClr val="accent1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29" name="Forme libre : forme 28">
                <a:extLst>
                  <a:ext uri="{FF2B5EF4-FFF2-40B4-BE49-F238E27FC236}">
                    <a16:creationId xmlns:a16="http://schemas.microsoft.com/office/drawing/2014/main" id="{E034A88B-BFE9-6122-A488-A3B401463BFE}"/>
                  </a:ext>
                </a:extLst>
              </p:cNvPr>
              <p:cNvSpPr/>
              <p:nvPr/>
            </p:nvSpPr>
            <p:spPr>
              <a:xfrm>
                <a:off x="8606443" y="378901"/>
                <a:ext cx="326622" cy="326468"/>
              </a:xfrm>
              <a:custGeom>
                <a:avLst/>
                <a:gdLst>
                  <a:gd name="connsiteX0" fmla="*/ 137931 w 326622"/>
                  <a:gd name="connsiteY0" fmla="*/ 110623 h 326468"/>
                  <a:gd name="connsiteX1" fmla="*/ 68966 w 326622"/>
                  <a:gd name="connsiteY1" fmla="*/ 179589 h 326468"/>
                  <a:gd name="connsiteX2" fmla="*/ 146880 w 326622"/>
                  <a:gd name="connsiteY2" fmla="*/ 257503 h 326468"/>
                  <a:gd name="connsiteX3" fmla="*/ 215846 w 326622"/>
                  <a:gd name="connsiteY3" fmla="*/ 188537 h 326468"/>
                  <a:gd name="connsiteX4" fmla="*/ 215846 w 326622"/>
                  <a:gd name="connsiteY4" fmla="*/ 326469 h 326468"/>
                  <a:gd name="connsiteX5" fmla="*/ 217389 w 326622"/>
                  <a:gd name="connsiteY5" fmla="*/ 326469 h 326468"/>
                  <a:gd name="connsiteX6" fmla="*/ 326623 w 326622"/>
                  <a:gd name="connsiteY6" fmla="*/ 217080 h 326468"/>
                  <a:gd name="connsiteX7" fmla="*/ 326623 w 326622"/>
                  <a:gd name="connsiteY7" fmla="*/ 44280 h 326468"/>
                  <a:gd name="connsiteX8" fmla="*/ 282343 w 326622"/>
                  <a:gd name="connsiteY8" fmla="*/ 0 h 326468"/>
                  <a:gd name="connsiteX9" fmla="*/ 109234 w 326622"/>
                  <a:gd name="connsiteY9" fmla="*/ 0 h 326468"/>
                  <a:gd name="connsiteX10" fmla="*/ 0 w 326622"/>
                  <a:gd name="connsiteY10" fmla="*/ 109389 h 326468"/>
                  <a:gd name="connsiteX11" fmla="*/ 0 w 326622"/>
                  <a:gd name="connsiteY11" fmla="*/ 110623 h 326468"/>
                  <a:gd name="connsiteX12" fmla="*/ 137931 w 326622"/>
                  <a:gd name="connsiteY12" fmla="*/ 110623 h 326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6622" h="326468">
                    <a:moveTo>
                      <a:pt x="137931" y="110623"/>
                    </a:moveTo>
                    <a:lnTo>
                      <a:pt x="68966" y="179589"/>
                    </a:lnTo>
                    <a:lnTo>
                      <a:pt x="146880" y="257503"/>
                    </a:lnTo>
                    <a:lnTo>
                      <a:pt x="215846" y="188537"/>
                    </a:lnTo>
                    <a:lnTo>
                      <a:pt x="215846" y="326469"/>
                    </a:lnTo>
                    <a:lnTo>
                      <a:pt x="217389" y="326469"/>
                    </a:lnTo>
                    <a:cubicBezTo>
                      <a:pt x="277714" y="326469"/>
                      <a:pt x="326623" y="277560"/>
                      <a:pt x="326623" y="217080"/>
                    </a:cubicBezTo>
                    <a:lnTo>
                      <a:pt x="326623" y="44280"/>
                    </a:lnTo>
                    <a:cubicBezTo>
                      <a:pt x="326623" y="19749"/>
                      <a:pt x="306874" y="0"/>
                      <a:pt x="282343" y="0"/>
                    </a:cubicBezTo>
                    <a:lnTo>
                      <a:pt x="109234" y="0"/>
                    </a:lnTo>
                    <a:cubicBezTo>
                      <a:pt x="48909" y="0"/>
                      <a:pt x="0" y="48909"/>
                      <a:pt x="0" y="109389"/>
                    </a:cubicBezTo>
                    <a:lnTo>
                      <a:pt x="0" y="110623"/>
                    </a:lnTo>
                    <a:lnTo>
                      <a:pt x="137931" y="110623"/>
                    </a:lnTo>
                    <a:close/>
                  </a:path>
                </a:pathLst>
              </a:custGeom>
              <a:solidFill>
                <a:schemeClr val="accent2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  <p:grpSp>
          <p:nvGrpSpPr>
            <p:cNvPr id="7" name="Graphique 2">
              <a:extLst>
                <a:ext uri="{FF2B5EF4-FFF2-40B4-BE49-F238E27FC236}">
                  <a16:creationId xmlns:a16="http://schemas.microsoft.com/office/drawing/2014/main" id="{9F47C5D6-B4EA-3CD8-40CA-BBA35B7ECCE4}"/>
                </a:ext>
              </a:extLst>
            </p:cNvPr>
            <p:cNvGrpSpPr/>
            <p:nvPr/>
          </p:nvGrpSpPr>
          <p:grpSpPr>
            <a:xfrm>
              <a:off x="9043688" y="402043"/>
              <a:ext cx="984033" cy="372754"/>
              <a:chOff x="9043688" y="402043"/>
              <a:chExt cx="984033" cy="372754"/>
            </a:xfrm>
            <a:solidFill>
              <a:srgbClr val="010101"/>
            </a:solidFill>
          </p:grpSpPr>
          <p:grpSp>
            <p:nvGrpSpPr>
              <p:cNvPr id="9" name="Graphique 2">
                <a:extLst>
                  <a:ext uri="{FF2B5EF4-FFF2-40B4-BE49-F238E27FC236}">
                    <a16:creationId xmlns:a16="http://schemas.microsoft.com/office/drawing/2014/main" id="{4AF45560-43C5-87FE-A408-5DB18DF23895}"/>
                  </a:ext>
                </a:extLst>
              </p:cNvPr>
              <p:cNvGrpSpPr/>
              <p:nvPr/>
            </p:nvGrpSpPr>
            <p:grpSpPr>
              <a:xfrm>
                <a:off x="9043688" y="423489"/>
                <a:ext cx="984033" cy="351308"/>
                <a:chOff x="9043688" y="423489"/>
                <a:chExt cx="984033" cy="351308"/>
              </a:xfrm>
              <a:solidFill>
                <a:srgbClr val="010101"/>
              </a:solidFill>
            </p:grpSpPr>
            <p:sp>
              <p:nvSpPr>
                <p:cNvPr id="13" name="Forme libre : forme 12">
                  <a:extLst>
                    <a:ext uri="{FF2B5EF4-FFF2-40B4-BE49-F238E27FC236}">
                      <a16:creationId xmlns:a16="http://schemas.microsoft.com/office/drawing/2014/main" id="{47A46456-22DD-B38E-23BC-A5077827FD56}"/>
                    </a:ext>
                  </a:extLst>
                </p:cNvPr>
                <p:cNvSpPr/>
                <p:nvPr/>
              </p:nvSpPr>
              <p:spPr>
                <a:xfrm>
                  <a:off x="9043842" y="423489"/>
                  <a:ext cx="136388" cy="162617"/>
                </a:xfrm>
                <a:custGeom>
                  <a:avLst/>
                  <a:gdLst>
                    <a:gd name="connsiteX0" fmla="*/ 105531 w 136388"/>
                    <a:gd name="connsiteY0" fmla="*/ 77760 h 162617"/>
                    <a:gd name="connsiteX1" fmla="*/ 128829 w 136388"/>
                    <a:gd name="connsiteY1" fmla="*/ 43200 h 162617"/>
                    <a:gd name="connsiteX2" fmla="*/ 74366 w 136388"/>
                    <a:gd name="connsiteY2" fmla="*/ 0 h 162617"/>
                    <a:gd name="connsiteX3" fmla="*/ 0 w 136388"/>
                    <a:gd name="connsiteY3" fmla="*/ 0 h 162617"/>
                    <a:gd name="connsiteX4" fmla="*/ 0 w 136388"/>
                    <a:gd name="connsiteY4" fmla="*/ 162617 h 162617"/>
                    <a:gd name="connsiteX5" fmla="*/ 76834 w 136388"/>
                    <a:gd name="connsiteY5" fmla="*/ 162617 h 162617"/>
                    <a:gd name="connsiteX6" fmla="*/ 136389 w 136388"/>
                    <a:gd name="connsiteY6" fmla="*/ 117566 h 162617"/>
                    <a:gd name="connsiteX7" fmla="*/ 105686 w 136388"/>
                    <a:gd name="connsiteY7" fmla="*/ 77760 h 162617"/>
                    <a:gd name="connsiteX8" fmla="*/ 38880 w 136388"/>
                    <a:gd name="connsiteY8" fmla="*/ 30394 h 162617"/>
                    <a:gd name="connsiteX9" fmla="*/ 67114 w 136388"/>
                    <a:gd name="connsiteY9" fmla="*/ 30394 h 162617"/>
                    <a:gd name="connsiteX10" fmla="*/ 88869 w 136388"/>
                    <a:gd name="connsiteY10" fmla="*/ 47829 h 162617"/>
                    <a:gd name="connsiteX11" fmla="*/ 67114 w 136388"/>
                    <a:gd name="connsiteY11" fmla="*/ 65571 h 162617"/>
                    <a:gd name="connsiteX12" fmla="*/ 38880 w 136388"/>
                    <a:gd name="connsiteY12" fmla="*/ 65571 h 162617"/>
                    <a:gd name="connsiteX13" fmla="*/ 38880 w 136388"/>
                    <a:gd name="connsiteY13" fmla="*/ 30240 h 162617"/>
                    <a:gd name="connsiteX14" fmla="*/ 73131 w 136388"/>
                    <a:gd name="connsiteY14" fmla="*/ 131914 h 162617"/>
                    <a:gd name="connsiteX15" fmla="*/ 38880 w 136388"/>
                    <a:gd name="connsiteY15" fmla="*/ 131914 h 162617"/>
                    <a:gd name="connsiteX16" fmla="*/ 38880 w 136388"/>
                    <a:gd name="connsiteY16" fmla="*/ 92880 h 162617"/>
                    <a:gd name="connsiteX17" fmla="*/ 73131 w 136388"/>
                    <a:gd name="connsiteY17" fmla="*/ 92880 h 162617"/>
                    <a:gd name="connsiteX18" fmla="*/ 97354 w 136388"/>
                    <a:gd name="connsiteY18" fmla="*/ 112629 h 162617"/>
                    <a:gd name="connsiteX19" fmla="*/ 73131 w 136388"/>
                    <a:gd name="connsiteY19" fmla="*/ 131914 h 162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36388" h="162617">
                      <a:moveTo>
                        <a:pt x="105531" y="77760"/>
                      </a:moveTo>
                      <a:cubicBezTo>
                        <a:pt x="118337" y="71280"/>
                        <a:pt x="128829" y="60017"/>
                        <a:pt x="128829" y="43200"/>
                      </a:cubicBezTo>
                      <a:cubicBezTo>
                        <a:pt x="128829" y="19440"/>
                        <a:pt x="115097" y="0"/>
                        <a:pt x="74366" y="0"/>
                      </a:cubicBezTo>
                      <a:lnTo>
                        <a:pt x="0" y="0"/>
                      </a:lnTo>
                      <a:lnTo>
                        <a:pt x="0" y="162617"/>
                      </a:lnTo>
                      <a:lnTo>
                        <a:pt x="76834" y="162617"/>
                      </a:lnTo>
                      <a:cubicBezTo>
                        <a:pt x="119417" y="162617"/>
                        <a:pt x="136389" y="142869"/>
                        <a:pt x="136389" y="117566"/>
                      </a:cubicBezTo>
                      <a:cubicBezTo>
                        <a:pt x="136389" y="97046"/>
                        <a:pt x="120651" y="83777"/>
                        <a:pt x="105686" y="77760"/>
                      </a:cubicBezTo>
                      <a:close/>
                      <a:moveTo>
                        <a:pt x="38880" y="30394"/>
                      </a:moveTo>
                      <a:lnTo>
                        <a:pt x="67114" y="30394"/>
                      </a:lnTo>
                      <a:cubicBezTo>
                        <a:pt x="80383" y="30394"/>
                        <a:pt x="88869" y="36103"/>
                        <a:pt x="88869" y="47829"/>
                      </a:cubicBezTo>
                      <a:cubicBezTo>
                        <a:pt x="88869" y="59554"/>
                        <a:pt x="80383" y="65571"/>
                        <a:pt x="67114" y="65571"/>
                      </a:cubicBezTo>
                      <a:lnTo>
                        <a:pt x="38880" y="65571"/>
                      </a:lnTo>
                      <a:lnTo>
                        <a:pt x="38880" y="30240"/>
                      </a:lnTo>
                      <a:close/>
                      <a:moveTo>
                        <a:pt x="73131" y="131914"/>
                      </a:moveTo>
                      <a:lnTo>
                        <a:pt x="38880" y="131914"/>
                      </a:lnTo>
                      <a:lnTo>
                        <a:pt x="38880" y="92880"/>
                      </a:lnTo>
                      <a:lnTo>
                        <a:pt x="73131" y="92880"/>
                      </a:lnTo>
                      <a:cubicBezTo>
                        <a:pt x="87634" y="92880"/>
                        <a:pt x="97354" y="100903"/>
                        <a:pt x="97354" y="112629"/>
                      </a:cubicBezTo>
                      <a:cubicBezTo>
                        <a:pt x="97354" y="124354"/>
                        <a:pt x="87634" y="131914"/>
                        <a:pt x="73131" y="131914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4" name="Forme libre : forme 13">
                  <a:extLst>
                    <a:ext uri="{FF2B5EF4-FFF2-40B4-BE49-F238E27FC236}">
                      <a16:creationId xmlns:a16="http://schemas.microsoft.com/office/drawing/2014/main" id="{5366780B-25C8-3662-E16D-8BCE922F6D2B}"/>
                    </a:ext>
                  </a:extLst>
                </p:cNvPr>
                <p:cNvSpPr/>
                <p:nvPr/>
              </p:nvSpPr>
              <p:spPr>
                <a:xfrm>
                  <a:off x="9194271" y="460826"/>
                  <a:ext cx="121422" cy="128211"/>
                </a:xfrm>
                <a:custGeom>
                  <a:avLst/>
                  <a:gdLst>
                    <a:gd name="connsiteX0" fmla="*/ 54309 w 121422"/>
                    <a:gd name="connsiteY0" fmla="*/ 128211 h 128211"/>
                    <a:gd name="connsiteX1" fmla="*/ 91337 w 121422"/>
                    <a:gd name="connsiteY1" fmla="*/ 114171 h 128211"/>
                    <a:gd name="connsiteX2" fmla="*/ 121423 w 121422"/>
                    <a:gd name="connsiteY2" fmla="*/ 128211 h 128211"/>
                    <a:gd name="connsiteX3" fmla="*/ 121423 w 121422"/>
                    <a:gd name="connsiteY3" fmla="*/ 0 h 128211"/>
                    <a:gd name="connsiteX4" fmla="*/ 82851 w 121422"/>
                    <a:gd name="connsiteY4" fmla="*/ 0 h 128211"/>
                    <a:gd name="connsiteX5" fmla="*/ 82851 w 121422"/>
                    <a:gd name="connsiteY5" fmla="*/ 71589 h 128211"/>
                    <a:gd name="connsiteX6" fmla="*/ 60326 w 121422"/>
                    <a:gd name="connsiteY6" fmla="*/ 95349 h 128211"/>
                    <a:gd name="connsiteX7" fmla="*/ 38571 w 121422"/>
                    <a:gd name="connsiteY7" fmla="*/ 72360 h 128211"/>
                    <a:gd name="connsiteX8" fmla="*/ 38571 w 121422"/>
                    <a:gd name="connsiteY8" fmla="*/ 0 h 128211"/>
                    <a:gd name="connsiteX9" fmla="*/ 0 w 121422"/>
                    <a:gd name="connsiteY9" fmla="*/ 0 h 128211"/>
                    <a:gd name="connsiteX10" fmla="*/ 0 w 121422"/>
                    <a:gd name="connsiteY10" fmla="*/ 74983 h 128211"/>
                    <a:gd name="connsiteX11" fmla="*/ 54309 w 121422"/>
                    <a:gd name="connsiteY11" fmla="*/ 128057 h 1282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1422" h="128211">
                      <a:moveTo>
                        <a:pt x="54309" y="128211"/>
                      </a:moveTo>
                      <a:cubicBezTo>
                        <a:pt x="68349" y="128211"/>
                        <a:pt x="81309" y="122657"/>
                        <a:pt x="91337" y="114171"/>
                      </a:cubicBezTo>
                      <a:cubicBezTo>
                        <a:pt x="96274" y="123429"/>
                        <a:pt x="110623" y="128211"/>
                        <a:pt x="121423" y="128211"/>
                      </a:cubicBezTo>
                      <a:lnTo>
                        <a:pt x="121423" y="0"/>
                      </a:lnTo>
                      <a:lnTo>
                        <a:pt x="82851" y="0"/>
                      </a:lnTo>
                      <a:lnTo>
                        <a:pt x="82851" y="71589"/>
                      </a:lnTo>
                      <a:cubicBezTo>
                        <a:pt x="82851" y="85629"/>
                        <a:pt x="73903" y="95349"/>
                        <a:pt x="60326" y="95349"/>
                      </a:cubicBezTo>
                      <a:cubicBezTo>
                        <a:pt x="46749" y="95349"/>
                        <a:pt x="38571" y="86554"/>
                        <a:pt x="38571" y="72360"/>
                      </a:cubicBezTo>
                      <a:lnTo>
                        <a:pt x="38571" y="0"/>
                      </a:lnTo>
                      <a:lnTo>
                        <a:pt x="0" y="0"/>
                      </a:lnTo>
                      <a:lnTo>
                        <a:pt x="0" y="74983"/>
                      </a:lnTo>
                      <a:cubicBezTo>
                        <a:pt x="0" y="107074"/>
                        <a:pt x="19749" y="128057"/>
                        <a:pt x="54309" y="128057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5" name="Forme libre : forme 14">
                  <a:extLst>
                    <a:ext uri="{FF2B5EF4-FFF2-40B4-BE49-F238E27FC236}">
                      <a16:creationId xmlns:a16="http://schemas.microsoft.com/office/drawing/2014/main" id="{DDC130BE-B701-ACE1-316A-B68D2FFFE063}"/>
                    </a:ext>
                  </a:extLst>
                </p:cNvPr>
                <p:cNvSpPr/>
                <p:nvPr/>
              </p:nvSpPr>
              <p:spPr>
                <a:xfrm>
                  <a:off x="9331122" y="457741"/>
                  <a:ext cx="111857" cy="131142"/>
                </a:xfrm>
                <a:custGeom>
                  <a:avLst/>
                  <a:gdLst>
                    <a:gd name="connsiteX0" fmla="*/ 111703 w 111857"/>
                    <a:gd name="connsiteY0" fmla="*/ 92263 h 131142"/>
                    <a:gd name="connsiteX1" fmla="*/ 62640 w 111857"/>
                    <a:gd name="connsiteY1" fmla="*/ 49680 h 131142"/>
                    <a:gd name="connsiteX2" fmla="*/ 43200 w 111857"/>
                    <a:gd name="connsiteY2" fmla="*/ 36103 h 131142"/>
                    <a:gd name="connsiteX3" fmla="*/ 58937 w 111857"/>
                    <a:gd name="connsiteY3" fmla="*/ 26383 h 131142"/>
                    <a:gd name="connsiteX4" fmla="*/ 89023 w 111857"/>
                    <a:gd name="connsiteY4" fmla="*/ 38571 h 131142"/>
                    <a:gd name="connsiteX5" fmla="*/ 91800 w 111857"/>
                    <a:gd name="connsiteY5" fmla="*/ 38571 h 131142"/>
                    <a:gd name="connsiteX6" fmla="*/ 108771 w 111857"/>
                    <a:gd name="connsiteY6" fmla="*/ 23606 h 131142"/>
                    <a:gd name="connsiteX7" fmla="*/ 108771 w 111857"/>
                    <a:gd name="connsiteY7" fmla="*/ 20829 h 131142"/>
                    <a:gd name="connsiteX8" fmla="*/ 56777 w 111857"/>
                    <a:gd name="connsiteY8" fmla="*/ 0 h 131142"/>
                    <a:gd name="connsiteX9" fmla="*/ 5246 w 111857"/>
                    <a:gd name="connsiteY9" fmla="*/ 37491 h 131142"/>
                    <a:gd name="connsiteX10" fmla="*/ 51531 w 111857"/>
                    <a:gd name="connsiteY10" fmla="*/ 77297 h 131142"/>
                    <a:gd name="connsiteX11" fmla="*/ 72977 w 111857"/>
                    <a:gd name="connsiteY11" fmla="*/ 93034 h 131142"/>
                    <a:gd name="connsiteX12" fmla="*/ 55543 w 111857"/>
                    <a:gd name="connsiteY12" fmla="*/ 104760 h 131142"/>
                    <a:gd name="connsiteX13" fmla="*/ 20211 w 111857"/>
                    <a:gd name="connsiteY13" fmla="*/ 88560 h 131142"/>
                    <a:gd name="connsiteX14" fmla="*/ 17434 w 111857"/>
                    <a:gd name="connsiteY14" fmla="*/ 88560 h 131142"/>
                    <a:gd name="connsiteX15" fmla="*/ 0 w 111857"/>
                    <a:gd name="connsiteY15" fmla="*/ 104297 h 131142"/>
                    <a:gd name="connsiteX16" fmla="*/ 0 w 111857"/>
                    <a:gd name="connsiteY16" fmla="*/ 107074 h 131142"/>
                    <a:gd name="connsiteX17" fmla="*/ 58011 w 111857"/>
                    <a:gd name="connsiteY17" fmla="*/ 131143 h 131142"/>
                    <a:gd name="connsiteX18" fmla="*/ 111857 w 111857"/>
                    <a:gd name="connsiteY18" fmla="*/ 92109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11857" h="131142">
                      <a:moveTo>
                        <a:pt x="111703" y="92263"/>
                      </a:moveTo>
                      <a:cubicBezTo>
                        <a:pt x="111703" y="64183"/>
                        <a:pt x="81463" y="56777"/>
                        <a:pt x="62640" y="49680"/>
                      </a:cubicBezTo>
                      <a:cubicBezTo>
                        <a:pt x="48600" y="44434"/>
                        <a:pt x="43200" y="41966"/>
                        <a:pt x="43200" y="36103"/>
                      </a:cubicBezTo>
                      <a:cubicBezTo>
                        <a:pt x="43200" y="30240"/>
                        <a:pt x="48446" y="26383"/>
                        <a:pt x="58937" y="26383"/>
                      </a:cubicBezTo>
                      <a:cubicBezTo>
                        <a:pt x="69429" y="26383"/>
                        <a:pt x="80228" y="30394"/>
                        <a:pt x="89023" y="38571"/>
                      </a:cubicBezTo>
                      <a:lnTo>
                        <a:pt x="91800" y="38571"/>
                      </a:lnTo>
                      <a:lnTo>
                        <a:pt x="108771" y="23606"/>
                      </a:lnTo>
                      <a:lnTo>
                        <a:pt x="108771" y="20829"/>
                      </a:lnTo>
                      <a:cubicBezTo>
                        <a:pt x="98280" y="7869"/>
                        <a:pt x="78994" y="0"/>
                        <a:pt x="56777" y="0"/>
                      </a:cubicBezTo>
                      <a:cubicBezTo>
                        <a:pt x="25766" y="0"/>
                        <a:pt x="5246" y="14811"/>
                        <a:pt x="5246" y="37491"/>
                      </a:cubicBezTo>
                      <a:cubicBezTo>
                        <a:pt x="5246" y="62486"/>
                        <a:pt x="30240" y="70200"/>
                        <a:pt x="51531" y="77297"/>
                      </a:cubicBezTo>
                      <a:cubicBezTo>
                        <a:pt x="63720" y="81617"/>
                        <a:pt x="72977" y="84549"/>
                        <a:pt x="72977" y="93034"/>
                      </a:cubicBezTo>
                      <a:cubicBezTo>
                        <a:pt x="72977" y="99977"/>
                        <a:pt x="66189" y="104760"/>
                        <a:pt x="55543" y="104760"/>
                      </a:cubicBezTo>
                      <a:cubicBezTo>
                        <a:pt x="41503" y="104760"/>
                        <a:pt x="27771" y="97046"/>
                        <a:pt x="20211" y="88560"/>
                      </a:cubicBezTo>
                      <a:lnTo>
                        <a:pt x="17434" y="88560"/>
                      </a:lnTo>
                      <a:lnTo>
                        <a:pt x="0" y="104297"/>
                      </a:lnTo>
                      <a:lnTo>
                        <a:pt x="0" y="107074"/>
                      </a:lnTo>
                      <a:cubicBezTo>
                        <a:pt x="12034" y="121577"/>
                        <a:pt x="32709" y="131143"/>
                        <a:pt x="58011" y="131143"/>
                      </a:cubicBezTo>
                      <a:cubicBezTo>
                        <a:pt x="89331" y="131143"/>
                        <a:pt x="111857" y="116640"/>
                        <a:pt x="111857" y="92109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6" name="Forme libre : forme 15">
                  <a:extLst>
                    <a:ext uri="{FF2B5EF4-FFF2-40B4-BE49-F238E27FC236}">
                      <a16:creationId xmlns:a16="http://schemas.microsoft.com/office/drawing/2014/main" id="{9954F54F-F223-F062-C3EF-9D6F30FAA28C}"/>
                    </a:ext>
                  </a:extLst>
                </p:cNvPr>
                <p:cNvSpPr/>
                <p:nvPr/>
              </p:nvSpPr>
              <p:spPr>
                <a:xfrm>
                  <a:off x="9459179" y="460826"/>
                  <a:ext cx="38571" cy="125125"/>
                </a:xfrm>
                <a:custGeom>
                  <a:avLst/>
                  <a:gdLst>
                    <a:gd name="connsiteX0" fmla="*/ 0 w 38571"/>
                    <a:gd name="connsiteY0" fmla="*/ 0 h 125125"/>
                    <a:gd name="connsiteX1" fmla="*/ 38571 w 38571"/>
                    <a:gd name="connsiteY1" fmla="*/ 0 h 125125"/>
                    <a:gd name="connsiteX2" fmla="*/ 38571 w 38571"/>
                    <a:gd name="connsiteY2" fmla="*/ 125126 h 125125"/>
                    <a:gd name="connsiteX3" fmla="*/ 0 w 38571"/>
                    <a:gd name="connsiteY3" fmla="*/ 125126 h 125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571" h="125125">
                      <a:moveTo>
                        <a:pt x="0" y="0"/>
                      </a:moveTo>
                      <a:lnTo>
                        <a:pt x="38571" y="0"/>
                      </a:lnTo>
                      <a:lnTo>
                        <a:pt x="38571" y="125126"/>
                      </a:lnTo>
                      <a:lnTo>
                        <a:pt x="0" y="125126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7" name="Forme libre : forme 16">
                  <a:extLst>
                    <a:ext uri="{FF2B5EF4-FFF2-40B4-BE49-F238E27FC236}">
                      <a16:creationId xmlns:a16="http://schemas.microsoft.com/office/drawing/2014/main" id="{276139BA-53DF-4DD6-82F4-BE175C9DD85A}"/>
                    </a:ext>
                  </a:extLst>
                </p:cNvPr>
                <p:cNvSpPr/>
                <p:nvPr/>
              </p:nvSpPr>
              <p:spPr>
                <a:xfrm>
                  <a:off x="9519814" y="457895"/>
                  <a:ext cx="123891" cy="128057"/>
                </a:xfrm>
                <a:custGeom>
                  <a:avLst/>
                  <a:gdLst>
                    <a:gd name="connsiteX0" fmla="*/ 38880 w 123891"/>
                    <a:gd name="connsiteY0" fmla="*/ 56777 h 128057"/>
                    <a:gd name="connsiteX1" fmla="*/ 62331 w 123891"/>
                    <a:gd name="connsiteY1" fmla="*/ 32709 h 128057"/>
                    <a:gd name="connsiteX2" fmla="*/ 85166 w 123891"/>
                    <a:gd name="connsiteY2" fmla="*/ 56777 h 128057"/>
                    <a:gd name="connsiteX3" fmla="*/ 85166 w 123891"/>
                    <a:gd name="connsiteY3" fmla="*/ 128057 h 128057"/>
                    <a:gd name="connsiteX4" fmla="*/ 123891 w 123891"/>
                    <a:gd name="connsiteY4" fmla="*/ 128057 h 128057"/>
                    <a:gd name="connsiteX5" fmla="*/ 123891 w 123891"/>
                    <a:gd name="connsiteY5" fmla="*/ 54000 h 128057"/>
                    <a:gd name="connsiteX6" fmla="*/ 70817 w 123891"/>
                    <a:gd name="connsiteY6" fmla="*/ 0 h 128057"/>
                    <a:gd name="connsiteX7" fmla="*/ 30549 w 123891"/>
                    <a:gd name="connsiteY7" fmla="*/ 14040 h 128057"/>
                    <a:gd name="connsiteX8" fmla="*/ 0 w 123891"/>
                    <a:gd name="connsiteY8" fmla="*/ 0 h 128057"/>
                    <a:gd name="connsiteX9" fmla="*/ 0 w 123891"/>
                    <a:gd name="connsiteY9" fmla="*/ 128057 h 128057"/>
                    <a:gd name="connsiteX10" fmla="*/ 38726 w 123891"/>
                    <a:gd name="connsiteY10" fmla="*/ 128057 h 128057"/>
                    <a:gd name="connsiteX11" fmla="*/ 38726 w 123891"/>
                    <a:gd name="connsiteY11" fmla="*/ 56777 h 128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3891" h="128057">
                      <a:moveTo>
                        <a:pt x="38880" y="56777"/>
                      </a:moveTo>
                      <a:cubicBezTo>
                        <a:pt x="38880" y="42737"/>
                        <a:pt x="47829" y="32709"/>
                        <a:pt x="62331" y="32709"/>
                      </a:cubicBezTo>
                      <a:cubicBezTo>
                        <a:pt x="76834" y="32709"/>
                        <a:pt x="85166" y="42737"/>
                        <a:pt x="85166" y="56777"/>
                      </a:cubicBezTo>
                      <a:lnTo>
                        <a:pt x="85166" y="128057"/>
                      </a:lnTo>
                      <a:lnTo>
                        <a:pt x="123891" y="128057"/>
                      </a:lnTo>
                      <a:lnTo>
                        <a:pt x="123891" y="54000"/>
                      </a:lnTo>
                      <a:cubicBezTo>
                        <a:pt x="123891" y="21291"/>
                        <a:pt x="102600" y="0"/>
                        <a:pt x="70817" y="0"/>
                      </a:cubicBezTo>
                      <a:cubicBezTo>
                        <a:pt x="54617" y="0"/>
                        <a:pt x="40731" y="5554"/>
                        <a:pt x="30549" y="14040"/>
                      </a:cubicBezTo>
                      <a:cubicBezTo>
                        <a:pt x="25611" y="4783"/>
                        <a:pt x="11571" y="0"/>
                        <a:pt x="0" y="0"/>
                      </a:cubicBezTo>
                      <a:lnTo>
                        <a:pt x="0" y="128057"/>
                      </a:lnTo>
                      <a:lnTo>
                        <a:pt x="38726" y="128057"/>
                      </a:lnTo>
                      <a:lnTo>
                        <a:pt x="38726" y="56777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8" name="Forme libre : forme 17">
                  <a:extLst>
                    <a:ext uri="{FF2B5EF4-FFF2-40B4-BE49-F238E27FC236}">
                      <a16:creationId xmlns:a16="http://schemas.microsoft.com/office/drawing/2014/main" id="{5F9EBE63-52E8-0BE3-50A7-006FCB463CEC}"/>
                    </a:ext>
                  </a:extLst>
                </p:cNvPr>
                <p:cNvSpPr/>
                <p:nvPr/>
              </p:nvSpPr>
              <p:spPr>
                <a:xfrm>
                  <a:off x="9657899" y="457895"/>
                  <a:ext cx="133611" cy="131142"/>
                </a:xfrm>
                <a:custGeom>
                  <a:avLst/>
                  <a:gdLst>
                    <a:gd name="connsiteX0" fmla="*/ 70971 w 133611"/>
                    <a:gd name="connsiteY0" fmla="*/ 131143 h 131142"/>
                    <a:gd name="connsiteX1" fmla="*/ 127749 w 133611"/>
                    <a:gd name="connsiteY1" fmla="*/ 108309 h 131142"/>
                    <a:gd name="connsiteX2" fmla="*/ 127749 w 133611"/>
                    <a:gd name="connsiteY2" fmla="*/ 105531 h 131142"/>
                    <a:gd name="connsiteX3" fmla="*/ 110314 w 133611"/>
                    <a:gd name="connsiteY3" fmla="*/ 88714 h 131142"/>
                    <a:gd name="connsiteX4" fmla="*/ 107537 w 133611"/>
                    <a:gd name="connsiteY4" fmla="*/ 88714 h 131142"/>
                    <a:gd name="connsiteX5" fmla="*/ 72823 w 133611"/>
                    <a:gd name="connsiteY5" fmla="*/ 102446 h 131142"/>
                    <a:gd name="connsiteX6" fmla="*/ 37491 w 133611"/>
                    <a:gd name="connsiteY6" fmla="*/ 74983 h 131142"/>
                    <a:gd name="connsiteX7" fmla="*/ 132840 w 133611"/>
                    <a:gd name="connsiteY7" fmla="*/ 74983 h 131142"/>
                    <a:gd name="connsiteX8" fmla="*/ 133611 w 133611"/>
                    <a:gd name="connsiteY8" fmla="*/ 64800 h 131142"/>
                    <a:gd name="connsiteX9" fmla="*/ 67269 w 133611"/>
                    <a:gd name="connsiteY9" fmla="*/ 0 h 131142"/>
                    <a:gd name="connsiteX10" fmla="*/ 0 w 133611"/>
                    <a:gd name="connsiteY10" fmla="*/ 65726 h 131142"/>
                    <a:gd name="connsiteX11" fmla="*/ 70971 w 133611"/>
                    <a:gd name="connsiteY11" fmla="*/ 130989 h 131142"/>
                    <a:gd name="connsiteX12" fmla="*/ 66960 w 133611"/>
                    <a:gd name="connsiteY12" fmla="*/ 27309 h 131142"/>
                    <a:gd name="connsiteX13" fmla="*/ 96429 w 133611"/>
                    <a:gd name="connsiteY13" fmla="*/ 55080 h 131142"/>
                    <a:gd name="connsiteX14" fmla="*/ 37183 w 133611"/>
                    <a:gd name="connsiteY14" fmla="*/ 55080 h 131142"/>
                    <a:gd name="connsiteX15" fmla="*/ 66960 w 133611"/>
                    <a:gd name="connsiteY15" fmla="*/ 27309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33611" h="131142">
                      <a:moveTo>
                        <a:pt x="70971" y="131143"/>
                      </a:moveTo>
                      <a:cubicBezTo>
                        <a:pt x="90720" y="131143"/>
                        <a:pt x="113708" y="124817"/>
                        <a:pt x="127749" y="108309"/>
                      </a:cubicBezTo>
                      <a:lnTo>
                        <a:pt x="127749" y="105531"/>
                      </a:lnTo>
                      <a:lnTo>
                        <a:pt x="110314" y="88714"/>
                      </a:lnTo>
                      <a:lnTo>
                        <a:pt x="107537" y="88714"/>
                      </a:lnTo>
                      <a:cubicBezTo>
                        <a:pt x="99206" y="97663"/>
                        <a:pt x="86091" y="102446"/>
                        <a:pt x="72823" y="102446"/>
                      </a:cubicBezTo>
                      <a:cubicBezTo>
                        <a:pt x="55388" y="102446"/>
                        <a:pt x="39806" y="93651"/>
                        <a:pt x="37491" y="74983"/>
                      </a:cubicBezTo>
                      <a:lnTo>
                        <a:pt x="132840" y="74983"/>
                      </a:lnTo>
                      <a:cubicBezTo>
                        <a:pt x="133303" y="71743"/>
                        <a:pt x="133611" y="68503"/>
                        <a:pt x="133611" y="64800"/>
                      </a:cubicBezTo>
                      <a:cubicBezTo>
                        <a:pt x="133611" y="27000"/>
                        <a:pt x="107074" y="0"/>
                        <a:pt x="67269" y="0"/>
                      </a:cubicBezTo>
                      <a:cubicBezTo>
                        <a:pt x="27463" y="0"/>
                        <a:pt x="0" y="27463"/>
                        <a:pt x="0" y="65726"/>
                      </a:cubicBezTo>
                      <a:cubicBezTo>
                        <a:pt x="0" y="108463"/>
                        <a:pt x="33480" y="130989"/>
                        <a:pt x="70971" y="130989"/>
                      </a:cubicBezTo>
                      <a:close/>
                      <a:moveTo>
                        <a:pt x="66960" y="27309"/>
                      </a:moveTo>
                      <a:cubicBezTo>
                        <a:pt x="83160" y="27309"/>
                        <a:pt x="95040" y="37337"/>
                        <a:pt x="96429" y="55080"/>
                      </a:cubicBezTo>
                      <a:lnTo>
                        <a:pt x="37183" y="55080"/>
                      </a:lnTo>
                      <a:cubicBezTo>
                        <a:pt x="38417" y="37800"/>
                        <a:pt x="50451" y="27309"/>
                        <a:pt x="66960" y="27309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9" name="Forme libre : forme 18">
                  <a:extLst>
                    <a:ext uri="{FF2B5EF4-FFF2-40B4-BE49-F238E27FC236}">
                      <a16:creationId xmlns:a16="http://schemas.microsoft.com/office/drawing/2014/main" id="{C85F7CAE-B691-43FA-1CFD-567AE36FF199}"/>
                    </a:ext>
                  </a:extLst>
                </p:cNvPr>
                <p:cNvSpPr/>
                <p:nvPr/>
              </p:nvSpPr>
              <p:spPr>
                <a:xfrm>
                  <a:off x="9797528" y="457741"/>
                  <a:ext cx="111857" cy="131142"/>
                </a:xfrm>
                <a:custGeom>
                  <a:avLst/>
                  <a:gdLst>
                    <a:gd name="connsiteX0" fmla="*/ 62640 w 111857"/>
                    <a:gd name="connsiteY0" fmla="*/ 49680 h 131142"/>
                    <a:gd name="connsiteX1" fmla="*/ 43200 w 111857"/>
                    <a:gd name="connsiteY1" fmla="*/ 36103 h 131142"/>
                    <a:gd name="connsiteX2" fmla="*/ 58937 w 111857"/>
                    <a:gd name="connsiteY2" fmla="*/ 26383 h 131142"/>
                    <a:gd name="connsiteX3" fmla="*/ 89023 w 111857"/>
                    <a:gd name="connsiteY3" fmla="*/ 38571 h 131142"/>
                    <a:gd name="connsiteX4" fmla="*/ 91800 w 111857"/>
                    <a:gd name="connsiteY4" fmla="*/ 38571 h 131142"/>
                    <a:gd name="connsiteX5" fmla="*/ 108771 w 111857"/>
                    <a:gd name="connsiteY5" fmla="*/ 23606 h 131142"/>
                    <a:gd name="connsiteX6" fmla="*/ 108771 w 111857"/>
                    <a:gd name="connsiteY6" fmla="*/ 20829 h 131142"/>
                    <a:gd name="connsiteX7" fmla="*/ 56777 w 111857"/>
                    <a:gd name="connsiteY7" fmla="*/ 0 h 131142"/>
                    <a:gd name="connsiteX8" fmla="*/ 5246 w 111857"/>
                    <a:gd name="connsiteY8" fmla="*/ 37491 h 131142"/>
                    <a:gd name="connsiteX9" fmla="*/ 51531 w 111857"/>
                    <a:gd name="connsiteY9" fmla="*/ 77297 h 131142"/>
                    <a:gd name="connsiteX10" fmla="*/ 72977 w 111857"/>
                    <a:gd name="connsiteY10" fmla="*/ 93034 h 131142"/>
                    <a:gd name="connsiteX11" fmla="*/ 55543 w 111857"/>
                    <a:gd name="connsiteY11" fmla="*/ 104760 h 131142"/>
                    <a:gd name="connsiteX12" fmla="*/ 20212 w 111857"/>
                    <a:gd name="connsiteY12" fmla="*/ 88560 h 131142"/>
                    <a:gd name="connsiteX13" fmla="*/ 17434 w 111857"/>
                    <a:gd name="connsiteY13" fmla="*/ 88560 h 131142"/>
                    <a:gd name="connsiteX14" fmla="*/ 0 w 111857"/>
                    <a:gd name="connsiteY14" fmla="*/ 104297 h 131142"/>
                    <a:gd name="connsiteX15" fmla="*/ 0 w 111857"/>
                    <a:gd name="connsiteY15" fmla="*/ 107074 h 131142"/>
                    <a:gd name="connsiteX16" fmla="*/ 58011 w 111857"/>
                    <a:gd name="connsiteY16" fmla="*/ 131143 h 131142"/>
                    <a:gd name="connsiteX17" fmla="*/ 111857 w 111857"/>
                    <a:gd name="connsiteY17" fmla="*/ 92109 h 131142"/>
                    <a:gd name="connsiteX18" fmla="*/ 62794 w 111857"/>
                    <a:gd name="connsiteY18" fmla="*/ 49526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11857" h="131142">
                      <a:moveTo>
                        <a:pt x="62640" y="49680"/>
                      </a:moveTo>
                      <a:cubicBezTo>
                        <a:pt x="48600" y="44434"/>
                        <a:pt x="43200" y="41966"/>
                        <a:pt x="43200" y="36103"/>
                      </a:cubicBezTo>
                      <a:cubicBezTo>
                        <a:pt x="43200" y="30240"/>
                        <a:pt x="48446" y="26383"/>
                        <a:pt x="58937" y="26383"/>
                      </a:cubicBezTo>
                      <a:cubicBezTo>
                        <a:pt x="69429" y="26383"/>
                        <a:pt x="80229" y="30394"/>
                        <a:pt x="89023" y="38571"/>
                      </a:cubicBezTo>
                      <a:lnTo>
                        <a:pt x="91800" y="38571"/>
                      </a:lnTo>
                      <a:lnTo>
                        <a:pt x="108771" y="23606"/>
                      </a:lnTo>
                      <a:lnTo>
                        <a:pt x="108771" y="20829"/>
                      </a:lnTo>
                      <a:cubicBezTo>
                        <a:pt x="98280" y="7869"/>
                        <a:pt x="78994" y="0"/>
                        <a:pt x="56777" y="0"/>
                      </a:cubicBezTo>
                      <a:cubicBezTo>
                        <a:pt x="25766" y="0"/>
                        <a:pt x="5246" y="14811"/>
                        <a:pt x="5246" y="37491"/>
                      </a:cubicBezTo>
                      <a:cubicBezTo>
                        <a:pt x="5246" y="62486"/>
                        <a:pt x="30240" y="70200"/>
                        <a:pt x="51531" y="77297"/>
                      </a:cubicBezTo>
                      <a:cubicBezTo>
                        <a:pt x="63720" y="81617"/>
                        <a:pt x="72977" y="84549"/>
                        <a:pt x="72977" y="93034"/>
                      </a:cubicBezTo>
                      <a:cubicBezTo>
                        <a:pt x="72977" y="99977"/>
                        <a:pt x="66189" y="104760"/>
                        <a:pt x="55543" y="104760"/>
                      </a:cubicBezTo>
                      <a:cubicBezTo>
                        <a:pt x="41503" y="104760"/>
                        <a:pt x="27771" y="97046"/>
                        <a:pt x="20212" y="88560"/>
                      </a:cubicBezTo>
                      <a:lnTo>
                        <a:pt x="17434" y="88560"/>
                      </a:lnTo>
                      <a:lnTo>
                        <a:pt x="0" y="104297"/>
                      </a:lnTo>
                      <a:lnTo>
                        <a:pt x="0" y="107074"/>
                      </a:lnTo>
                      <a:cubicBezTo>
                        <a:pt x="12034" y="121577"/>
                        <a:pt x="32709" y="131143"/>
                        <a:pt x="58011" y="131143"/>
                      </a:cubicBezTo>
                      <a:cubicBezTo>
                        <a:pt x="89331" y="131143"/>
                        <a:pt x="111857" y="116640"/>
                        <a:pt x="111857" y="92109"/>
                      </a:cubicBezTo>
                      <a:cubicBezTo>
                        <a:pt x="111857" y="64029"/>
                        <a:pt x="81617" y="56623"/>
                        <a:pt x="62794" y="49526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0" name="Forme libre : forme 19">
                  <a:extLst>
                    <a:ext uri="{FF2B5EF4-FFF2-40B4-BE49-F238E27FC236}">
                      <a16:creationId xmlns:a16="http://schemas.microsoft.com/office/drawing/2014/main" id="{459EDFFE-4E86-8978-938D-7CBCB92B46EE}"/>
                    </a:ext>
                  </a:extLst>
                </p:cNvPr>
                <p:cNvSpPr/>
                <p:nvPr/>
              </p:nvSpPr>
              <p:spPr>
                <a:xfrm>
                  <a:off x="9915865" y="457741"/>
                  <a:ext cx="111857" cy="131142"/>
                </a:xfrm>
                <a:custGeom>
                  <a:avLst/>
                  <a:gdLst>
                    <a:gd name="connsiteX0" fmla="*/ 62640 w 111857"/>
                    <a:gd name="connsiteY0" fmla="*/ 49680 h 131142"/>
                    <a:gd name="connsiteX1" fmla="*/ 43200 w 111857"/>
                    <a:gd name="connsiteY1" fmla="*/ 36103 h 131142"/>
                    <a:gd name="connsiteX2" fmla="*/ 58937 w 111857"/>
                    <a:gd name="connsiteY2" fmla="*/ 26383 h 131142"/>
                    <a:gd name="connsiteX3" fmla="*/ 89023 w 111857"/>
                    <a:gd name="connsiteY3" fmla="*/ 38571 h 131142"/>
                    <a:gd name="connsiteX4" fmla="*/ 91800 w 111857"/>
                    <a:gd name="connsiteY4" fmla="*/ 38571 h 131142"/>
                    <a:gd name="connsiteX5" fmla="*/ 108771 w 111857"/>
                    <a:gd name="connsiteY5" fmla="*/ 23606 h 131142"/>
                    <a:gd name="connsiteX6" fmla="*/ 108771 w 111857"/>
                    <a:gd name="connsiteY6" fmla="*/ 20829 h 131142"/>
                    <a:gd name="connsiteX7" fmla="*/ 56777 w 111857"/>
                    <a:gd name="connsiteY7" fmla="*/ 0 h 131142"/>
                    <a:gd name="connsiteX8" fmla="*/ 5246 w 111857"/>
                    <a:gd name="connsiteY8" fmla="*/ 37491 h 131142"/>
                    <a:gd name="connsiteX9" fmla="*/ 51531 w 111857"/>
                    <a:gd name="connsiteY9" fmla="*/ 77297 h 131142"/>
                    <a:gd name="connsiteX10" fmla="*/ 72977 w 111857"/>
                    <a:gd name="connsiteY10" fmla="*/ 93034 h 131142"/>
                    <a:gd name="connsiteX11" fmla="*/ 55543 w 111857"/>
                    <a:gd name="connsiteY11" fmla="*/ 104760 h 131142"/>
                    <a:gd name="connsiteX12" fmla="*/ 20211 w 111857"/>
                    <a:gd name="connsiteY12" fmla="*/ 88560 h 131142"/>
                    <a:gd name="connsiteX13" fmla="*/ 17434 w 111857"/>
                    <a:gd name="connsiteY13" fmla="*/ 88560 h 131142"/>
                    <a:gd name="connsiteX14" fmla="*/ 0 w 111857"/>
                    <a:gd name="connsiteY14" fmla="*/ 104297 h 131142"/>
                    <a:gd name="connsiteX15" fmla="*/ 0 w 111857"/>
                    <a:gd name="connsiteY15" fmla="*/ 107074 h 131142"/>
                    <a:gd name="connsiteX16" fmla="*/ 58011 w 111857"/>
                    <a:gd name="connsiteY16" fmla="*/ 131143 h 131142"/>
                    <a:gd name="connsiteX17" fmla="*/ 111857 w 111857"/>
                    <a:gd name="connsiteY17" fmla="*/ 92109 h 131142"/>
                    <a:gd name="connsiteX18" fmla="*/ 62794 w 111857"/>
                    <a:gd name="connsiteY18" fmla="*/ 49526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11857" h="131142">
                      <a:moveTo>
                        <a:pt x="62640" y="49680"/>
                      </a:moveTo>
                      <a:cubicBezTo>
                        <a:pt x="48600" y="44434"/>
                        <a:pt x="43200" y="41966"/>
                        <a:pt x="43200" y="36103"/>
                      </a:cubicBezTo>
                      <a:cubicBezTo>
                        <a:pt x="43200" y="30240"/>
                        <a:pt x="48446" y="26383"/>
                        <a:pt x="58937" y="26383"/>
                      </a:cubicBezTo>
                      <a:cubicBezTo>
                        <a:pt x="69429" y="26383"/>
                        <a:pt x="80228" y="30394"/>
                        <a:pt x="89023" y="38571"/>
                      </a:cubicBezTo>
                      <a:lnTo>
                        <a:pt x="91800" y="38571"/>
                      </a:lnTo>
                      <a:lnTo>
                        <a:pt x="108771" y="23606"/>
                      </a:lnTo>
                      <a:lnTo>
                        <a:pt x="108771" y="20829"/>
                      </a:lnTo>
                      <a:cubicBezTo>
                        <a:pt x="98280" y="7869"/>
                        <a:pt x="78994" y="0"/>
                        <a:pt x="56777" y="0"/>
                      </a:cubicBezTo>
                      <a:cubicBezTo>
                        <a:pt x="25766" y="0"/>
                        <a:pt x="5246" y="14811"/>
                        <a:pt x="5246" y="37491"/>
                      </a:cubicBezTo>
                      <a:cubicBezTo>
                        <a:pt x="5246" y="62486"/>
                        <a:pt x="30240" y="70200"/>
                        <a:pt x="51531" y="77297"/>
                      </a:cubicBezTo>
                      <a:cubicBezTo>
                        <a:pt x="63720" y="81617"/>
                        <a:pt x="72977" y="84549"/>
                        <a:pt x="72977" y="93034"/>
                      </a:cubicBezTo>
                      <a:cubicBezTo>
                        <a:pt x="72977" y="99977"/>
                        <a:pt x="66188" y="104760"/>
                        <a:pt x="55543" y="104760"/>
                      </a:cubicBezTo>
                      <a:cubicBezTo>
                        <a:pt x="41503" y="104760"/>
                        <a:pt x="27771" y="97046"/>
                        <a:pt x="20211" y="88560"/>
                      </a:cubicBezTo>
                      <a:lnTo>
                        <a:pt x="17434" y="88560"/>
                      </a:lnTo>
                      <a:lnTo>
                        <a:pt x="0" y="104297"/>
                      </a:lnTo>
                      <a:lnTo>
                        <a:pt x="0" y="107074"/>
                      </a:lnTo>
                      <a:cubicBezTo>
                        <a:pt x="12034" y="121577"/>
                        <a:pt x="32708" y="131143"/>
                        <a:pt x="58011" y="131143"/>
                      </a:cubicBezTo>
                      <a:cubicBezTo>
                        <a:pt x="89331" y="131143"/>
                        <a:pt x="111857" y="116640"/>
                        <a:pt x="111857" y="92109"/>
                      </a:cubicBezTo>
                      <a:cubicBezTo>
                        <a:pt x="111857" y="64029"/>
                        <a:pt x="81617" y="56623"/>
                        <a:pt x="62794" y="49526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1" name="Forme libre : forme 20">
                  <a:extLst>
                    <a:ext uri="{FF2B5EF4-FFF2-40B4-BE49-F238E27FC236}">
                      <a16:creationId xmlns:a16="http://schemas.microsoft.com/office/drawing/2014/main" id="{9AF36100-AE92-87B2-B634-659BAF8464C8}"/>
                    </a:ext>
                  </a:extLst>
                </p:cNvPr>
                <p:cNvSpPr/>
                <p:nvPr/>
              </p:nvSpPr>
              <p:spPr>
                <a:xfrm>
                  <a:off x="9043688" y="609249"/>
                  <a:ext cx="113554" cy="162617"/>
                </a:xfrm>
                <a:custGeom>
                  <a:avLst/>
                  <a:gdLst>
                    <a:gd name="connsiteX0" fmla="*/ 0 w 113554"/>
                    <a:gd name="connsiteY0" fmla="*/ 162617 h 162617"/>
                    <a:gd name="connsiteX1" fmla="*/ 39034 w 113554"/>
                    <a:gd name="connsiteY1" fmla="*/ 162617 h 162617"/>
                    <a:gd name="connsiteX2" fmla="*/ 39034 w 113554"/>
                    <a:gd name="connsiteY2" fmla="*/ 97046 h 162617"/>
                    <a:gd name="connsiteX3" fmla="*/ 96120 w 113554"/>
                    <a:gd name="connsiteY3" fmla="*/ 97046 h 162617"/>
                    <a:gd name="connsiteX4" fmla="*/ 96120 w 113554"/>
                    <a:gd name="connsiteY4" fmla="*/ 66806 h 162617"/>
                    <a:gd name="connsiteX5" fmla="*/ 39034 w 113554"/>
                    <a:gd name="connsiteY5" fmla="*/ 66806 h 162617"/>
                    <a:gd name="connsiteX6" fmla="*/ 39034 w 113554"/>
                    <a:gd name="connsiteY6" fmla="*/ 31937 h 162617"/>
                    <a:gd name="connsiteX7" fmla="*/ 113554 w 113554"/>
                    <a:gd name="connsiteY7" fmla="*/ 31937 h 162617"/>
                    <a:gd name="connsiteX8" fmla="*/ 113554 w 113554"/>
                    <a:gd name="connsiteY8" fmla="*/ 0 h 162617"/>
                    <a:gd name="connsiteX9" fmla="*/ 0 w 113554"/>
                    <a:gd name="connsiteY9" fmla="*/ 0 h 162617"/>
                    <a:gd name="connsiteX10" fmla="*/ 0 w 113554"/>
                    <a:gd name="connsiteY10" fmla="*/ 162617 h 162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3554" h="162617">
                      <a:moveTo>
                        <a:pt x="0" y="162617"/>
                      </a:moveTo>
                      <a:lnTo>
                        <a:pt x="39034" y="162617"/>
                      </a:lnTo>
                      <a:lnTo>
                        <a:pt x="39034" y="97046"/>
                      </a:lnTo>
                      <a:lnTo>
                        <a:pt x="96120" y="97046"/>
                      </a:lnTo>
                      <a:lnTo>
                        <a:pt x="96120" y="66806"/>
                      </a:lnTo>
                      <a:lnTo>
                        <a:pt x="39034" y="66806"/>
                      </a:lnTo>
                      <a:lnTo>
                        <a:pt x="39034" y="31937"/>
                      </a:lnTo>
                      <a:lnTo>
                        <a:pt x="113554" y="31937"/>
                      </a:lnTo>
                      <a:lnTo>
                        <a:pt x="113554" y="0"/>
                      </a:lnTo>
                      <a:lnTo>
                        <a:pt x="0" y="0"/>
                      </a:lnTo>
                      <a:lnTo>
                        <a:pt x="0" y="162617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2" name="Forme libre : forme 21">
                  <a:extLst>
                    <a:ext uri="{FF2B5EF4-FFF2-40B4-BE49-F238E27FC236}">
                      <a16:creationId xmlns:a16="http://schemas.microsoft.com/office/drawing/2014/main" id="{C41644EF-A95F-FFBA-ECCF-B060C2D888DD}"/>
                    </a:ext>
                  </a:extLst>
                </p:cNvPr>
                <p:cNvSpPr/>
                <p:nvPr/>
              </p:nvSpPr>
              <p:spPr>
                <a:xfrm>
                  <a:off x="9174831" y="643655"/>
                  <a:ext cx="89639" cy="128057"/>
                </a:xfrm>
                <a:custGeom>
                  <a:avLst/>
                  <a:gdLst>
                    <a:gd name="connsiteX0" fmla="*/ 88251 w 89639"/>
                    <a:gd name="connsiteY0" fmla="*/ 5246 h 128057"/>
                    <a:gd name="connsiteX1" fmla="*/ 65263 w 89639"/>
                    <a:gd name="connsiteY1" fmla="*/ 0 h 128057"/>
                    <a:gd name="connsiteX2" fmla="*/ 29314 w 89639"/>
                    <a:gd name="connsiteY2" fmla="*/ 15583 h 128057"/>
                    <a:gd name="connsiteX3" fmla="*/ 0 w 89639"/>
                    <a:gd name="connsiteY3" fmla="*/ 0 h 128057"/>
                    <a:gd name="connsiteX4" fmla="*/ 0 w 89639"/>
                    <a:gd name="connsiteY4" fmla="*/ 128057 h 128057"/>
                    <a:gd name="connsiteX5" fmla="*/ 38571 w 89639"/>
                    <a:gd name="connsiteY5" fmla="*/ 128057 h 128057"/>
                    <a:gd name="connsiteX6" fmla="*/ 38571 w 89639"/>
                    <a:gd name="connsiteY6" fmla="*/ 59709 h 128057"/>
                    <a:gd name="connsiteX7" fmla="*/ 62331 w 89639"/>
                    <a:gd name="connsiteY7" fmla="*/ 32709 h 128057"/>
                    <a:gd name="connsiteX8" fmla="*/ 79303 w 89639"/>
                    <a:gd name="connsiteY8" fmla="*/ 36720 h 128057"/>
                    <a:gd name="connsiteX9" fmla="*/ 81617 w 89639"/>
                    <a:gd name="connsiteY9" fmla="*/ 35486 h 128057"/>
                    <a:gd name="connsiteX10" fmla="*/ 89640 w 89639"/>
                    <a:gd name="connsiteY10" fmla="*/ 8023 h 128057"/>
                    <a:gd name="connsiteX11" fmla="*/ 88406 w 89639"/>
                    <a:gd name="connsiteY11" fmla="*/ 5246 h 128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9639" h="128057">
                      <a:moveTo>
                        <a:pt x="88251" y="5246"/>
                      </a:moveTo>
                      <a:cubicBezTo>
                        <a:pt x="81000" y="1697"/>
                        <a:pt x="73749" y="0"/>
                        <a:pt x="65263" y="0"/>
                      </a:cubicBezTo>
                      <a:cubicBezTo>
                        <a:pt x="51223" y="0"/>
                        <a:pt x="38571" y="5709"/>
                        <a:pt x="29314" y="15583"/>
                      </a:cubicBezTo>
                      <a:cubicBezTo>
                        <a:pt x="24840" y="5400"/>
                        <a:pt x="10491" y="0"/>
                        <a:pt x="0" y="0"/>
                      </a:cubicBezTo>
                      <a:lnTo>
                        <a:pt x="0" y="128057"/>
                      </a:lnTo>
                      <a:lnTo>
                        <a:pt x="38571" y="128057"/>
                      </a:lnTo>
                      <a:lnTo>
                        <a:pt x="38571" y="59709"/>
                      </a:lnTo>
                      <a:cubicBezTo>
                        <a:pt x="38571" y="42274"/>
                        <a:pt x="49371" y="32709"/>
                        <a:pt x="62331" y="32709"/>
                      </a:cubicBezTo>
                      <a:cubicBezTo>
                        <a:pt x="68657" y="32709"/>
                        <a:pt x="73131" y="33634"/>
                        <a:pt x="79303" y="36720"/>
                      </a:cubicBezTo>
                      <a:lnTo>
                        <a:pt x="81617" y="35486"/>
                      </a:lnTo>
                      <a:lnTo>
                        <a:pt x="89640" y="8023"/>
                      </a:lnTo>
                      <a:lnTo>
                        <a:pt x="88406" y="5246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4" name="Forme libre : forme 23">
                  <a:extLst>
                    <a:ext uri="{FF2B5EF4-FFF2-40B4-BE49-F238E27FC236}">
                      <a16:creationId xmlns:a16="http://schemas.microsoft.com/office/drawing/2014/main" id="{E74E72BD-63CC-A728-EB5F-4932489EC397}"/>
                    </a:ext>
                  </a:extLst>
                </p:cNvPr>
                <p:cNvSpPr/>
                <p:nvPr/>
              </p:nvSpPr>
              <p:spPr>
                <a:xfrm>
                  <a:off x="9261077" y="643500"/>
                  <a:ext cx="122194" cy="131142"/>
                </a:xfrm>
                <a:custGeom>
                  <a:avLst/>
                  <a:gdLst>
                    <a:gd name="connsiteX0" fmla="*/ 61406 w 122194"/>
                    <a:gd name="connsiteY0" fmla="*/ 154 h 131142"/>
                    <a:gd name="connsiteX1" fmla="*/ 7406 w 122194"/>
                    <a:gd name="connsiteY1" fmla="*/ 20366 h 131142"/>
                    <a:gd name="connsiteX2" fmla="*/ 7406 w 122194"/>
                    <a:gd name="connsiteY2" fmla="*/ 23143 h 131142"/>
                    <a:gd name="connsiteX3" fmla="*/ 24686 w 122194"/>
                    <a:gd name="connsiteY3" fmla="*/ 39651 h 131142"/>
                    <a:gd name="connsiteX4" fmla="*/ 27463 w 122194"/>
                    <a:gd name="connsiteY4" fmla="*/ 39651 h 131142"/>
                    <a:gd name="connsiteX5" fmla="*/ 57240 w 122194"/>
                    <a:gd name="connsiteY5" fmla="*/ 27617 h 131142"/>
                    <a:gd name="connsiteX6" fmla="*/ 84549 w 122194"/>
                    <a:gd name="connsiteY6" fmla="*/ 49063 h 131142"/>
                    <a:gd name="connsiteX7" fmla="*/ 84549 w 122194"/>
                    <a:gd name="connsiteY7" fmla="*/ 54617 h 131142"/>
                    <a:gd name="connsiteX8" fmla="*/ 56314 w 122194"/>
                    <a:gd name="connsiteY8" fmla="*/ 50143 h 131142"/>
                    <a:gd name="connsiteX9" fmla="*/ 0 w 122194"/>
                    <a:gd name="connsiteY9" fmla="*/ 90103 h 131142"/>
                    <a:gd name="connsiteX10" fmla="*/ 50760 w 122194"/>
                    <a:gd name="connsiteY10" fmla="*/ 131143 h 131142"/>
                    <a:gd name="connsiteX11" fmla="*/ 92109 w 122194"/>
                    <a:gd name="connsiteY11" fmla="*/ 116949 h 131142"/>
                    <a:gd name="connsiteX12" fmla="*/ 122194 w 122194"/>
                    <a:gd name="connsiteY12" fmla="*/ 131143 h 131142"/>
                    <a:gd name="connsiteX13" fmla="*/ 122194 w 122194"/>
                    <a:gd name="connsiteY13" fmla="*/ 48600 h 131142"/>
                    <a:gd name="connsiteX14" fmla="*/ 61714 w 122194"/>
                    <a:gd name="connsiteY14" fmla="*/ 0 h 131142"/>
                    <a:gd name="connsiteX15" fmla="*/ 84394 w 122194"/>
                    <a:gd name="connsiteY15" fmla="*/ 85474 h 131142"/>
                    <a:gd name="connsiteX16" fmla="*/ 59091 w 122194"/>
                    <a:gd name="connsiteY16" fmla="*/ 106766 h 131142"/>
                    <a:gd name="connsiteX17" fmla="*/ 37800 w 122194"/>
                    <a:gd name="connsiteY17" fmla="*/ 89949 h 131142"/>
                    <a:gd name="connsiteX18" fmla="*/ 62023 w 122194"/>
                    <a:gd name="connsiteY18" fmla="*/ 72669 h 131142"/>
                    <a:gd name="connsiteX19" fmla="*/ 84240 w 122194"/>
                    <a:gd name="connsiteY19" fmla="*/ 76989 h 131142"/>
                    <a:gd name="connsiteX20" fmla="*/ 84240 w 122194"/>
                    <a:gd name="connsiteY20" fmla="*/ 85474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22194" h="131142">
                      <a:moveTo>
                        <a:pt x="61406" y="154"/>
                      </a:moveTo>
                      <a:cubicBezTo>
                        <a:pt x="38571" y="154"/>
                        <a:pt x="20674" y="7869"/>
                        <a:pt x="7406" y="20366"/>
                      </a:cubicBezTo>
                      <a:lnTo>
                        <a:pt x="7406" y="23143"/>
                      </a:lnTo>
                      <a:lnTo>
                        <a:pt x="24686" y="39651"/>
                      </a:lnTo>
                      <a:lnTo>
                        <a:pt x="27463" y="39651"/>
                      </a:lnTo>
                      <a:cubicBezTo>
                        <a:pt x="34251" y="33171"/>
                        <a:pt x="44434" y="27617"/>
                        <a:pt x="57240" y="27617"/>
                      </a:cubicBezTo>
                      <a:cubicBezTo>
                        <a:pt x="72514" y="27617"/>
                        <a:pt x="84549" y="35640"/>
                        <a:pt x="84549" y="49063"/>
                      </a:cubicBezTo>
                      <a:lnTo>
                        <a:pt x="84549" y="54617"/>
                      </a:lnTo>
                      <a:cubicBezTo>
                        <a:pt x="76526" y="51840"/>
                        <a:pt x="67577" y="50143"/>
                        <a:pt x="56314" y="50143"/>
                      </a:cubicBezTo>
                      <a:cubicBezTo>
                        <a:pt x="25611" y="50143"/>
                        <a:pt x="0" y="62949"/>
                        <a:pt x="0" y="90103"/>
                      </a:cubicBezTo>
                      <a:cubicBezTo>
                        <a:pt x="0" y="117257"/>
                        <a:pt x="23451" y="131143"/>
                        <a:pt x="50760" y="131143"/>
                      </a:cubicBezTo>
                      <a:cubicBezTo>
                        <a:pt x="67269" y="131143"/>
                        <a:pt x="81463" y="125589"/>
                        <a:pt x="92109" y="116949"/>
                      </a:cubicBezTo>
                      <a:cubicBezTo>
                        <a:pt x="97354" y="126514"/>
                        <a:pt x="110931" y="131143"/>
                        <a:pt x="122194" y="131143"/>
                      </a:cubicBezTo>
                      <a:lnTo>
                        <a:pt x="122194" y="48600"/>
                      </a:lnTo>
                      <a:cubicBezTo>
                        <a:pt x="122194" y="13114"/>
                        <a:pt x="90720" y="0"/>
                        <a:pt x="61714" y="0"/>
                      </a:cubicBezTo>
                      <a:close/>
                      <a:moveTo>
                        <a:pt x="84394" y="85474"/>
                      </a:moveTo>
                      <a:cubicBezTo>
                        <a:pt x="84394" y="97200"/>
                        <a:pt x="73131" y="106766"/>
                        <a:pt x="59091" y="106766"/>
                      </a:cubicBezTo>
                      <a:cubicBezTo>
                        <a:pt x="48137" y="106766"/>
                        <a:pt x="37800" y="100749"/>
                        <a:pt x="37800" y="89949"/>
                      </a:cubicBezTo>
                      <a:cubicBezTo>
                        <a:pt x="37800" y="79149"/>
                        <a:pt x="46594" y="72669"/>
                        <a:pt x="62023" y="72669"/>
                      </a:cubicBezTo>
                      <a:cubicBezTo>
                        <a:pt x="71280" y="72669"/>
                        <a:pt x="79457" y="75137"/>
                        <a:pt x="84240" y="76989"/>
                      </a:cubicBezTo>
                      <a:lnTo>
                        <a:pt x="84240" y="85474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5" name="Forme libre : forme 24">
                  <a:extLst>
                    <a:ext uri="{FF2B5EF4-FFF2-40B4-BE49-F238E27FC236}">
                      <a16:creationId xmlns:a16="http://schemas.microsoft.com/office/drawing/2014/main" id="{11331770-929C-29A3-8E64-AC29F74689A0}"/>
                    </a:ext>
                  </a:extLst>
                </p:cNvPr>
                <p:cNvSpPr/>
                <p:nvPr/>
              </p:nvSpPr>
              <p:spPr>
                <a:xfrm>
                  <a:off x="9543111" y="643655"/>
                  <a:ext cx="120960" cy="131142"/>
                </a:xfrm>
                <a:custGeom>
                  <a:avLst/>
                  <a:gdLst>
                    <a:gd name="connsiteX0" fmla="*/ 68966 w 120960"/>
                    <a:gd name="connsiteY0" fmla="*/ 0 h 131142"/>
                    <a:gd name="connsiteX1" fmla="*/ 0 w 120960"/>
                    <a:gd name="connsiteY1" fmla="*/ 65571 h 131142"/>
                    <a:gd name="connsiteX2" fmla="*/ 68966 w 120960"/>
                    <a:gd name="connsiteY2" fmla="*/ 131143 h 131142"/>
                    <a:gd name="connsiteX3" fmla="*/ 120806 w 120960"/>
                    <a:gd name="connsiteY3" fmla="*/ 109080 h 131142"/>
                    <a:gd name="connsiteX4" fmla="*/ 120806 w 120960"/>
                    <a:gd name="connsiteY4" fmla="*/ 106303 h 131142"/>
                    <a:gd name="connsiteX5" fmla="*/ 99360 w 120960"/>
                    <a:gd name="connsiteY5" fmla="*/ 86554 h 131142"/>
                    <a:gd name="connsiteX6" fmla="*/ 96429 w 120960"/>
                    <a:gd name="connsiteY6" fmla="*/ 86554 h 131142"/>
                    <a:gd name="connsiteX7" fmla="*/ 70971 w 120960"/>
                    <a:gd name="connsiteY7" fmla="*/ 98126 h 131142"/>
                    <a:gd name="connsiteX8" fmla="*/ 39497 w 120960"/>
                    <a:gd name="connsiteY8" fmla="*/ 65571 h 131142"/>
                    <a:gd name="connsiteX9" fmla="*/ 70817 w 120960"/>
                    <a:gd name="connsiteY9" fmla="*/ 33017 h 131142"/>
                    <a:gd name="connsiteX10" fmla="*/ 96583 w 120960"/>
                    <a:gd name="connsiteY10" fmla="*/ 44589 h 131142"/>
                    <a:gd name="connsiteX11" fmla="*/ 99514 w 120960"/>
                    <a:gd name="connsiteY11" fmla="*/ 44589 h 131142"/>
                    <a:gd name="connsiteX12" fmla="*/ 120960 w 120960"/>
                    <a:gd name="connsiteY12" fmla="*/ 24840 h 131142"/>
                    <a:gd name="connsiteX13" fmla="*/ 120960 w 120960"/>
                    <a:gd name="connsiteY13" fmla="*/ 22063 h 131142"/>
                    <a:gd name="connsiteX14" fmla="*/ 69120 w 120960"/>
                    <a:gd name="connsiteY14" fmla="*/ 0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20960" h="131142">
                      <a:moveTo>
                        <a:pt x="68966" y="0"/>
                      </a:moveTo>
                      <a:cubicBezTo>
                        <a:pt x="29160" y="0"/>
                        <a:pt x="0" y="27771"/>
                        <a:pt x="0" y="65571"/>
                      </a:cubicBezTo>
                      <a:cubicBezTo>
                        <a:pt x="0" y="103371"/>
                        <a:pt x="29314" y="131143"/>
                        <a:pt x="68966" y="131143"/>
                      </a:cubicBezTo>
                      <a:cubicBezTo>
                        <a:pt x="91954" y="131143"/>
                        <a:pt x="109543" y="121577"/>
                        <a:pt x="120806" y="109080"/>
                      </a:cubicBezTo>
                      <a:lnTo>
                        <a:pt x="120806" y="106303"/>
                      </a:lnTo>
                      <a:lnTo>
                        <a:pt x="99360" y="86554"/>
                      </a:lnTo>
                      <a:lnTo>
                        <a:pt x="96429" y="86554"/>
                      </a:lnTo>
                      <a:cubicBezTo>
                        <a:pt x="90103" y="94269"/>
                        <a:pt x="80846" y="98126"/>
                        <a:pt x="70971" y="98126"/>
                      </a:cubicBezTo>
                      <a:cubicBezTo>
                        <a:pt x="51686" y="98126"/>
                        <a:pt x="39497" y="84549"/>
                        <a:pt x="39497" y="65571"/>
                      </a:cubicBezTo>
                      <a:cubicBezTo>
                        <a:pt x="39497" y="46594"/>
                        <a:pt x="52303" y="33017"/>
                        <a:pt x="70817" y="33017"/>
                      </a:cubicBezTo>
                      <a:cubicBezTo>
                        <a:pt x="81309" y="33017"/>
                        <a:pt x="90257" y="37337"/>
                        <a:pt x="96583" y="44589"/>
                      </a:cubicBezTo>
                      <a:lnTo>
                        <a:pt x="99514" y="44589"/>
                      </a:lnTo>
                      <a:lnTo>
                        <a:pt x="120960" y="24840"/>
                      </a:lnTo>
                      <a:lnTo>
                        <a:pt x="120960" y="22063"/>
                      </a:lnTo>
                      <a:cubicBezTo>
                        <a:pt x="109697" y="9566"/>
                        <a:pt x="92263" y="0"/>
                        <a:pt x="69120" y="0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6" name="Forme libre : forme 25">
                  <a:extLst>
                    <a:ext uri="{FF2B5EF4-FFF2-40B4-BE49-F238E27FC236}">
                      <a16:creationId xmlns:a16="http://schemas.microsoft.com/office/drawing/2014/main" id="{B0654136-AF20-66BF-60D3-B909167F7AD0}"/>
                    </a:ext>
                  </a:extLst>
                </p:cNvPr>
                <p:cNvSpPr/>
                <p:nvPr/>
              </p:nvSpPr>
              <p:spPr>
                <a:xfrm>
                  <a:off x="9667619" y="643500"/>
                  <a:ext cx="133611" cy="131142"/>
                </a:xfrm>
                <a:custGeom>
                  <a:avLst/>
                  <a:gdLst>
                    <a:gd name="connsiteX0" fmla="*/ 67269 w 133611"/>
                    <a:gd name="connsiteY0" fmla="*/ 154 h 131142"/>
                    <a:gd name="connsiteX1" fmla="*/ 0 w 133611"/>
                    <a:gd name="connsiteY1" fmla="*/ 65880 h 131142"/>
                    <a:gd name="connsiteX2" fmla="*/ 70971 w 133611"/>
                    <a:gd name="connsiteY2" fmla="*/ 131143 h 131142"/>
                    <a:gd name="connsiteX3" fmla="*/ 127749 w 133611"/>
                    <a:gd name="connsiteY3" fmla="*/ 108309 h 131142"/>
                    <a:gd name="connsiteX4" fmla="*/ 127749 w 133611"/>
                    <a:gd name="connsiteY4" fmla="*/ 105531 h 131142"/>
                    <a:gd name="connsiteX5" fmla="*/ 110314 w 133611"/>
                    <a:gd name="connsiteY5" fmla="*/ 88714 h 131142"/>
                    <a:gd name="connsiteX6" fmla="*/ 107537 w 133611"/>
                    <a:gd name="connsiteY6" fmla="*/ 88714 h 131142"/>
                    <a:gd name="connsiteX7" fmla="*/ 72823 w 133611"/>
                    <a:gd name="connsiteY7" fmla="*/ 102446 h 131142"/>
                    <a:gd name="connsiteX8" fmla="*/ 37491 w 133611"/>
                    <a:gd name="connsiteY8" fmla="*/ 74983 h 131142"/>
                    <a:gd name="connsiteX9" fmla="*/ 132840 w 133611"/>
                    <a:gd name="connsiteY9" fmla="*/ 74983 h 131142"/>
                    <a:gd name="connsiteX10" fmla="*/ 133611 w 133611"/>
                    <a:gd name="connsiteY10" fmla="*/ 64800 h 131142"/>
                    <a:gd name="connsiteX11" fmla="*/ 67269 w 133611"/>
                    <a:gd name="connsiteY11" fmla="*/ 0 h 131142"/>
                    <a:gd name="connsiteX12" fmla="*/ 37337 w 133611"/>
                    <a:gd name="connsiteY12" fmla="*/ 55234 h 131142"/>
                    <a:gd name="connsiteX13" fmla="*/ 67114 w 133611"/>
                    <a:gd name="connsiteY13" fmla="*/ 27463 h 131142"/>
                    <a:gd name="connsiteX14" fmla="*/ 96583 w 133611"/>
                    <a:gd name="connsiteY14" fmla="*/ 55234 h 131142"/>
                    <a:gd name="connsiteX15" fmla="*/ 37337 w 133611"/>
                    <a:gd name="connsiteY15" fmla="*/ 55234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33611" h="131142">
                      <a:moveTo>
                        <a:pt x="67269" y="154"/>
                      </a:moveTo>
                      <a:cubicBezTo>
                        <a:pt x="27000" y="154"/>
                        <a:pt x="0" y="27617"/>
                        <a:pt x="0" y="65880"/>
                      </a:cubicBezTo>
                      <a:cubicBezTo>
                        <a:pt x="0" y="108617"/>
                        <a:pt x="33480" y="131143"/>
                        <a:pt x="70971" y="131143"/>
                      </a:cubicBezTo>
                      <a:cubicBezTo>
                        <a:pt x="90720" y="131143"/>
                        <a:pt x="113709" y="124817"/>
                        <a:pt x="127749" y="108309"/>
                      </a:cubicBezTo>
                      <a:lnTo>
                        <a:pt x="127749" y="105531"/>
                      </a:lnTo>
                      <a:lnTo>
                        <a:pt x="110314" y="88714"/>
                      </a:lnTo>
                      <a:lnTo>
                        <a:pt x="107537" y="88714"/>
                      </a:lnTo>
                      <a:cubicBezTo>
                        <a:pt x="99206" y="97663"/>
                        <a:pt x="86091" y="102446"/>
                        <a:pt x="72823" y="102446"/>
                      </a:cubicBezTo>
                      <a:cubicBezTo>
                        <a:pt x="55389" y="102446"/>
                        <a:pt x="39806" y="93651"/>
                        <a:pt x="37491" y="74983"/>
                      </a:cubicBezTo>
                      <a:lnTo>
                        <a:pt x="132840" y="74983"/>
                      </a:lnTo>
                      <a:cubicBezTo>
                        <a:pt x="133303" y="71743"/>
                        <a:pt x="133611" y="68503"/>
                        <a:pt x="133611" y="64800"/>
                      </a:cubicBezTo>
                      <a:cubicBezTo>
                        <a:pt x="133611" y="27000"/>
                        <a:pt x="107074" y="0"/>
                        <a:pt x="67269" y="0"/>
                      </a:cubicBezTo>
                      <a:close/>
                      <a:moveTo>
                        <a:pt x="37337" y="55234"/>
                      </a:moveTo>
                      <a:cubicBezTo>
                        <a:pt x="38571" y="37954"/>
                        <a:pt x="50606" y="27463"/>
                        <a:pt x="67114" y="27463"/>
                      </a:cubicBezTo>
                      <a:cubicBezTo>
                        <a:pt x="83623" y="27463"/>
                        <a:pt x="95194" y="37491"/>
                        <a:pt x="96583" y="55234"/>
                      </a:cubicBezTo>
                      <a:lnTo>
                        <a:pt x="37337" y="55234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7" name="Forme libre : forme 26">
                  <a:extLst>
                    <a:ext uri="{FF2B5EF4-FFF2-40B4-BE49-F238E27FC236}">
                      <a16:creationId xmlns:a16="http://schemas.microsoft.com/office/drawing/2014/main" id="{0BCA8129-B4B4-265D-E07F-E55F078F9B01}"/>
                    </a:ext>
                  </a:extLst>
                </p:cNvPr>
                <p:cNvSpPr/>
                <p:nvPr/>
              </p:nvSpPr>
              <p:spPr>
                <a:xfrm>
                  <a:off x="9405179" y="643655"/>
                  <a:ext cx="123737" cy="128057"/>
                </a:xfrm>
                <a:custGeom>
                  <a:avLst/>
                  <a:gdLst>
                    <a:gd name="connsiteX0" fmla="*/ 70817 w 123737"/>
                    <a:gd name="connsiteY0" fmla="*/ 0 h 128057"/>
                    <a:gd name="connsiteX1" fmla="*/ 30549 w 123737"/>
                    <a:gd name="connsiteY1" fmla="*/ 14040 h 128057"/>
                    <a:gd name="connsiteX2" fmla="*/ 0 w 123737"/>
                    <a:gd name="connsiteY2" fmla="*/ 0 h 128057"/>
                    <a:gd name="connsiteX3" fmla="*/ 0 w 123737"/>
                    <a:gd name="connsiteY3" fmla="*/ 128057 h 128057"/>
                    <a:gd name="connsiteX4" fmla="*/ 38726 w 123737"/>
                    <a:gd name="connsiteY4" fmla="*/ 128057 h 128057"/>
                    <a:gd name="connsiteX5" fmla="*/ 38726 w 123737"/>
                    <a:gd name="connsiteY5" fmla="*/ 56777 h 128057"/>
                    <a:gd name="connsiteX6" fmla="*/ 62177 w 123737"/>
                    <a:gd name="connsiteY6" fmla="*/ 32709 h 128057"/>
                    <a:gd name="connsiteX7" fmla="*/ 85011 w 123737"/>
                    <a:gd name="connsiteY7" fmla="*/ 56777 h 128057"/>
                    <a:gd name="connsiteX8" fmla="*/ 85011 w 123737"/>
                    <a:gd name="connsiteY8" fmla="*/ 128057 h 128057"/>
                    <a:gd name="connsiteX9" fmla="*/ 123737 w 123737"/>
                    <a:gd name="connsiteY9" fmla="*/ 128057 h 128057"/>
                    <a:gd name="connsiteX10" fmla="*/ 123737 w 123737"/>
                    <a:gd name="connsiteY10" fmla="*/ 54000 h 128057"/>
                    <a:gd name="connsiteX11" fmla="*/ 70663 w 123737"/>
                    <a:gd name="connsiteY11" fmla="*/ 0 h 128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3737" h="128057">
                      <a:moveTo>
                        <a:pt x="70817" y="0"/>
                      </a:moveTo>
                      <a:cubicBezTo>
                        <a:pt x="54617" y="0"/>
                        <a:pt x="40731" y="5554"/>
                        <a:pt x="30549" y="14040"/>
                      </a:cubicBezTo>
                      <a:cubicBezTo>
                        <a:pt x="25611" y="4783"/>
                        <a:pt x="11571" y="0"/>
                        <a:pt x="0" y="0"/>
                      </a:cubicBezTo>
                      <a:lnTo>
                        <a:pt x="0" y="128057"/>
                      </a:lnTo>
                      <a:lnTo>
                        <a:pt x="38726" y="128057"/>
                      </a:lnTo>
                      <a:lnTo>
                        <a:pt x="38726" y="56777"/>
                      </a:lnTo>
                      <a:cubicBezTo>
                        <a:pt x="38726" y="42737"/>
                        <a:pt x="47674" y="32709"/>
                        <a:pt x="62177" y="32709"/>
                      </a:cubicBezTo>
                      <a:cubicBezTo>
                        <a:pt x="76680" y="32709"/>
                        <a:pt x="85011" y="42737"/>
                        <a:pt x="85011" y="56777"/>
                      </a:cubicBezTo>
                      <a:lnTo>
                        <a:pt x="85011" y="128057"/>
                      </a:lnTo>
                      <a:lnTo>
                        <a:pt x="123737" y="128057"/>
                      </a:lnTo>
                      <a:lnTo>
                        <a:pt x="123737" y="54000"/>
                      </a:lnTo>
                      <a:cubicBezTo>
                        <a:pt x="123737" y="21291"/>
                        <a:pt x="102446" y="0"/>
                        <a:pt x="70663" y="0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sp>
            <p:nvSpPr>
              <p:cNvPr id="11" name="Forme libre : forme 10">
                <a:extLst>
                  <a:ext uri="{FF2B5EF4-FFF2-40B4-BE49-F238E27FC236}">
                    <a16:creationId xmlns:a16="http://schemas.microsoft.com/office/drawing/2014/main" id="{60085BF3-DD02-3A3D-4BC5-921EC4950811}"/>
                  </a:ext>
                </a:extLst>
              </p:cNvPr>
              <p:cNvSpPr/>
              <p:nvPr/>
            </p:nvSpPr>
            <p:spPr>
              <a:xfrm>
                <a:off x="9456094" y="402043"/>
                <a:ext cx="44588" cy="44588"/>
              </a:xfrm>
              <a:custGeom>
                <a:avLst/>
                <a:gdLst>
                  <a:gd name="connsiteX0" fmla="*/ 22217 w 44588"/>
                  <a:gd name="connsiteY0" fmla="*/ 44589 h 44588"/>
                  <a:gd name="connsiteX1" fmla="*/ 44589 w 44588"/>
                  <a:gd name="connsiteY1" fmla="*/ 22371 h 44588"/>
                  <a:gd name="connsiteX2" fmla="*/ 22217 w 44588"/>
                  <a:gd name="connsiteY2" fmla="*/ 0 h 44588"/>
                  <a:gd name="connsiteX3" fmla="*/ 0 w 44588"/>
                  <a:gd name="connsiteY3" fmla="*/ 22371 h 44588"/>
                  <a:gd name="connsiteX4" fmla="*/ 22217 w 44588"/>
                  <a:gd name="connsiteY4" fmla="*/ 44589 h 44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588" h="44588">
                    <a:moveTo>
                      <a:pt x="22217" y="44589"/>
                    </a:moveTo>
                    <a:cubicBezTo>
                      <a:pt x="34560" y="44589"/>
                      <a:pt x="44589" y="34714"/>
                      <a:pt x="44589" y="22371"/>
                    </a:cubicBezTo>
                    <a:cubicBezTo>
                      <a:pt x="44589" y="10029"/>
                      <a:pt x="34560" y="0"/>
                      <a:pt x="22217" y="0"/>
                    </a:cubicBezTo>
                    <a:cubicBezTo>
                      <a:pt x="9874" y="0"/>
                      <a:pt x="0" y="10029"/>
                      <a:pt x="0" y="22371"/>
                    </a:cubicBezTo>
                    <a:cubicBezTo>
                      <a:pt x="0" y="34714"/>
                      <a:pt x="9874" y="44589"/>
                      <a:pt x="22217" y="44589"/>
                    </a:cubicBezTo>
                    <a:close/>
                  </a:path>
                </a:pathLst>
              </a:custGeom>
              <a:solidFill>
                <a:srgbClr val="010101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073499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2">
          <p15:clr>
            <a:srgbClr val="FBAE40"/>
          </p15:clr>
        </p15:guide>
        <p15:guide id="2" orient="horz" pos="4020">
          <p15:clr>
            <a:srgbClr val="FBAE40"/>
          </p15:clr>
        </p15:guide>
        <p15:guide id="3" pos="302">
          <p15:clr>
            <a:srgbClr val="FBAE40"/>
          </p15:clr>
        </p15:guide>
        <p15:guide id="4" orient="horz" pos="754">
          <p15:clr>
            <a:srgbClr val="FBAE40"/>
          </p15:clr>
        </p15:guide>
        <p15:guide id="5" pos="665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ergue 3 zones rou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6F34005-D5BC-5DCB-7F8D-4FA418B41002}"/>
              </a:ext>
            </a:extLst>
          </p:cNvPr>
          <p:cNvSpPr/>
          <p:nvPr userDrawn="1"/>
        </p:nvSpPr>
        <p:spPr>
          <a:xfrm>
            <a:off x="4971017" y="1"/>
            <a:ext cx="3114510" cy="6857999"/>
          </a:xfrm>
          <a:prstGeom prst="rect">
            <a:avLst/>
          </a:prstGeom>
          <a:solidFill>
            <a:srgbClr val="FF73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accent4"/>
              </a:solidFill>
            </a:endParaRPr>
          </a:p>
        </p:txBody>
      </p:sp>
      <p:sp>
        <p:nvSpPr>
          <p:cNvPr id="13" name="Espace réservé pour une image  17">
            <a:extLst>
              <a:ext uri="{FF2B5EF4-FFF2-40B4-BE49-F238E27FC236}">
                <a16:creationId xmlns:a16="http://schemas.microsoft.com/office/drawing/2014/main" id="{CB4345EB-9EEB-77AA-B785-5501AA6C982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076556" y="0"/>
            <a:ext cx="4113857" cy="6858000"/>
          </a:xfrm>
          <a:solidFill>
            <a:schemeClr val="bg1">
              <a:lumMod val="85000"/>
            </a:schemeClr>
          </a:solidFill>
        </p:spPr>
        <p:txBody>
          <a:bodyPr/>
          <a:lstStyle>
            <a:lvl1pPr algn="ctr">
              <a:defRPr/>
            </a:lvl1pPr>
          </a:lstStyle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5EF5034-F3D4-25F9-4C21-CE92E33459A9}"/>
              </a:ext>
            </a:extLst>
          </p:cNvPr>
          <p:cNvSpPr/>
          <p:nvPr userDrawn="1"/>
        </p:nvSpPr>
        <p:spPr>
          <a:xfrm>
            <a:off x="0" y="0"/>
            <a:ext cx="4979988" cy="6858000"/>
          </a:xfrm>
          <a:prstGeom prst="rect">
            <a:avLst/>
          </a:prstGeom>
          <a:solidFill>
            <a:srgbClr val="F2023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accent6"/>
              </a:solidFill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80ED65A-B25B-A208-4222-BDABEF3F0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5" y="493292"/>
            <a:ext cx="4383642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E14366E-AFEC-C815-11B4-EFE6134E2C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7375" y="837920"/>
            <a:ext cx="4392613" cy="276999"/>
          </a:xfrm>
        </p:spPr>
        <p:txBody>
          <a:bodyPr wrap="square">
            <a:spAutoFit/>
          </a:bodyPr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Cliquez pour modifier les styles</a:t>
            </a:r>
          </a:p>
        </p:txBody>
      </p:sp>
      <p:sp>
        <p:nvSpPr>
          <p:cNvPr id="21" name="Espace réservé du texte 18">
            <a:extLst>
              <a:ext uri="{FF2B5EF4-FFF2-40B4-BE49-F238E27FC236}">
                <a16:creationId xmlns:a16="http://schemas.microsoft.com/office/drawing/2014/main" id="{687E4D9F-3E82-6B61-414F-6C01838BEC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3086" y="1656801"/>
            <a:ext cx="3780000" cy="4641464"/>
          </a:xfrm>
        </p:spPr>
        <p:txBody>
          <a:bodyPr>
            <a:no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17" name="Graphique 16">
            <a:extLst>
              <a:ext uri="{FF2B5EF4-FFF2-40B4-BE49-F238E27FC236}">
                <a16:creationId xmlns:a16="http://schemas.microsoft.com/office/drawing/2014/main" id="{080BA34B-E843-7E8B-4366-0FBF228876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2619" y="6538912"/>
            <a:ext cx="162000" cy="162000"/>
          </a:xfrm>
          <a:prstGeom prst="rect">
            <a:avLst/>
          </a:prstGeom>
        </p:spPr>
      </p:pic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0D9278B6-16E5-5992-D59B-E26812E66D28}"/>
              </a:ext>
            </a:extLst>
          </p:cNvPr>
          <p:cNvCxnSpPr>
            <a:cxnSpLocks/>
          </p:cNvCxnSpPr>
          <p:nvPr userDrawn="1"/>
        </p:nvCxnSpPr>
        <p:spPr>
          <a:xfrm>
            <a:off x="587374" y="6377239"/>
            <a:ext cx="1101725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Espace réservé du texte 11">
            <a:extLst>
              <a:ext uri="{FF2B5EF4-FFF2-40B4-BE49-F238E27FC236}">
                <a16:creationId xmlns:a16="http://schemas.microsoft.com/office/drawing/2014/main" id="{2380A47E-326D-4D38-DC1E-CB54225CEB9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830237" y="4635295"/>
            <a:ext cx="1912251" cy="1077218"/>
          </a:xfrm>
        </p:spPr>
        <p:txBody>
          <a:bodyPr wrap="square">
            <a:spAutoFit/>
          </a:bodyPr>
          <a:lstStyle>
            <a:lvl1pPr>
              <a:defRPr sz="7000">
                <a:solidFill>
                  <a:schemeClr val="bg1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/>
              <a:t>+XM</a:t>
            </a:r>
          </a:p>
        </p:txBody>
      </p:sp>
      <p:sp>
        <p:nvSpPr>
          <p:cNvPr id="22" name="Espace réservé du texte 15">
            <a:extLst>
              <a:ext uri="{FF2B5EF4-FFF2-40B4-BE49-F238E27FC236}">
                <a16:creationId xmlns:a16="http://schemas.microsoft.com/office/drawing/2014/main" id="{0C77C01C-00CF-A3F3-00D7-77BC1A23BB5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49691" y="5628608"/>
            <a:ext cx="1388804" cy="276999"/>
          </a:xfrm>
        </p:spPr>
        <p:txBody>
          <a:bodyPr wrap="square">
            <a:spAutoFit/>
          </a:bodyPr>
          <a:lstStyle>
            <a:lvl1pPr>
              <a:defRPr sz="9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pied de page 4">
            <a:extLst>
              <a:ext uri="{FF2B5EF4-FFF2-40B4-BE49-F238E27FC236}">
                <a16:creationId xmlns:a16="http://schemas.microsoft.com/office/drawing/2014/main" id="{F70627ED-215E-FDA0-15ED-B05161FBE5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7544" y="6591379"/>
            <a:ext cx="36000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1">
                <a:solidFill>
                  <a:schemeClr val="bg1"/>
                </a:solidFill>
              </a:defRPr>
            </a:lvl1pPr>
          </a:lstStyle>
          <a:p>
            <a:r>
              <a:rPr lang="fr-FR"/>
              <a:t>Titre de la présentation</a:t>
            </a:r>
            <a:endParaRPr lang="fr-FR" b="0"/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5B76C159-BE8E-7440-BD1F-CDEE2D708A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625" y="6591379"/>
            <a:ext cx="36000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B3CD16ED-9AA8-4003-ACD3-424D078486A0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0" name="Espace réservé de la date 1">
            <a:extLst>
              <a:ext uri="{FF2B5EF4-FFF2-40B4-BE49-F238E27FC236}">
                <a16:creationId xmlns:a16="http://schemas.microsoft.com/office/drawing/2014/main" id="{DA7E6893-367E-77B3-F95A-A18D54851B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988272" y="6591379"/>
            <a:ext cx="1080000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r>
              <a:rPr lang="fr-FR"/>
              <a:t>01 — 05 — 2024</a:t>
            </a:r>
          </a:p>
        </p:txBody>
      </p:sp>
    </p:spTree>
    <p:extLst>
      <p:ext uri="{BB962C8B-B14F-4D97-AF65-F5344CB8AC3E}">
        <p14:creationId xmlns:p14="http://schemas.microsoft.com/office/powerpoint/2010/main" val="7314837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0">
          <p15:clr>
            <a:srgbClr val="FBAE40"/>
          </p15:clr>
        </p15:guide>
        <p15:guide id="3" orient="horz" pos="3974">
          <p15:clr>
            <a:srgbClr val="FBAE40"/>
          </p15:clr>
        </p15:guide>
        <p15:guide id="4" orient="horz" pos="346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xergue 3 zones 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6F34005-D5BC-5DCB-7F8D-4FA418B41002}"/>
              </a:ext>
            </a:extLst>
          </p:cNvPr>
          <p:cNvSpPr/>
          <p:nvPr userDrawn="1"/>
        </p:nvSpPr>
        <p:spPr>
          <a:xfrm>
            <a:off x="4971017" y="1"/>
            <a:ext cx="3114510" cy="68579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accent4"/>
              </a:solidFill>
            </a:endParaRPr>
          </a:p>
        </p:txBody>
      </p:sp>
      <p:sp>
        <p:nvSpPr>
          <p:cNvPr id="13" name="Espace réservé pour une image  17">
            <a:extLst>
              <a:ext uri="{FF2B5EF4-FFF2-40B4-BE49-F238E27FC236}">
                <a16:creationId xmlns:a16="http://schemas.microsoft.com/office/drawing/2014/main" id="{CB4345EB-9EEB-77AA-B785-5501AA6C982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076556" y="0"/>
            <a:ext cx="4113857" cy="6858000"/>
          </a:xfrm>
          <a:solidFill>
            <a:schemeClr val="bg1">
              <a:lumMod val="85000"/>
            </a:schemeClr>
          </a:solidFill>
        </p:spPr>
        <p:txBody>
          <a:bodyPr/>
          <a:lstStyle>
            <a:lvl1pPr algn="ctr">
              <a:defRPr/>
            </a:lvl1pPr>
          </a:lstStyle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5EF5034-F3D4-25F9-4C21-CE92E33459A9}"/>
              </a:ext>
            </a:extLst>
          </p:cNvPr>
          <p:cNvSpPr/>
          <p:nvPr userDrawn="1"/>
        </p:nvSpPr>
        <p:spPr>
          <a:xfrm>
            <a:off x="0" y="0"/>
            <a:ext cx="4979988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accent6"/>
              </a:solidFill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80ED65A-B25B-A208-4222-BDABEF3F0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5" y="493292"/>
            <a:ext cx="4383642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E14366E-AFEC-C815-11B4-EFE6134E2C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7375" y="837920"/>
            <a:ext cx="4392613" cy="276999"/>
          </a:xfrm>
        </p:spPr>
        <p:txBody>
          <a:bodyPr wrap="square">
            <a:spAutoFit/>
          </a:bodyPr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Cliquez pour modifier les styles</a:t>
            </a:r>
          </a:p>
        </p:txBody>
      </p:sp>
      <p:sp>
        <p:nvSpPr>
          <p:cNvPr id="21" name="Espace réservé du texte 18">
            <a:extLst>
              <a:ext uri="{FF2B5EF4-FFF2-40B4-BE49-F238E27FC236}">
                <a16:creationId xmlns:a16="http://schemas.microsoft.com/office/drawing/2014/main" id="{687E4D9F-3E82-6B61-414F-6C01838BEC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3086" y="1656801"/>
            <a:ext cx="3780000" cy="4641464"/>
          </a:xfrm>
        </p:spPr>
        <p:txBody>
          <a:bodyPr>
            <a:no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17" name="Graphique 16">
            <a:extLst>
              <a:ext uri="{FF2B5EF4-FFF2-40B4-BE49-F238E27FC236}">
                <a16:creationId xmlns:a16="http://schemas.microsoft.com/office/drawing/2014/main" id="{080BA34B-E843-7E8B-4366-0FBF228876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2619" y="6538912"/>
            <a:ext cx="162000" cy="162000"/>
          </a:xfrm>
          <a:prstGeom prst="rect">
            <a:avLst/>
          </a:prstGeom>
        </p:spPr>
      </p:pic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0D9278B6-16E5-5992-D59B-E26812E66D28}"/>
              </a:ext>
            </a:extLst>
          </p:cNvPr>
          <p:cNvCxnSpPr>
            <a:cxnSpLocks/>
          </p:cNvCxnSpPr>
          <p:nvPr userDrawn="1"/>
        </p:nvCxnSpPr>
        <p:spPr>
          <a:xfrm>
            <a:off x="587374" y="6377239"/>
            <a:ext cx="1101725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Espace réservé du texte 11">
            <a:extLst>
              <a:ext uri="{FF2B5EF4-FFF2-40B4-BE49-F238E27FC236}">
                <a16:creationId xmlns:a16="http://schemas.microsoft.com/office/drawing/2014/main" id="{2380A47E-326D-4D38-DC1E-CB54225CEB9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830237" y="4635295"/>
            <a:ext cx="1912251" cy="1077218"/>
          </a:xfrm>
        </p:spPr>
        <p:txBody>
          <a:bodyPr wrap="square">
            <a:spAutoFit/>
          </a:bodyPr>
          <a:lstStyle>
            <a:lvl1pPr>
              <a:defRPr sz="7000">
                <a:solidFill>
                  <a:schemeClr val="bg1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/>
              <a:t>+XM</a:t>
            </a:r>
          </a:p>
        </p:txBody>
      </p:sp>
      <p:sp>
        <p:nvSpPr>
          <p:cNvPr id="22" name="Espace réservé du texte 15">
            <a:extLst>
              <a:ext uri="{FF2B5EF4-FFF2-40B4-BE49-F238E27FC236}">
                <a16:creationId xmlns:a16="http://schemas.microsoft.com/office/drawing/2014/main" id="{0C77C01C-00CF-A3F3-00D7-77BC1A23BB5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49691" y="5628608"/>
            <a:ext cx="1388804" cy="276999"/>
          </a:xfrm>
        </p:spPr>
        <p:txBody>
          <a:bodyPr wrap="square">
            <a:spAutoFit/>
          </a:bodyPr>
          <a:lstStyle>
            <a:lvl1pPr>
              <a:defRPr sz="9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pied de page 4">
            <a:extLst>
              <a:ext uri="{FF2B5EF4-FFF2-40B4-BE49-F238E27FC236}">
                <a16:creationId xmlns:a16="http://schemas.microsoft.com/office/drawing/2014/main" id="{F70627ED-215E-FDA0-15ED-B05161FBE5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7544" y="6591379"/>
            <a:ext cx="36000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1">
                <a:solidFill>
                  <a:schemeClr val="bg1"/>
                </a:solidFill>
              </a:defRPr>
            </a:lvl1pPr>
          </a:lstStyle>
          <a:p>
            <a:r>
              <a:rPr lang="fr-FR"/>
              <a:t>Titre de la présentation</a:t>
            </a:r>
            <a:endParaRPr lang="fr-FR" b="0"/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5B76C159-BE8E-7440-BD1F-CDEE2D708A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625" y="6591379"/>
            <a:ext cx="36000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B3CD16ED-9AA8-4003-ACD3-424D078486A0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0" name="Espace réservé de la date 1">
            <a:extLst>
              <a:ext uri="{FF2B5EF4-FFF2-40B4-BE49-F238E27FC236}">
                <a16:creationId xmlns:a16="http://schemas.microsoft.com/office/drawing/2014/main" id="{DA7E6893-367E-77B3-F95A-A18D54851B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988272" y="6591379"/>
            <a:ext cx="1080000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r>
              <a:rPr lang="fr-FR"/>
              <a:t>01 — 05 — 2024</a:t>
            </a:r>
          </a:p>
        </p:txBody>
      </p:sp>
    </p:spTree>
    <p:extLst>
      <p:ext uri="{BB962C8B-B14F-4D97-AF65-F5344CB8AC3E}">
        <p14:creationId xmlns:p14="http://schemas.microsoft.com/office/powerpoint/2010/main" val="18374395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0">
          <p15:clr>
            <a:srgbClr val="FBAE40"/>
          </p15:clr>
        </p15:guide>
        <p15:guide id="3" orient="horz" pos="3974">
          <p15:clr>
            <a:srgbClr val="FBAE40"/>
          </p15:clr>
        </p15:guide>
        <p15:guide id="4" orient="horz" pos="346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ergue 3 zones 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6F34005-D5BC-5DCB-7F8D-4FA418B41002}"/>
              </a:ext>
            </a:extLst>
          </p:cNvPr>
          <p:cNvSpPr/>
          <p:nvPr userDrawn="1"/>
        </p:nvSpPr>
        <p:spPr>
          <a:xfrm>
            <a:off x="4971017" y="1"/>
            <a:ext cx="3114510" cy="6857999"/>
          </a:xfrm>
          <a:prstGeom prst="rect">
            <a:avLst/>
          </a:prstGeom>
          <a:solidFill>
            <a:srgbClr val="21AB8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space réservé pour une image  17">
            <a:extLst>
              <a:ext uri="{FF2B5EF4-FFF2-40B4-BE49-F238E27FC236}">
                <a16:creationId xmlns:a16="http://schemas.microsoft.com/office/drawing/2014/main" id="{CB4345EB-9EEB-77AA-B785-5501AA6C982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076556" y="0"/>
            <a:ext cx="4113857" cy="6858000"/>
          </a:xfrm>
          <a:solidFill>
            <a:schemeClr val="bg1">
              <a:lumMod val="85000"/>
            </a:schemeClr>
          </a:solidFill>
        </p:spPr>
        <p:txBody>
          <a:bodyPr/>
          <a:lstStyle>
            <a:lvl1pPr algn="ctr">
              <a:defRPr/>
            </a:lvl1pPr>
          </a:lstStyle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5EF5034-F3D4-25F9-4C21-CE92E33459A9}"/>
              </a:ext>
            </a:extLst>
          </p:cNvPr>
          <p:cNvSpPr/>
          <p:nvPr userDrawn="1"/>
        </p:nvSpPr>
        <p:spPr>
          <a:xfrm>
            <a:off x="0" y="0"/>
            <a:ext cx="4979988" cy="6858000"/>
          </a:xfrm>
          <a:prstGeom prst="rect">
            <a:avLst/>
          </a:prstGeom>
          <a:solidFill>
            <a:srgbClr val="37635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80ED65A-B25B-A208-4222-BDABEF3F0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5" y="493292"/>
            <a:ext cx="4383642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E14366E-AFEC-C815-11B4-EFE6134E2C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7375" y="837920"/>
            <a:ext cx="4392613" cy="276999"/>
          </a:xfrm>
        </p:spPr>
        <p:txBody>
          <a:bodyPr wrap="square">
            <a:spAutoFit/>
          </a:bodyPr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Cliquez pour modifier les styles</a:t>
            </a:r>
          </a:p>
        </p:txBody>
      </p:sp>
      <p:sp>
        <p:nvSpPr>
          <p:cNvPr id="21" name="Espace réservé du texte 18">
            <a:extLst>
              <a:ext uri="{FF2B5EF4-FFF2-40B4-BE49-F238E27FC236}">
                <a16:creationId xmlns:a16="http://schemas.microsoft.com/office/drawing/2014/main" id="{687E4D9F-3E82-6B61-414F-6C01838BEC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3086" y="1656801"/>
            <a:ext cx="3780000" cy="4641464"/>
          </a:xfrm>
        </p:spPr>
        <p:txBody>
          <a:bodyPr>
            <a:no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17" name="Graphique 16">
            <a:extLst>
              <a:ext uri="{FF2B5EF4-FFF2-40B4-BE49-F238E27FC236}">
                <a16:creationId xmlns:a16="http://schemas.microsoft.com/office/drawing/2014/main" id="{080BA34B-E843-7E8B-4366-0FBF228876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2619" y="6538912"/>
            <a:ext cx="162000" cy="162000"/>
          </a:xfrm>
          <a:prstGeom prst="rect">
            <a:avLst/>
          </a:prstGeom>
        </p:spPr>
      </p:pic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0D9278B6-16E5-5992-D59B-E26812E66D28}"/>
              </a:ext>
            </a:extLst>
          </p:cNvPr>
          <p:cNvCxnSpPr>
            <a:cxnSpLocks/>
          </p:cNvCxnSpPr>
          <p:nvPr userDrawn="1"/>
        </p:nvCxnSpPr>
        <p:spPr>
          <a:xfrm>
            <a:off x="587374" y="6377239"/>
            <a:ext cx="1101725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Espace réservé du texte 11">
            <a:extLst>
              <a:ext uri="{FF2B5EF4-FFF2-40B4-BE49-F238E27FC236}">
                <a16:creationId xmlns:a16="http://schemas.microsoft.com/office/drawing/2014/main" id="{2380A47E-326D-4D38-DC1E-CB54225CEB9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830237" y="4635295"/>
            <a:ext cx="1912251" cy="1077218"/>
          </a:xfrm>
        </p:spPr>
        <p:txBody>
          <a:bodyPr wrap="square">
            <a:spAutoFit/>
          </a:bodyPr>
          <a:lstStyle>
            <a:lvl1pPr>
              <a:defRPr sz="7000">
                <a:solidFill>
                  <a:schemeClr val="bg1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/>
              <a:t>+XM</a:t>
            </a:r>
          </a:p>
        </p:txBody>
      </p:sp>
      <p:sp>
        <p:nvSpPr>
          <p:cNvPr id="22" name="Espace réservé du texte 15">
            <a:extLst>
              <a:ext uri="{FF2B5EF4-FFF2-40B4-BE49-F238E27FC236}">
                <a16:creationId xmlns:a16="http://schemas.microsoft.com/office/drawing/2014/main" id="{0C77C01C-00CF-A3F3-00D7-77BC1A23BB5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49691" y="5628608"/>
            <a:ext cx="1388804" cy="276999"/>
          </a:xfrm>
        </p:spPr>
        <p:txBody>
          <a:bodyPr wrap="square">
            <a:spAutoFit/>
          </a:bodyPr>
          <a:lstStyle>
            <a:lvl1pPr>
              <a:defRPr sz="9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pied de page 4">
            <a:extLst>
              <a:ext uri="{FF2B5EF4-FFF2-40B4-BE49-F238E27FC236}">
                <a16:creationId xmlns:a16="http://schemas.microsoft.com/office/drawing/2014/main" id="{427939E1-F587-F4A0-83B7-010F35D28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7544" y="6591379"/>
            <a:ext cx="36000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1">
                <a:solidFill>
                  <a:schemeClr val="bg1"/>
                </a:solidFill>
              </a:defRPr>
            </a:lvl1pPr>
          </a:lstStyle>
          <a:p>
            <a:r>
              <a:rPr lang="fr-FR"/>
              <a:t>Titre de la présentation</a:t>
            </a:r>
            <a:endParaRPr lang="fr-FR" b="0"/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20A0C14E-15E9-4803-5229-483067433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625" y="6591379"/>
            <a:ext cx="36000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B3CD16ED-9AA8-4003-ACD3-424D078486A0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0" name="Espace réservé de la date 1">
            <a:extLst>
              <a:ext uri="{FF2B5EF4-FFF2-40B4-BE49-F238E27FC236}">
                <a16:creationId xmlns:a16="http://schemas.microsoft.com/office/drawing/2014/main" id="{AF0AFAB4-5A6C-3FFF-F6D3-07E0DE83E3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988272" y="6591379"/>
            <a:ext cx="1080000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r>
              <a:rPr lang="fr-FR"/>
              <a:t>01 — 05 — 2024</a:t>
            </a:r>
          </a:p>
        </p:txBody>
      </p:sp>
    </p:spTree>
    <p:extLst>
      <p:ext uri="{BB962C8B-B14F-4D97-AF65-F5344CB8AC3E}">
        <p14:creationId xmlns:p14="http://schemas.microsoft.com/office/powerpoint/2010/main" val="42272838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0">
          <p15:clr>
            <a:srgbClr val="FBAE40"/>
          </p15:clr>
        </p15:guide>
        <p15:guide id="3" orient="horz" pos="3974">
          <p15:clr>
            <a:srgbClr val="FBAE40"/>
          </p15:clr>
        </p15:guide>
        <p15:guide id="4" orient="horz" pos="346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puce + 1 visu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Espace réservé pour une image  17">
            <a:extLst>
              <a:ext uri="{FF2B5EF4-FFF2-40B4-BE49-F238E27FC236}">
                <a16:creationId xmlns:a16="http://schemas.microsoft.com/office/drawing/2014/main" id="{6500AD2F-5A08-B3C5-FD8C-0EE242C97BA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096000" y="0"/>
            <a:ext cx="6094413" cy="6858000"/>
          </a:xfrm>
          <a:solidFill>
            <a:schemeClr val="bg1">
              <a:lumMod val="85000"/>
            </a:schemeClr>
          </a:solidFill>
        </p:spPr>
        <p:txBody>
          <a:bodyPr/>
          <a:lstStyle>
            <a:lvl1pPr algn="ctr">
              <a:defRPr/>
            </a:lvl1pPr>
          </a:lstStyle>
          <a:p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80ED65A-B25B-A208-4222-BDABEF3F0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5" y="493292"/>
            <a:ext cx="5508624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E14366E-AFEC-C815-11B4-EFE6134E2C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7375" y="781364"/>
            <a:ext cx="5508624" cy="615553"/>
          </a:xfrm>
        </p:spPr>
        <p:txBody>
          <a:bodyPr wrap="square">
            <a:spAutoFit/>
          </a:bodyPr>
          <a:lstStyle>
            <a:lvl1pPr>
              <a:defRPr sz="2000">
                <a:solidFill>
                  <a:schemeClr val="accent2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3" name="Espace réservé du texte 9">
            <a:extLst>
              <a:ext uri="{FF2B5EF4-FFF2-40B4-BE49-F238E27FC236}">
                <a16:creationId xmlns:a16="http://schemas.microsoft.com/office/drawing/2014/main" id="{DDB76F09-C79F-4713-ACAA-038C6314E6A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87375" y="2144960"/>
            <a:ext cx="4680000" cy="4163765"/>
          </a:xfrm>
        </p:spPr>
        <p:txBody>
          <a:bodyPr/>
          <a:lstStyle>
            <a:lvl1pPr marL="171450" indent="-171450">
              <a:buClr>
                <a:schemeClr val="accent2"/>
              </a:buClr>
              <a:buFont typeface="Outfit ExtraBold" pitchFamily="2" charset="0"/>
              <a:buChar char="-"/>
              <a:defRPr/>
            </a:lvl1pPr>
            <a:lvl2pPr marL="0" indent="0">
              <a:buClr>
                <a:srgbClr val="F2023A"/>
              </a:buClr>
              <a:buFontTx/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174C079D-285E-E37F-C6DC-FC5A0E9F49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1299" y="6538912"/>
            <a:ext cx="162000" cy="162000"/>
          </a:xfrm>
          <a:prstGeom prst="rect">
            <a:avLst/>
          </a:prstGeom>
        </p:spPr>
      </p:pic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10F46E92-8EA5-BF34-DCB2-7C64C37B8AB2}"/>
              </a:ext>
            </a:extLst>
          </p:cNvPr>
          <p:cNvCxnSpPr>
            <a:cxnSpLocks/>
          </p:cNvCxnSpPr>
          <p:nvPr userDrawn="1"/>
        </p:nvCxnSpPr>
        <p:spPr>
          <a:xfrm>
            <a:off x="587374" y="6377239"/>
            <a:ext cx="11017250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4AF4D3B-EFE8-E1DE-85F3-D293E4B3C0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625" y="6591379"/>
            <a:ext cx="36000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accent1"/>
                </a:solidFill>
              </a:defRPr>
            </a:lvl1pPr>
          </a:lstStyle>
          <a:p>
            <a:fld id="{B3CD16ED-9AA8-4003-ACD3-424D078486A0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Espace réservé de la date 1">
            <a:extLst>
              <a:ext uri="{FF2B5EF4-FFF2-40B4-BE49-F238E27FC236}">
                <a16:creationId xmlns:a16="http://schemas.microsoft.com/office/drawing/2014/main" id="{DFEAE638-92E1-3598-7751-5A69FE912031}"/>
              </a:ext>
            </a:extLst>
          </p:cNvPr>
          <p:cNvSpPr txBox="1">
            <a:spLocks/>
          </p:cNvSpPr>
          <p:nvPr userDrawn="1"/>
        </p:nvSpPr>
        <p:spPr>
          <a:xfrm>
            <a:off x="5193236" y="6591379"/>
            <a:ext cx="900000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fr-FR"/>
            </a:defPPr>
            <a:lvl1pPr marL="0" algn="ctr" defTabSz="914400" rtl="0" eaLnBrk="1" latinLnBrk="0" hangingPunct="1">
              <a:defRPr sz="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Mai — 2024</a:t>
            </a:r>
          </a:p>
        </p:txBody>
      </p:sp>
      <p:sp>
        <p:nvSpPr>
          <p:cNvPr id="9" name="Espace réservé du pied de page 4">
            <a:extLst>
              <a:ext uri="{FF2B5EF4-FFF2-40B4-BE49-F238E27FC236}">
                <a16:creationId xmlns:a16="http://schemas.microsoft.com/office/drawing/2014/main" id="{22E4421A-D927-0D39-A323-9737F7DCC647}"/>
              </a:ext>
            </a:extLst>
          </p:cNvPr>
          <p:cNvSpPr txBox="1">
            <a:spLocks/>
          </p:cNvSpPr>
          <p:nvPr userDrawn="1"/>
        </p:nvSpPr>
        <p:spPr>
          <a:xfrm>
            <a:off x="838760" y="6577801"/>
            <a:ext cx="4365893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8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/>
            <a:r>
              <a:rPr lang="fr-FR">
                <a:solidFill>
                  <a:srgbClr val="293273"/>
                </a:solidFill>
                <a:latin typeface="Outfit "/>
              </a:rPr>
              <a:t>Business France - Direction Export - Gestion des évènements gratuits dans Salesforce</a:t>
            </a:r>
          </a:p>
        </p:txBody>
      </p:sp>
    </p:spTree>
    <p:extLst>
      <p:ext uri="{BB962C8B-B14F-4D97-AF65-F5344CB8AC3E}">
        <p14:creationId xmlns:p14="http://schemas.microsoft.com/office/powerpoint/2010/main" val="832689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70">
          <p15:clr>
            <a:srgbClr val="FBAE40"/>
          </p15:clr>
        </p15:guide>
        <p15:guide id="3" orient="horz" pos="3974">
          <p15:clr>
            <a:srgbClr val="FBAE40"/>
          </p15:clr>
        </p15:guide>
        <p15:guide id="4" orient="horz" pos="346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ergue + 3 zones b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6F34005-D5BC-5DCB-7F8D-4FA418B41002}"/>
              </a:ext>
            </a:extLst>
          </p:cNvPr>
          <p:cNvSpPr/>
          <p:nvPr userDrawn="1"/>
        </p:nvSpPr>
        <p:spPr>
          <a:xfrm>
            <a:off x="4548189" y="1"/>
            <a:ext cx="2484436" cy="685799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9" name="Graphique 6">
            <a:extLst>
              <a:ext uri="{FF2B5EF4-FFF2-40B4-BE49-F238E27FC236}">
                <a16:creationId xmlns:a16="http://schemas.microsoft.com/office/drawing/2014/main" id="{17510443-1AF7-B266-081B-ABF23D7A18A2}"/>
              </a:ext>
            </a:extLst>
          </p:cNvPr>
          <p:cNvGrpSpPr/>
          <p:nvPr/>
        </p:nvGrpSpPr>
        <p:grpSpPr>
          <a:xfrm>
            <a:off x="4545890" y="-1"/>
            <a:ext cx="2487375" cy="6859716"/>
            <a:chOff x="4545890" y="-1"/>
            <a:chExt cx="2487375" cy="6859716"/>
          </a:xfrm>
        </p:grpSpPr>
        <p:sp>
          <p:nvSpPr>
            <p:cNvPr id="10" name="Forme libre : forme 9">
              <a:extLst>
                <a:ext uri="{FF2B5EF4-FFF2-40B4-BE49-F238E27FC236}">
                  <a16:creationId xmlns:a16="http://schemas.microsoft.com/office/drawing/2014/main" id="{C2BFB3AB-7111-CC44-0DDC-424A5DFA0828}"/>
                </a:ext>
              </a:extLst>
            </p:cNvPr>
            <p:cNvSpPr/>
            <p:nvPr/>
          </p:nvSpPr>
          <p:spPr>
            <a:xfrm>
              <a:off x="5826155" y="-1"/>
              <a:ext cx="1207109" cy="1207109"/>
            </a:xfrm>
            <a:custGeom>
              <a:avLst/>
              <a:gdLst>
                <a:gd name="connsiteX0" fmla="*/ 1207110 w 1207109"/>
                <a:gd name="connsiteY0" fmla="*/ 0 h 1207109"/>
                <a:gd name="connsiteX1" fmla="*/ 0 w 1207109"/>
                <a:gd name="connsiteY1" fmla="*/ 0 h 1207109"/>
                <a:gd name="connsiteX2" fmla="*/ 1207110 w 1207109"/>
                <a:gd name="connsiteY2" fmla="*/ 1207110 h 1207109"/>
                <a:gd name="connsiteX3" fmla="*/ 1207110 w 1207109"/>
                <a:gd name="connsiteY3" fmla="*/ 0 h 120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7109" h="1207109">
                  <a:moveTo>
                    <a:pt x="1207110" y="0"/>
                  </a:moveTo>
                  <a:lnTo>
                    <a:pt x="0" y="0"/>
                  </a:lnTo>
                  <a:lnTo>
                    <a:pt x="1207110" y="1207110"/>
                  </a:lnTo>
                  <a:lnTo>
                    <a:pt x="1207110" y="0"/>
                  </a:lnTo>
                  <a:close/>
                </a:path>
              </a:pathLst>
            </a:custGeom>
            <a:solidFill>
              <a:schemeClr val="accent5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1" name="Forme libre : forme 10">
              <a:extLst>
                <a:ext uri="{FF2B5EF4-FFF2-40B4-BE49-F238E27FC236}">
                  <a16:creationId xmlns:a16="http://schemas.microsoft.com/office/drawing/2014/main" id="{DDE40EC2-8E18-C44E-7956-F656601A65E2}"/>
                </a:ext>
              </a:extLst>
            </p:cNvPr>
            <p:cNvSpPr/>
            <p:nvPr/>
          </p:nvSpPr>
          <p:spPr>
            <a:xfrm>
              <a:off x="4545890" y="5118393"/>
              <a:ext cx="1741321" cy="1741322"/>
            </a:xfrm>
            <a:custGeom>
              <a:avLst/>
              <a:gdLst>
                <a:gd name="connsiteX0" fmla="*/ 0 w 1741321"/>
                <a:gd name="connsiteY0" fmla="*/ 0 h 1741322"/>
                <a:gd name="connsiteX1" fmla="*/ 0 w 1741321"/>
                <a:gd name="connsiteY1" fmla="*/ 1741322 h 1741322"/>
                <a:gd name="connsiteX2" fmla="*/ 1741322 w 1741321"/>
                <a:gd name="connsiteY2" fmla="*/ 1741322 h 1741322"/>
                <a:gd name="connsiteX3" fmla="*/ 0 w 1741321"/>
                <a:gd name="connsiteY3" fmla="*/ 0 h 1741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321" h="1741322">
                  <a:moveTo>
                    <a:pt x="0" y="0"/>
                  </a:moveTo>
                  <a:lnTo>
                    <a:pt x="0" y="1741322"/>
                  </a:lnTo>
                  <a:lnTo>
                    <a:pt x="1741322" y="17413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2" name="Forme libre : forme 11">
              <a:extLst>
                <a:ext uri="{FF2B5EF4-FFF2-40B4-BE49-F238E27FC236}">
                  <a16:creationId xmlns:a16="http://schemas.microsoft.com/office/drawing/2014/main" id="{5F9AAB01-BF9C-B710-2FCA-0BEA1970DE17}"/>
                </a:ext>
              </a:extLst>
            </p:cNvPr>
            <p:cNvSpPr/>
            <p:nvPr/>
          </p:nvSpPr>
          <p:spPr>
            <a:xfrm>
              <a:off x="4545890" y="2985485"/>
              <a:ext cx="2487375" cy="3874229"/>
            </a:xfrm>
            <a:custGeom>
              <a:avLst/>
              <a:gdLst>
                <a:gd name="connsiteX0" fmla="*/ 2487376 w 2487375"/>
                <a:gd name="connsiteY0" fmla="*/ 3874230 h 3874229"/>
                <a:gd name="connsiteX1" fmla="*/ 2487376 w 2487375"/>
                <a:gd name="connsiteY1" fmla="*/ 2487439 h 3874229"/>
                <a:gd name="connsiteX2" fmla="*/ 0 w 2487375"/>
                <a:gd name="connsiteY2" fmla="*/ 0 h 3874229"/>
                <a:gd name="connsiteX3" fmla="*/ 0 w 2487375"/>
                <a:gd name="connsiteY3" fmla="*/ 2132908 h 3874229"/>
                <a:gd name="connsiteX4" fmla="*/ 1741322 w 2487375"/>
                <a:gd name="connsiteY4" fmla="*/ 3874230 h 3874229"/>
                <a:gd name="connsiteX5" fmla="*/ 2487376 w 2487375"/>
                <a:gd name="connsiteY5" fmla="*/ 3874230 h 3874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87375" h="3874229">
                  <a:moveTo>
                    <a:pt x="2487376" y="3874230"/>
                  </a:moveTo>
                  <a:lnTo>
                    <a:pt x="2487376" y="2487439"/>
                  </a:lnTo>
                  <a:lnTo>
                    <a:pt x="0" y="0"/>
                  </a:lnTo>
                  <a:lnTo>
                    <a:pt x="0" y="2132908"/>
                  </a:lnTo>
                  <a:lnTo>
                    <a:pt x="1741322" y="3874230"/>
                  </a:lnTo>
                  <a:lnTo>
                    <a:pt x="2487376" y="3874230"/>
                  </a:lnTo>
                  <a:close/>
                </a:path>
              </a:pathLst>
            </a:custGeom>
            <a:solidFill>
              <a:schemeClr val="accent6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0" name="Forme libre : forme 19">
              <a:extLst>
                <a:ext uri="{FF2B5EF4-FFF2-40B4-BE49-F238E27FC236}">
                  <a16:creationId xmlns:a16="http://schemas.microsoft.com/office/drawing/2014/main" id="{9CFB2208-4D39-C093-70D8-52D2261D764B}"/>
                </a:ext>
              </a:extLst>
            </p:cNvPr>
            <p:cNvSpPr/>
            <p:nvPr/>
          </p:nvSpPr>
          <p:spPr>
            <a:xfrm>
              <a:off x="4545890" y="-1"/>
              <a:ext cx="2487375" cy="3340017"/>
            </a:xfrm>
            <a:custGeom>
              <a:avLst/>
              <a:gdLst>
                <a:gd name="connsiteX0" fmla="*/ 2487376 w 2487375"/>
                <a:gd name="connsiteY0" fmla="*/ 3340018 h 3340017"/>
                <a:gd name="connsiteX1" fmla="*/ 2487376 w 2487375"/>
                <a:gd name="connsiteY1" fmla="*/ 1207110 h 3340017"/>
                <a:gd name="connsiteX2" fmla="*/ 1280266 w 2487375"/>
                <a:gd name="connsiteY2" fmla="*/ 0 h 3340017"/>
                <a:gd name="connsiteX3" fmla="*/ 0 w 2487375"/>
                <a:gd name="connsiteY3" fmla="*/ 0 h 3340017"/>
                <a:gd name="connsiteX4" fmla="*/ 0 w 2487375"/>
                <a:gd name="connsiteY4" fmla="*/ 862494 h 3340017"/>
                <a:gd name="connsiteX5" fmla="*/ 128325 w 2487375"/>
                <a:gd name="connsiteY5" fmla="*/ 980904 h 3340017"/>
                <a:gd name="connsiteX6" fmla="*/ 2487376 w 2487375"/>
                <a:gd name="connsiteY6" fmla="*/ 3339954 h 3340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87375" h="3340017">
                  <a:moveTo>
                    <a:pt x="2487376" y="3340018"/>
                  </a:moveTo>
                  <a:lnTo>
                    <a:pt x="2487376" y="1207110"/>
                  </a:lnTo>
                  <a:lnTo>
                    <a:pt x="1280266" y="0"/>
                  </a:lnTo>
                  <a:lnTo>
                    <a:pt x="0" y="0"/>
                  </a:lnTo>
                  <a:lnTo>
                    <a:pt x="0" y="862494"/>
                  </a:lnTo>
                  <a:cubicBezTo>
                    <a:pt x="43983" y="899930"/>
                    <a:pt x="86821" y="939400"/>
                    <a:pt x="128325" y="980904"/>
                  </a:cubicBezTo>
                  <a:lnTo>
                    <a:pt x="2487376" y="3339954"/>
                  </a:lnTo>
                  <a:close/>
                </a:path>
              </a:pathLst>
            </a:custGeom>
            <a:solidFill>
              <a:schemeClr val="accent6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3" name="Forme libre : forme 22">
              <a:extLst>
                <a:ext uri="{FF2B5EF4-FFF2-40B4-BE49-F238E27FC236}">
                  <a16:creationId xmlns:a16="http://schemas.microsoft.com/office/drawing/2014/main" id="{72D4D06B-C91C-8BF8-4DB6-D748FB7A8C77}"/>
                </a:ext>
              </a:extLst>
            </p:cNvPr>
            <p:cNvSpPr/>
            <p:nvPr/>
          </p:nvSpPr>
          <p:spPr>
            <a:xfrm>
              <a:off x="4545890" y="862492"/>
              <a:ext cx="2487375" cy="4610432"/>
            </a:xfrm>
            <a:custGeom>
              <a:avLst/>
              <a:gdLst>
                <a:gd name="connsiteX0" fmla="*/ 2487376 w 2487375"/>
                <a:gd name="connsiteY0" fmla="*/ 2477524 h 4610432"/>
                <a:gd name="connsiteX1" fmla="*/ 128325 w 2487375"/>
                <a:gd name="connsiteY1" fmla="*/ 118410 h 4610432"/>
                <a:gd name="connsiteX2" fmla="*/ 0 w 2487375"/>
                <a:gd name="connsiteY2" fmla="*/ 0 h 4610432"/>
                <a:gd name="connsiteX3" fmla="*/ 0 w 2487375"/>
                <a:gd name="connsiteY3" fmla="*/ 2122993 h 4610432"/>
                <a:gd name="connsiteX4" fmla="*/ 2487376 w 2487375"/>
                <a:gd name="connsiteY4" fmla="*/ 4610432 h 4610432"/>
                <a:gd name="connsiteX5" fmla="*/ 2487376 w 2487375"/>
                <a:gd name="connsiteY5" fmla="*/ 2477461 h 4610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87375" h="4610432">
                  <a:moveTo>
                    <a:pt x="2487376" y="2477524"/>
                  </a:moveTo>
                  <a:lnTo>
                    <a:pt x="128325" y="118410"/>
                  </a:lnTo>
                  <a:cubicBezTo>
                    <a:pt x="86821" y="76906"/>
                    <a:pt x="43919" y="37436"/>
                    <a:pt x="0" y="0"/>
                  </a:cubicBezTo>
                  <a:lnTo>
                    <a:pt x="0" y="2122993"/>
                  </a:lnTo>
                  <a:lnTo>
                    <a:pt x="2487376" y="4610432"/>
                  </a:lnTo>
                  <a:lnTo>
                    <a:pt x="2487376" y="2477461"/>
                  </a:lnTo>
                  <a:close/>
                </a:path>
              </a:pathLst>
            </a:custGeom>
            <a:solidFill>
              <a:schemeClr val="accent5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13" name="Espace réservé pour une image  17">
            <a:extLst>
              <a:ext uri="{FF2B5EF4-FFF2-40B4-BE49-F238E27FC236}">
                <a16:creationId xmlns:a16="http://schemas.microsoft.com/office/drawing/2014/main" id="{CB4345EB-9EEB-77AA-B785-5501AA6C982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032626" y="0"/>
            <a:ext cx="5157788" cy="6858000"/>
          </a:xfrm>
          <a:solidFill>
            <a:schemeClr val="bg1">
              <a:lumMod val="85000"/>
            </a:schemeClr>
          </a:solidFill>
        </p:spPr>
        <p:txBody>
          <a:bodyPr/>
          <a:lstStyle>
            <a:lvl1pPr algn="ctr">
              <a:defRPr/>
            </a:lvl1pPr>
          </a:lstStyle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5EF5034-F3D4-25F9-4C21-CE92E33459A9}"/>
              </a:ext>
            </a:extLst>
          </p:cNvPr>
          <p:cNvSpPr/>
          <p:nvPr userDrawn="1"/>
        </p:nvSpPr>
        <p:spPr>
          <a:xfrm>
            <a:off x="0" y="0"/>
            <a:ext cx="4548188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80ED65A-B25B-A208-4222-BDABEF3F0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5" y="493292"/>
            <a:ext cx="3960813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21" name="Espace réservé du texte 18">
            <a:extLst>
              <a:ext uri="{FF2B5EF4-FFF2-40B4-BE49-F238E27FC236}">
                <a16:creationId xmlns:a16="http://schemas.microsoft.com/office/drawing/2014/main" id="{687E4D9F-3E82-6B61-414F-6C01838BEC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3086" y="1517301"/>
            <a:ext cx="3780000" cy="4780964"/>
          </a:xfrm>
        </p:spPr>
        <p:txBody>
          <a:bodyPr>
            <a:no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17" name="Graphique 16">
            <a:extLst>
              <a:ext uri="{FF2B5EF4-FFF2-40B4-BE49-F238E27FC236}">
                <a16:creationId xmlns:a16="http://schemas.microsoft.com/office/drawing/2014/main" id="{080BA34B-E843-7E8B-4366-0FBF228876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2619" y="6538912"/>
            <a:ext cx="162000" cy="162000"/>
          </a:xfrm>
          <a:prstGeom prst="rect">
            <a:avLst/>
          </a:prstGeom>
        </p:spPr>
      </p:pic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0D9278B6-16E5-5992-D59B-E26812E66D28}"/>
              </a:ext>
            </a:extLst>
          </p:cNvPr>
          <p:cNvCxnSpPr>
            <a:cxnSpLocks/>
          </p:cNvCxnSpPr>
          <p:nvPr userDrawn="1"/>
        </p:nvCxnSpPr>
        <p:spPr>
          <a:xfrm>
            <a:off x="587374" y="6377239"/>
            <a:ext cx="1101725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Espace réservé du pied de page 4">
            <a:extLst>
              <a:ext uri="{FF2B5EF4-FFF2-40B4-BE49-F238E27FC236}">
                <a16:creationId xmlns:a16="http://schemas.microsoft.com/office/drawing/2014/main" id="{2CBEC69D-65AE-1221-49E1-D5F3CAAD9B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7544" y="6591379"/>
            <a:ext cx="36000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1">
                <a:solidFill>
                  <a:schemeClr val="bg1"/>
                </a:solidFill>
              </a:defRPr>
            </a:lvl1pPr>
          </a:lstStyle>
          <a:p>
            <a:r>
              <a:rPr lang="fr-FR"/>
              <a:t>Titre de la présentation</a:t>
            </a:r>
            <a:endParaRPr lang="fr-FR" b="0"/>
          </a:p>
        </p:txBody>
      </p:sp>
      <p:sp>
        <p:nvSpPr>
          <p:cNvPr id="24" name="Espace réservé du numéro de diapositive 5">
            <a:extLst>
              <a:ext uri="{FF2B5EF4-FFF2-40B4-BE49-F238E27FC236}">
                <a16:creationId xmlns:a16="http://schemas.microsoft.com/office/drawing/2014/main" id="{384996CF-7D6A-D056-42D3-1008A9A0D0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625" y="6591379"/>
            <a:ext cx="36000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B3CD16ED-9AA8-4003-ACD3-424D078486A0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5" name="Espace réservé de la date 1">
            <a:extLst>
              <a:ext uri="{FF2B5EF4-FFF2-40B4-BE49-F238E27FC236}">
                <a16:creationId xmlns:a16="http://schemas.microsoft.com/office/drawing/2014/main" id="{14DA0E23-FDF1-D405-3431-5863BBA5A1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249577" y="6591379"/>
            <a:ext cx="1080000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r>
              <a:rPr lang="fr-FR"/>
              <a:t>01 — 05 — 2024</a:t>
            </a:r>
          </a:p>
        </p:txBody>
      </p:sp>
    </p:spTree>
    <p:extLst>
      <p:ext uri="{BB962C8B-B14F-4D97-AF65-F5344CB8AC3E}">
        <p14:creationId xmlns:p14="http://schemas.microsoft.com/office/powerpoint/2010/main" val="32997817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0">
          <p15:clr>
            <a:srgbClr val="FBAE40"/>
          </p15:clr>
        </p15:guide>
        <p15:guide id="3" orient="horz" pos="3974">
          <p15:clr>
            <a:srgbClr val="FBAE40"/>
          </p15:clr>
        </p15:guide>
        <p15:guide id="4" orient="horz" pos="346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iffres + visuel fond rou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E37ECDF-6B36-7023-227A-615D791D6E61}"/>
              </a:ext>
            </a:extLst>
          </p:cNvPr>
          <p:cNvSpPr/>
          <p:nvPr userDrawn="1"/>
        </p:nvSpPr>
        <p:spPr>
          <a:xfrm>
            <a:off x="6720498" y="0"/>
            <a:ext cx="5508624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80ED65A-B25B-A208-4222-BDABEF3F0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4" y="493292"/>
            <a:ext cx="6133123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E14366E-AFEC-C815-11B4-EFE6134E2C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7375" y="837919"/>
            <a:ext cx="6121400" cy="233797"/>
          </a:xfrm>
        </p:spPr>
        <p:txBody>
          <a:bodyPr wrap="square">
            <a:spAutoFit/>
          </a:bodyPr>
          <a:lstStyle>
            <a:lvl1pPr>
              <a:defRPr sz="1500">
                <a:solidFill>
                  <a:schemeClr val="accent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F28197AE-7AB1-A388-466A-041989D5A2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01963" y="1202566"/>
            <a:ext cx="1800000" cy="1061829"/>
          </a:xfrm>
        </p:spPr>
        <p:txBody>
          <a:bodyPr wrap="square">
            <a:spAutoFit/>
          </a:bodyPr>
          <a:lstStyle>
            <a:lvl1pPr algn="l">
              <a:lnSpc>
                <a:spcPct val="100000"/>
              </a:lnSpc>
              <a:defRPr sz="6900">
                <a:solidFill>
                  <a:schemeClr val="accent4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/>
              <a:t>XXX</a:t>
            </a:r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1A6925B7-AF42-F7A8-3631-42C600B1843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46649" y="2119084"/>
            <a:ext cx="1755314" cy="646331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552D9801-38C1-D6AA-03A1-FC77E33C4C2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955278" y="1831791"/>
            <a:ext cx="1800000" cy="1077218"/>
          </a:xfrm>
        </p:spPr>
        <p:txBody>
          <a:bodyPr wrap="square">
            <a:spAutoFit/>
          </a:bodyPr>
          <a:lstStyle>
            <a:lvl1pPr algn="l">
              <a:defRPr sz="6900">
                <a:solidFill>
                  <a:schemeClr val="accent4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/>
              <a:t>XXX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FE403C6B-6937-F938-5088-9C50958B3C2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18441" y="3079798"/>
            <a:ext cx="1800000" cy="1077218"/>
          </a:xfrm>
        </p:spPr>
        <p:txBody>
          <a:bodyPr wrap="square">
            <a:spAutoFit/>
          </a:bodyPr>
          <a:lstStyle>
            <a:lvl1pPr algn="l">
              <a:defRPr sz="6900">
                <a:solidFill>
                  <a:schemeClr val="accent4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/>
              <a:t>+XX</a:t>
            </a:r>
          </a:p>
        </p:txBody>
      </p:sp>
      <p:sp>
        <p:nvSpPr>
          <p:cNvPr id="19" name="Espace réservé du texte 11">
            <a:extLst>
              <a:ext uri="{FF2B5EF4-FFF2-40B4-BE49-F238E27FC236}">
                <a16:creationId xmlns:a16="http://schemas.microsoft.com/office/drawing/2014/main" id="{1016783B-99EF-34A3-B55C-9C9A13BA62D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939595" y="4054765"/>
            <a:ext cx="2305645" cy="1116781"/>
          </a:xfrm>
        </p:spPr>
        <p:txBody>
          <a:bodyPr wrap="square">
            <a:spAutoFit/>
          </a:bodyPr>
          <a:lstStyle>
            <a:lvl1pPr algn="l">
              <a:lnSpc>
                <a:spcPts val="4000"/>
              </a:lnSpc>
              <a:defRPr sz="6900">
                <a:solidFill>
                  <a:schemeClr val="accent4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/>
              <a:t>+XXX</a:t>
            </a:r>
          </a:p>
          <a:p>
            <a:pPr lvl="0"/>
            <a:r>
              <a:rPr lang="fr-FR"/>
              <a:t>  pays</a:t>
            </a:r>
          </a:p>
        </p:txBody>
      </p:sp>
      <p:sp>
        <p:nvSpPr>
          <p:cNvPr id="20" name="Espace réservé du texte 11">
            <a:extLst>
              <a:ext uri="{FF2B5EF4-FFF2-40B4-BE49-F238E27FC236}">
                <a16:creationId xmlns:a16="http://schemas.microsoft.com/office/drawing/2014/main" id="{B78D5E2C-C5FE-5A26-2051-DDAC5425580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20443" y="4686843"/>
            <a:ext cx="1800000" cy="1061829"/>
          </a:xfrm>
        </p:spPr>
        <p:txBody>
          <a:bodyPr wrap="square">
            <a:spAutoFit/>
          </a:bodyPr>
          <a:lstStyle>
            <a:lvl1pPr algn="l">
              <a:defRPr sz="6900">
                <a:solidFill>
                  <a:schemeClr val="accent4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/>
              <a:t>XX</a:t>
            </a:r>
          </a:p>
        </p:txBody>
      </p:sp>
      <p:sp>
        <p:nvSpPr>
          <p:cNvPr id="21" name="Espace réservé du texte 15">
            <a:extLst>
              <a:ext uri="{FF2B5EF4-FFF2-40B4-BE49-F238E27FC236}">
                <a16:creationId xmlns:a16="http://schemas.microsoft.com/office/drawing/2014/main" id="{4D8D52EC-8AD9-FCC8-06F5-674714C1C37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2977621" y="2743443"/>
            <a:ext cx="1755314" cy="646331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2" name="Espace réservé du texte 15">
            <a:extLst>
              <a:ext uri="{FF2B5EF4-FFF2-40B4-BE49-F238E27FC236}">
                <a16:creationId xmlns:a16="http://schemas.microsoft.com/office/drawing/2014/main" id="{83571399-0E1C-E2DB-89B0-1096AD0D0E2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224792" y="4018341"/>
            <a:ext cx="1495404" cy="646331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 les styles du texte</a:t>
            </a:r>
          </a:p>
        </p:txBody>
      </p:sp>
      <p:sp>
        <p:nvSpPr>
          <p:cNvPr id="23" name="Espace réservé du texte 15">
            <a:extLst>
              <a:ext uri="{FF2B5EF4-FFF2-40B4-BE49-F238E27FC236}">
                <a16:creationId xmlns:a16="http://schemas.microsoft.com/office/drawing/2014/main" id="{D722EDE0-F47F-B7F9-B33B-9ECE2CD01343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355348" y="5206255"/>
            <a:ext cx="1755314" cy="646331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15">
            <a:extLst>
              <a:ext uri="{FF2B5EF4-FFF2-40B4-BE49-F238E27FC236}">
                <a16:creationId xmlns:a16="http://schemas.microsoft.com/office/drawing/2014/main" id="{8FE7AE96-905A-1E24-6DD0-DF02B75E0D2B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746649" y="5603215"/>
            <a:ext cx="1755314" cy="646331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1" name="Espace réservé du texte 15">
            <a:extLst>
              <a:ext uri="{FF2B5EF4-FFF2-40B4-BE49-F238E27FC236}">
                <a16:creationId xmlns:a16="http://schemas.microsoft.com/office/drawing/2014/main" id="{C6EEE562-F2D9-CCAA-8BCC-B2EE4676E52C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2977621" y="3510685"/>
            <a:ext cx="1755314" cy="215444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</a:t>
            </a:r>
          </a:p>
        </p:txBody>
      </p:sp>
      <p:sp>
        <p:nvSpPr>
          <p:cNvPr id="28" name="Espace réservé pour une image  27">
            <a:extLst>
              <a:ext uri="{FF2B5EF4-FFF2-40B4-BE49-F238E27FC236}">
                <a16:creationId xmlns:a16="http://schemas.microsoft.com/office/drawing/2014/main" id="{72997AD0-3F92-BB7C-F331-2D8FC9785043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5357434" y="1736725"/>
            <a:ext cx="6102000" cy="4068000"/>
          </a:xfrm>
        </p:spPr>
        <p:txBody>
          <a:bodyPr/>
          <a:lstStyle/>
          <a:p>
            <a:endParaRPr lang="fr-FR"/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119B8399-57A7-4282-64B4-84CC4EAAE8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1299" y="6538912"/>
            <a:ext cx="162000" cy="162000"/>
          </a:xfrm>
          <a:prstGeom prst="rect">
            <a:avLst/>
          </a:prstGeom>
        </p:spPr>
      </p:pic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56D811A5-805F-2F33-EC77-C2C1D030E459}"/>
              </a:ext>
            </a:extLst>
          </p:cNvPr>
          <p:cNvCxnSpPr>
            <a:cxnSpLocks/>
          </p:cNvCxnSpPr>
          <p:nvPr userDrawn="1"/>
        </p:nvCxnSpPr>
        <p:spPr>
          <a:xfrm>
            <a:off x="587374" y="6377239"/>
            <a:ext cx="11017250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3B9C135A-ED57-6DCB-CFB1-F7074E2DA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625" y="6591379"/>
            <a:ext cx="36000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accent1"/>
                </a:solidFill>
              </a:defRPr>
            </a:lvl1pPr>
          </a:lstStyle>
          <a:p>
            <a:fld id="{B3CD16ED-9AA8-4003-ACD3-424D078486A0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3" name="Espace réservé de la date 1">
            <a:extLst>
              <a:ext uri="{FF2B5EF4-FFF2-40B4-BE49-F238E27FC236}">
                <a16:creationId xmlns:a16="http://schemas.microsoft.com/office/drawing/2014/main" id="{D28CCEE6-2667-133E-9AF2-C679794860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193236" y="6591379"/>
            <a:ext cx="900000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ctr">
              <a:defRPr sz="800">
                <a:solidFill>
                  <a:schemeClr val="accent1"/>
                </a:solidFill>
              </a:defRPr>
            </a:lvl1pPr>
          </a:lstStyle>
          <a:p>
            <a:r>
              <a:rPr lang="fr-FR"/>
              <a:t>Mai — 2024</a:t>
            </a:r>
          </a:p>
        </p:txBody>
      </p:sp>
      <p:sp>
        <p:nvSpPr>
          <p:cNvPr id="17" name="Espace réservé du pied de page 4">
            <a:extLst>
              <a:ext uri="{FF2B5EF4-FFF2-40B4-BE49-F238E27FC236}">
                <a16:creationId xmlns:a16="http://schemas.microsoft.com/office/drawing/2014/main" id="{B411F016-618D-43F5-A0B8-F0B8432BA57E}"/>
              </a:ext>
            </a:extLst>
          </p:cNvPr>
          <p:cNvSpPr txBox="1">
            <a:spLocks/>
          </p:cNvSpPr>
          <p:nvPr userDrawn="1"/>
        </p:nvSpPr>
        <p:spPr>
          <a:xfrm>
            <a:off x="838760" y="6577801"/>
            <a:ext cx="4365893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8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/>
            <a:r>
              <a:rPr lang="fr-FR">
                <a:solidFill>
                  <a:srgbClr val="293273"/>
                </a:solidFill>
                <a:latin typeface="Outfit "/>
              </a:rPr>
              <a:t>Business France - Direction Export - Gestion des évènements gratuits dans Salesforce</a:t>
            </a:r>
          </a:p>
        </p:txBody>
      </p:sp>
    </p:spTree>
    <p:extLst>
      <p:ext uri="{BB962C8B-B14F-4D97-AF65-F5344CB8AC3E}">
        <p14:creationId xmlns:p14="http://schemas.microsoft.com/office/powerpoint/2010/main" val="19474488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3974">
          <p15:clr>
            <a:srgbClr val="FBAE40"/>
          </p15:clr>
        </p15:guide>
        <p15:guide id="4" orient="horz" pos="346">
          <p15:clr>
            <a:srgbClr val="FBAE40"/>
          </p15:clr>
        </p15:guide>
        <p15:guide id="5" pos="37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iffres + visuel fond 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E37ECDF-6B36-7023-227A-615D791D6E61}"/>
              </a:ext>
            </a:extLst>
          </p:cNvPr>
          <p:cNvSpPr/>
          <p:nvPr userDrawn="1"/>
        </p:nvSpPr>
        <p:spPr>
          <a:xfrm>
            <a:off x="6720498" y="0"/>
            <a:ext cx="5508624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80ED65A-B25B-A208-4222-BDABEF3F0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4" y="493292"/>
            <a:ext cx="6133123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E14366E-AFEC-C815-11B4-EFE6134E2C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7375" y="837919"/>
            <a:ext cx="6121400" cy="233797"/>
          </a:xfrm>
        </p:spPr>
        <p:txBody>
          <a:bodyPr wrap="square">
            <a:spAutoFit/>
          </a:bodyPr>
          <a:lstStyle>
            <a:lvl1pPr>
              <a:defRPr sz="1500">
                <a:solidFill>
                  <a:schemeClr val="accent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F28197AE-7AB1-A388-466A-041989D5A2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01963" y="1202566"/>
            <a:ext cx="1800000" cy="1061829"/>
          </a:xfrm>
        </p:spPr>
        <p:txBody>
          <a:bodyPr wrap="square">
            <a:spAutoFit/>
          </a:bodyPr>
          <a:lstStyle>
            <a:lvl1pPr algn="l">
              <a:lnSpc>
                <a:spcPct val="100000"/>
              </a:lnSpc>
              <a:defRPr sz="6900">
                <a:solidFill>
                  <a:schemeClr val="accent3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/>
              <a:t>XXX</a:t>
            </a:r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1A6925B7-AF42-F7A8-3631-42C600B1843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46649" y="2119084"/>
            <a:ext cx="1755314" cy="646331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552D9801-38C1-D6AA-03A1-FC77E33C4C2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955278" y="1831791"/>
            <a:ext cx="1800000" cy="1077218"/>
          </a:xfrm>
        </p:spPr>
        <p:txBody>
          <a:bodyPr wrap="square">
            <a:spAutoFit/>
          </a:bodyPr>
          <a:lstStyle>
            <a:lvl1pPr algn="l">
              <a:defRPr sz="6900">
                <a:solidFill>
                  <a:schemeClr val="accent3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/>
              <a:t>XXX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FE403C6B-6937-F938-5088-9C50958B3C2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18441" y="3079798"/>
            <a:ext cx="1800000" cy="1077218"/>
          </a:xfrm>
        </p:spPr>
        <p:txBody>
          <a:bodyPr wrap="square">
            <a:spAutoFit/>
          </a:bodyPr>
          <a:lstStyle>
            <a:lvl1pPr algn="l">
              <a:defRPr sz="6900">
                <a:solidFill>
                  <a:schemeClr val="accent3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/>
              <a:t>+XX</a:t>
            </a:r>
          </a:p>
        </p:txBody>
      </p:sp>
      <p:sp>
        <p:nvSpPr>
          <p:cNvPr id="19" name="Espace réservé du texte 11">
            <a:extLst>
              <a:ext uri="{FF2B5EF4-FFF2-40B4-BE49-F238E27FC236}">
                <a16:creationId xmlns:a16="http://schemas.microsoft.com/office/drawing/2014/main" id="{1016783B-99EF-34A3-B55C-9C9A13BA62D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939595" y="4054765"/>
            <a:ext cx="2305645" cy="1116781"/>
          </a:xfrm>
        </p:spPr>
        <p:txBody>
          <a:bodyPr wrap="square">
            <a:spAutoFit/>
          </a:bodyPr>
          <a:lstStyle>
            <a:lvl1pPr algn="l">
              <a:lnSpc>
                <a:spcPts val="4000"/>
              </a:lnSpc>
              <a:defRPr sz="6900">
                <a:solidFill>
                  <a:schemeClr val="accent3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/>
              <a:t>+XXX</a:t>
            </a:r>
          </a:p>
          <a:p>
            <a:pPr lvl="0"/>
            <a:r>
              <a:rPr lang="fr-FR"/>
              <a:t>  pays</a:t>
            </a:r>
          </a:p>
        </p:txBody>
      </p:sp>
      <p:sp>
        <p:nvSpPr>
          <p:cNvPr id="20" name="Espace réservé du texte 11">
            <a:extLst>
              <a:ext uri="{FF2B5EF4-FFF2-40B4-BE49-F238E27FC236}">
                <a16:creationId xmlns:a16="http://schemas.microsoft.com/office/drawing/2014/main" id="{B78D5E2C-C5FE-5A26-2051-DDAC5425580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20443" y="4686843"/>
            <a:ext cx="1800000" cy="1061829"/>
          </a:xfrm>
        </p:spPr>
        <p:txBody>
          <a:bodyPr wrap="square">
            <a:spAutoFit/>
          </a:bodyPr>
          <a:lstStyle>
            <a:lvl1pPr algn="l">
              <a:defRPr sz="6900">
                <a:solidFill>
                  <a:schemeClr val="accent3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/>
              <a:t>XX</a:t>
            </a:r>
          </a:p>
        </p:txBody>
      </p:sp>
      <p:sp>
        <p:nvSpPr>
          <p:cNvPr id="21" name="Espace réservé du texte 15">
            <a:extLst>
              <a:ext uri="{FF2B5EF4-FFF2-40B4-BE49-F238E27FC236}">
                <a16:creationId xmlns:a16="http://schemas.microsoft.com/office/drawing/2014/main" id="{4D8D52EC-8AD9-FCC8-06F5-674714C1C37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2977621" y="2743443"/>
            <a:ext cx="1755314" cy="646331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2" name="Espace réservé du texte 15">
            <a:extLst>
              <a:ext uri="{FF2B5EF4-FFF2-40B4-BE49-F238E27FC236}">
                <a16:creationId xmlns:a16="http://schemas.microsoft.com/office/drawing/2014/main" id="{83571399-0E1C-E2DB-89B0-1096AD0D0E2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224792" y="4018341"/>
            <a:ext cx="1495404" cy="646331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 les styles du texte</a:t>
            </a:r>
          </a:p>
        </p:txBody>
      </p:sp>
      <p:sp>
        <p:nvSpPr>
          <p:cNvPr id="23" name="Espace réservé du texte 15">
            <a:extLst>
              <a:ext uri="{FF2B5EF4-FFF2-40B4-BE49-F238E27FC236}">
                <a16:creationId xmlns:a16="http://schemas.microsoft.com/office/drawing/2014/main" id="{D722EDE0-F47F-B7F9-B33B-9ECE2CD01343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355348" y="5206255"/>
            <a:ext cx="1755314" cy="646331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15">
            <a:extLst>
              <a:ext uri="{FF2B5EF4-FFF2-40B4-BE49-F238E27FC236}">
                <a16:creationId xmlns:a16="http://schemas.microsoft.com/office/drawing/2014/main" id="{8FE7AE96-905A-1E24-6DD0-DF02B75E0D2B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746649" y="5603215"/>
            <a:ext cx="1755314" cy="646331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1" name="Espace réservé du texte 15">
            <a:extLst>
              <a:ext uri="{FF2B5EF4-FFF2-40B4-BE49-F238E27FC236}">
                <a16:creationId xmlns:a16="http://schemas.microsoft.com/office/drawing/2014/main" id="{C6EEE562-F2D9-CCAA-8BCC-B2EE4676E52C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2977621" y="3510685"/>
            <a:ext cx="1755314" cy="215444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</a:t>
            </a:r>
          </a:p>
        </p:txBody>
      </p:sp>
      <p:sp>
        <p:nvSpPr>
          <p:cNvPr id="28" name="Espace réservé pour une image  27">
            <a:extLst>
              <a:ext uri="{FF2B5EF4-FFF2-40B4-BE49-F238E27FC236}">
                <a16:creationId xmlns:a16="http://schemas.microsoft.com/office/drawing/2014/main" id="{72997AD0-3F92-BB7C-F331-2D8FC9785043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5357434" y="1736725"/>
            <a:ext cx="6102000" cy="4068000"/>
          </a:xfrm>
        </p:spPr>
        <p:txBody>
          <a:bodyPr/>
          <a:lstStyle/>
          <a:p>
            <a:endParaRPr lang="fr-FR"/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119B8399-57A7-4282-64B4-84CC4EAAE8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1299" y="6538912"/>
            <a:ext cx="162000" cy="162000"/>
          </a:xfrm>
          <a:prstGeom prst="rect">
            <a:avLst/>
          </a:prstGeom>
        </p:spPr>
      </p:pic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56D811A5-805F-2F33-EC77-C2C1D030E459}"/>
              </a:ext>
            </a:extLst>
          </p:cNvPr>
          <p:cNvCxnSpPr>
            <a:cxnSpLocks/>
          </p:cNvCxnSpPr>
          <p:nvPr userDrawn="1"/>
        </p:nvCxnSpPr>
        <p:spPr>
          <a:xfrm>
            <a:off x="587374" y="6377239"/>
            <a:ext cx="11017250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3B9C135A-ED57-6DCB-CFB1-F7074E2DA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625" y="6591379"/>
            <a:ext cx="36000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accent1"/>
                </a:solidFill>
              </a:defRPr>
            </a:lvl1pPr>
          </a:lstStyle>
          <a:p>
            <a:fld id="{B3CD16ED-9AA8-4003-ACD3-424D078486A0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Espace réservé de la date 1">
            <a:extLst>
              <a:ext uri="{FF2B5EF4-FFF2-40B4-BE49-F238E27FC236}">
                <a16:creationId xmlns:a16="http://schemas.microsoft.com/office/drawing/2014/main" id="{5A40200B-34A8-820C-B2DB-FD5EF92B11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193236" y="6591379"/>
            <a:ext cx="900000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ctr">
              <a:defRPr sz="800">
                <a:solidFill>
                  <a:schemeClr val="accent1"/>
                </a:solidFill>
              </a:defRPr>
            </a:lvl1pPr>
          </a:lstStyle>
          <a:p>
            <a:r>
              <a:rPr lang="fr-FR"/>
              <a:t>Mai — 2024</a:t>
            </a:r>
          </a:p>
        </p:txBody>
      </p:sp>
      <p:sp>
        <p:nvSpPr>
          <p:cNvPr id="11" name="Espace réservé du pied de page 4">
            <a:extLst>
              <a:ext uri="{FF2B5EF4-FFF2-40B4-BE49-F238E27FC236}">
                <a16:creationId xmlns:a16="http://schemas.microsoft.com/office/drawing/2014/main" id="{E3D6BFF3-F810-BCF9-1405-573671A2B274}"/>
              </a:ext>
            </a:extLst>
          </p:cNvPr>
          <p:cNvSpPr txBox="1">
            <a:spLocks/>
          </p:cNvSpPr>
          <p:nvPr userDrawn="1"/>
        </p:nvSpPr>
        <p:spPr>
          <a:xfrm>
            <a:off x="838760" y="6577801"/>
            <a:ext cx="4365893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8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/>
            <a:r>
              <a:rPr lang="fr-FR">
                <a:solidFill>
                  <a:srgbClr val="293273"/>
                </a:solidFill>
                <a:latin typeface="Outfit "/>
              </a:rPr>
              <a:t>Business France - Direction Export - Gestion des évènements gratuits dans Salesforce</a:t>
            </a:r>
          </a:p>
        </p:txBody>
      </p:sp>
    </p:spTree>
    <p:extLst>
      <p:ext uri="{BB962C8B-B14F-4D97-AF65-F5344CB8AC3E}">
        <p14:creationId xmlns:p14="http://schemas.microsoft.com/office/powerpoint/2010/main" val="28954082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3974">
          <p15:clr>
            <a:srgbClr val="FBAE40"/>
          </p15:clr>
        </p15:guide>
        <p15:guide id="4" orient="horz" pos="346">
          <p15:clr>
            <a:srgbClr val="FBAE40"/>
          </p15:clr>
        </p15:guide>
        <p15:guide id="5" pos="37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iffres + visuel fond 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E37ECDF-6B36-7023-227A-615D791D6E61}"/>
              </a:ext>
            </a:extLst>
          </p:cNvPr>
          <p:cNvSpPr/>
          <p:nvPr userDrawn="1"/>
        </p:nvSpPr>
        <p:spPr>
          <a:xfrm>
            <a:off x="6720498" y="0"/>
            <a:ext cx="5508624" cy="6858000"/>
          </a:xfrm>
          <a:prstGeom prst="rect">
            <a:avLst/>
          </a:prstGeom>
          <a:solidFill>
            <a:srgbClr val="37635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80ED65A-B25B-A208-4222-BDABEF3F0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4" y="493292"/>
            <a:ext cx="6133123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E14366E-AFEC-C815-11B4-EFE6134E2C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7375" y="837919"/>
            <a:ext cx="6121400" cy="233797"/>
          </a:xfrm>
        </p:spPr>
        <p:txBody>
          <a:bodyPr wrap="square">
            <a:spAutoFit/>
          </a:bodyPr>
          <a:lstStyle>
            <a:lvl1pPr>
              <a:defRPr sz="1500">
                <a:solidFill>
                  <a:schemeClr val="accent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F28197AE-7AB1-A388-466A-041989D5A2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01963" y="1202566"/>
            <a:ext cx="1800000" cy="1061829"/>
          </a:xfrm>
        </p:spPr>
        <p:txBody>
          <a:bodyPr wrap="square">
            <a:spAutoFit/>
          </a:bodyPr>
          <a:lstStyle>
            <a:lvl1pPr algn="l">
              <a:lnSpc>
                <a:spcPct val="100000"/>
              </a:lnSpc>
              <a:defRPr sz="6900">
                <a:solidFill>
                  <a:srgbClr val="21AB88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/>
              <a:t>XXX</a:t>
            </a:r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1A6925B7-AF42-F7A8-3631-42C600B1843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46649" y="2119084"/>
            <a:ext cx="1755314" cy="646331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552D9801-38C1-D6AA-03A1-FC77E33C4C2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955278" y="1831791"/>
            <a:ext cx="1800000" cy="1077218"/>
          </a:xfrm>
        </p:spPr>
        <p:txBody>
          <a:bodyPr wrap="square">
            <a:spAutoFit/>
          </a:bodyPr>
          <a:lstStyle>
            <a:lvl1pPr algn="l">
              <a:defRPr sz="6900">
                <a:solidFill>
                  <a:srgbClr val="21AB88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/>
              <a:t>XXX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FE403C6B-6937-F938-5088-9C50958B3C2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18441" y="3079798"/>
            <a:ext cx="1800000" cy="1077218"/>
          </a:xfrm>
        </p:spPr>
        <p:txBody>
          <a:bodyPr wrap="square">
            <a:spAutoFit/>
          </a:bodyPr>
          <a:lstStyle>
            <a:lvl1pPr algn="l">
              <a:defRPr sz="6900">
                <a:solidFill>
                  <a:srgbClr val="21AB88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/>
              <a:t>+XX</a:t>
            </a:r>
          </a:p>
        </p:txBody>
      </p:sp>
      <p:sp>
        <p:nvSpPr>
          <p:cNvPr id="19" name="Espace réservé du texte 11">
            <a:extLst>
              <a:ext uri="{FF2B5EF4-FFF2-40B4-BE49-F238E27FC236}">
                <a16:creationId xmlns:a16="http://schemas.microsoft.com/office/drawing/2014/main" id="{1016783B-99EF-34A3-B55C-9C9A13BA62D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939595" y="4054765"/>
            <a:ext cx="2305645" cy="1116781"/>
          </a:xfrm>
        </p:spPr>
        <p:txBody>
          <a:bodyPr wrap="square">
            <a:spAutoFit/>
          </a:bodyPr>
          <a:lstStyle>
            <a:lvl1pPr algn="l">
              <a:lnSpc>
                <a:spcPts val="4000"/>
              </a:lnSpc>
              <a:defRPr sz="6900">
                <a:solidFill>
                  <a:srgbClr val="21AB88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/>
              <a:t>+XXX</a:t>
            </a:r>
          </a:p>
          <a:p>
            <a:pPr lvl="0"/>
            <a:r>
              <a:rPr lang="fr-FR"/>
              <a:t>  pays</a:t>
            </a:r>
          </a:p>
        </p:txBody>
      </p:sp>
      <p:sp>
        <p:nvSpPr>
          <p:cNvPr id="20" name="Espace réservé du texte 11">
            <a:extLst>
              <a:ext uri="{FF2B5EF4-FFF2-40B4-BE49-F238E27FC236}">
                <a16:creationId xmlns:a16="http://schemas.microsoft.com/office/drawing/2014/main" id="{B78D5E2C-C5FE-5A26-2051-DDAC5425580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20443" y="4686843"/>
            <a:ext cx="1800000" cy="1061829"/>
          </a:xfrm>
        </p:spPr>
        <p:txBody>
          <a:bodyPr wrap="square">
            <a:spAutoFit/>
          </a:bodyPr>
          <a:lstStyle>
            <a:lvl1pPr algn="l">
              <a:defRPr sz="6900">
                <a:solidFill>
                  <a:srgbClr val="21AB88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/>
              <a:t>XX</a:t>
            </a:r>
          </a:p>
        </p:txBody>
      </p:sp>
      <p:sp>
        <p:nvSpPr>
          <p:cNvPr id="21" name="Espace réservé du texte 15">
            <a:extLst>
              <a:ext uri="{FF2B5EF4-FFF2-40B4-BE49-F238E27FC236}">
                <a16:creationId xmlns:a16="http://schemas.microsoft.com/office/drawing/2014/main" id="{4D8D52EC-8AD9-FCC8-06F5-674714C1C37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2977621" y="2743443"/>
            <a:ext cx="1755314" cy="646331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2" name="Espace réservé du texte 15">
            <a:extLst>
              <a:ext uri="{FF2B5EF4-FFF2-40B4-BE49-F238E27FC236}">
                <a16:creationId xmlns:a16="http://schemas.microsoft.com/office/drawing/2014/main" id="{83571399-0E1C-E2DB-89B0-1096AD0D0E2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224792" y="4018341"/>
            <a:ext cx="1495404" cy="646331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 les styles du texte</a:t>
            </a:r>
          </a:p>
        </p:txBody>
      </p:sp>
      <p:sp>
        <p:nvSpPr>
          <p:cNvPr id="23" name="Espace réservé du texte 15">
            <a:extLst>
              <a:ext uri="{FF2B5EF4-FFF2-40B4-BE49-F238E27FC236}">
                <a16:creationId xmlns:a16="http://schemas.microsoft.com/office/drawing/2014/main" id="{D722EDE0-F47F-B7F9-B33B-9ECE2CD01343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355348" y="5206255"/>
            <a:ext cx="1755314" cy="646331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15">
            <a:extLst>
              <a:ext uri="{FF2B5EF4-FFF2-40B4-BE49-F238E27FC236}">
                <a16:creationId xmlns:a16="http://schemas.microsoft.com/office/drawing/2014/main" id="{8FE7AE96-905A-1E24-6DD0-DF02B75E0D2B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746649" y="5603215"/>
            <a:ext cx="1755314" cy="646331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1" name="Espace réservé du texte 15">
            <a:extLst>
              <a:ext uri="{FF2B5EF4-FFF2-40B4-BE49-F238E27FC236}">
                <a16:creationId xmlns:a16="http://schemas.microsoft.com/office/drawing/2014/main" id="{C6EEE562-F2D9-CCAA-8BCC-B2EE4676E52C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2977621" y="3510685"/>
            <a:ext cx="1755314" cy="215444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</a:t>
            </a:r>
          </a:p>
        </p:txBody>
      </p:sp>
      <p:sp>
        <p:nvSpPr>
          <p:cNvPr id="28" name="Espace réservé pour une image  27">
            <a:extLst>
              <a:ext uri="{FF2B5EF4-FFF2-40B4-BE49-F238E27FC236}">
                <a16:creationId xmlns:a16="http://schemas.microsoft.com/office/drawing/2014/main" id="{72997AD0-3F92-BB7C-F331-2D8FC9785043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5357434" y="1736725"/>
            <a:ext cx="6102000" cy="4068000"/>
          </a:xfrm>
        </p:spPr>
        <p:txBody>
          <a:bodyPr/>
          <a:lstStyle/>
          <a:p>
            <a:endParaRPr lang="fr-FR"/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119B8399-57A7-4282-64B4-84CC4EAAE8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1299" y="6538912"/>
            <a:ext cx="162000" cy="162000"/>
          </a:xfrm>
          <a:prstGeom prst="rect">
            <a:avLst/>
          </a:prstGeom>
        </p:spPr>
      </p:pic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56D811A5-805F-2F33-EC77-C2C1D030E459}"/>
              </a:ext>
            </a:extLst>
          </p:cNvPr>
          <p:cNvCxnSpPr>
            <a:cxnSpLocks/>
          </p:cNvCxnSpPr>
          <p:nvPr userDrawn="1"/>
        </p:nvCxnSpPr>
        <p:spPr>
          <a:xfrm>
            <a:off x="587374" y="6377239"/>
            <a:ext cx="11017250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3B9C135A-ED57-6DCB-CFB1-F7074E2DA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625" y="6591379"/>
            <a:ext cx="36000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accent1"/>
                </a:solidFill>
              </a:defRPr>
            </a:lvl1pPr>
          </a:lstStyle>
          <a:p>
            <a:fld id="{B3CD16ED-9AA8-4003-ACD3-424D078486A0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Espace réservé de la date 1">
            <a:extLst>
              <a:ext uri="{FF2B5EF4-FFF2-40B4-BE49-F238E27FC236}">
                <a16:creationId xmlns:a16="http://schemas.microsoft.com/office/drawing/2014/main" id="{8D61EF71-7D9B-5CAD-F9A0-A8BAE466CE2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193236" y="6591379"/>
            <a:ext cx="900000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ctr">
              <a:defRPr sz="800">
                <a:solidFill>
                  <a:schemeClr val="accent1"/>
                </a:solidFill>
              </a:defRPr>
            </a:lvl1pPr>
          </a:lstStyle>
          <a:p>
            <a:r>
              <a:rPr lang="fr-FR"/>
              <a:t>Mai — 2024</a:t>
            </a:r>
          </a:p>
        </p:txBody>
      </p:sp>
      <p:sp>
        <p:nvSpPr>
          <p:cNvPr id="11" name="Espace réservé du pied de page 4">
            <a:extLst>
              <a:ext uri="{FF2B5EF4-FFF2-40B4-BE49-F238E27FC236}">
                <a16:creationId xmlns:a16="http://schemas.microsoft.com/office/drawing/2014/main" id="{CFB27506-B6E8-6E5D-93FE-538C6E347AE0}"/>
              </a:ext>
            </a:extLst>
          </p:cNvPr>
          <p:cNvSpPr txBox="1">
            <a:spLocks/>
          </p:cNvSpPr>
          <p:nvPr userDrawn="1"/>
        </p:nvSpPr>
        <p:spPr>
          <a:xfrm>
            <a:off x="838760" y="6577801"/>
            <a:ext cx="4365893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8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/>
            <a:r>
              <a:rPr lang="fr-FR">
                <a:solidFill>
                  <a:srgbClr val="293273"/>
                </a:solidFill>
                <a:latin typeface="Outfit "/>
              </a:rPr>
              <a:t>Business France - Direction Export - Gestion des évènements gratuits dans Salesforce</a:t>
            </a:r>
          </a:p>
        </p:txBody>
      </p:sp>
    </p:spTree>
    <p:extLst>
      <p:ext uri="{BB962C8B-B14F-4D97-AF65-F5344CB8AC3E}">
        <p14:creationId xmlns:p14="http://schemas.microsoft.com/office/powerpoint/2010/main" val="30283285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3974">
          <p15:clr>
            <a:srgbClr val="FBAE40"/>
          </p15:clr>
        </p15:guide>
        <p15:guide id="4" orient="horz" pos="346">
          <p15:clr>
            <a:srgbClr val="FBAE40"/>
          </p15:clr>
        </p15:guide>
        <p15:guide id="5" pos="37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+ Pd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que 10">
            <a:extLst>
              <a:ext uri="{FF2B5EF4-FFF2-40B4-BE49-F238E27FC236}">
                <a16:creationId xmlns:a16="http://schemas.microsoft.com/office/drawing/2014/main" id="{5558A027-8521-D8FD-9122-92772B9437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1299" y="6538912"/>
            <a:ext cx="162000" cy="162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280ED65A-B25B-A208-4222-BDABEF3F0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5" y="493292"/>
            <a:ext cx="1101600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fr-FR"/>
              <a:t>Modifiez le style du titre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72E578F7-B920-03DB-EF1C-E85E6B3E38F5}"/>
              </a:ext>
            </a:extLst>
          </p:cNvPr>
          <p:cNvCxnSpPr>
            <a:cxnSpLocks/>
          </p:cNvCxnSpPr>
          <p:nvPr userDrawn="1"/>
        </p:nvCxnSpPr>
        <p:spPr>
          <a:xfrm>
            <a:off x="587374" y="6377239"/>
            <a:ext cx="11017250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E14366E-AFEC-C815-11B4-EFE6134E2C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7375" y="837920"/>
            <a:ext cx="11016000" cy="246221"/>
          </a:xfrm>
        </p:spPr>
        <p:txBody>
          <a:bodyPr wrap="square">
            <a:spAutoFit/>
          </a:bodyPr>
          <a:lstStyle>
            <a:lvl1pPr>
              <a:defRPr sz="1600">
                <a:solidFill>
                  <a:schemeClr val="accent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67DF3797-091F-B976-E0A2-3D80BFA65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625" y="6591379"/>
            <a:ext cx="36000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accent1"/>
                </a:solidFill>
              </a:defRPr>
            </a:lvl1pPr>
          </a:lstStyle>
          <a:p>
            <a:fld id="{B3CD16ED-9AA8-4003-ACD3-424D078486A0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6" name="Espace réservé de la date 1">
            <a:extLst>
              <a:ext uri="{FF2B5EF4-FFF2-40B4-BE49-F238E27FC236}">
                <a16:creationId xmlns:a16="http://schemas.microsoft.com/office/drawing/2014/main" id="{59A1A9C2-EB4F-59ED-D97B-A5098CD9DB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74639" y="6529271"/>
            <a:ext cx="900000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ctr">
              <a:defRPr sz="800">
                <a:solidFill>
                  <a:schemeClr val="accent1"/>
                </a:solidFill>
              </a:defRPr>
            </a:lvl1pPr>
          </a:lstStyle>
          <a:p>
            <a:r>
              <a:rPr lang="fr-FR"/>
              <a:t>Mars— 2025</a:t>
            </a:r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741F5AF8-A424-5D64-3C80-2DCBAA574368}"/>
              </a:ext>
            </a:extLst>
          </p:cNvPr>
          <p:cNvSpPr txBox="1">
            <a:spLocks/>
          </p:cNvSpPr>
          <p:nvPr userDrawn="1"/>
        </p:nvSpPr>
        <p:spPr>
          <a:xfrm>
            <a:off x="838760" y="6577801"/>
            <a:ext cx="525724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8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/>
            <a:r>
              <a:rPr lang="fr-FR">
                <a:solidFill>
                  <a:srgbClr val="293273"/>
                </a:solidFill>
                <a:latin typeface="Outfit "/>
              </a:rPr>
              <a:t>Business France - Direction Export – Mode opératoire Export Commence En France  gratuits dans Salesforce</a:t>
            </a:r>
          </a:p>
        </p:txBody>
      </p:sp>
    </p:spTree>
    <p:extLst>
      <p:ext uri="{BB962C8B-B14F-4D97-AF65-F5344CB8AC3E}">
        <p14:creationId xmlns:p14="http://schemas.microsoft.com/office/powerpoint/2010/main" val="15982060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70" userDrawn="1">
          <p15:clr>
            <a:srgbClr val="FBAE40"/>
          </p15:clr>
        </p15:guide>
        <p15:guide id="3" orient="horz" pos="3974" userDrawn="1">
          <p15:clr>
            <a:srgbClr val="FBAE40"/>
          </p15:clr>
        </p15:guide>
        <p15:guide id="4" orient="horz" pos="346" userDrawn="1">
          <p15:clr>
            <a:srgbClr val="FBAE40"/>
          </p15:clr>
        </p15:guide>
        <p15:guide id="5" pos="7310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dP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que 10">
            <a:extLst>
              <a:ext uri="{FF2B5EF4-FFF2-40B4-BE49-F238E27FC236}">
                <a16:creationId xmlns:a16="http://schemas.microsoft.com/office/drawing/2014/main" id="{5558A027-8521-D8FD-9122-92772B9437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1299" y="6538912"/>
            <a:ext cx="162000" cy="162000"/>
          </a:xfrm>
          <a:prstGeom prst="rect">
            <a:avLst/>
          </a:prstGeom>
        </p:spPr>
      </p:pic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72E578F7-B920-03DB-EF1C-E85E6B3E38F5}"/>
              </a:ext>
            </a:extLst>
          </p:cNvPr>
          <p:cNvCxnSpPr>
            <a:cxnSpLocks/>
          </p:cNvCxnSpPr>
          <p:nvPr userDrawn="1"/>
        </p:nvCxnSpPr>
        <p:spPr>
          <a:xfrm>
            <a:off x="587374" y="6377239"/>
            <a:ext cx="11017250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67DF3797-091F-B976-E0A2-3D80BFA65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625" y="6591379"/>
            <a:ext cx="36000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accent1"/>
                </a:solidFill>
              </a:defRPr>
            </a:lvl1pPr>
          </a:lstStyle>
          <a:p>
            <a:fld id="{B3CD16ED-9AA8-4003-ACD3-424D078486A0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96F0172-7525-0BF8-FCAF-6025CE30A4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427232" y="6558356"/>
            <a:ext cx="900000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ctr">
              <a:defRPr sz="800">
                <a:solidFill>
                  <a:schemeClr val="accent1"/>
                </a:solidFill>
              </a:defRPr>
            </a:lvl1pPr>
          </a:lstStyle>
          <a:p>
            <a:r>
              <a:rPr lang="fr-FR"/>
              <a:t>Mars— 2025</a:t>
            </a:r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CADDD7A8-74A2-9D99-FDFB-C8348F4DFA24}"/>
              </a:ext>
            </a:extLst>
          </p:cNvPr>
          <p:cNvSpPr txBox="1">
            <a:spLocks/>
          </p:cNvSpPr>
          <p:nvPr userDrawn="1"/>
        </p:nvSpPr>
        <p:spPr>
          <a:xfrm>
            <a:off x="838760" y="6577801"/>
            <a:ext cx="5082646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8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/>
            <a:r>
              <a:rPr lang="fr-FR">
                <a:solidFill>
                  <a:srgbClr val="293273"/>
                </a:solidFill>
                <a:latin typeface="Outfit "/>
              </a:rPr>
              <a:t>Business France - Direction Export – Mode opératoire Export Commence En France  gratuits dans Salesforce</a:t>
            </a:r>
          </a:p>
        </p:txBody>
      </p:sp>
    </p:spTree>
    <p:extLst>
      <p:ext uri="{BB962C8B-B14F-4D97-AF65-F5344CB8AC3E}">
        <p14:creationId xmlns:p14="http://schemas.microsoft.com/office/powerpoint/2010/main" val="11804622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70" userDrawn="1">
          <p15:clr>
            <a:srgbClr val="FBAE40"/>
          </p15:clr>
        </p15:guide>
        <p15:guide id="3" orient="horz" pos="3974" userDrawn="1">
          <p15:clr>
            <a:srgbClr val="FBAE40"/>
          </p15:clr>
        </p15:guide>
        <p15:guide id="4" orient="horz" pos="346" userDrawn="1">
          <p15:clr>
            <a:srgbClr val="FBAE40"/>
          </p15:clr>
        </p15:guide>
        <p15:guide id="5" pos="731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V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CA312716-2AA4-39BA-25B2-6323B7400C02}"/>
              </a:ext>
            </a:extLst>
          </p:cNvPr>
          <p:cNvSpPr/>
          <p:nvPr userDrawn="1"/>
        </p:nvSpPr>
        <p:spPr>
          <a:xfrm>
            <a:off x="469754" y="1213204"/>
            <a:ext cx="11709583" cy="516854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48BC8377-7FF9-6E63-CEB9-0864670E10B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63636" y="1851370"/>
            <a:ext cx="6480000" cy="192360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algn="l">
              <a:lnSpc>
                <a:spcPts val="5000"/>
              </a:lnSpc>
              <a:defRPr sz="5000" b="1" cap="none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fr-FR"/>
              <a:t>Titre de </a:t>
            </a:r>
            <a:br>
              <a:rPr lang="fr-FR"/>
            </a:br>
            <a:r>
              <a:rPr lang="fr-FR"/>
              <a:t>la présentation</a:t>
            </a:r>
            <a:br>
              <a:rPr lang="fr-FR"/>
            </a:br>
            <a:r>
              <a:rPr lang="fr-FR"/>
              <a:t>sur 2 ou 3 lignes</a:t>
            </a:r>
          </a:p>
        </p:txBody>
      </p:sp>
      <p:pic>
        <p:nvPicPr>
          <p:cNvPr id="10" name="Image 9" descr="Une image contenant silhouette, Graphique, graphisme, capture d’écran&#10;&#10;Description générée automatiquement">
            <a:extLst>
              <a:ext uri="{FF2B5EF4-FFF2-40B4-BE49-F238E27FC236}">
                <a16:creationId xmlns:a16="http://schemas.microsoft.com/office/drawing/2014/main" id="{D12845B5-91BF-588D-AE52-E0D1032F0E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35" y="234901"/>
            <a:ext cx="821090" cy="720000"/>
          </a:xfrm>
          <a:prstGeom prst="rect">
            <a:avLst/>
          </a:prstGeom>
        </p:spPr>
      </p:pic>
      <p:sp>
        <p:nvSpPr>
          <p:cNvPr id="5" name="Espace réservé du texte 10">
            <a:extLst>
              <a:ext uri="{FF2B5EF4-FFF2-40B4-BE49-F238E27FC236}">
                <a16:creationId xmlns:a16="http://schemas.microsoft.com/office/drawing/2014/main" id="{5B784CA9-CCBA-4638-B783-0F6CB8104F8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63636" y="3751931"/>
            <a:ext cx="6480000" cy="359073"/>
          </a:xfrm>
        </p:spPr>
        <p:txBody>
          <a:bodyPr wrap="square">
            <a:spAutoFit/>
          </a:bodyPr>
          <a:lstStyle>
            <a:lvl1pPr>
              <a:lnSpc>
                <a:spcPts val="2800"/>
              </a:lnSpc>
              <a:defRPr sz="2800">
                <a:solidFill>
                  <a:schemeClr val="bg1"/>
                </a:solidFill>
              </a:defRPr>
            </a:lvl1pPr>
            <a:lvl2pPr>
              <a:defRPr sz="1500">
                <a:solidFill>
                  <a:schemeClr val="tx1"/>
                </a:solidFill>
                <a:latin typeface="Outfit Medium" pitchFamily="2" charset="0"/>
              </a:defRPr>
            </a:lvl2pPr>
            <a:lvl3pPr>
              <a:defRPr sz="1500">
                <a:solidFill>
                  <a:schemeClr val="tx1"/>
                </a:solidFill>
                <a:latin typeface="Outfit Medium" pitchFamily="2" charset="0"/>
              </a:defRPr>
            </a:lvl3pPr>
            <a:lvl4pPr>
              <a:defRPr sz="1500">
                <a:solidFill>
                  <a:schemeClr val="tx1"/>
                </a:solidFill>
                <a:latin typeface="Outfit Medium" pitchFamily="2" charset="0"/>
              </a:defRPr>
            </a:lvl4pPr>
            <a:lvl5pPr>
              <a:defRPr sz="1500">
                <a:solidFill>
                  <a:schemeClr val="tx1"/>
                </a:solidFill>
                <a:latin typeface="Outfit Medium" pitchFamily="2" charset="0"/>
              </a:defRPr>
            </a:lvl5pPr>
          </a:lstStyle>
          <a:p>
            <a:pPr lvl="0"/>
            <a:r>
              <a:rPr lang="fr-FR"/>
              <a:t>Sous-titre de la présentation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5A3D068-6DE4-6EC2-9DED-BCC1B9503D6D}"/>
              </a:ext>
            </a:extLst>
          </p:cNvPr>
          <p:cNvSpPr/>
          <p:nvPr userDrawn="1"/>
        </p:nvSpPr>
        <p:spPr>
          <a:xfrm>
            <a:off x="1163636" y="4951557"/>
            <a:ext cx="252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7" name="Graphique 3">
            <a:extLst>
              <a:ext uri="{FF2B5EF4-FFF2-40B4-BE49-F238E27FC236}">
                <a16:creationId xmlns:a16="http://schemas.microsoft.com/office/drawing/2014/main" id="{B604F640-B62E-B529-BF9A-FE8CBBBFE820}"/>
              </a:ext>
            </a:extLst>
          </p:cNvPr>
          <p:cNvGrpSpPr/>
          <p:nvPr/>
        </p:nvGrpSpPr>
        <p:grpSpPr>
          <a:xfrm>
            <a:off x="8061050" y="1213140"/>
            <a:ext cx="4116059" cy="5171219"/>
            <a:chOff x="8061050" y="1213140"/>
            <a:chExt cx="4116059" cy="5171219"/>
          </a:xfrm>
        </p:grpSpPr>
        <p:sp>
          <p:nvSpPr>
            <p:cNvPr id="9" name="Forme libre : forme 8">
              <a:extLst>
                <a:ext uri="{FF2B5EF4-FFF2-40B4-BE49-F238E27FC236}">
                  <a16:creationId xmlns:a16="http://schemas.microsoft.com/office/drawing/2014/main" id="{A79BD95E-2FA7-6551-FAA6-F14DA570C99B}"/>
                </a:ext>
              </a:extLst>
            </p:cNvPr>
            <p:cNvSpPr/>
            <p:nvPr/>
          </p:nvSpPr>
          <p:spPr>
            <a:xfrm>
              <a:off x="12138663" y="6343113"/>
              <a:ext cx="38382" cy="41183"/>
            </a:xfrm>
            <a:custGeom>
              <a:avLst/>
              <a:gdLst>
                <a:gd name="connsiteX0" fmla="*/ 38382 w 38382"/>
                <a:gd name="connsiteY0" fmla="*/ 0 h 41183"/>
                <a:gd name="connsiteX1" fmla="*/ 0 w 38382"/>
                <a:gd name="connsiteY1" fmla="*/ 41183 h 41183"/>
                <a:gd name="connsiteX2" fmla="*/ 38382 w 38382"/>
                <a:gd name="connsiteY2" fmla="*/ 41183 h 41183"/>
                <a:gd name="connsiteX3" fmla="*/ 38382 w 38382"/>
                <a:gd name="connsiteY3" fmla="*/ 0 h 4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382" h="41183">
                  <a:moveTo>
                    <a:pt x="38382" y="0"/>
                  </a:moveTo>
                  <a:cubicBezTo>
                    <a:pt x="25716" y="13812"/>
                    <a:pt x="12922" y="27561"/>
                    <a:pt x="0" y="41183"/>
                  </a:cubicBezTo>
                  <a:lnTo>
                    <a:pt x="38382" y="41183"/>
                  </a:lnTo>
                  <a:lnTo>
                    <a:pt x="38382" y="0"/>
                  </a:lnTo>
                  <a:close/>
                </a:path>
              </a:pathLst>
            </a:custGeom>
            <a:solidFill>
              <a:srgbClr val="E5183E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1" name="Forme libre : forme 10">
              <a:extLst>
                <a:ext uri="{FF2B5EF4-FFF2-40B4-BE49-F238E27FC236}">
                  <a16:creationId xmlns:a16="http://schemas.microsoft.com/office/drawing/2014/main" id="{53085F45-BD2A-6687-CD97-0004D063C79A}"/>
                </a:ext>
              </a:extLst>
            </p:cNvPr>
            <p:cNvSpPr/>
            <p:nvPr/>
          </p:nvSpPr>
          <p:spPr>
            <a:xfrm>
              <a:off x="11795451" y="1213204"/>
              <a:ext cx="381594" cy="358997"/>
            </a:xfrm>
            <a:custGeom>
              <a:avLst/>
              <a:gdLst>
                <a:gd name="connsiteX0" fmla="*/ 381594 w 381594"/>
                <a:gd name="connsiteY0" fmla="*/ 358934 h 358997"/>
                <a:gd name="connsiteX1" fmla="*/ 381594 w 381594"/>
                <a:gd name="connsiteY1" fmla="*/ 0 h 358997"/>
                <a:gd name="connsiteX2" fmla="*/ 0 w 381594"/>
                <a:gd name="connsiteY2" fmla="*/ 0 h 358997"/>
                <a:gd name="connsiteX3" fmla="*/ 276123 w 381594"/>
                <a:gd name="connsiteY3" fmla="*/ 248879 h 358997"/>
                <a:gd name="connsiteX4" fmla="*/ 381530 w 381594"/>
                <a:gd name="connsiteY4" fmla="*/ 358998 h 358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594" h="358997">
                  <a:moveTo>
                    <a:pt x="381594" y="358934"/>
                  </a:moveTo>
                  <a:lnTo>
                    <a:pt x="381594" y="0"/>
                  </a:lnTo>
                  <a:lnTo>
                    <a:pt x="0" y="0"/>
                  </a:lnTo>
                  <a:cubicBezTo>
                    <a:pt x="95287" y="77274"/>
                    <a:pt x="187455" y="160212"/>
                    <a:pt x="276123" y="248879"/>
                  </a:cubicBezTo>
                  <a:cubicBezTo>
                    <a:pt x="312213" y="284970"/>
                    <a:pt x="347349" y="321697"/>
                    <a:pt x="381530" y="358998"/>
                  </a:cubicBezTo>
                  <a:close/>
                </a:path>
              </a:pathLst>
            </a:custGeom>
            <a:solidFill>
              <a:schemeClr val="accent6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3" name="Forme libre : forme 12">
              <a:extLst>
                <a:ext uri="{FF2B5EF4-FFF2-40B4-BE49-F238E27FC236}">
                  <a16:creationId xmlns:a16="http://schemas.microsoft.com/office/drawing/2014/main" id="{6C7098EE-1576-1CC7-8DB0-4C1266328AA5}"/>
                </a:ext>
              </a:extLst>
            </p:cNvPr>
            <p:cNvSpPr/>
            <p:nvPr/>
          </p:nvSpPr>
          <p:spPr>
            <a:xfrm>
              <a:off x="11372611" y="5426332"/>
              <a:ext cx="804434" cy="958026"/>
            </a:xfrm>
            <a:custGeom>
              <a:avLst/>
              <a:gdLst>
                <a:gd name="connsiteX0" fmla="*/ 804435 w 804434"/>
                <a:gd name="connsiteY0" fmla="*/ 0 h 958026"/>
                <a:gd name="connsiteX1" fmla="*/ 315078 w 804434"/>
                <a:gd name="connsiteY1" fmla="*/ 642949 h 958026"/>
                <a:gd name="connsiteX2" fmla="*/ 0 w 804434"/>
                <a:gd name="connsiteY2" fmla="*/ 958027 h 958026"/>
                <a:gd name="connsiteX3" fmla="*/ 765988 w 804434"/>
                <a:gd name="connsiteY3" fmla="*/ 958027 h 958026"/>
                <a:gd name="connsiteX4" fmla="*/ 804371 w 804434"/>
                <a:gd name="connsiteY4" fmla="*/ 916844 h 958026"/>
                <a:gd name="connsiteX5" fmla="*/ 804371 w 804434"/>
                <a:gd name="connsiteY5" fmla="*/ 63 h 958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04434" h="958026">
                  <a:moveTo>
                    <a:pt x="804435" y="0"/>
                  </a:moveTo>
                  <a:cubicBezTo>
                    <a:pt x="674266" y="230229"/>
                    <a:pt x="511190" y="446837"/>
                    <a:pt x="315078" y="642949"/>
                  </a:cubicBezTo>
                  <a:lnTo>
                    <a:pt x="0" y="958027"/>
                  </a:lnTo>
                  <a:lnTo>
                    <a:pt x="765988" y="958027"/>
                  </a:lnTo>
                  <a:cubicBezTo>
                    <a:pt x="778910" y="944405"/>
                    <a:pt x="791704" y="930656"/>
                    <a:pt x="804371" y="916844"/>
                  </a:cubicBezTo>
                  <a:lnTo>
                    <a:pt x="804371" y="63"/>
                  </a:lnTo>
                  <a:close/>
                </a:path>
              </a:pathLst>
            </a:custGeom>
            <a:solidFill>
              <a:schemeClr val="accent5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4" name="Forme libre : forme 13">
              <a:extLst>
                <a:ext uri="{FF2B5EF4-FFF2-40B4-BE49-F238E27FC236}">
                  <a16:creationId xmlns:a16="http://schemas.microsoft.com/office/drawing/2014/main" id="{10949663-B36D-7548-641B-3CB7B05A0B42}"/>
                </a:ext>
              </a:extLst>
            </p:cNvPr>
            <p:cNvSpPr/>
            <p:nvPr/>
          </p:nvSpPr>
          <p:spPr>
            <a:xfrm>
              <a:off x="8061050" y="1213204"/>
              <a:ext cx="335700" cy="170141"/>
            </a:xfrm>
            <a:custGeom>
              <a:avLst/>
              <a:gdLst>
                <a:gd name="connsiteX0" fmla="*/ 0 w 335700"/>
                <a:gd name="connsiteY0" fmla="*/ 0 h 170141"/>
                <a:gd name="connsiteX1" fmla="*/ 0 w 335700"/>
                <a:gd name="connsiteY1" fmla="*/ 170142 h 170141"/>
                <a:gd name="connsiteX2" fmla="*/ 335701 w 335700"/>
                <a:gd name="connsiteY2" fmla="*/ 0 h 170141"/>
                <a:gd name="connsiteX3" fmla="*/ 0 w 335700"/>
                <a:gd name="connsiteY3" fmla="*/ 0 h 170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5700" h="170141">
                  <a:moveTo>
                    <a:pt x="0" y="0"/>
                  </a:moveTo>
                  <a:lnTo>
                    <a:pt x="0" y="170142"/>
                  </a:lnTo>
                  <a:cubicBezTo>
                    <a:pt x="108972" y="105917"/>
                    <a:pt x="221127" y="49203"/>
                    <a:pt x="33570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5" name="Forme libre : forme 14">
              <a:extLst>
                <a:ext uri="{FF2B5EF4-FFF2-40B4-BE49-F238E27FC236}">
                  <a16:creationId xmlns:a16="http://schemas.microsoft.com/office/drawing/2014/main" id="{E191DC40-7CC7-9591-9E84-3EE86DB2BB01}"/>
                </a:ext>
              </a:extLst>
            </p:cNvPr>
            <p:cNvSpPr/>
            <p:nvPr/>
          </p:nvSpPr>
          <p:spPr>
            <a:xfrm>
              <a:off x="10755377" y="1213140"/>
              <a:ext cx="1421732" cy="1275777"/>
            </a:xfrm>
            <a:custGeom>
              <a:avLst/>
              <a:gdLst>
                <a:gd name="connsiteX0" fmla="*/ 1421668 w 1421732"/>
                <a:gd name="connsiteY0" fmla="*/ 1275778 h 1275777"/>
                <a:gd name="connsiteX1" fmla="*/ 1421668 w 1421732"/>
                <a:gd name="connsiteY1" fmla="*/ 358998 h 1275777"/>
                <a:gd name="connsiteX2" fmla="*/ 1316261 w 1421732"/>
                <a:gd name="connsiteY2" fmla="*/ 248880 h 1275777"/>
                <a:gd name="connsiteX3" fmla="*/ 1040138 w 1421732"/>
                <a:gd name="connsiteY3" fmla="*/ 0 h 1275777"/>
                <a:gd name="connsiteX4" fmla="*/ 0 w 1421732"/>
                <a:gd name="connsiteY4" fmla="*/ 0 h 1275777"/>
                <a:gd name="connsiteX5" fmla="*/ 932375 w 1421732"/>
                <a:gd name="connsiteY5" fmla="*/ 632765 h 1275777"/>
                <a:gd name="connsiteX6" fmla="*/ 1421732 w 1421732"/>
                <a:gd name="connsiteY6" fmla="*/ 1275714 h 1275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1732" h="1275777">
                  <a:moveTo>
                    <a:pt x="1421668" y="1275778"/>
                  </a:moveTo>
                  <a:lnTo>
                    <a:pt x="1421668" y="358998"/>
                  </a:lnTo>
                  <a:cubicBezTo>
                    <a:pt x="1387424" y="321761"/>
                    <a:pt x="1352351" y="285034"/>
                    <a:pt x="1316261" y="248880"/>
                  </a:cubicBezTo>
                  <a:cubicBezTo>
                    <a:pt x="1227593" y="160212"/>
                    <a:pt x="1135425" y="77274"/>
                    <a:pt x="1040138" y="0"/>
                  </a:cubicBezTo>
                  <a:lnTo>
                    <a:pt x="0" y="0"/>
                  </a:lnTo>
                  <a:cubicBezTo>
                    <a:pt x="338629" y="145381"/>
                    <a:pt x="655871" y="356261"/>
                    <a:pt x="932375" y="632765"/>
                  </a:cubicBezTo>
                  <a:cubicBezTo>
                    <a:pt x="1128487" y="828877"/>
                    <a:pt x="1291564" y="1045485"/>
                    <a:pt x="1421732" y="1275714"/>
                  </a:cubicBezTo>
                  <a:close/>
                </a:path>
              </a:pathLst>
            </a:custGeom>
            <a:solidFill>
              <a:schemeClr val="accent5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6" name="Forme libre : forme 15">
              <a:extLst>
                <a:ext uri="{FF2B5EF4-FFF2-40B4-BE49-F238E27FC236}">
                  <a16:creationId xmlns:a16="http://schemas.microsoft.com/office/drawing/2014/main" id="{96340093-9D40-2D60-EBAE-06BD6F1371E2}"/>
                </a:ext>
              </a:extLst>
            </p:cNvPr>
            <p:cNvSpPr/>
            <p:nvPr/>
          </p:nvSpPr>
          <p:spPr>
            <a:xfrm>
              <a:off x="8061050" y="1213204"/>
              <a:ext cx="4116059" cy="5171092"/>
            </a:xfrm>
            <a:custGeom>
              <a:avLst/>
              <a:gdLst>
                <a:gd name="connsiteX0" fmla="*/ 4115996 w 4116059"/>
                <a:gd name="connsiteY0" fmla="*/ 4213129 h 5171092"/>
                <a:gd name="connsiteX1" fmla="*/ 4115996 w 4116059"/>
                <a:gd name="connsiteY1" fmla="*/ 1275714 h 5171092"/>
                <a:gd name="connsiteX2" fmla="*/ 3626639 w 4116059"/>
                <a:gd name="connsiteY2" fmla="*/ 632765 h 5171092"/>
                <a:gd name="connsiteX3" fmla="*/ 2694327 w 4116059"/>
                <a:gd name="connsiteY3" fmla="*/ 0 h 5171092"/>
                <a:gd name="connsiteX4" fmla="*/ 335701 w 4116059"/>
                <a:gd name="connsiteY4" fmla="*/ 0 h 5171092"/>
                <a:gd name="connsiteX5" fmla="*/ 0 w 4116059"/>
                <a:gd name="connsiteY5" fmla="*/ 170142 h 5171092"/>
                <a:gd name="connsiteX6" fmla="*/ 0 w 4116059"/>
                <a:gd name="connsiteY6" fmla="*/ 827477 h 5171092"/>
                <a:gd name="connsiteX7" fmla="*/ 3242753 w 4116059"/>
                <a:gd name="connsiteY7" fmla="*/ 1016714 h 5171092"/>
                <a:gd name="connsiteX8" fmla="*/ 3958393 w 4116059"/>
                <a:gd name="connsiteY8" fmla="*/ 2744422 h 5171092"/>
                <a:gd name="connsiteX9" fmla="*/ 3242753 w 4116059"/>
                <a:gd name="connsiteY9" fmla="*/ 4472129 h 5171092"/>
                <a:gd name="connsiteX10" fmla="*/ 2543790 w 4116059"/>
                <a:gd name="connsiteY10" fmla="*/ 5171092 h 5171092"/>
                <a:gd name="connsiteX11" fmla="*/ 3311625 w 4116059"/>
                <a:gd name="connsiteY11" fmla="*/ 5171092 h 5171092"/>
                <a:gd name="connsiteX12" fmla="*/ 3626703 w 4116059"/>
                <a:gd name="connsiteY12" fmla="*/ 4856015 h 5171092"/>
                <a:gd name="connsiteX13" fmla="*/ 4116059 w 4116059"/>
                <a:gd name="connsiteY13" fmla="*/ 4213066 h 5171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116059" h="5171092">
                  <a:moveTo>
                    <a:pt x="4115996" y="4213129"/>
                  </a:moveTo>
                  <a:lnTo>
                    <a:pt x="4115996" y="1275714"/>
                  </a:lnTo>
                  <a:cubicBezTo>
                    <a:pt x="3985827" y="1045485"/>
                    <a:pt x="3822751" y="828877"/>
                    <a:pt x="3626639" y="632765"/>
                  </a:cubicBezTo>
                  <a:cubicBezTo>
                    <a:pt x="3350198" y="356261"/>
                    <a:pt x="3032956" y="145381"/>
                    <a:pt x="2694327" y="0"/>
                  </a:cubicBezTo>
                  <a:lnTo>
                    <a:pt x="335701" y="0"/>
                  </a:lnTo>
                  <a:cubicBezTo>
                    <a:pt x="221127" y="49203"/>
                    <a:pt x="108972" y="105917"/>
                    <a:pt x="0" y="170142"/>
                  </a:cubicBezTo>
                  <a:lnTo>
                    <a:pt x="0" y="827477"/>
                  </a:lnTo>
                  <a:cubicBezTo>
                    <a:pt x="959045" y="67598"/>
                    <a:pt x="2356526" y="130550"/>
                    <a:pt x="3242753" y="1016714"/>
                  </a:cubicBezTo>
                  <a:cubicBezTo>
                    <a:pt x="3719826" y="1493786"/>
                    <a:pt x="3958393" y="2119104"/>
                    <a:pt x="3958393" y="2744422"/>
                  </a:cubicBezTo>
                  <a:cubicBezTo>
                    <a:pt x="3958393" y="3369740"/>
                    <a:pt x="3719826" y="3994993"/>
                    <a:pt x="3242753" y="4472129"/>
                  </a:cubicBezTo>
                  <a:lnTo>
                    <a:pt x="2543790" y="5171092"/>
                  </a:lnTo>
                  <a:lnTo>
                    <a:pt x="3311625" y="5171092"/>
                  </a:lnTo>
                  <a:lnTo>
                    <a:pt x="3626703" y="4856015"/>
                  </a:lnTo>
                  <a:cubicBezTo>
                    <a:pt x="3822814" y="4659903"/>
                    <a:pt x="3985891" y="4443295"/>
                    <a:pt x="4116059" y="4213066"/>
                  </a:cubicBezTo>
                  <a:close/>
                </a:path>
              </a:pathLst>
            </a:custGeom>
            <a:solidFill>
              <a:schemeClr val="accent6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7" name="Forme libre : forme 16">
              <a:extLst>
                <a:ext uri="{FF2B5EF4-FFF2-40B4-BE49-F238E27FC236}">
                  <a16:creationId xmlns:a16="http://schemas.microsoft.com/office/drawing/2014/main" id="{259D0686-0E35-90C2-ECFC-4944CA936C18}"/>
                </a:ext>
              </a:extLst>
            </p:cNvPr>
            <p:cNvSpPr/>
            <p:nvPr/>
          </p:nvSpPr>
          <p:spPr>
            <a:xfrm>
              <a:off x="8061050" y="1514411"/>
              <a:ext cx="3958393" cy="4869884"/>
            </a:xfrm>
            <a:custGeom>
              <a:avLst/>
              <a:gdLst>
                <a:gd name="connsiteX0" fmla="*/ 3958393 w 3958393"/>
                <a:gd name="connsiteY0" fmla="*/ 2443214 h 4869884"/>
                <a:gd name="connsiteX1" fmla="*/ 3242753 w 3958393"/>
                <a:gd name="connsiteY1" fmla="*/ 715507 h 4869884"/>
                <a:gd name="connsiteX2" fmla="*/ 0 w 3958393"/>
                <a:gd name="connsiteY2" fmla="*/ 526269 h 4869884"/>
                <a:gd name="connsiteX3" fmla="*/ 0 w 3958393"/>
                <a:gd name="connsiteY3" fmla="*/ 1270744 h 4869884"/>
                <a:gd name="connsiteX4" fmla="*/ 171288 w 3958393"/>
                <a:gd name="connsiteY4" fmla="*/ 1099456 h 4869884"/>
                <a:gd name="connsiteX5" fmla="*/ 2858804 w 3958393"/>
                <a:gd name="connsiteY5" fmla="*/ 1099456 h 4869884"/>
                <a:gd name="connsiteX6" fmla="*/ 3415378 w 3958393"/>
                <a:gd name="connsiteY6" fmla="*/ 2443214 h 4869884"/>
                <a:gd name="connsiteX7" fmla="*/ 2858804 w 3958393"/>
                <a:gd name="connsiteY7" fmla="*/ 3786973 h 4869884"/>
                <a:gd name="connsiteX8" fmla="*/ 1775892 w 3958393"/>
                <a:gd name="connsiteY8" fmla="*/ 4869885 h 4869884"/>
                <a:gd name="connsiteX9" fmla="*/ 2543790 w 3958393"/>
                <a:gd name="connsiteY9" fmla="*/ 4869885 h 4869884"/>
                <a:gd name="connsiteX10" fmla="*/ 3242753 w 3958393"/>
                <a:gd name="connsiteY10" fmla="*/ 4170922 h 4869884"/>
                <a:gd name="connsiteX11" fmla="*/ 3958393 w 3958393"/>
                <a:gd name="connsiteY11" fmla="*/ 2443214 h 486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58393" h="4869884">
                  <a:moveTo>
                    <a:pt x="3958393" y="2443214"/>
                  </a:moveTo>
                  <a:cubicBezTo>
                    <a:pt x="3958393" y="1817897"/>
                    <a:pt x="3719826" y="1192579"/>
                    <a:pt x="3242753" y="715507"/>
                  </a:cubicBezTo>
                  <a:cubicBezTo>
                    <a:pt x="2356526" y="-170657"/>
                    <a:pt x="959045" y="-233609"/>
                    <a:pt x="0" y="526269"/>
                  </a:cubicBezTo>
                  <a:lnTo>
                    <a:pt x="0" y="1270744"/>
                  </a:lnTo>
                  <a:lnTo>
                    <a:pt x="171288" y="1099456"/>
                  </a:lnTo>
                  <a:cubicBezTo>
                    <a:pt x="913407" y="357337"/>
                    <a:pt x="2116685" y="357337"/>
                    <a:pt x="2858804" y="1099456"/>
                  </a:cubicBezTo>
                  <a:cubicBezTo>
                    <a:pt x="3229896" y="1470547"/>
                    <a:pt x="3415378" y="1956913"/>
                    <a:pt x="3415378" y="2443214"/>
                  </a:cubicBezTo>
                  <a:cubicBezTo>
                    <a:pt x="3415378" y="2929516"/>
                    <a:pt x="3229832" y="3415881"/>
                    <a:pt x="2858804" y="3786973"/>
                  </a:cubicBezTo>
                  <a:lnTo>
                    <a:pt x="1775892" y="4869885"/>
                  </a:lnTo>
                  <a:lnTo>
                    <a:pt x="2543790" y="4869885"/>
                  </a:lnTo>
                  <a:lnTo>
                    <a:pt x="3242753" y="4170922"/>
                  </a:lnTo>
                  <a:cubicBezTo>
                    <a:pt x="3719826" y="3693786"/>
                    <a:pt x="3958393" y="3068532"/>
                    <a:pt x="3958393" y="2443214"/>
                  </a:cubicBezTo>
                  <a:close/>
                </a:path>
              </a:pathLst>
            </a:custGeom>
            <a:solidFill>
              <a:schemeClr val="accent5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8" name="Forme libre : forme 17">
              <a:extLst>
                <a:ext uri="{FF2B5EF4-FFF2-40B4-BE49-F238E27FC236}">
                  <a16:creationId xmlns:a16="http://schemas.microsoft.com/office/drawing/2014/main" id="{7C878C15-352C-066C-E461-7711BF2B7F38}"/>
                </a:ext>
              </a:extLst>
            </p:cNvPr>
            <p:cNvSpPr/>
            <p:nvPr/>
          </p:nvSpPr>
          <p:spPr>
            <a:xfrm>
              <a:off x="8061050" y="2057277"/>
              <a:ext cx="3415377" cy="4327018"/>
            </a:xfrm>
            <a:custGeom>
              <a:avLst/>
              <a:gdLst>
                <a:gd name="connsiteX0" fmla="*/ 3415378 w 3415377"/>
                <a:gd name="connsiteY0" fmla="*/ 1900348 h 4327018"/>
                <a:gd name="connsiteX1" fmla="*/ 2858804 w 3415377"/>
                <a:gd name="connsiteY1" fmla="*/ 556589 h 4327018"/>
                <a:gd name="connsiteX2" fmla="*/ 171288 w 3415377"/>
                <a:gd name="connsiteY2" fmla="*/ 556589 h 4327018"/>
                <a:gd name="connsiteX3" fmla="*/ 0 w 3415377"/>
                <a:gd name="connsiteY3" fmla="*/ 727877 h 4327018"/>
                <a:gd name="connsiteX4" fmla="*/ 0 w 3415377"/>
                <a:gd name="connsiteY4" fmla="*/ 1495712 h 4327018"/>
                <a:gd name="connsiteX5" fmla="*/ 555173 w 3415377"/>
                <a:gd name="connsiteY5" fmla="*/ 940539 h 4327018"/>
                <a:gd name="connsiteX6" fmla="*/ 2474855 w 3415377"/>
                <a:gd name="connsiteY6" fmla="*/ 940539 h 4327018"/>
                <a:gd name="connsiteX7" fmla="*/ 2872426 w 3415377"/>
                <a:gd name="connsiteY7" fmla="*/ 1900348 h 4327018"/>
                <a:gd name="connsiteX8" fmla="*/ 2474855 w 3415377"/>
                <a:gd name="connsiteY8" fmla="*/ 2860157 h 4327018"/>
                <a:gd name="connsiteX9" fmla="*/ 1007994 w 3415377"/>
                <a:gd name="connsiteY9" fmla="*/ 4327019 h 4327018"/>
                <a:gd name="connsiteX10" fmla="*/ 1775828 w 3415377"/>
                <a:gd name="connsiteY10" fmla="*/ 4327019 h 4327018"/>
                <a:gd name="connsiteX11" fmla="*/ 2858741 w 3415377"/>
                <a:gd name="connsiteY11" fmla="*/ 3244106 h 4327018"/>
                <a:gd name="connsiteX12" fmla="*/ 3415314 w 3415377"/>
                <a:gd name="connsiteY12" fmla="*/ 1900348 h 4327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15377" h="4327018">
                  <a:moveTo>
                    <a:pt x="3415378" y="1900348"/>
                  </a:moveTo>
                  <a:cubicBezTo>
                    <a:pt x="3415378" y="1413982"/>
                    <a:pt x="3229832" y="927681"/>
                    <a:pt x="2858804" y="556589"/>
                  </a:cubicBezTo>
                  <a:cubicBezTo>
                    <a:pt x="2116685" y="-185530"/>
                    <a:pt x="913407" y="-185530"/>
                    <a:pt x="171288" y="556589"/>
                  </a:cubicBezTo>
                  <a:lnTo>
                    <a:pt x="0" y="727877"/>
                  </a:lnTo>
                  <a:lnTo>
                    <a:pt x="0" y="1495712"/>
                  </a:lnTo>
                  <a:lnTo>
                    <a:pt x="555173" y="940539"/>
                  </a:lnTo>
                  <a:cubicBezTo>
                    <a:pt x="1085267" y="410444"/>
                    <a:pt x="1944761" y="410444"/>
                    <a:pt x="2474855" y="940539"/>
                  </a:cubicBezTo>
                  <a:cubicBezTo>
                    <a:pt x="2739902" y="1205586"/>
                    <a:pt x="2872426" y="1552999"/>
                    <a:pt x="2872426" y="1900348"/>
                  </a:cubicBezTo>
                  <a:cubicBezTo>
                    <a:pt x="2872426" y="2247697"/>
                    <a:pt x="2739902" y="2595110"/>
                    <a:pt x="2474855" y="2860157"/>
                  </a:cubicBezTo>
                  <a:lnTo>
                    <a:pt x="1007994" y="4327019"/>
                  </a:lnTo>
                  <a:lnTo>
                    <a:pt x="1775828" y="4327019"/>
                  </a:lnTo>
                  <a:lnTo>
                    <a:pt x="2858741" y="3244106"/>
                  </a:lnTo>
                  <a:cubicBezTo>
                    <a:pt x="3229832" y="2873015"/>
                    <a:pt x="3415314" y="2386713"/>
                    <a:pt x="3415314" y="1900348"/>
                  </a:cubicBezTo>
                  <a:close/>
                </a:path>
              </a:pathLst>
            </a:custGeom>
            <a:solidFill>
              <a:schemeClr val="accent6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9" name="Forme libre : forme 18">
              <a:extLst>
                <a:ext uri="{FF2B5EF4-FFF2-40B4-BE49-F238E27FC236}">
                  <a16:creationId xmlns:a16="http://schemas.microsoft.com/office/drawing/2014/main" id="{D4CEB372-AD03-4B61-F2CB-59F6897BC58E}"/>
                </a:ext>
              </a:extLst>
            </p:cNvPr>
            <p:cNvSpPr/>
            <p:nvPr/>
          </p:nvSpPr>
          <p:spPr>
            <a:xfrm>
              <a:off x="8061050" y="2600245"/>
              <a:ext cx="2872425" cy="3784050"/>
            </a:xfrm>
            <a:custGeom>
              <a:avLst/>
              <a:gdLst>
                <a:gd name="connsiteX0" fmla="*/ 2872426 w 2872425"/>
                <a:gd name="connsiteY0" fmla="*/ 1357380 h 3784050"/>
                <a:gd name="connsiteX1" fmla="*/ 2474855 w 2872425"/>
                <a:gd name="connsiteY1" fmla="*/ 397571 h 3784050"/>
                <a:gd name="connsiteX2" fmla="*/ 555173 w 2872425"/>
                <a:gd name="connsiteY2" fmla="*/ 397571 h 3784050"/>
                <a:gd name="connsiteX3" fmla="*/ 0 w 2872425"/>
                <a:gd name="connsiteY3" fmla="*/ 952744 h 3784050"/>
                <a:gd name="connsiteX4" fmla="*/ 0 w 2872425"/>
                <a:gd name="connsiteY4" fmla="*/ 1720642 h 3784050"/>
                <a:gd name="connsiteX5" fmla="*/ 939122 w 2872425"/>
                <a:gd name="connsiteY5" fmla="*/ 781520 h 3784050"/>
                <a:gd name="connsiteX6" fmla="*/ 2090906 w 2872425"/>
                <a:gd name="connsiteY6" fmla="*/ 781520 h 3784050"/>
                <a:gd name="connsiteX7" fmla="*/ 2329474 w 2872425"/>
                <a:gd name="connsiteY7" fmla="*/ 1357444 h 3784050"/>
                <a:gd name="connsiteX8" fmla="*/ 2090906 w 2872425"/>
                <a:gd name="connsiteY8" fmla="*/ 1933367 h 3784050"/>
                <a:gd name="connsiteX9" fmla="*/ 266257 w 2872425"/>
                <a:gd name="connsiteY9" fmla="*/ 3757953 h 3784050"/>
                <a:gd name="connsiteX10" fmla="*/ 239141 w 2872425"/>
                <a:gd name="connsiteY10" fmla="*/ 3784051 h 3784050"/>
                <a:gd name="connsiteX11" fmla="*/ 1007994 w 2872425"/>
                <a:gd name="connsiteY11" fmla="*/ 3784051 h 3784050"/>
                <a:gd name="connsiteX12" fmla="*/ 2474855 w 2872425"/>
                <a:gd name="connsiteY12" fmla="*/ 2317189 h 3784050"/>
                <a:gd name="connsiteX13" fmla="*/ 2872426 w 2872425"/>
                <a:gd name="connsiteY13" fmla="*/ 1357380 h 3784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72425" h="3784050">
                  <a:moveTo>
                    <a:pt x="2872426" y="1357380"/>
                  </a:moveTo>
                  <a:cubicBezTo>
                    <a:pt x="2872426" y="1009967"/>
                    <a:pt x="2739902" y="662554"/>
                    <a:pt x="2474855" y="397571"/>
                  </a:cubicBezTo>
                  <a:cubicBezTo>
                    <a:pt x="1944761" y="-132524"/>
                    <a:pt x="1085267" y="-132524"/>
                    <a:pt x="555173" y="397571"/>
                  </a:cubicBezTo>
                  <a:lnTo>
                    <a:pt x="0" y="952744"/>
                  </a:lnTo>
                  <a:lnTo>
                    <a:pt x="0" y="1720642"/>
                  </a:lnTo>
                  <a:lnTo>
                    <a:pt x="939122" y="781520"/>
                  </a:lnTo>
                  <a:cubicBezTo>
                    <a:pt x="1257191" y="463451"/>
                    <a:pt x="1772900" y="463451"/>
                    <a:pt x="2090906" y="781520"/>
                  </a:cubicBezTo>
                  <a:cubicBezTo>
                    <a:pt x="2249909" y="940523"/>
                    <a:pt x="2329474" y="1148983"/>
                    <a:pt x="2329474" y="1357444"/>
                  </a:cubicBezTo>
                  <a:cubicBezTo>
                    <a:pt x="2329474" y="1565904"/>
                    <a:pt x="2249973" y="1774301"/>
                    <a:pt x="2090906" y="1933367"/>
                  </a:cubicBezTo>
                  <a:lnTo>
                    <a:pt x="266257" y="3757953"/>
                  </a:lnTo>
                  <a:cubicBezTo>
                    <a:pt x="257345" y="3766865"/>
                    <a:pt x="248307" y="3775521"/>
                    <a:pt x="239141" y="3784051"/>
                  </a:cubicBezTo>
                  <a:lnTo>
                    <a:pt x="1007994" y="3784051"/>
                  </a:lnTo>
                  <a:lnTo>
                    <a:pt x="2474855" y="2317189"/>
                  </a:lnTo>
                  <a:cubicBezTo>
                    <a:pt x="2739902" y="2052142"/>
                    <a:pt x="2872426" y="1704729"/>
                    <a:pt x="2872426" y="1357380"/>
                  </a:cubicBezTo>
                  <a:close/>
                </a:path>
              </a:pathLst>
            </a:custGeom>
            <a:solidFill>
              <a:schemeClr val="accent5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0" name="Forme libre : forme 19">
              <a:extLst>
                <a:ext uri="{FF2B5EF4-FFF2-40B4-BE49-F238E27FC236}">
                  <a16:creationId xmlns:a16="http://schemas.microsoft.com/office/drawing/2014/main" id="{B53F1DB9-0CCA-5288-26FF-44BE523087A2}"/>
                </a:ext>
              </a:extLst>
            </p:cNvPr>
            <p:cNvSpPr/>
            <p:nvPr/>
          </p:nvSpPr>
          <p:spPr>
            <a:xfrm>
              <a:off x="8061050" y="3143149"/>
              <a:ext cx="2329473" cy="3241146"/>
            </a:xfrm>
            <a:custGeom>
              <a:avLst/>
              <a:gdLst>
                <a:gd name="connsiteX0" fmla="*/ 2090906 w 2329473"/>
                <a:gd name="connsiteY0" fmla="*/ 1390400 h 3241146"/>
                <a:gd name="connsiteX1" fmla="*/ 2329474 w 2329473"/>
                <a:gd name="connsiteY1" fmla="*/ 814476 h 3241146"/>
                <a:gd name="connsiteX2" fmla="*/ 2090906 w 2329473"/>
                <a:gd name="connsiteY2" fmla="*/ 238552 h 3241146"/>
                <a:gd name="connsiteX3" fmla="*/ 939122 w 2329473"/>
                <a:gd name="connsiteY3" fmla="*/ 238552 h 3241146"/>
                <a:gd name="connsiteX4" fmla="*/ 0 w 2329473"/>
                <a:gd name="connsiteY4" fmla="*/ 1177674 h 3241146"/>
                <a:gd name="connsiteX5" fmla="*/ 0 w 2329473"/>
                <a:gd name="connsiteY5" fmla="*/ 1945509 h 3241146"/>
                <a:gd name="connsiteX6" fmla="*/ 1323071 w 2329473"/>
                <a:gd name="connsiteY6" fmla="*/ 622437 h 3241146"/>
                <a:gd name="connsiteX7" fmla="*/ 1707020 w 2329473"/>
                <a:gd name="connsiteY7" fmla="*/ 622437 h 3241146"/>
                <a:gd name="connsiteX8" fmla="*/ 1786522 w 2329473"/>
                <a:gd name="connsiteY8" fmla="*/ 814412 h 3241146"/>
                <a:gd name="connsiteX9" fmla="*/ 1707020 w 2329473"/>
                <a:gd name="connsiteY9" fmla="*/ 1006387 h 3241146"/>
                <a:gd name="connsiteX10" fmla="*/ 0 w 2329473"/>
                <a:gd name="connsiteY10" fmla="*/ 2713471 h 3241146"/>
                <a:gd name="connsiteX11" fmla="*/ 0 w 2329473"/>
                <a:gd name="connsiteY11" fmla="*/ 3241147 h 3241146"/>
                <a:gd name="connsiteX12" fmla="*/ 239141 w 2329473"/>
                <a:gd name="connsiteY12" fmla="*/ 3241147 h 3241146"/>
                <a:gd name="connsiteX13" fmla="*/ 266257 w 2329473"/>
                <a:gd name="connsiteY13" fmla="*/ 3215049 h 3241146"/>
                <a:gd name="connsiteX14" fmla="*/ 2090906 w 2329473"/>
                <a:gd name="connsiteY14" fmla="*/ 1390336 h 3241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29473" h="3241146">
                  <a:moveTo>
                    <a:pt x="2090906" y="1390400"/>
                  </a:moveTo>
                  <a:cubicBezTo>
                    <a:pt x="2249909" y="1231397"/>
                    <a:pt x="2329474" y="1022936"/>
                    <a:pt x="2329474" y="814476"/>
                  </a:cubicBezTo>
                  <a:cubicBezTo>
                    <a:pt x="2329474" y="606015"/>
                    <a:pt x="2249973" y="397619"/>
                    <a:pt x="2090906" y="238552"/>
                  </a:cubicBezTo>
                  <a:cubicBezTo>
                    <a:pt x="1772837" y="-79517"/>
                    <a:pt x="1257191" y="-79517"/>
                    <a:pt x="939122" y="238552"/>
                  </a:cubicBezTo>
                  <a:lnTo>
                    <a:pt x="0" y="1177674"/>
                  </a:lnTo>
                  <a:lnTo>
                    <a:pt x="0" y="1945509"/>
                  </a:lnTo>
                  <a:lnTo>
                    <a:pt x="1323071" y="622437"/>
                  </a:lnTo>
                  <a:cubicBezTo>
                    <a:pt x="1429116" y="516393"/>
                    <a:pt x="1600976" y="516393"/>
                    <a:pt x="1707020" y="622437"/>
                  </a:cubicBezTo>
                  <a:cubicBezTo>
                    <a:pt x="1760043" y="675460"/>
                    <a:pt x="1786522" y="744904"/>
                    <a:pt x="1786522" y="814412"/>
                  </a:cubicBezTo>
                  <a:cubicBezTo>
                    <a:pt x="1786522" y="883920"/>
                    <a:pt x="1760043" y="953365"/>
                    <a:pt x="1707020" y="1006387"/>
                  </a:cubicBezTo>
                  <a:lnTo>
                    <a:pt x="0" y="2713471"/>
                  </a:lnTo>
                  <a:lnTo>
                    <a:pt x="0" y="3241147"/>
                  </a:lnTo>
                  <a:lnTo>
                    <a:pt x="239141" y="3241147"/>
                  </a:lnTo>
                  <a:cubicBezTo>
                    <a:pt x="248243" y="3232617"/>
                    <a:pt x="257345" y="3223960"/>
                    <a:pt x="266257" y="3215049"/>
                  </a:cubicBezTo>
                  <a:lnTo>
                    <a:pt x="2090906" y="1390336"/>
                  </a:lnTo>
                  <a:close/>
                </a:path>
              </a:pathLst>
            </a:custGeom>
            <a:solidFill>
              <a:schemeClr val="accent6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1" name="Forme libre : forme 20">
              <a:extLst>
                <a:ext uri="{FF2B5EF4-FFF2-40B4-BE49-F238E27FC236}">
                  <a16:creationId xmlns:a16="http://schemas.microsoft.com/office/drawing/2014/main" id="{028EEFFC-0EEA-81A2-41D7-41182052F1B0}"/>
                </a:ext>
              </a:extLst>
            </p:cNvPr>
            <p:cNvSpPr/>
            <p:nvPr/>
          </p:nvSpPr>
          <p:spPr>
            <a:xfrm>
              <a:off x="8061050" y="3686117"/>
              <a:ext cx="1786521" cy="2170502"/>
            </a:xfrm>
            <a:custGeom>
              <a:avLst/>
              <a:gdLst>
                <a:gd name="connsiteX0" fmla="*/ 1786522 w 1786521"/>
                <a:gd name="connsiteY0" fmla="*/ 271508 h 2170502"/>
                <a:gd name="connsiteX1" fmla="*/ 1707020 w 1786521"/>
                <a:gd name="connsiteY1" fmla="*/ 79533 h 2170502"/>
                <a:gd name="connsiteX2" fmla="*/ 1323071 w 1786521"/>
                <a:gd name="connsiteY2" fmla="*/ 79533 h 2170502"/>
                <a:gd name="connsiteX3" fmla="*/ 0 w 1786521"/>
                <a:gd name="connsiteY3" fmla="*/ 1402605 h 2170502"/>
                <a:gd name="connsiteX4" fmla="*/ 0 w 1786521"/>
                <a:gd name="connsiteY4" fmla="*/ 2170503 h 2170502"/>
                <a:gd name="connsiteX5" fmla="*/ 1707020 w 1786521"/>
                <a:gd name="connsiteY5" fmla="*/ 463482 h 2170502"/>
                <a:gd name="connsiteX6" fmla="*/ 1786522 w 1786521"/>
                <a:gd name="connsiteY6" fmla="*/ 271508 h 2170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6521" h="2170502">
                  <a:moveTo>
                    <a:pt x="1786522" y="271508"/>
                  </a:moveTo>
                  <a:cubicBezTo>
                    <a:pt x="1786522" y="202000"/>
                    <a:pt x="1760043" y="132555"/>
                    <a:pt x="1707020" y="79533"/>
                  </a:cubicBezTo>
                  <a:cubicBezTo>
                    <a:pt x="1600976" y="-26511"/>
                    <a:pt x="1429116" y="-26511"/>
                    <a:pt x="1323071" y="79533"/>
                  </a:cubicBezTo>
                  <a:lnTo>
                    <a:pt x="0" y="1402605"/>
                  </a:lnTo>
                  <a:lnTo>
                    <a:pt x="0" y="2170503"/>
                  </a:lnTo>
                  <a:lnTo>
                    <a:pt x="1707020" y="463482"/>
                  </a:lnTo>
                  <a:cubicBezTo>
                    <a:pt x="1760043" y="410460"/>
                    <a:pt x="1786522" y="341016"/>
                    <a:pt x="1786522" y="271508"/>
                  </a:cubicBezTo>
                  <a:close/>
                </a:path>
              </a:pathLst>
            </a:custGeom>
            <a:solidFill>
              <a:schemeClr val="accent5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26" name="Espace réservé du texte 25">
            <a:extLst>
              <a:ext uri="{FF2B5EF4-FFF2-40B4-BE49-F238E27FC236}">
                <a16:creationId xmlns:a16="http://schemas.microsoft.com/office/drawing/2014/main" id="{20DDFFF4-FBCF-EE9D-D861-6F939D8E74A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63636" y="5323194"/>
            <a:ext cx="6480000" cy="246221"/>
          </a:xfrm>
        </p:spPr>
        <p:txBody>
          <a:bodyPr>
            <a:spAutoFit/>
          </a:bodyPr>
          <a:lstStyle>
            <a:lvl1pPr>
              <a:defRPr sz="1600">
                <a:solidFill>
                  <a:schemeClr val="accent2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grpSp>
        <p:nvGrpSpPr>
          <p:cNvPr id="3" name="Graphique 2">
            <a:extLst>
              <a:ext uri="{FF2B5EF4-FFF2-40B4-BE49-F238E27FC236}">
                <a16:creationId xmlns:a16="http://schemas.microsoft.com/office/drawing/2014/main" id="{0DB8D36F-C301-4F64-74AB-24EE5D490570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211376" y="369710"/>
            <a:ext cx="1513141" cy="432000"/>
            <a:chOff x="8495666" y="378901"/>
            <a:chExt cx="1532055" cy="437400"/>
          </a:xfrm>
        </p:grpSpPr>
        <p:grpSp>
          <p:nvGrpSpPr>
            <p:cNvPr id="4" name="Graphique 2">
              <a:extLst>
                <a:ext uri="{FF2B5EF4-FFF2-40B4-BE49-F238E27FC236}">
                  <a16:creationId xmlns:a16="http://schemas.microsoft.com/office/drawing/2014/main" id="{67F46FC7-EA1B-3D97-D829-58E41F66971F}"/>
                </a:ext>
              </a:extLst>
            </p:cNvPr>
            <p:cNvGrpSpPr/>
            <p:nvPr/>
          </p:nvGrpSpPr>
          <p:grpSpPr>
            <a:xfrm>
              <a:off x="8495666" y="378901"/>
              <a:ext cx="437399" cy="437400"/>
              <a:chOff x="8495666" y="378901"/>
              <a:chExt cx="437399" cy="437400"/>
            </a:xfrm>
          </p:grpSpPr>
          <p:sp>
            <p:nvSpPr>
              <p:cNvPr id="40" name="Forme libre : forme 39">
                <a:extLst>
                  <a:ext uri="{FF2B5EF4-FFF2-40B4-BE49-F238E27FC236}">
                    <a16:creationId xmlns:a16="http://schemas.microsoft.com/office/drawing/2014/main" id="{38934F6F-2C9C-DF1C-7E30-995E7B339B5B}"/>
                  </a:ext>
                </a:extLst>
              </p:cNvPr>
              <p:cNvSpPr/>
              <p:nvPr/>
            </p:nvSpPr>
            <p:spPr>
              <a:xfrm>
                <a:off x="8495666" y="489678"/>
                <a:ext cx="326622" cy="326622"/>
              </a:xfrm>
              <a:custGeom>
                <a:avLst/>
                <a:gdLst>
                  <a:gd name="connsiteX0" fmla="*/ 188691 w 326622"/>
                  <a:gd name="connsiteY0" fmla="*/ 215846 h 326622"/>
                  <a:gd name="connsiteX1" fmla="*/ 257657 w 326622"/>
                  <a:gd name="connsiteY1" fmla="*/ 146880 h 326622"/>
                  <a:gd name="connsiteX2" fmla="*/ 179743 w 326622"/>
                  <a:gd name="connsiteY2" fmla="*/ 68966 h 326622"/>
                  <a:gd name="connsiteX3" fmla="*/ 110777 w 326622"/>
                  <a:gd name="connsiteY3" fmla="*/ 137931 h 326622"/>
                  <a:gd name="connsiteX4" fmla="*/ 110777 w 326622"/>
                  <a:gd name="connsiteY4" fmla="*/ 0 h 326622"/>
                  <a:gd name="connsiteX5" fmla="*/ 109234 w 326622"/>
                  <a:gd name="connsiteY5" fmla="*/ 0 h 326622"/>
                  <a:gd name="connsiteX6" fmla="*/ 0 w 326622"/>
                  <a:gd name="connsiteY6" fmla="*/ 109389 h 326622"/>
                  <a:gd name="connsiteX7" fmla="*/ 0 w 326622"/>
                  <a:gd name="connsiteY7" fmla="*/ 282343 h 326622"/>
                  <a:gd name="connsiteX8" fmla="*/ 44280 w 326622"/>
                  <a:gd name="connsiteY8" fmla="*/ 326623 h 326622"/>
                  <a:gd name="connsiteX9" fmla="*/ 217389 w 326622"/>
                  <a:gd name="connsiteY9" fmla="*/ 326623 h 326622"/>
                  <a:gd name="connsiteX10" fmla="*/ 326623 w 326622"/>
                  <a:gd name="connsiteY10" fmla="*/ 217234 h 326622"/>
                  <a:gd name="connsiteX11" fmla="*/ 326623 w 326622"/>
                  <a:gd name="connsiteY11" fmla="*/ 216000 h 326622"/>
                  <a:gd name="connsiteX12" fmla="*/ 188691 w 326622"/>
                  <a:gd name="connsiteY12" fmla="*/ 216000 h 326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6622" h="326622">
                    <a:moveTo>
                      <a:pt x="188691" y="215846"/>
                    </a:moveTo>
                    <a:lnTo>
                      <a:pt x="257657" y="146880"/>
                    </a:lnTo>
                    <a:lnTo>
                      <a:pt x="179743" y="68966"/>
                    </a:lnTo>
                    <a:lnTo>
                      <a:pt x="110777" y="137931"/>
                    </a:lnTo>
                    <a:lnTo>
                      <a:pt x="110777" y="0"/>
                    </a:lnTo>
                    <a:lnTo>
                      <a:pt x="109234" y="0"/>
                    </a:lnTo>
                    <a:cubicBezTo>
                      <a:pt x="48909" y="0"/>
                      <a:pt x="0" y="48909"/>
                      <a:pt x="0" y="109389"/>
                    </a:cubicBezTo>
                    <a:lnTo>
                      <a:pt x="0" y="282343"/>
                    </a:lnTo>
                    <a:cubicBezTo>
                      <a:pt x="0" y="306874"/>
                      <a:pt x="19749" y="326623"/>
                      <a:pt x="44280" y="326623"/>
                    </a:cubicBezTo>
                    <a:lnTo>
                      <a:pt x="217389" y="326623"/>
                    </a:lnTo>
                    <a:cubicBezTo>
                      <a:pt x="277714" y="326623"/>
                      <a:pt x="326623" y="277714"/>
                      <a:pt x="326623" y="217234"/>
                    </a:cubicBezTo>
                    <a:lnTo>
                      <a:pt x="326623" y="216000"/>
                    </a:lnTo>
                    <a:lnTo>
                      <a:pt x="188691" y="216000"/>
                    </a:lnTo>
                    <a:close/>
                  </a:path>
                </a:pathLst>
              </a:custGeom>
              <a:solidFill>
                <a:schemeClr val="accent1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1" name="Forme libre : forme 40">
                <a:extLst>
                  <a:ext uri="{FF2B5EF4-FFF2-40B4-BE49-F238E27FC236}">
                    <a16:creationId xmlns:a16="http://schemas.microsoft.com/office/drawing/2014/main" id="{47BE7660-F6BF-7842-D9B9-0B25665DBACC}"/>
                  </a:ext>
                </a:extLst>
              </p:cNvPr>
              <p:cNvSpPr/>
              <p:nvPr/>
            </p:nvSpPr>
            <p:spPr>
              <a:xfrm>
                <a:off x="8606443" y="378901"/>
                <a:ext cx="326622" cy="326468"/>
              </a:xfrm>
              <a:custGeom>
                <a:avLst/>
                <a:gdLst>
                  <a:gd name="connsiteX0" fmla="*/ 137931 w 326622"/>
                  <a:gd name="connsiteY0" fmla="*/ 110623 h 326468"/>
                  <a:gd name="connsiteX1" fmla="*/ 68966 w 326622"/>
                  <a:gd name="connsiteY1" fmla="*/ 179589 h 326468"/>
                  <a:gd name="connsiteX2" fmla="*/ 146880 w 326622"/>
                  <a:gd name="connsiteY2" fmla="*/ 257503 h 326468"/>
                  <a:gd name="connsiteX3" fmla="*/ 215846 w 326622"/>
                  <a:gd name="connsiteY3" fmla="*/ 188537 h 326468"/>
                  <a:gd name="connsiteX4" fmla="*/ 215846 w 326622"/>
                  <a:gd name="connsiteY4" fmla="*/ 326469 h 326468"/>
                  <a:gd name="connsiteX5" fmla="*/ 217389 w 326622"/>
                  <a:gd name="connsiteY5" fmla="*/ 326469 h 326468"/>
                  <a:gd name="connsiteX6" fmla="*/ 326623 w 326622"/>
                  <a:gd name="connsiteY6" fmla="*/ 217080 h 326468"/>
                  <a:gd name="connsiteX7" fmla="*/ 326623 w 326622"/>
                  <a:gd name="connsiteY7" fmla="*/ 44280 h 326468"/>
                  <a:gd name="connsiteX8" fmla="*/ 282343 w 326622"/>
                  <a:gd name="connsiteY8" fmla="*/ 0 h 326468"/>
                  <a:gd name="connsiteX9" fmla="*/ 109234 w 326622"/>
                  <a:gd name="connsiteY9" fmla="*/ 0 h 326468"/>
                  <a:gd name="connsiteX10" fmla="*/ 0 w 326622"/>
                  <a:gd name="connsiteY10" fmla="*/ 109389 h 326468"/>
                  <a:gd name="connsiteX11" fmla="*/ 0 w 326622"/>
                  <a:gd name="connsiteY11" fmla="*/ 110623 h 326468"/>
                  <a:gd name="connsiteX12" fmla="*/ 137931 w 326622"/>
                  <a:gd name="connsiteY12" fmla="*/ 110623 h 326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6622" h="326468">
                    <a:moveTo>
                      <a:pt x="137931" y="110623"/>
                    </a:moveTo>
                    <a:lnTo>
                      <a:pt x="68966" y="179589"/>
                    </a:lnTo>
                    <a:lnTo>
                      <a:pt x="146880" y="257503"/>
                    </a:lnTo>
                    <a:lnTo>
                      <a:pt x="215846" y="188537"/>
                    </a:lnTo>
                    <a:lnTo>
                      <a:pt x="215846" y="326469"/>
                    </a:lnTo>
                    <a:lnTo>
                      <a:pt x="217389" y="326469"/>
                    </a:lnTo>
                    <a:cubicBezTo>
                      <a:pt x="277714" y="326469"/>
                      <a:pt x="326623" y="277560"/>
                      <a:pt x="326623" y="217080"/>
                    </a:cubicBezTo>
                    <a:lnTo>
                      <a:pt x="326623" y="44280"/>
                    </a:lnTo>
                    <a:cubicBezTo>
                      <a:pt x="326623" y="19749"/>
                      <a:pt x="306874" y="0"/>
                      <a:pt x="282343" y="0"/>
                    </a:cubicBezTo>
                    <a:lnTo>
                      <a:pt x="109234" y="0"/>
                    </a:lnTo>
                    <a:cubicBezTo>
                      <a:pt x="48909" y="0"/>
                      <a:pt x="0" y="48909"/>
                      <a:pt x="0" y="109389"/>
                    </a:cubicBezTo>
                    <a:lnTo>
                      <a:pt x="0" y="110623"/>
                    </a:lnTo>
                    <a:lnTo>
                      <a:pt x="137931" y="110623"/>
                    </a:lnTo>
                    <a:close/>
                  </a:path>
                </a:pathLst>
              </a:custGeom>
              <a:solidFill>
                <a:schemeClr val="accent2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  <p:grpSp>
          <p:nvGrpSpPr>
            <p:cNvPr id="8" name="Graphique 2">
              <a:extLst>
                <a:ext uri="{FF2B5EF4-FFF2-40B4-BE49-F238E27FC236}">
                  <a16:creationId xmlns:a16="http://schemas.microsoft.com/office/drawing/2014/main" id="{72FE7EBE-A034-5BFB-08E6-81DBE1D47BD2}"/>
                </a:ext>
              </a:extLst>
            </p:cNvPr>
            <p:cNvGrpSpPr/>
            <p:nvPr/>
          </p:nvGrpSpPr>
          <p:grpSpPr>
            <a:xfrm>
              <a:off x="9043688" y="402043"/>
              <a:ext cx="984033" cy="372754"/>
              <a:chOff x="9043688" y="402043"/>
              <a:chExt cx="984033" cy="372754"/>
            </a:xfrm>
            <a:solidFill>
              <a:srgbClr val="010101"/>
            </a:solidFill>
          </p:grpSpPr>
          <p:grpSp>
            <p:nvGrpSpPr>
              <p:cNvPr id="22" name="Graphique 2">
                <a:extLst>
                  <a:ext uri="{FF2B5EF4-FFF2-40B4-BE49-F238E27FC236}">
                    <a16:creationId xmlns:a16="http://schemas.microsoft.com/office/drawing/2014/main" id="{F0AE0059-B452-DC66-C0E4-F8B689A804DE}"/>
                  </a:ext>
                </a:extLst>
              </p:cNvPr>
              <p:cNvGrpSpPr/>
              <p:nvPr/>
            </p:nvGrpSpPr>
            <p:grpSpPr>
              <a:xfrm>
                <a:off x="9043688" y="423489"/>
                <a:ext cx="984033" cy="351308"/>
                <a:chOff x="9043688" y="423489"/>
                <a:chExt cx="984033" cy="351308"/>
              </a:xfrm>
              <a:solidFill>
                <a:srgbClr val="010101"/>
              </a:solidFill>
            </p:grpSpPr>
            <p:sp>
              <p:nvSpPr>
                <p:cNvPr id="25" name="Forme libre : forme 24">
                  <a:extLst>
                    <a:ext uri="{FF2B5EF4-FFF2-40B4-BE49-F238E27FC236}">
                      <a16:creationId xmlns:a16="http://schemas.microsoft.com/office/drawing/2014/main" id="{40FD3BA6-E802-F7CC-AA4B-3DAA25A80E98}"/>
                    </a:ext>
                  </a:extLst>
                </p:cNvPr>
                <p:cNvSpPr/>
                <p:nvPr/>
              </p:nvSpPr>
              <p:spPr>
                <a:xfrm>
                  <a:off x="9043842" y="423489"/>
                  <a:ext cx="136388" cy="162617"/>
                </a:xfrm>
                <a:custGeom>
                  <a:avLst/>
                  <a:gdLst>
                    <a:gd name="connsiteX0" fmla="*/ 105531 w 136388"/>
                    <a:gd name="connsiteY0" fmla="*/ 77760 h 162617"/>
                    <a:gd name="connsiteX1" fmla="*/ 128829 w 136388"/>
                    <a:gd name="connsiteY1" fmla="*/ 43200 h 162617"/>
                    <a:gd name="connsiteX2" fmla="*/ 74366 w 136388"/>
                    <a:gd name="connsiteY2" fmla="*/ 0 h 162617"/>
                    <a:gd name="connsiteX3" fmla="*/ 0 w 136388"/>
                    <a:gd name="connsiteY3" fmla="*/ 0 h 162617"/>
                    <a:gd name="connsiteX4" fmla="*/ 0 w 136388"/>
                    <a:gd name="connsiteY4" fmla="*/ 162617 h 162617"/>
                    <a:gd name="connsiteX5" fmla="*/ 76834 w 136388"/>
                    <a:gd name="connsiteY5" fmla="*/ 162617 h 162617"/>
                    <a:gd name="connsiteX6" fmla="*/ 136389 w 136388"/>
                    <a:gd name="connsiteY6" fmla="*/ 117566 h 162617"/>
                    <a:gd name="connsiteX7" fmla="*/ 105686 w 136388"/>
                    <a:gd name="connsiteY7" fmla="*/ 77760 h 162617"/>
                    <a:gd name="connsiteX8" fmla="*/ 38880 w 136388"/>
                    <a:gd name="connsiteY8" fmla="*/ 30394 h 162617"/>
                    <a:gd name="connsiteX9" fmla="*/ 67114 w 136388"/>
                    <a:gd name="connsiteY9" fmla="*/ 30394 h 162617"/>
                    <a:gd name="connsiteX10" fmla="*/ 88869 w 136388"/>
                    <a:gd name="connsiteY10" fmla="*/ 47829 h 162617"/>
                    <a:gd name="connsiteX11" fmla="*/ 67114 w 136388"/>
                    <a:gd name="connsiteY11" fmla="*/ 65571 h 162617"/>
                    <a:gd name="connsiteX12" fmla="*/ 38880 w 136388"/>
                    <a:gd name="connsiteY12" fmla="*/ 65571 h 162617"/>
                    <a:gd name="connsiteX13" fmla="*/ 38880 w 136388"/>
                    <a:gd name="connsiteY13" fmla="*/ 30240 h 162617"/>
                    <a:gd name="connsiteX14" fmla="*/ 73131 w 136388"/>
                    <a:gd name="connsiteY14" fmla="*/ 131914 h 162617"/>
                    <a:gd name="connsiteX15" fmla="*/ 38880 w 136388"/>
                    <a:gd name="connsiteY15" fmla="*/ 131914 h 162617"/>
                    <a:gd name="connsiteX16" fmla="*/ 38880 w 136388"/>
                    <a:gd name="connsiteY16" fmla="*/ 92880 h 162617"/>
                    <a:gd name="connsiteX17" fmla="*/ 73131 w 136388"/>
                    <a:gd name="connsiteY17" fmla="*/ 92880 h 162617"/>
                    <a:gd name="connsiteX18" fmla="*/ 97354 w 136388"/>
                    <a:gd name="connsiteY18" fmla="*/ 112629 h 162617"/>
                    <a:gd name="connsiteX19" fmla="*/ 73131 w 136388"/>
                    <a:gd name="connsiteY19" fmla="*/ 131914 h 162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36388" h="162617">
                      <a:moveTo>
                        <a:pt x="105531" y="77760"/>
                      </a:moveTo>
                      <a:cubicBezTo>
                        <a:pt x="118337" y="71280"/>
                        <a:pt x="128829" y="60017"/>
                        <a:pt x="128829" y="43200"/>
                      </a:cubicBezTo>
                      <a:cubicBezTo>
                        <a:pt x="128829" y="19440"/>
                        <a:pt x="115097" y="0"/>
                        <a:pt x="74366" y="0"/>
                      </a:cubicBezTo>
                      <a:lnTo>
                        <a:pt x="0" y="0"/>
                      </a:lnTo>
                      <a:lnTo>
                        <a:pt x="0" y="162617"/>
                      </a:lnTo>
                      <a:lnTo>
                        <a:pt x="76834" y="162617"/>
                      </a:lnTo>
                      <a:cubicBezTo>
                        <a:pt x="119417" y="162617"/>
                        <a:pt x="136389" y="142869"/>
                        <a:pt x="136389" y="117566"/>
                      </a:cubicBezTo>
                      <a:cubicBezTo>
                        <a:pt x="136389" y="97046"/>
                        <a:pt x="120651" y="83777"/>
                        <a:pt x="105686" y="77760"/>
                      </a:cubicBezTo>
                      <a:close/>
                      <a:moveTo>
                        <a:pt x="38880" y="30394"/>
                      </a:moveTo>
                      <a:lnTo>
                        <a:pt x="67114" y="30394"/>
                      </a:lnTo>
                      <a:cubicBezTo>
                        <a:pt x="80383" y="30394"/>
                        <a:pt x="88869" y="36103"/>
                        <a:pt x="88869" y="47829"/>
                      </a:cubicBezTo>
                      <a:cubicBezTo>
                        <a:pt x="88869" y="59554"/>
                        <a:pt x="80383" y="65571"/>
                        <a:pt x="67114" y="65571"/>
                      </a:cubicBezTo>
                      <a:lnTo>
                        <a:pt x="38880" y="65571"/>
                      </a:lnTo>
                      <a:lnTo>
                        <a:pt x="38880" y="30240"/>
                      </a:lnTo>
                      <a:close/>
                      <a:moveTo>
                        <a:pt x="73131" y="131914"/>
                      </a:moveTo>
                      <a:lnTo>
                        <a:pt x="38880" y="131914"/>
                      </a:lnTo>
                      <a:lnTo>
                        <a:pt x="38880" y="92880"/>
                      </a:lnTo>
                      <a:lnTo>
                        <a:pt x="73131" y="92880"/>
                      </a:lnTo>
                      <a:cubicBezTo>
                        <a:pt x="87634" y="92880"/>
                        <a:pt x="97354" y="100903"/>
                        <a:pt x="97354" y="112629"/>
                      </a:cubicBezTo>
                      <a:cubicBezTo>
                        <a:pt x="97354" y="124354"/>
                        <a:pt x="87634" y="131914"/>
                        <a:pt x="73131" y="131914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7" name="Forme libre : forme 26">
                  <a:extLst>
                    <a:ext uri="{FF2B5EF4-FFF2-40B4-BE49-F238E27FC236}">
                      <a16:creationId xmlns:a16="http://schemas.microsoft.com/office/drawing/2014/main" id="{A1090E2C-9CE0-728B-630A-7778F2B86274}"/>
                    </a:ext>
                  </a:extLst>
                </p:cNvPr>
                <p:cNvSpPr/>
                <p:nvPr/>
              </p:nvSpPr>
              <p:spPr>
                <a:xfrm>
                  <a:off x="9194271" y="460826"/>
                  <a:ext cx="121422" cy="128211"/>
                </a:xfrm>
                <a:custGeom>
                  <a:avLst/>
                  <a:gdLst>
                    <a:gd name="connsiteX0" fmla="*/ 54309 w 121422"/>
                    <a:gd name="connsiteY0" fmla="*/ 128211 h 128211"/>
                    <a:gd name="connsiteX1" fmla="*/ 91337 w 121422"/>
                    <a:gd name="connsiteY1" fmla="*/ 114171 h 128211"/>
                    <a:gd name="connsiteX2" fmla="*/ 121423 w 121422"/>
                    <a:gd name="connsiteY2" fmla="*/ 128211 h 128211"/>
                    <a:gd name="connsiteX3" fmla="*/ 121423 w 121422"/>
                    <a:gd name="connsiteY3" fmla="*/ 0 h 128211"/>
                    <a:gd name="connsiteX4" fmla="*/ 82851 w 121422"/>
                    <a:gd name="connsiteY4" fmla="*/ 0 h 128211"/>
                    <a:gd name="connsiteX5" fmla="*/ 82851 w 121422"/>
                    <a:gd name="connsiteY5" fmla="*/ 71589 h 128211"/>
                    <a:gd name="connsiteX6" fmla="*/ 60326 w 121422"/>
                    <a:gd name="connsiteY6" fmla="*/ 95349 h 128211"/>
                    <a:gd name="connsiteX7" fmla="*/ 38571 w 121422"/>
                    <a:gd name="connsiteY7" fmla="*/ 72360 h 128211"/>
                    <a:gd name="connsiteX8" fmla="*/ 38571 w 121422"/>
                    <a:gd name="connsiteY8" fmla="*/ 0 h 128211"/>
                    <a:gd name="connsiteX9" fmla="*/ 0 w 121422"/>
                    <a:gd name="connsiteY9" fmla="*/ 0 h 128211"/>
                    <a:gd name="connsiteX10" fmla="*/ 0 w 121422"/>
                    <a:gd name="connsiteY10" fmla="*/ 74983 h 128211"/>
                    <a:gd name="connsiteX11" fmla="*/ 54309 w 121422"/>
                    <a:gd name="connsiteY11" fmla="*/ 128057 h 1282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1422" h="128211">
                      <a:moveTo>
                        <a:pt x="54309" y="128211"/>
                      </a:moveTo>
                      <a:cubicBezTo>
                        <a:pt x="68349" y="128211"/>
                        <a:pt x="81309" y="122657"/>
                        <a:pt x="91337" y="114171"/>
                      </a:cubicBezTo>
                      <a:cubicBezTo>
                        <a:pt x="96274" y="123429"/>
                        <a:pt x="110623" y="128211"/>
                        <a:pt x="121423" y="128211"/>
                      </a:cubicBezTo>
                      <a:lnTo>
                        <a:pt x="121423" y="0"/>
                      </a:lnTo>
                      <a:lnTo>
                        <a:pt x="82851" y="0"/>
                      </a:lnTo>
                      <a:lnTo>
                        <a:pt x="82851" y="71589"/>
                      </a:lnTo>
                      <a:cubicBezTo>
                        <a:pt x="82851" y="85629"/>
                        <a:pt x="73903" y="95349"/>
                        <a:pt x="60326" y="95349"/>
                      </a:cubicBezTo>
                      <a:cubicBezTo>
                        <a:pt x="46749" y="95349"/>
                        <a:pt x="38571" y="86554"/>
                        <a:pt x="38571" y="72360"/>
                      </a:cubicBezTo>
                      <a:lnTo>
                        <a:pt x="38571" y="0"/>
                      </a:lnTo>
                      <a:lnTo>
                        <a:pt x="0" y="0"/>
                      </a:lnTo>
                      <a:lnTo>
                        <a:pt x="0" y="74983"/>
                      </a:lnTo>
                      <a:cubicBezTo>
                        <a:pt x="0" y="107074"/>
                        <a:pt x="19749" y="128057"/>
                        <a:pt x="54309" y="128057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8" name="Forme libre : forme 27">
                  <a:extLst>
                    <a:ext uri="{FF2B5EF4-FFF2-40B4-BE49-F238E27FC236}">
                      <a16:creationId xmlns:a16="http://schemas.microsoft.com/office/drawing/2014/main" id="{BF6ACAD3-DE43-09F9-93E6-87C335CEEA12}"/>
                    </a:ext>
                  </a:extLst>
                </p:cNvPr>
                <p:cNvSpPr/>
                <p:nvPr/>
              </p:nvSpPr>
              <p:spPr>
                <a:xfrm>
                  <a:off x="9331122" y="457741"/>
                  <a:ext cx="111857" cy="131142"/>
                </a:xfrm>
                <a:custGeom>
                  <a:avLst/>
                  <a:gdLst>
                    <a:gd name="connsiteX0" fmla="*/ 111703 w 111857"/>
                    <a:gd name="connsiteY0" fmla="*/ 92263 h 131142"/>
                    <a:gd name="connsiteX1" fmla="*/ 62640 w 111857"/>
                    <a:gd name="connsiteY1" fmla="*/ 49680 h 131142"/>
                    <a:gd name="connsiteX2" fmla="*/ 43200 w 111857"/>
                    <a:gd name="connsiteY2" fmla="*/ 36103 h 131142"/>
                    <a:gd name="connsiteX3" fmla="*/ 58937 w 111857"/>
                    <a:gd name="connsiteY3" fmla="*/ 26383 h 131142"/>
                    <a:gd name="connsiteX4" fmla="*/ 89023 w 111857"/>
                    <a:gd name="connsiteY4" fmla="*/ 38571 h 131142"/>
                    <a:gd name="connsiteX5" fmla="*/ 91800 w 111857"/>
                    <a:gd name="connsiteY5" fmla="*/ 38571 h 131142"/>
                    <a:gd name="connsiteX6" fmla="*/ 108771 w 111857"/>
                    <a:gd name="connsiteY6" fmla="*/ 23606 h 131142"/>
                    <a:gd name="connsiteX7" fmla="*/ 108771 w 111857"/>
                    <a:gd name="connsiteY7" fmla="*/ 20829 h 131142"/>
                    <a:gd name="connsiteX8" fmla="*/ 56777 w 111857"/>
                    <a:gd name="connsiteY8" fmla="*/ 0 h 131142"/>
                    <a:gd name="connsiteX9" fmla="*/ 5246 w 111857"/>
                    <a:gd name="connsiteY9" fmla="*/ 37491 h 131142"/>
                    <a:gd name="connsiteX10" fmla="*/ 51531 w 111857"/>
                    <a:gd name="connsiteY10" fmla="*/ 77297 h 131142"/>
                    <a:gd name="connsiteX11" fmla="*/ 72977 w 111857"/>
                    <a:gd name="connsiteY11" fmla="*/ 93034 h 131142"/>
                    <a:gd name="connsiteX12" fmla="*/ 55543 w 111857"/>
                    <a:gd name="connsiteY12" fmla="*/ 104760 h 131142"/>
                    <a:gd name="connsiteX13" fmla="*/ 20211 w 111857"/>
                    <a:gd name="connsiteY13" fmla="*/ 88560 h 131142"/>
                    <a:gd name="connsiteX14" fmla="*/ 17434 w 111857"/>
                    <a:gd name="connsiteY14" fmla="*/ 88560 h 131142"/>
                    <a:gd name="connsiteX15" fmla="*/ 0 w 111857"/>
                    <a:gd name="connsiteY15" fmla="*/ 104297 h 131142"/>
                    <a:gd name="connsiteX16" fmla="*/ 0 w 111857"/>
                    <a:gd name="connsiteY16" fmla="*/ 107074 h 131142"/>
                    <a:gd name="connsiteX17" fmla="*/ 58011 w 111857"/>
                    <a:gd name="connsiteY17" fmla="*/ 131143 h 131142"/>
                    <a:gd name="connsiteX18" fmla="*/ 111857 w 111857"/>
                    <a:gd name="connsiteY18" fmla="*/ 92109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11857" h="131142">
                      <a:moveTo>
                        <a:pt x="111703" y="92263"/>
                      </a:moveTo>
                      <a:cubicBezTo>
                        <a:pt x="111703" y="64183"/>
                        <a:pt x="81463" y="56777"/>
                        <a:pt x="62640" y="49680"/>
                      </a:cubicBezTo>
                      <a:cubicBezTo>
                        <a:pt x="48600" y="44434"/>
                        <a:pt x="43200" y="41966"/>
                        <a:pt x="43200" y="36103"/>
                      </a:cubicBezTo>
                      <a:cubicBezTo>
                        <a:pt x="43200" y="30240"/>
                        <a:pt x="48446" y="26383"/>
                        <a:pt x="58937" y="26383"/>
                      </a:cubicBezTo>
                      <a:cubicBezTo>
                        <a:pt x="69429" y="26383"/>
                        <a:pt x="80228" y="30394"/>
                        <a:pt x="89023" y="38571"/>
                      </a:cubicBezTo>
                      <a:lnTo>
                        <a:pt x="91800" y="38571"/>
                      </a:lnTo>
                      <a:lnTo>
                        <a:pt x="108771" y="23606"/>
                      </a:lnTo>
                      <a:lnTo>
                        <a:pt x="108771" y="20829"/>
                      </a:lnTo>
                      <a:cubicBezTo>
                        <a:pt x="98280" y="7869"/>
                        <a:pt x="78994" y="0"/>
                        <a:pt x="56777" y="0"/>
                      </a:cubicBezTo>
                      <a:cubicBezTo>
                        <a:pt x="25766" y="0"/>
                        <a:pt x="5246" y="14811"/>
                        <a:pt x="5246" y="37491"/>
                      </a:cubicBezTo>
                      <a:cubicBezTo>
                        <a:pt x="5246" y="62486"/>
                        <a:pt x="30240" y="70200"/>
                        <a:pt x="51531" y="77297"/>
                      </a:cubicBezTo>
                      <a:cubicBezTo>
                        <a:pt x="63720" y="81617"/>
                        <a:pt x="72977" y="84549"/>
                        <a:pt x="72977" y="93034"/>
                      </a:cubicBezTo>
                      <a:cubicBezTo>
                        <a:pt x="72977" y="99977"/>
                        <a:pt x="66189" y="104760"/>
                        <a:pt x="55543" y="104760"/>
                      </a:cubicBezTo>
                      <a:cubicBezTo>
                        <a:pt x="41503" y="104760"/>
                        <a:pt x="27771" y="97046"/>
                        <a:pt x="20211" y="88560"/>
                      </a:cubicBezTo>
                      <a:lnTo>
                        <a:pt x="17434" y="88560"/>
                      </a:lnTo>
                      <a:lnTo>
                        <a:pt x="0" y="104297"/>
                      </a:lnTo>
                      <a:lnTo>
                        <a:pt x="0" y="107074"/>
                      </a:lnTo>
                      <a:cubicBezTo>
                        <a:pt x="12034" y="121577"/>
                        <a:pt x="32709" y="131143"/>
                        <a:pt x="58011" y="131143"/>
                      </a:cubicBezTo>
                      <a:cubicBezTo>
                        <a:pt x="89331" y="131143"/>
                        <a:pt x="111857" y="116640"/>
                        <a:pt x="111857" y="92109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9" name="Forme libre : forme 28">
                  <a:extLst>
                    <a:ext uri="{FF2B5EF4-FFF2-40B4-BE49-F238E27FC236}">
                      <a16:creationId xmlns:a16="http://schemas.microsoft.com/office/drawing/2014/main" id="{ACC792FE-1E6D-5458-8318-5ABF64D99383}"/>
                    </a:ext>
                  </a:extLst>
                </p:cNvPr>
                <p:cNvSpPr/>
                <p:nvPr/>
              </p:nvSpPr>
              <p:spPr>
                <a:xfrm>
                  <a:off x="9459179" y="460826"/>
                  <a:ext cx="38571" cy="125125"/>
                </a:xfrm>
                <a:custGeom>
                  <a:avLst/>
                  <a:gdLst>
                    <a:gd name="connsiteX0" fmla="*/ 0 w 38571"/>
                    <a:gd name="connsiteY0" fmla="*/ 0 h 125125"/>
                    <a:gd name="connsiteX1" fmla="*/ 38571 w 38571"/>
                    <a:gd name="connsiteY1" fmla="*/ 0 h 125125"/>
                    <a:gd name="connsiteX2" fmla="*/ 38571 w 38571"/>
                    <a:gd name="connsiteY2" fmla="*/ 125126 h 125125"/>
                    <a:gd name="connsiteX3" fmla="*/ 0 w 38571"/>
                    <a:gd name="connsiteY3" fmla="*/ 125126 h 125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571" h="125125">
                      <a:moveTo>
                        <a:pt x="0" y="0"/>
                      </a:moveTo>
                      <a:lnTo>
                        <a:pt x="38571" y="0"/>
                      </a:lnTo>
                      <a:lnTo>
                        <a:pt x="38571" y="125126"/>
                      </a:lnTo>
                      <a:lnTo>
                        <a:pt x="0" y="125126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0" name="Forme libre : forme 29">
                  <a:extLst>
                    <a:ext uri="{FF2B5EF4-FFF2-40B4-BE49-F238E27FC236}">
                      <a16:creationId xmlns:a16="http://schemas.microsoft.com/office/drawing/2014/main" id="{0680590C-AB50-50C3-D5DD-C1F2857C3D43}"/>
                    </a:ext>
                  </a:extLst>
                </p:cNvPr>
                <p:cNvSpPr/>
                <p:nvPr/>
              </p:nvSpPr>
              <p:spPr>
                <a:xfrm>
                  <a:off x="9519814" y="457895"/>
                  <a:ext cx="123891" cy="128057"/>
                </a:xfrm>
                <a:custGeom>
                  <a:avLst/>
                  <a:gdLst>
                    <a:gd name="connsiteX0" fmla="*/ 38880 w 123891"/>
                    <a:gd name="connsiteY0" fmla="*/ 56777 h 128057"/>
                    <a:gd name="connsiteX1" fmla="*/ 62331 w 123891"/>
                    <a:gd name="connsiteY1" fmla="*/ 32709 h 128057"/>
                    <a:gd name="connsiteX2" fmla="*/ 85166 w 123891"/>
                    <a:gd name="connsiteY2" fmla="*/ 56777 h 128057"/>
                    <a:gd name="connsiteX3" fmla="*/ 85166 w 123891"/>
                    <a:gd name="connsiteY3" fmla="*/ 128057 h 128057"/>
                    <a:gd name="connsiteX4" fmla="*/ 123891 w 123891"/>
                    <a:gd name="connsiteY4" fmla="*/ 128057 h 128057"/>
                    <a:gd name="connsiteX5" fmla="*/ 123891 w 123891"/>
                    <a:gd name="connsiteY5" fmla="*/ 54000 h 128057"/>
                    <a:gd name="connsiteX6" fmla="*/ 70817 w 123891"/>
                    <a:gd name="connsiteY6" fmla="*/ 0 h 128057"/>
                    <a:gd name="connsiteX7" fmla="*/ 30549 w 123891"/>
                    <a:gd name="connsiteY7" fmla="*/ 14040 h 128057"/>
                    <a:gd name="connsiteX8" fmla="*/ 0 w 123891"/>
                    <a:gd name="connsiteY8" fmla="*/ 0 h 128057"/>
                    <a:gd name="connsiteX9" fmla="*/ 0 w 123891"/>
                    <a:gd name="connsiteY9" fmla="*/ 128057 h 128057"/>
                    <a:gd name="connsiteX10" fmla="*/ 38726 w 123891"/>
                    <a:gd name="connsiteY10" fmla="*/ 128057 h 128057"/>
                    <a:gd name="connsiteX11" fmla="*/ 38726 w 123891"/>
                    <a:gd name="connsiteY11" fmla="*/ 56777 h 128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3891" h="128057">
                      <a:moveTo>
                        <a:pt x="38880" y="56777"/>
                      </a:moveTo>
                      <a:cubicBezTo>
                        <a:pt x="38880" y="42737"/>
                        <a:pt x="47829" y="32709"/>
                        <a:pt x="62331" y="32709"/>
                      </a:cubicBezTo>
                      <a:cubicBezTo>
                        <a:pt x="76834" y="32709"/>
                        <a:pt x="85166" y="42737"/>
                        <a:pt x="85166" y="56777"/>
                      </a:cubicBezTo>
                      <a:lnTo>
                        <a:pt x="85166" y="128057"/>
                      </a:lnTo>
                      <a:lnTo>
                        <a:pt x="123891" y="128057"/>
                      </a:lnTo>
                      <a:lnTo>
                        <a:pt x="123891" y="54000"/>
                      </a:lnTo>
                      <a:cubicBezTo>
                        <a:pt x="123891" y="21291"/>
                        <a:pt x="102600" y="0"/>
                        <a:pt x="70817" y="0"/>
                      </a:cubicBezTo>
                      <a:cubicBezTo>
                        <a:pt x="54617" y="0"/>
                        <a:pt x="40731" y="5554"/>
                        <a:pt x="30549" y="14040"/>
                      </a:cubicBezTo>
                      <a:cubicBezTo>
                        <a:pt x="25611" y="4783"/>
                        <a:pt x="11571" y="0"/>
                        <a:pt x="0" y="0"/>
                      </a:cubicBezTo>
                      <a:lnTo>
                        <a:pt x="0" y="128057"/>
                      </a:lnTo>
                      <a:lnTo>
                        <a:pt x="38726" y="128057"/>
                      </a:lnTo>
                      <a:lnTo>
                        <a:pt x="38726" y="56777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1" name="Forme libre : forme 30">
                  <a:extLst>
                    <a:ext uri="{FF2B5EF4-FFF2-40B4-BE49-F238E27FC236}">
                      <a16:creationId xmlns:a16="http://schemas.microsoft.com/office/drawing/2014/main" id="{8D2944B4-5A9E-D970-FE88-F81A9DCB0F05}"/>
                    </a:ext>
                  </a:extLst>
                </p:cNvPr>
                <p:cNvSpPr/>
                <p:nvPr/>
              </p:nvSpPr>
              <p:spPr>
                <a:xfrm>
                  <a:off x="9657899" y="457895"/>
                  <a:ext cx="133611" cy="131142"/>
                </a:xfrm>
                <a:custGeom>
                  <a:avLst/>
                  <a:gdLst>
                    <a:gd name="connsiteX0" fmla="*/ 70971 w 133611"/>
                    <a:gd name="connsiteY0" fmla="*/ 131143 h 131142"/>
                    <a:gd name="connsiteX1" fmla="*/ 127749 w 133611"/>
                    <a:gd name="connsiteY1" fmla="*/ 108309 h 131142"/>
                    <a:gd name="connsiteX2" fmla="*/ 127749 w 133611"/>
                    <a:gd name="connsiteY2" fmla="*/ 105531 h 131142"/>
                    <a:gd name="connsiteX3" fmla="*/ 110314 w 133611"/>
                    <a:gd name="connsiteY3" fmla="*/ 88714 h 131142"/>
                    <a:gd name="connsiteX4" fmla="*/ 107537 w 133611"/>
                    <a:gd name="connsiteY4" fmla="*/ 88714 h 131142"/>
                    <a:gd name="connsiteX5" fmla="*/ 72823 w 133611"/>
                    <a:gd name="connsiteY5" fmla="*/ 102446 h 131142"/>
                    <a:gd name="connsiteX6" fmla="*/ 37491 w 133611"/>
                    <a:gd name="connsiteY6" fmla="*/ 74983 h 131142"/>
                    <a:gd name="connsiteX7" fmla="*/ 132840 w 133611"/>
                    <a:gd name="connsiteY7" fmla="*/ 74983 h 131142"/>
                    <a:gd name="connsiteX8" fmla="*/ 133611 w 133611"/>
                    <a:gd name="connsiteY8" fmla="*/ 64800 h 131142"/>
                    <a:gd name="connsiteX9" fmla="*/ 67269 w 133611"/>
                    <a:gd name="connsiteY9" fmla="*/ 0 h 131142"/>
                    <a:gd name="connsiteX10" fmla="*/ 0 w 133611"/>
                    <a:gd name="connsiteY10" fmla="*/ 65726 h 131142"/>
                    <a:gd name="connsiteX11" fmla="*/ 70971 w 133611"/>
                    <a:gd name="connsiteY11" fmla="*/ 130989 h 131142"/>
                    <a:gd name="connsiteX12" fmla="*/ 66960 w 133611"/>
                    <a:gd name="connsiteY12" fmla="*/ 27309 h 131142"/>
                    <a:gd name="connsiteX13" fmla="*/ 96429 w 133611"/>
                    <a:gd name="connsiteY13" fmla="*/ 55080 h 131142"/>
                    <a:gd name="connsiteX14" fmla="*/ 37183 w 133611"/>
                    <a:gd name="connsiteY14" fmla="*/ 55080 h 131142"/>
                    <a:gd name="connsiteX15" fmla="*/ 66960 w 133611"/>
                    <a:gd name="connsiteY15" fmla="*/ 27309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33611" h="131142">
                      <a:moveTo>
                        <a:pt x="70971" y="131143"/>
                      </a:moveTo>
                      <a:cubicBezTo>
                        <a:pt x="90720" y="131143"/>
                        <a:pt x="113708" y="124817"/>
                        <a:pt x="127749" y="108309"/>
                      </a:cubicBezTo>
                      <a:lnTo>
                        <a:pt x="127749" y="105531"/>
                      </a:lnTo>
                      <a:lnTo>
                        <a:pt x="110314" y="88714"/>
                      </a:lnTo>
                      <a:lnTo>
                        <a:pt x="107537" y="88714"/>
                      </a:lnTo>
                      <a:cubicBezTo>
                        <a:pt x="99206" y="97663"/>
                        <a:pt x="86091" y="102446"/>
                        <a:pt x="72823" y="102446"/>
                      </a:cubicBezTo>
                      <a:cubicBezTo>
                        <a:pt x="55388" y="102446"/>
                        <a:pt x="39806" y="93651"/>
                        <a:pt x="37491" y="74983"/>
                      </a:cubicBezTo>
                      <a:lnTo>
                        <a:pt x="132840" y="74983"/>
                      </a:lnTo>
                      <a:cubicBezTo>
                        <a:pt x="133303" y="71743"/>
                        <a:pt x="133611" y="68503"/>
                        <a:pt x="133611" y="64800"/>
                      </a:cubicBezTo>
                      <a:cubicBezTo>
                        <a:pt x="133611" y="27000"/>
                        <a:pt x="107074" y="0"/>
                        <a:pt x="67269" y="0"/>
                      </a:cubicBezTo>
                      <a:cubicBezTo>
                        <a:pt x="27463" y="0"/>
                        <a:pt x="0" y="27463"/>
                        <a:pt x="0" y="65726"/>
                      </a:cubicBezTo>
                      <a:cubicBezTo>
                        <a:pt x="0" y="108463"/>
                        <a:pt x="33480" y="130989"/>
                        <a:pt x="70971" y="130989"/>
                      </a:cubicBezTo>
                      <a:close/>
                      <a:moveTo>
                        <a:pt x="66960" y="27309"/>
                      </a:moveTo>
                      <a:cubicBezTo>
                        <a:pt x="83160" y="27309"/>
                        <a:pt x="95040" y="37337"/>
                        <a:pt x="96429" y="55080"/>
                      </a:cubicBezTo>
                      <a:lnTo>
                        <a:pt x="37183" y="55080"/>
                      </a:lnTo>
                      <a:cubicBezTo>
                        <a:pt x="38417" y="37800"/>
                        <a:pt x="50451" y="27309"/>
                        <a:pt x="66960" y="27309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2" name="Forme libre : forme 31">
                  <a:extLst>
                    <a:ext uri="{FF2B5EF4-FFF2-40B4-BE49-F238E27FC236}">
                      <a16:creationId xmlns:a16="http://schemas.microsoft.com/office/drawing/2014/main" id="{5590A837-C1FE-575B-E1BF-53E47A9BE8A2}"/>
                    </a:ext>
                  </a:extLst>
                </p:cNvPr>
                <p:cNvSpPr/>
                <p:nvPr/>
              </p:nvSpPr>
              <p:spPr>
                <a:xfrm>
                  <a:off x="9797528" y="457741"/>
                  <a:ext cx="111857" cy="131142"/>
                </a:xfrm>
                <a:custGeom>
                  <a:avLst/>
                  <a:gdLst>
                    <a:gd name="connsiteX0" fmla="*/ 62640 w 111857"/>
                    <a:gd name="connsiteY0" fmla="*/ 49680 h 131142"/>
                    <a:gd name="connsiteX1" fmla="*/ 43200 w 111857"/>
                    <a:gd name="connsiteY1" fmla="*/ 36103 h 131142"/>
                    <a:gd name="connsiteX2" fmla="*/ 58937 w 111857"/>
                    <a:gd name="connsiteY2" fmla="*/ 26383 h 131142"/>
                    <a:gd name="connsiteX3" fmla="*/ 89023 w 111857"/>
                    <a:gd name="connsiteY3" fmla="*/ 38571 h 131142"/>
                    <a:gd name="connsiteX4" fmla="*/ 91800 w 111857"/>
                    <a:gd name="connsiteY4" fmla="*/ 38571 h 131142"/>
                    <a:gd name="connsiteX5" fmla="*/ 108771 w 111857"/>
                    <a:gd name="connsiteY5" fmla="*/ 23606 h 131142"/>
                    <a:gd name="connsiteX6" fmla="*/ 108771 w 111857"/>
                    <a:gd name="connsiteY6" fmla="*/ 20829 h 131142"/>
                    <a:gd name="connsiteX7" fmla="*/ 56777 w 111857"/>
                    <a:gd name="connsiteY7" fmla="*/ 0 h 131142"/>
                    <a:gd name="connsiteX8" fmla="*/ 5246 w 111857"/>
                    <a:gd name="connsiteY8" fmla="*/ 37491 h 131142"/>
                    <a:gd name="connsiteX9" fmla="*/ 51531 w 111857"/>
                    <a:gd name="connsiteY9" fmla="*/ 77297 h 131142"/>
                    <a:gd name="connsiteX10" fmla="*/ 72977 w 111857"/>
                    <a:gd name="connsiteY10" fmla="*/ 93034 h 131142"/>
                    <a:gd name="connsiteX11" fmla="*/ 55543 w 111857"/>
                    <a:gd name="connsiteY11" fmla="*/ 104760 h 131142"/>
                    <a:gd name="connsiteX12" fmla="*/ 20212 w 111857"/>
                    <a:gd name="connsiteY12" fmla="*/ 88560 h 131142"/>
                    <a:gd name="connsiteX13" fmla="*/ 17434 w 111857"/>
                    <a:gd name="connsiteY13" fmla="*/ 88560 h 131142"/>
                    <a:gd name="connsiteX14" fmla="*/ 0 w 111857"/>
                    <a:gd name="connsiteY14" fmla="*/ 104297 h 131142"/>
                    <a:gd name="connsiteX15" fmla="*/ 0 w 111857"/>
                    <a:gd name="connsiteY15" fmla="*/ 107074 h 131142"/>
                    <a:gd name="connsiteX16" fmla="*/ 58011 w 111857"/>
                    <a:gd name="connsiteY16" fmla="*/ 131143 h 131142"/>
                    <a:gd name="connsiteX17" fmla="*/ 111857 w 111857"/>
                    <a:gd name="connsiteY17" fmla="*/ 92109 h 131142"/>
                    <a:gd name="connsiteX18" fmla="*/ 62794 w 111857"/>
                    <a:gd name="connsiteY18" fmla="*/ 49526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11857" h="131142">
                      <a:moveTo>
                        <a:pt x="62640" y="49680"/>
                      </a:moveTo>
                      <a:cubicBezTo>
                        <a:pt x="48600" y="44434"/>
                        <a:pt x="43200" y="41966"/>
                        <a:pt x="43200" y="36103"/>
                      </a:cubicBezTo>
                      <a:cubicBezTo>
                        <a:pt x="43200" y="30240"/>
                        <a:pt x="48446" y="26383"/>
                        <a:pt x="58937" y="26383"/>
                      </a:cubicBezTo>
                      <a:cubicBezTo>
                        <a:pt x="69429" y="26383"/>
                        <a:pt x="80229" y="30394"/>
                        <a:pt x="89023" y="38571"/>
                      </a:cubicBezTo>
                      <a:lnTo>
                        <a:pt x="91800" y="38571"/>
                      </a:lnTo>
                      <a:lnTo>
                        <a:pt x="108771" y="23606"/>
                      </a:lnTo>
                      <a:lnTo>
                        <a:pt x="108771" y="20829"/>
                      </a:lnTo>
                      <a:cubicBezTo>
                        <a:pt x="98280" y="7869"/>
                        <a:pt x="78994" y="0"/>
                        <a:pt x="56777" y="0"/>
                      </a:cubicBezTo>
                      <a:cubicBezTo>
                        <a:pt x="25766" y="0"/>
                        <a:pt x="5246" y="14811"/>
                        <a:pt x="5246" y="37491"/>
                      </a:cubicBezTo>
                      <a:cubicBezTo>
                        <a:pt x="5246" y="62486"/>
                        <a:pt x="30240" y="70200"/>
                        <a:pt x="51531" y="77297"/>
                      </a:cubicBezTo>
                      <a:cubicBezTo>
                        <a:pt x="63720" y="81617"/>
                        <a:pt x="72977" y="84549"/>
                        <a:pt x="72977" y="93034"/>
                      </a:cubicBezTo>
                      <a:cubicBezTo>
                        <a:pt x="72977" y="99977"/>
                        <a:pt x="66189" y="104760"/>
                        <a:pt x="55543" y="104760"/>
                      </a:cubicBezTo>
                      <a:cubicBezTo>
                        <a:pt x="41503" y="104760"/>
                        <a:pt x="27771" y="97046"/>
                        <a:pt x="20212" y="88560"/>
                      </a:cubicBezTo>
                      <a:lnTo>
                        <a:pt x="17434" y="88560"/>
                      </a:lnTo>
                      <a:lnTo>
                        <a:pt x="0" y="104297"/>
                      </a:lnTo>
                      <a:lnTo>
                        <a:pt x="0" y="107074"/>
                      </a:lnTo>
                      <a:cubicBezTo>
                        <a:pt x="12034" y="121577"/>
                        <a:pt x="32709" y="131143"/>
                        <a:pt x="58011" y="131143"/>
                      </a:cubicBezTo>
                      <a:cubicBezTo>
                        <a:pt x="89331" y="131143"/>
                        <a:pt x="111857" y="116640"/>
                        <a:pt x="111857" y="92109"/>
                      </a:cubicBezTo>
                      <a:cubicBezTo>
                        <a:pt x="111857" y="64029"/>
                        <a:pt x="81617" y="56623"/>
                        <a:pt x="62794" y="49526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3" name="Forme libre : forme 32">
                  <a:extLst>
                    <a:ext uri="{FF2B5EF4-FFF2-40B4-BE49-F238E27FC236}">
                      <a16:creationId xmlns:a16="http://schemas.microsoft.com/office/drawing/2014/main" id="{78FC182A-C72A-0B83-71A6-09208F185668}"/>
                    </a:ext>
                  </a:extLst>
                </p:cNvPr>
                <p:cNvSpPr/>
                <p:nvPr/>
              </p:nvSpPr>
              <p:spPr>
                <a:xfrm>
                  <a:off x="9915865" y="457741"/>
                  <a:ext cx="111857" cy="131142"/>
                </a:xfrm>
                <a:custGeom>
                  <a:avLst/>
                  <a:gdLst>
                    <a:gd name="connsiteX0" fmla="*/ 62640 w 111857"/>
                    <a:gd name="connsiteY0" fmla="*/ 49680 h 131142"/>
                    <a:gd name="connsiteX1" fmla="*/ 43200 w 111857"/>
                    <a:gd name="connsiteY1" fmla="*/ 36103 h 131142"/>
                    <a:gd name="connsiteX2" fmla="*/ 58937 w 111857"/>
                    <a:gd name="connsiteY2" fmla="*/ 26383 h 131142"/>
                    <a:gd name="connsiteX3" fmla="*/ 89023 w 111857"/>
                    <a:gd name="connsiteY3" fmla="*/ 38571 h 131142"/>
                    <a:gd name="connsiteX4" fmla="*/ 91800 w 111857"/>
                    <a:gd name="connsiteY4" fmla="*/ 38571 h 131142"/>
                    <a:gd name="connsiteX5" fmla="*/ 108771 w 111857"/>
                    <a:gd name="connsiteY5" fmla="*/ 23606 h 131142"/>
                    <a:gd name="connsiteX6" fmla="*/ 108771 w 111857"/>
                    <a:gd name="connsiteY6" fmla="*/ 20829 h 131142"/>
                    <a:gd name="connsiteX7" fmla="*/ 56777 w 111857"/>
                    <a:gd name="connsiteY7" fmla="*/ 0 h 131142"/>
                    <a:gd name="connsiteX8" fmla="*/ 5246 w 111857"/>
                    <a:gd name="connsiteY8" fmla="*/ 37491 h 131142"/>
                    <a:gd name="connsiteX9" fmla="*/ 51531 w 111857"/>
                    <a:gd name="connsiteY9" fmla="*/ 77297 h 131142"/>
                    <a:gd name="connsiteX10" fmla="*/ 72977 w 111857"/>
                    <a:gd name="connsiteY10" fmla="*/ 93034 h 131142"/>
                    <a:gd name="connsiteX11" fmla="*/ 55543 w 111857"/>
                    <a:gd name="connsiteY11" fmla="*/ 104760 h 131142"/>
                    <a:gd name="connsiteX12" fmla="*/ 20211 w 111857"/>
                    <a:gd name="connsiteY12" fmla="*/ 88560 h 131142"/>
                    <a:gd name="connsiteX13" fmla="*/ 17434 w 111857"/>
                    <a:gd name="connsiteY13" fmla="*/ 88560 h 131142"/>
                    <a:gd name="connsiteX14" fmla="*/ 0 w 111857"/>
                    <a:gd name="connsiteY14" fmla="*/ 104297 h 131142"/>
                    <a:gd name="connsiteX15" fmla="*/ 0 w 111857"/>
                    <a:gd name="connsiteY15" fmla="*/ 107074 h 131142"/>
                    <a:gd name="connsiteX16" fmla="*/ 58011 w 111857"/>
                    <a:gd name="connsiteY16" fmla="*/ 131143 h 131142"/>
                    <a:gd name="connsiteX17" fmla="*/ 111857 w 111857"/>
                    <a:gd name="connsiteY17" fmla="*/ 92109 h 131142"/>
                    <a:gd name="connsiteX18" fmla="*/ 62794 w 111857"/>
                    <a:gd name="connsiteY18" fmla="*/ 49526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11857" h="131142">
                      <a:moveTo>
                        <a:pt x="62640" y="49680"/>
                      </a:moveTo>
                      <a:cubicBezTo>
                        <a:pt x="48600" y="44434"/>
                        <a:pt x="43200" y="41966"/>
                        <a:pt x="43200" y="36103"/>
                      </a:cubicBezTo>
                      <a:cubicBezTo>
                        <a:pt x="43200" y="30240"/>
                        <a:pt x="48446" y="26383"/>
                        <a:pt x="58937" y="26383"/>
                      </a:cubicBezTo>
                      <a:cubicBezTo>
                        <a:pt x="69429" y="26383"/>
                        <a:pt x="80228" y="30394"/>
                        <a:pt x="89023" y="38571"/>
                      </a:cubicBezTo>
                      <a:lnTo>
                        <a:pt x="91800" y="38571"/>
                      </a:lnTo>
                      <a:lnTo>
                        <a:pt x="108771" y="23606"/>
                      </a:lnTo>
                      <a:lnTo>
                        <a:pt x="108771" y="20829"/>
                      </a:lnTo>
                      <a:cubicBezTo>
                        <a:pt x="98280" y="7869"/>
                        <a:pt x="78994" y="0"/>
                        <a:pt x="56777" y="0"/>
                      </a:cubicBezTo>
                      <a:cubicBezTo>
                        <a:pt x="25766" y="0"/>
                        <a:pt x="5246" y="14811"/>
                        <a:pt x="5246" y="37491"/>
                      </a:cubicBezTo>
                      <a:cubicBezTo>
                        <a:pt x="5246" y="62486"/>
                        <a:pt x="30240" y="70200"/>
                        <a:pt x="51531" y="77297"/>
                      </a:cubicBezTo>
                      <a:cubicBezTo>
                        <a:pt x="63720" y="81617"/>
                        <a:pt x="72977" y="84549"/>
                        <a:pt x="72977" y="93034"/>
                      </a:cubicBezTo>
                      <a:cubicBezTo>
                        <a:pt x="72977" y="99977"/>
                        <a:pt x="66188" y="104760"/>
                        <a:pt x="55543" y="104760"/>
                      </a:cubicBezTo>
                      <a:cubicBezTo>
                        <a:pt x="41503" y="104760"/>
                        <a:pt x="27771" y="97046"/>
                        <a:pt x="20211" y="88560"/>
                      </a:cubicBezTo>
                      <a:lnTo>
                        <a:pt x="17434" y="88560"/>
                      </a:lnTo>
                      <a:lnTo>
                        <a:pt x="0" y="104297"/>
                      </a:lnTo>
                      <a:lnTo>
                        <a:pt x="0" y="107074"/>
                      </a:lnTo>
                      <a:cubicBezTo>
                        <a:pt x="12034" y="121577"/>
                        <a:pt x="32708" y="131143"/>
                        <a:pt x="58011" y="131143"/>
                      </a:cubicBezTo>
                      <a:cubicBezTo>
                        <a:pt x="89331" y="131143"/>
                        <a:pt x="111857" y="116640"/>
                        <a:pt x="111857" y="92109"/>
                      </a:cubicBezTo>
                      <a:cubicBezTo>
                        <a:pt x="111857" y="64029"/>
                        <a:pt x="81617" y="56623"/>
                        <a:pt x="62794" y="49526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4" name="Forme libre : forme 33">
                  <a:extLst>
                    <a:ext uri="{FF2B5EF4-FFF2-40B4-BE49-F238E27FC236}">
                      <a16:creationId xmlns:a16="http://schemas.microsoft.com/office/drawing/2014/main" id="{AB9C8202-4664-B199-827D-F70B4FE31AD3}"/>
                    </a:ext>
                  </a:extLst>
                </p:cNvPr>
                <p:cNvSpPr/>
                <p:nvPr/>
              </p:nvSpPr>
              <p:spPr>
                <a:xfrm>
                  <a:off x="9043688" y="609249"/>
                  <a:ext cx="113554" cy="162617"/>
                </a:xfrm>
                <a:custGeom>
                  <a:avLst/>
                  <a:gdLst>
                    <a:gd name="connsiteX0" fmla="*/ 0 w 113554"/>
                    <a:gd name="connsiteY0" fmla="*/ 162617 h 162617"/>
                    <a:gd name="connsiteX1" fmla="*/ 39034 w 113554"/>
                    <a:gd name="connsiteY1" fmla="*/ 162617 h 162617"/>
                    <a:gd name="connsiteX2" fmla="*/ 39034 w 113554"/>
                    <a:gd name="connsiteY2" fmla="*/ 97046 h 162617"/>
                    <a:gd name="connsiteX3" fmla="*/ 96120 w 113554"/>
                    <a:gd name="connsiteY3" fmla="*/ 97046 h 162617"/>
                    <a:gd name="connsiteX4" fmla="*/ 96120 w 113554"/>
                    <a:gd name="connsiteY4" fmla="*/ 66806 h 162617"/>
                    <a:gd name="connsiteX5" fmla="*/ 39034 w 113554"/>
                    <a:gd name="connsiteY5" fmla="*/ 66806 h 162617"/>
                    <a:gd name="connsiteX6" fmla="*/ 39034 w 113554"/>
                    <a:gd name="connsiteY6" fmla="*/ 31937 h 162617"/>
                    <a:gd name="connsiteX7" fmla="*/ 113554 w 113554"/>
                    <a:gd name="connsiteY7" fmla="*/ 31937 h 162617"/>
                    <a:gd name="connsiteX8" fmla="*/ 113554 w 113554"/>
                    <a:gd name="connsiteY8" fmla="*/ 0 h 162617"/>
                    <a:gd name="connsiteX9" fmla="*/ 0 w 113554"/>
                    <a:gd name="connsiteY9" fmla="*/ 0 h 162617"/>
                    <a:gd name="connsiteX10" fmla="*/ 0 w 113554"/>
                    <a:gd name="connsiteY10" fmla="*/ 162617 h 162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3554" h="162617">
                      <a:moveTo>
                        <a:pt x="0" y="162617"/>
                      </a:moveTo>
                      <a:lnTo>
                        <a:pt x="39034" y="162617"/>
                      </a:lnTo>
                      <a:lnTo>
                        <a:pt x="39034" y="97046"/>
                      </a:lnTo>
                      <a:lnTo>
                        <a:pt x="96120" y="97046"/>
                      </a:lnTo>
                      <a:lnTo>
                        <a:pt x="96120" y="66806"/>
                      </a:lnTo>
                      <a:lnTo>
                        <a:pt x="39034" y="66806"/>
                      </a:lnTo>
                      <a:lnTo>
                        <a:pt x="39034" y="31937"/>
                      </a:lnTo>
                      <a:lnTo>
                        <a:pt x="113554" y="31937"/>
                      </a:lnTo>
                      <a:lnTo>
                        <a:pt x="113554" y="0"/>
                      </a:lnTo>
                      <a:lnTo>
                        <a:pt x="0" y="0"/>
                      </a:lnTo>
                      <a:lnTo>
                        <a:pt x="0" y="162617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5" name="Forme libre : forme 34">
                  <a:extLst>
                    <a:ext uri="{FF2B5EF4-FFF2-40B4-BE49-F238E27FC236}">
                      <a16:creationId xmlns:a16="http://schemas.microsoft.com/office/drawing/2014/main" id="{C08A202A-943C-6951-AE3D-122F57257644}"/>
                    </a:ext>
                  </a:extLst>
                </p:cNvPr>
                <p:cNvSpPr/>
                <p:nvPr/>
              </p:nvSpPr>
              <p:spPr>
                <a:xfrm>
                  <a:off x="9174831" y="643655"/>
                  <a:ext cx="89639" cy="128057"/>
                </a:xfrm>
                <a:custGeom>
                  <a:avLst/>
                  <a:gdLst>
                    <a:gd name="connsiteX0" fmla="*/ 88251 w 89639"/>
                    <a:gd name="connsiteY0" fmla="*/ 5246 h 128057"/>
                    <a:gd name="connsiteX1" fmla="*/ 65263 w 89639"/>
                    <a:gd name="connsiteY1" fmla="*/ 0 h 128057"/>
                    <a:gd name="connsiteX2" fmla="*/ 29314 w 89639"/>
                    <a:gd name="connsiteY2" fmla="*/ 15583 h 128057"/>
                    <a:gd name="connsiteX3" fmla="*/ 0 w 89639"/>
                    <a:gd name="connsiteY3" fmla="*/ 0 h 128057"/>
                    <a:gd name="connsiteX4" fmla="*/ 0 w 89639"/>
                    <a:gd name="connsiteY4" fmla="*/ 128057 h 128057"/>
                    <a:gd name="connsiteX5" fmla="*/ 38571 w 89639"/>
                    <a:gd name="connsiteY5" fmla="*/ 128057 h 128057"/>
                    <a:gd name="connsiteX6" fmla="*/ 38571 w 89639"/>
                    <a:gd name="connsiteY6" fmla="*/ 59709 h 128057"/>
                    <a:gd name="connsiteX7" fmla="*/ 62331 w 89639"/>
                    <a:gd name="connsiteY7" fmla="*/ 32709 h 128057"/>
                    <a:gd name="connsiteX8" fmla="*/ 79303 w 89639"/>
                    <a:gd name="connsiteY8" fmla="*/ 36720 h 128057"/>
                    <a:gd name="connsiteX9" fmla="*/ 81617 w 89639"/>
                    <a:gd name="connsiteY9" fmla="*/ 35486 h 128057"/>
                    <a:gd name="connsiteX10" fmla="*/ 89640 w 89639"/>
                    <a:gd name="connsiteY10" fmla="*/ 8023 h 128057"/>
                    <a:gd name="connsiteX11" fmla="*/ 88406 w 89639"/>
                    <a:gd name="connsiteY11" fmla="*/ 5246 h 128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9639" h="128057">
                      <a:moveTo>
                        <a:pt x="88251" y="5246"/>
                      </a:moveTo>
                      <a:cubicBezTo>
                        <a:pt x="81000" y="1697"/>
                        <a:pt x="73749" y="0"/>
                        <a:pt x="65263" y="0"/>
                      </a:cubicBezTo>
                      <a:cubicBezTo>
                        <a:pt x="51223" y="0"/>
                        <a:pt x="38571" y="5709"/>
                        <a:pt x="29314" y="15583"/>
                      </a:cubicBezTo>
                      <a:cubicBezTo>
                        <a:pt x="24840" y="5400"/>
                        <a:pt x="10491" y="0"/>
                        <a:pt x="0" y="0"/>
                      </a:cubicBezTo>
                      <a:lnTo>
                        <a:pt x="0" y="128057"/>
                      </a:lnTo>
                      <a:lnTo>
                        <a:pt x="38571" y="128057"/>
                      </a:lnTo>
                      <a:lnTo>
                        <a:pt x="38571" y="59709"/>
                      </a:lnTo>
                      <a:cubicBezTo>
                        <a:pt x="38571" y="42274"/>
                        <a:pt x="49371" y="32709"/>
                        <a:pt x="62331" y="32709"/>
                      </a:cubicBezTo>
                      <a:cubicBezTo>
                        <a:pt x="68657" y="32709"/>
                        <a:pt x="73131" y="33634"/>
                        <a:pt x="79303" y="36720"/>
                      </a:cubicBezTo>
                      <a:lnTo>
                        <a:pt x="81617" y="35486"/>
                      </a:lnTo>
                      <a:lnTo>
                        <a:pt x="89640" y="8023"/>
                      </a:lnTo>
                      <a:lnTo>
                        <a:pt x="88406" y="5246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6" name="Forme libre : forme 35">
                  <a:extLst>
                    <a:ext uri="{FF2B5EF4-FFF2-40B4-BE49-F238E27FC236}">
                      <a16:creationId xmlns:a16="http://schemas.microsoft.com/office/drawing/2014/main" id="{45E15F3E-76F9-05B0-30E4-9C24C7869F18}"/>
                    </a:ext>
                  </a:extLst>
                </p:cNvPr>
                <p:cNvSpPr/>
                <p:nvPr/>
              </p:nvSpPr>
              <p:spPr>
                <a:xfrm>
                  <a:off x="9261077" y="643500"/>
                  <a:ext cx="122194" cy="131142"/>
                </a:xfrm>
                <a:custGeom>
                  <a:avLst/>
                  <a:gdLst>
                    <a:gd name="connsiteX0" fmla="*/ 61406 w 122194"/>
                    <a:gd name="connsiteY0" fmla="*/ 154 h 131142"/>
                    <a:gd name="connsiteX1" fmla="*/ 7406 w 122194"/>
                    <a:gd name="connsiteY1" fmla="*/ 20366 h 131142"/>
                    <a:gd name="connsiteX2" fmla="*/ 7406 w 122194"/>
                    <a:gd name="connsiteY2" fmla="*/ 23143 h 131142"/>
                    <a:gd name="connsiteX3" fmla="*/ 24686 w 122194"/>
                    <a:gd name="connsiteY3" fmla="*/ 39651 h 131142"/>
                    <a:gd name="connsiteX4" fmla="*/ 27463 w 122194"/>
                    <a:gd name="connsiteY4" fmla="*/ 39651 h 131142"/>
                    <a:gd name="connsiteX5" fmla="*/ 57240 w 122194"/>
                    <a:gd name="connsiteY5" fmla="*/ 27617 h 131142"/>
                    <a:gd name="connsiteX6" fmla="*/ 84549 w 122194"/>
                    <a:gd name="connsiteY6" fmla="*/ 49063 h 131142"/>
                    <a:gd name="connsiteX7" fmla="*/ 84549 w 122194"/>
                    <a:gd name="connsiteY7" fmla="*/ 54617 h 131142"/>
                    <a:gd name="connsiteX8" fmla="*/ 56314 w 122194"/>
                    <a:gd name="connsiteY8" fmla="*/ 50143 h 131142"/>
                    <a:gd name="connsiteX9" fmla="*/ 0 w 122194"/>
                    <a:gd name="connsiteY9" fmla="*/ 90103 h 131142"/>
                    <a:gd name="connsiteX10" fmla="*/ 50760 w 122194"/>
                    <a:gd name="connsiteY10" fmla="*/ 131143 h 131142"/>
                    <a:gd name="connsiteX11" fmla="*/ 92109 w 122194"/>
                    <a:gd name="connsiteY11" fmla="*/ 116949 h 131142"/>
                    <a:gd name="connsiteX12" fmla="*/ 122194 w 122194"/>
                    <a:gd name="connsiteY12" fmla="*/ 131143 h 131142"/>
                    <a:gd name="connsiteX13" fmla="*/ 122194 w 122194"/>
                    <a:gd name="connsiteY13" fmla="*/ 48600 h 131142"/>
                    <a:gd name="connsiteX14" fmla="*/ 61714 w 122194"/>
                    <a:gd name="connsiteY14" fmla="*/ 0 h 131142"/>
                    <a:gd name="connsiteX15" fmla="*/ 84394 w 122194"/>
                    <a:gd name="connsiteY15" fmla="*/ 85474 h 131142"/>
                    <a:gd name="connsiteX16" fmla="*/ 59091 w 122194"/>
                    <a:gd name="connsiteY16" fmla="*/ 106766 h 131142"/>
                    <a:gd name="connsiteX17" fmla="*/ 37800 w 122194"/>
                    <a:gd name="connsiteY17" fmla="*/ 89949 h 131142"/>
                    <a:gd name="connsiteX18" fmla="*/ 62023 w 122194"/>
                    <a:gd name="connsiteY18" fmla="*/ 72669 h 131142"/>
                    <a:gd name="connsiteX19" fmla="*/ 84240 w 122194"/>
                    <a:gd name="connsiteY19" fmla="*/ 76989 h 131142"/>
                    <a:gd name="connsiteX20" fmla="*/ 84240 w 122194"/>
                    <a:gd name="connsiteY20" fmla="*/ 85474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22194" h="131142">
                      <a:moveTo>
                        <a:pt x="61406" y="154"/>
                      </a:moveTo>
                      <a:cubicBezTo>
                        <a:pt x="38571" y="154"/>
                        <a:pt x="20674" y="7869"/>
                        <a:pt x="7406" y="20366"/>
                      </a:cubicBezTo>
                      <a:lnTo>
                        <a:pt x="7406" y="23143"/>
                      </a:lnTo>
                      <a:lnTo>
                        <a:pt x="24686" y="39651"/>
                      </a:lnTo>
                      <a:lnTo>
                        <a:pt x="27463" y="39651"/>
                      </a:lnTo>
                      <a:cubicBezTo>
                        <a:pt x="34251" y="33171"/>
                        <a:pt x="44434" y="27617"/>
                        <a:pt x="57240" y="27617"/>
                      </a:cubicBezTo>
                      <a:cubicBezTo>
                        <a:pt x="72514" y="27617"/>
                        <a:pt x="84549" y="35640"/>
                        <a:pt x="84549" y="49063"/>
                      </a:cubicBezTo>
                      <a:lnTo>
                        <a:pt x="84549" y="54617"/>
                      </a:lnTo>
                      <a:cubicBezTo>
                        <a:pt x="76526" y="51840"/>
                        <a:pt x="67577" y="50143"/>
                        <a:pt x="56314" y="50143"/>
                      </a:cubicBezTo>
                      <a:cubicBezTo>
                        <a:pt x="25611" y="50143"/>
                        <a:pt x="0" y="62949"/>
                        <a:pt x="0" y="90103"/>
                      </a:cubicBezTo>
                      <a:cubicBezTo>
                        <a:pt x="0" y="117257"/>
                        <a:pt x="23451" y="131143"/>
                        <a:pt x="50760" y="131143"/>
                      </a:cubicBezTo>
                      <a:cubicBezTo>
                        <a:pt x="67269" y="131143"/>
                        <a:pt x="81463" y="125589"/>
                        <a:pt x="92109" y="116949"/>
                      </a:cubicBezTo>
                      <a:cubicBezTo>
                        <a:pt x="97354" y="126514"/>
                        <a:pt x="110931" y="131143"/>
                        <a:pt x="122194" y="131143"/>
                      </a:cubicBezTo>
                      <a:lnTo>
                        <a:pt x="122194" y="48600"/>
                      </a:lnTo>
                      <a:cubicBezTo>
                        <a:pt x="122194" y="13114"/>
                        <a:pt x="90720" y="0"/>
                        <a:pt x="61714" y="0"/>
                      </a:cubicBezTo>
                      <a:close/>
                      <a:moveTo>
                        <a:pt x="84394" y="85474"/>
                      </a:moveTo>
                      <a:cubicBezTo>
                        <a:pt x="84394" y="97200"/>
                        <a:pt x="73131" y="106766"/>
                        <a:pt x="59091" y="106766"/>
                      </a:cubicBezTo>
                      <a:cubicBezTo>
                        <a:pt x="48137" y="106766"/>
                        <a:pt x="37800" y="100749"/>
                        <a:pt x="37800" y="89949"/>
                      </a:cubicBezTo>
                      <a:cubicBezTo>
                        <a:pt x="37800" y="79149"/>
                        <a:pt x="46594" y="72669"/>
                        <a:pt x="62023" y="72669"/>
                      </a:cubicBezTo>
                      <a:cubicBezTo>
                        <a:pt x="71280" y="72669"/>
                        <a:pt x="79457" y="75137"/>
                        <a:pt x="84240" y="76989"/>
                      </a:cubicBezTo>
                      <a:lnTo>
                        <a:pt x="84240" y="85474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7" name="Forme libre : forme 36">
                  <a:extLst>
                    <a:ext uri="{FF2B5EF4-FFF2-40B4-BE49-F238E27FC236}">
                      <a16:creationId xmlns:a16="http://schemas.microsoft.com/office/drawing/2014/main" id="{2283230C-C08C-05EE-4416-3926A973C22B}"/>
                    </a:ext>
                  </a:extLst>
                </p:cNvPr>
                <p:cNvSpPr/>
                <p:nvPr/>
              </p:nvSpPr>
              <p:spPr>
                <a:xfrm>
                  <a:off x="9543111" y="643655"/>
                  <a:ext cx="120960" cy="131142"/>
                </a:xfrm>
                <a:custGeom>
                  <a:avLst/>
                  <a:gdLst>
                    <a:gd name="connsiteX0" fmla="*/ 68966 w 120960"/>
                    <a:gd name="connsiteY0" fmla="*/ 0 h 131142"/>
                    <a:gd name="connsiteX1" fmla="*/ 0 w 120960"/>
                    <a:gd name="connsiteY1" fmla="*/ 65571 h 131142"/>
                    <a:gd name="connsiteX2" fmla="*/ 68966 w 120960"/>
                    <a:gd name="connsiteY2" fmla="*/ 131143 h 131142"/>
                    <a:gd name="connsiteX3" fmla="*/ 120806 w 120960"/>
                    <a:gd name="connsiteY3" fmla="*/ 109080 h 131142"/>
                    <a:gd name="connsiteX4" fmla="*/ 120806 w 120960"/>
                    <a:gd name="connsiteY4" fmla="*/ 106303 h 131142"/>
                    <a:gd name="connsiteX5" fmla="*/ 99360 w 120960"/>
                    <a:gd name="connsiteY5" fmla="*/ 86554 h 131142"/>
                    <a:gd name="connsiteX6" fmla="*/ 96429 w 120960"/>
                    <a:gd name="connsiteY6" fmla="*/ 86554 h 131142"/>
                    <a:gd name="connsiteX7" fmla="*/ 70971 w 120960"/>
                    <a:gd name="connsiteY7" fmla="*/ 98126 h 131142"/>
                    <a:gd name="connsiteX8" fmla="*/ 39497 w 120960"/>
                    <a:gd name="connsiteY8" fmla="*/ 65571 h 131142"/>
                    <a:gd name="connsiteX9" fmla="*/ 70817 w 120960"/>
                    <a:gd name="connsiteY9" fmla="*/ 33017 h 131142"/>
                    <a:gd name="connsiteX10" fmla="*/ 96583 w 120960"/>
                    <a:gd name="connsiteY10" fmla="*/ 44589 h 131142"/>
                    <a:gd name="connsiteX11" fmla="*/ 99514 w 120960"/>
                    <a:gd name="connsiteY11" fmla="*/ 44589 h 131142"/>
                    <a:gd name="connsiteX12" fmla="*/ 120960 w 120960"/>
                    <a:gd name="connsiteY12" fmla="*/ 24840 h 131142"/>
                    <a:gd name="connsiteX13" fmla="*/ 120960 w 120960"/>
                    <a:gd name="connsiteY13" fmla="*/ 22063 h 131142"/>
                    <a:gd name="connsiteX14" fmla="*/ 69120 w 120960"/>
                    <a:gd name="connsiteY14" fmla="*/ 0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20960" h="131142">
                      <a:moveTo>
                        <a:pt x="68966" y="0"/>
                      </a:moveTo>
                      <a:cubicBezTo>
                        <a:pt x="29160" y="0"/>
                        <a:pt x="0" y="27771"/>
                        <a:pt x="0" y="65571"/>
                      </a:cubicBezTo>
                      <a:cubicBezTo>
                        <a:pt x="0" y="103371"/>
                        <a:pt x="29314" y="131143"/>
                        <a:pt x="68966" y="131143"/>
                      </a:cubicBezTo>
                      <a:cubicBezTo>
                        <a:pt x="91954" y="131143"/>
                        <a:pt x="109543" y="121577"/>
                        <a:pt x="120806" y="109080"/>
                      </a:cubicBezTo>
                      <a:lnTo>
                        <a:pt x="120806" y="106303"/>
                      </a:lnTo>
                      <a:lnTo>
                        <a:pt x="99360" y="86554"/>
                      </a:lnTo>
                      <a:lnTo>
                        <a:pt x="96429" y="86554"/>
                      </a:lnTo>
                      <a:cubicBezTo>
                        <a:pt x="90103" y="94269"/>
                        <a:pt x="80846" y="98126"/>
                        <a:pt x="70971" y="98126"/>
                      </a:cubicBezTo>
                      <a:cubicBezTo>
                        <a:pt x="51686" y="98126"/>
                        <a:pt x="39497" y="84549"/>
                        <a:pt x="39497" y="65571"/>
                      </a:cubicBezTo>
                      <a:cubicBezTo>
                        <a:pt x="39497" y="46594"/>
                        <a:pt x="52303" y="33017"/>
                        <a:pt x="70817" y="33017"/>
                      </a:cubicBezTo>
                      <a:cubicBezTo>
                        <a:pt x="81309" y="33017"/>
                        <a:pt x="90257" y="37337"/>
                        <a:pt x="96583" y="44589"/>
                      </a:cubicBezTo>
                      <a:lnTo>
                        <a:pt x="99514" y="44589"/>
                      </a:lnTo>
                      <a:lnTo>
                        <a:pt x="120960" y="24840"/>
                      </a:lnTo>
                      <a:lnTo>
                        <a:pt x="120960" y="22063"/>
                      </a:lnTo>
                      <a:cubicBezTo>
                        <a:pt x="109697" y="9566"/>
                        <a:pt x="92263" y="0"/>
                        <a:pt x="69120" y="0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8" name="Forme libre : forme 37">
                  <a:extLst>
                    <a:ext uri="{FF2B5EF4-FFF2-40B4-BE49-F238E27FC236}">
                      <a16:creationId xmlns:a16="http://schemas.microsoft.com/office/drawing/2014/main" id="{235E9A38-6BEC-A0EE-1C83-4FBEE4C53D60}"/>
                    </a:ext>
                  </a:extLst>
                </p:cNvPr>
                <p:cNvSpPr/>
                <p:nvPr/>
              </p:nvSpPr>
              <p:spPr>
                <a:xfrm>
                  <a:off x="9667619" y="643500"/>
                  <a:ext cx="133611" cy="131142"/>
                </a:xfrm>
                <a:custGeom>
                  <a:avLst/>
                  <a:gdLst>
                    <a:gd name="connsiteX0" fmla="*/ 67269 w 133611"/>
                    <a:gd name="connsiteY0" fmla="*/ 154 h 131142"/>
                    <a:gd name="connsiteX1" fmla="*/ 0 w 133611"/>
                    <a:gd name="connsiteY1" fmla="*/ 65880 h 131142"/>
                    <a:gd name="connsiteX2" fmla="*/ 70971 w 133611"/>
                    <a:gd name="connsiteY2" fmla="*/ 131143 h 131142"/>
                    <a:gd name="connsiteX3" fmla="*/ 127749 w 133611"/>
                    <a:gd name="connsiteY3" fmla="*/ 108309 h 131142"/>
                    <a:gd name="connsiteX4" fmla="*/ 127749 w 133611"/>
                    <a:gd name="connsiteY4" fmla="*/ 105531 h 131142"/>
                    <a:gd name="connsiteX5" fmla="*/ 110314 w 133611"/>
                    <a:gd name="connsiteY5" fmla="*/ 88714 h 131142"/>
                    <a:gd name="connsiteX6" fmla="*/ 107537 w 133611"/>
                    <a:gd name="connsiteY6" fmla="*/ 88714 h 131142"/>
                    <a:gd name="connsiteX7" fmla="*/ 72823 w 133611"/>
                    <a:gd name="connsiteY7" fmla="*/ 102446 h 131142"/>
                    <a:gd name="connsiteX8" fmla="*/ 37491 w 133611"/>
                    <a:gd name="connsiteY8" fmla="*/ 74983 h 131142"/>
                    <a:gd name="connsiteX9" fmla="*/ 132840 w 133611"/>
                    <a:gd name="connsiteY9" fmla="*/ 74983 h 131142"/>
                    <a:gd name="connsiteX10" fmla="*/ 133611 w 133611"/>
                    <a:gd name="connsiteY10" fmla="*/ 64800 h 131142"/>
                    <a:gd name="connsiteX11" fmla="*/ 67269 w 133611"/>
                    <a:gd name="connsiteY11" fmla="*/ 0 h 131142"/>
                    <a:gd name="connsiteX12" fmla="*/ 37337 w 133611"/>
                    <a:gd name="connsiteY12" fmla="*/ 55234 h 131142"/>
                    <a:gd name="connsiteX13" fmla="*/ 67114 w 133611"/>
                    <a:gd name="connsiteY13" fmla="*/ 27463 h 131142"/>
                    <a:gd name="connsiteX14" fmla="*/ 96583 w 133611"/>
                    <a:gd name="connsiteY14" fmla="*/ 55234 h 131142"/>
                    <a:gd name="connsiteX15" fmla="*/ 37337 w 133611"/>
                    <a:gd name="connsiteY15" fmla="*/ 55234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33611" h="131142">
                      <a:moveTo>
                        <a:pt x="67269" y="154"/>
                      </a:moveTo>
                      <a:cubicBezTo>
                        <a:pt x="27000" y="154"/>
                        <a:pt x="0" y="27617"/>
                        <a:pt x="0" y="65880"/>
                      </a:cubicBezTo>
                      <a:cubicBezTo>
                        <a:pt x="0" y="108617"/>
                        <a:pt x="33480" y="131143"/>
                        <a:pt x="70971" y="131143"/>
                      </a:cubicBezTo>
                      <a:cubicBezTo>
                        <a:pt x="90720" y="131143"/>
                        <a:pt x="113709" y="124817"/>
                        <a:pt x="127749" y="108309"/>
                      </a:cubicBezTo>
                      <a:lnTo>
                        <a:pt x="127749" y="105531"/>
                      </a:lnTo>
                      <a:lnTo>
                        <a:pt x="110314" y="88714"/>
                      </a:lnTo>
                      <a:lnTo>
                        <a:pt x="107537" y="88714"/>
                      </a:lnTo>
                      <a:cubicBezTo>
                        <a:pt x="99206" y="97663"/>
                        <a:pt x="86091" y="102446"/>
                        <a:pt x="72823" y="102446"/>
                      </a:cubicBezTo>
                      <a:cubicBezTo>
                        <a:pt x="55389" y="102446"/>
                        <a:pt x="39806" y="93651"/>
                        <a:pt x="37491" y="74983"/>
                      </a:cubicBezTo>
                      <a:lnTo>
                        <a:pt x="132840" y="74983"/>
                      </a:lnTo>
                      <a:cubicBezTo>
                        <a:pt x="133303" y="71743"/>
                        <a:pt x="133611" y="68503"/>
                        <a:pt x="133611" y="64800"/>
                      </a:cubicBezTo>
                      <a:cubicBezTo>
                        <a:pt x="133611" y="27000"/>
                        <a:pt x="107074" y="0"/>
                        <a:pt x="67269" y="0"/>
                      </a:cubicBezTo>
                      <a:close/>
                      <a:moveTo>
                        <a:pt x="37337" y="55234"/>
                      </a:moveTo>
                      <a:cubicBezTo>
                        <a:pt x="38571" y="37954"/>
                        <a:pt x="50606" y="27463"/>
                        <a:pt x="67114" y="27463"/>
                      </a:cubicBezTo>
                      <a:cubicBezTo>
                        <a:pt x="83623" y="27463"/>
                        <a:pt x="95194" y="37491"/>
                        <a:pt x="96583" y="55234"/>
                      </a:cubicBezTo>
                      <a:lnTo>
                        <a:pt x="37337" y="55234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9" name="Forme libre : forme 38">
                  <a:extLst>
                    <a:ext uri="{FF2B5EF4-FFF2-40B4-BE49-F238E27FC236}">
                      <a16:creationId xmlns:a16="http://schemas.microsoft.com/office/drawing/2014/main" id="{1150DAEC-7E7D-638D-1002-E97BEAB08B9C}"/>
                    </a:ext>
                  </a:extLst>
                </p:cNvPr>
                <p:cNvSpPr/>
                <p:nvPr/>
              </p:nvSpPr>
              <p:spPr>
                <a:xfrm>
                  <a:off x="9405179" y="643655"/>
                  <a:ext cx="123737" cy="128057"/>
                </a:xfrm>
                <a:custGeom>
                  <a:avLst/>
                  <a:gdLst>
                    <a:gd name="connsiteX0" fmla="*/ 70817 w 123737"/>
                    <a:gd name="connsiteY0" fmla="*/ 0 h 128057"/>
                    <a:gd name="connsiteX1" fmla="*/ 30549 w 123737"/>
                    <a:gd name="connsiteY1" fmla="*/ 14040 h 128057"/>
                    <a:gd name="connsiteX2" fmla="*/ 0 w 123737"/>
                    <a:gd name="connsiteY2" fmla="*/ 0 h 128057"/>
                    <a:gd name="connsiteX3" fmla="*/ 0 w 123737"/>
                    <a:gd name="connsiteY3" fmla="*/ 128057 h 128057"/>
                    <a:gd name="connsiteX4" fmla="*/ 38726 w 123737"/>
                    <a:gd name="connsiteY4" fmla="*/ 128057 h 128057"/>
                    <a:gd name="connsiteX5" fmla="*/ 38726 w 123737"/>
                    <a:gd name="connsiteY5" fmla="*/ 56777 h 128057"/>
                    <a:gd name="connsiteX6" fmla="*/ 62177 w 123737"/>
                    <a:gd name="connsiteY6" fmla="*/ 32709 h 128057"/>
                    <a:gd name="connsiteX7" fmla="*/ 85011 w 123737"/>
                    <a:gd name="connsiteY7" fmla="*/ 56777 h 128057"/>
                    <a:gd name="connsiteX8" fmla="*/ 85011 w 123737"/>
                    <a:gd name="connsiteY8" fmla="*/ 128057 h 128057"/>
                    <a:gd name="connsiteX9" fmla="*/ 123737 w 123737"/>
                    <a:gd name="connsiteY9" fmla="*/ 128057 h 128057"/>
                    <a:gd name="connsiteX10" fmla="*/ 123737 w 123737"/>
                    <a:gd name="connsiteY10" fmla="*/ 54000 h 128057"/>
                    <a:gd name="connsiteX11" fmla="*/ 70663 w 123737"/>
                    <a:gd name="connsiteY11" fmla="*/ 0 h 128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3737" h="128057">
                      <a:moveTo>
                        <a:pt x="70817" y="0"/>
                      </a:moveTo>
                      <a:cubicBezTo>
                        <a:pt x="54617" y="0"/>
                        <a:pt x="40731" y="5554"/>
                        <a:pt x="30549" y="14040"/>
                      </a:cubicBezTo>
                      <a:cubicBezTo>
                        <a:pt x="25611" y="4783"/>
                        <a:pt x="11571" y="0"/>
                        <a:pt x="0" y="0"/>
                      </a:cubicBezTo>
                      <a:lnTo>
                        <a:pt x="0" y="128057"/>
                      </a:lnTo>
                      <a:lnTo>
                        <a:pt x="38726" y="128057"/>
                      </a:lnTo>
                      <a:lnTo>
                        <a:pt x="38726" y="56777"/>
                      </a:lnTo>
                      <a:cubicBezTo>
                        <a:pt x="38726" y="42737"/>
                        <a:pt x="47674" y="32709"/>
                        <a:pt x="62177" y="32709"/>
                      </a:cubicBezTo>
                      <a:cubicBezTo>
                        <a:pt x="76680" y="32709"/>
                        <a:pt x="85011" y="42737"/>
                        <a:pt x="85011" y="56777"/>
                      </a:cubicBezTo>
                      <a:lnTo>
                        <a:pt x="85011" y="128057"/>
                      </a:lnTo>
                      <a:lnTo>
                        <a:pt x="123737" y="128057"/>
                      </a:lnTo>
                      <a:lnTo>
                        <a:pt x="123737" y="54000"/>
                      </a:lnTo>
                      <a:cubicBezTo>
                        <a:pt x="123737" y="21291"/>
                        <a:pt x="102446" y="0"/>
                        <a:pt x="70663" y="0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sp>
            <p:nvSpPr>
              <p:cNvPr id="24" name="Forme libre : forme 23">
                <a:extLst>
                  <a:ext uri="{FF2B5EF4-FFF2-40B4-BE49-F238E27FC236}">
                    <a16:creationId xmlns:a16="http://schemas.microsoft.com/office/drawing/2014/main" id="{1F407842-AA90-136C-F9A7-6491BEDD3A63}"/>
                  </a:ext>
                </a:extLst>
              </p:cNvPr>
              <p:cNvSpPr/>
              <p:nvPr/>
            </p:nvSpPr>
            <p:spPr>
              <a:xfrm>
                <a:off x="9456094" y="402043"/>
                <a:ext cx="44588" cy="44588"/>
              </a:xfrm>
              <a:custGeom>
                <a:avLst/>
                <a:gdLst>
                  <a:gd name="connsiteX0" fmla="*/ 22217 w 44588"/>
                  <a:gd name="connsiteY0" fmla="*/ 44589 h 44588"/>
                  <a:gd name="connsiteX1" fmla="*/ 44589 w 44588"/>
                  <a:gd name="connsiteY1" fmla="*/ 22371 h 44588"/>
                  <a:gd name="connsiteX2" fmla="*/ 22217 w 44588"/>
                  <a:gd name="connsiteY2" fmla="*/ 0 h 44588"/>
                  <a:gd name="connsiteX3" fmla="*/ 0 w 44588"/>
                  <a:gd name="connsiteY3" fmla="*/ 22371 h 44588"/>
                  <a:gd name="connsiteX4" fmla="*/ 22217 w 44588"/>
                  <a:gd name="connsiteY4" fmla="*/ 44589 h 44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588" h="44588">
                    <a:moveTo>
                      <a:pt x="22217" y="44589"/>
                    </a:moveTo>
                    <a:cubicBezTo>
                      <a:pt x="34560" y="44589"/>
                      <a:pt x="44589" y="34714"/>
                      <a:pt x="44589" y="22371"/>
                    </a:cubicBezTo>
                    <a:cubicBezTo>
                      <a:pt x="44589" y="10029"/>
                      <a:pt x="34560" y="0"/>
                      <a:pt x="22217" y="0"/>
                    </a:cubicBezTo>
                    <a:cubicBezTo>
                      <a:pt x="9874" y="0"/>
                      <a:pt x="0" y="10029"/>
                      <a:pt x="0" y="22371"/>
                    </a:cubicBezTo>
                    <a:cubicBezTo>
                      <a:pt x="0" y="34714"/>
                      <a:pt x="9874" y="44589"/>
                      <a:pt x="22217" y="44589"/>
                    </a:cubicBezTo>
                    <a:close/>
                  </a:path>
                </a:pathLst>
              </a:custGeom>
              <a:solidFill>
                <a:srgbClr val="010101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890740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2">
          <p15:clr>
            <a:srgbClr val="FBAE40"/>
          </p15:clr>
        </p15:guide>
        <p15:guide id="2" orient="horz" pos="4020">
          <p15:clr>
            <a:srgbClr val="FBAE40"/>
          </p15:clr>
        </p15:guide>
        <p15:guide id="3" pos="302">
          <p15:clr>
            <a:srgbClr val="FBAE40"/>
          </p15:clr>
        </p15:guide>
        <p15:guide id="4" orient="horz" pos="754">
          <p15:clr>
            <a:srgbClr val="FBAE40"/>
          </p15:clr>
        </p15:guide>
        <p15:guide id="5" pos="733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95170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70" userDrawn="1">
          <p15:clr>
            <a:srgbClr val="FBAE40"/>
          </p15:clr>
        </p15:guide>
        <p15:guide id="3" orient="horz" pos="3974" userDrawn="1">
          <p15:clr>
            <a:srgbClr val="FBAE40"/>
          </p15:clr>
        </p15:guide>
        <p15:guide id="4" orient="horz" pos="346" userDrawn="1">
          <p15:clr>
            <a:srgbClr val="FBAE40"/>
          </p15:clr>
        </p15:guide>
        <p15:guide id="5" pos="7310" userDrawn="1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lettes couleu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e 12">
            <a:extLst>
              <a:ext uri="{FF2B5EF4-FFF2-40B4-BE49-F238E27FC236}">
                <a16:creationId xmlns:a16="http://schemas.microsoft.com/office/drawing/2014/main" id="{8ABF2335-AC27-8D50-89ED-B108CCDDDD8F}"/>
              </a:ext>
            </a:extLst>
          </p:cNvPr>
          <p:cNvGrpSpPr/>
          <p:nvPr userDrawn="1"/>
        </p:nvGrpSpPr>
        <p:grpSpPr>
          <a:xfrm>
            <a:off x="1123162" y="550398"/>
            <a:ext cx="4520732" cy="3264580"/>
            <a:chOff x="587375" y="549274"/>
            <a:chExt cx="4520732" cy="3264580"/>
          </a:xfrm>
        </p:grpSpPr>
        <p:sp>
          <p:nvSpPr>
            <p:cNvPr id="2" name="ZoneTexte 1">
              <a:extLst>
                <a:ext uri="{FF2B5EF4-FFF2-40B4-BE49-F238E27FC236}">
                  <a16:creationId xmlns:a16="http://schemas.microsoft.com/office/drawing/2014/main" id="{8E7A00B4-0359-EE72-4AAE-DBBDECD71524}"/>
                </a:ext>
              </a:extLst>
            </p:cNvPr>
            <p:cNvSpPr txBox="1"/>
            <p:nvPr userDrawn="1"/>
          </p:nvSpPr>
          <p:spPr>
            <a:xfrm>
              <a:off x="587375" y="549274"/>
              <a:ext cx="4520732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r-FR" sz="1200">
                  <a:solidFill>
                    <a:srgbClr val="000091"/>
                  </a:solidFill>
                </a:rPr>
                <a:t>PALETTE DE COULEURS PRINCIPALES</a:t>
              </a: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C6C8BFEC-566A-479C-5BEB-AA4EA463637F}"/>
                </a:ext>
              </a:extLst>
            </p:cNvPr>
            <p:cNvSpPr/>
            <p:nvPr userDrawn="1"/>
          </p:nvSpPr>
          <p:spPr>
            <a:xfrm>
              <a:off x="587375" y="933854"/>
              <a:ext cx="1440000" cy="1440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/>
                <a:t>R V B</a:t>
              </a:r>
            </a:p>
            <a:p>
              <a:pPr algn="ctr"/>
              <a:r>
                <a:rPr lang="fr-FR" sz="1400"/>
                <a:t>0 / 0 / 145</a:t>
              </a: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35D4CC6C-9798-A689-CFD1-2965A894F0F3}"/>
                </a:ext>
              </a:extLst>
            </p:cNvPr>
            <p:cNvSpPr/>
            <p:nvPr userDrawn="1"/>
          </p:nvSpPr>
          <p:spPr>
            <a:xfrm>
              <a:off x="587375" y="2373854"/>
              <a:ext cx="1440000" cy="1440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/>
                <a:t>R V B</a:t>
              </a:r>
            </a:p>
            <a:p>
              <a:pPr algn="ctr"/>
              <a:r>
                <a:rPr lang="fr-FR" sz="1400"/>
                <a:t>225 / 0 / 15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EF22628-6B52-3B1B-39BA-C8D6C9AC66FD}"/>
                </a:ext>
              </a:extLst>
            </p:cNvPr>
            <p:cNvSpPr/>
            <p:nvPr userDrawn="1"/>
          </p:nvSpPr>
          <p:spPr>
            <a:xfrm>
              <a:off x="2228107" y="933854"/>
              <a:ext cx="1440000" cy="144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/>
                <a:t>R V B</a:t>
              </a:r>
            </a:p>
            <a:p>
              <a:pPr algn="ctr"/>
              <a:r>
                <a:rPr lang="fr-FR" sz="1400"/>
                <a:t>66 / 42 / 255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0BC6ACB-7F05-2F23-EF66-9C73153837C6}"/>
                </a:ext>
              </a:extLst>
            </p:cNvPr>
            <p:cNvSpPr/>
            <p:nvPr userDrawn="1"/>
          </p:nvSpPr>
          <p:spPr>
            <a:xfrm>
              <a:off x="2228107" y="2373854"/>
              <a:ext cx="1440000" cy="1440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/>
                <a:t>R V B</a:t>
              </a:r>
            </a:p>
            <a:p>
              <a:pPr algn="ctr"/>
              <a:r>
                <a:rPr lang="fr-FR" sz="1400"/>
                <a:t>255 / 115 / 82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A1C5D41-6B1B-93B1-2E9E-C766060B3C4B}"/>
                </a:ext>
              </a:extLst>
            </p:cNvPr>
            <p:cNvSpPr/>
            <p:nvPr userDrawn="1"/>
          </p:nvSpPr>
          <p:spPr>
            <a:xfrm>
              <a:off x="3668107" y="933854"/>
              <a:ext cx="1440000" cy="1440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/>
                <a:t>R V B</a:t>
              </a:r>
            </a:p>
            <a:p>
              <a:pPr algn="ctr"/>
              <a:r>
                <a:rPr lang="fr-FR" sz="1400"/>
                <a:t>4 / 37 / 185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2D835E7-A922-BA28-EFFD-85C2991BF665}"/>
                </a:ext>
              </a:extLst>
            </p:cNvPr>
            <p:cNvSpPr/>
            <p:nvPr userDrawn="1"/>
          </p:nvSpPr>
          <p:spPr>
            <a:xfrm>
              <a:off x="3668107" y="2373854"/>
              <a:ext cx="1440000" cy="1440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/>
                <a:t>R V B</a:t>
              </a:r>
            </a:p>
            <a:p>
              <a:pPr algn="ctr"/>
              <a:r>
                <a:rPr lang="fr-FR" sz="1400"/>
                <a:t>239 / 20 / 75</a:t>
              </a:r>
            </a:p>
          </p:txBody>
        </p:sp>
      </p:grp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86EC6940-9686-BD36-F86B-90805BE66F0B}"/>
              </a:ext>
            </a:extLst>
          </p:cNvPr>
          <p:cNvGrpSpPr/>
          <p:nvPr userDrawn="1"/>
        </p:nvGrpSpPr>
        <p:grpSpPr>
          <a:xfrm>
            <a:off x="6548107" y="550398"/>
            <a:ext cx="4320166" cy="1823456"/>
            <a:chOff x="6096000" y="550398"/>
            <a:chExt cx="4320166" cy="1823456"/>
          </a:xfrm>
        </p:grpSpPr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20A917B4-4920-44A7-020A-DF8D3AA6FE12}"/>
                </a:ext>
              </a:extLst>
            </p:cNvPr>
            <p:cNvSpPr txBox="1"/>
            <p:nvPr userDrawn="1"/>
          </p:nvSpPr>
          <p:spPr>
            <a:xfrm>
              <a:off x="6096000" y="550398"/>
              <a:ext cx="4320166" cy="18354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r-FR" sz="1200">
                  <a:solidFill>
                    <a:srgbClr val="000091"/>
                  </a:solidFill>
                </a:rPr>
                <a:t>PALETTE DE COULEURS RSE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C7A3B89-DC38-97EE-1ADD-C215BC566016}"/>
                </a:ext>
              </a:extLst>
            </p:cNvPr>
            <p:cNvSpPr/>
            <p:nvPr userDrawn="1"/>
          </p:nvSpPr>
          <p:spPr>
            <a:xfrm>
              <a:off x="6096000" y="933854"/>
              <a:ext cx="1440000" cy="1440000"/>
            </a:xfrm>
            <a:prstGeom prst="rect">
              <a:avLst/>
            </a:prstGeom>
            <a:solidFill>
              <a:srgbClr val="21AB8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/>
                <a:t>R V B</a:t>
              </a:r>
            </a:p>
            <a:p>
              <a:pPr algn="ctr"/>
              <a:r>
                <a:rPr lang="fr-FR" sz="1400"/>
                <a:t>33 / 171 / 136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9CE8A17-E1B4-8E1D-D6D2-72AE0FB4F7C3}"/>
                </a:ext>
              </a:extLst>
            </p:cNvPr>
            <p:cNvSpPr/>
            <p:nvPr userDrawn="1"/>
          </p:nvSpPr>
          <p:spPr>
            <a:xfrm>
              <a:off x="7536166" y="933854"/>
              <a:ext cx="1440000" cy="1440000"/>
            </a:xfrm>
            <a:prstGeom prst="rect">
              <a:avLst/>
            </a:prstGeom>
            <a:solidFill>
              <a:srgbClr val="00908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/>
                <a:t>R V B</a:t>
              </a:r>
            </a:p>
            <a:p>
              <a:pPr algn="ctr"/>
              <a:r>
                <a:rPr lang="fr-FR" sz="1400"/>
                <a:t>0 / 144 / 129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3E952F5-62E4-90DB-1964-2A47942B5BC5}"/>
                </a:ext>
              </a:extLst>
            </p:cNvPr>
            <p:cNvSpPr/>
            <p:nvPr userDrawn="1"/>
          </p:nvSpPr>
          <p:spPr>
            <a:xfrm>
              <a:off x="8976166" y="933854"/>
              <a:ext cx="1440000" cy="1440000"/>
            </a:xfrm>
            <a:prstGeom prst="rect">
              <a:avLst/>
            </a:prstGeom>
            <a:solidFill>
              <a:srgbClr val="37635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/>
                <a:t>R V B</a:t>
              </a:r>
            </a:p>
            <a:p>
              <a:pPr algn="ctr"/>
              <a:r>
                <a:rPr lang="fr-FR" sz="1400"/>
                <a:t>55/ 99 /95</a:t>
              </a:r>
            </a:p>
          </p:txBody>
        </p:sp>
      </p:grpSp>
      <p:grpSp>
        <p:nvGrpSpPr>
          <p:cNvPr id="16" name="Graphique 2">
            <a:extLst>
              <a:ext uri="{FF2B5EF4-FFF2-40B4-BE49-F238E27FC236}">
                <a16:creationId xmlns:a16="http://schemas.microsoft.com/office/drawing/2014/main" id="{B4A3B53B-326A-D2F2-2404-80601A7D5825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3437866" y="4635051"/>
            <a:ext cx="1513141" cy="432000"/>
            <a:chOff x="8495666" y="378901"/>
            <a:chExt cx="1532055" cy="437400"/>
          </a:xfrm>
        </p:grpSpPr>
        <p:grpSp>
          <p:nvGrpSpPr>
            <p:cNvPr id="17" name="Graphique 2">
              <a:extLst>
                <a:ext uri="{FF2B5EF4-FFF2-40B4-BE49-F238E27FC236}">
                  <a16:creationId xmlns:a16="http://schemas.microsoft.com/office/drawing/2014/main" id="{7C70D9B7-F3F9-3B29-373F-48F3EE1EA563}"/>
                </a:ext>
              </a:extLst>
            </p:cNvPr>
            <p:cNvGrpSpPr/>
            <p:nvPr/>
          </p:nvGrpSpPr>
          <p:grpSpPr>
            <a:xfrm>
              <a:off x="8495666" y="378901"/>
              <a:ext cx="437399" cy="437400"/>
              <a:chOff x="8495666" y="378901"/>
              <a:chExt cx="437399" cy="437400"/>
            </a:xfrm>
          </p:grpSpPr>
          <p:sp>
            <p:nvSpPr>
              <p:cNvPr id="35" name="Forme libre : forme 34">
                <a:extLst>
                  <a:ext uri="{FF2B5EF4-FFF2-40B4-BE49-F238E27FC236}">
                    <a16:creationId xmlns:a16="http://schemas.microsoft.com/office/drawing/2014/main" id="{5FF736FD-9155-28E1-3C0A-6A342169FD22}"/>
                  </a:ext>
                </a:extLst>
              </p:cNvPr>
              <p:cNvSpPr/>
              <p:nvPr/>
            </p:nvSpPr>
            <p:spPr>
              <a:xfrm>
                <a:off x="8495666" y="489678"/>
                <a:ext cx="326622" cy="326622"/>
              </a:xfrm>
              <a:custGeom>
                <a:avLst/>
                <a:gdLst>
                  <a:gd name="connsiteX0" fmla="*/ 188691 w 326622"/>
                  <a:gd name="connsiteY0" fmla="*/ 215846 h 326622"/>
                  <a:gd name="connsiteX1" fmla="*/ 257657 w 326622"/>
                  <a:gd name="connsiteY1" fmla="*/ 146880 h 326622"/>
                  <a:gd name="connsiteX2" fmla="*/ 179743 w 326622"/>
                  <a:gd name="connsiteY2" fmla="*/ 68966 h 326622"/>
                  <a:gd name="connsiteX3" fmla="*/ 110777 w 326622"/>
                  <a:gd name="connsiteY3" fmla="*/ 137931 h 326622"/>
                  <a:gd name="connsiteX4" fmla="*/ 110777 w 326622"/>
                  <a:gd name="connsiteY4" fmla="*/ 0 h 326622"/>
                  <a:gd name="connsiteX5" fmla="*/ 109234 w 326622"/>
                  <a:gd name="connsiteY5" fmla="*/ 0 h 326622"/>
                  <a:gd name="connsiteX6" fmla="*/ 0 w 326622"/>
                  <a:gd name="connsiteY6" fmla="*/ 109389 h 326622"/>
                  <a:gd name="connsiteX7" fmla="*/ 0 w 326622"/>
                  <a:gd name="connsiteY7" fmla="*/ 282343 h 326622"/>
                  <a:gd name="connsiteX8" fmla="*/ 44280 w 326622"/>
                  <a:gd name="connsiteY8" fmla="*/ 326623 h 326622"/>
                  <a:gd name="connsiteX9" fmla="*/ 217389 w 326622"/>
                  <a:gd name="connsiteY9" fmla="*/ 326623 h 326622"/>
                  <a:gd name="connsiteX10" fmla="*/ 326623 w 326622"/>
                  <a:gd name="connsiteY10" fmla="*/ 217234 h 326622"/>
                  <a:gd name="connsiteX11" fmla="*/ 326623 w 326622"/>
                  <a:gd name="connsiteY11" fmla="*/ 216000 h 326622"/>
                  <a:gd name="connsiteX12" fmla="*/ 188691 w 326622"/>
                  <a:gd name="connsiteY12" fmla="*/ 216000 h 326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6622" h="326622">
                    <a:moveTo>
                      <a:pt x="188691" y="215846"/>
                    </a:moveTo>
                    <a:lnTo>
                      <a:pt x="257657" y="146880"/>
                    </a:lnTo>
                    <a:lnTo>
                      <a:pt x="179743" y="68966"/>
                    </a:lnTo>
                    <a:lnTo>
                      <a:pt x="110777" y="137931"/>
                    </a:lnTo>
                    <a:lnTo>
                      <a:pt x="110777" y="0"/>
                    </a:lnTo>
                    <a:lnTo>
                      <a:pt x="109234" y="0"/>
                    </a:lnTo>
                    <a:cubicBezTo>
                      <a:pt x="48909" y="0"/>
                      <a:pt x="0" y="48909"/>
                      <a:pt x="0" y="109389"/>
                    </a:cubicBezTo>
                    <a:lnTo>
                      <a:pt x="0" y="282343"/>
                    </a:lnTo>
                    <a:cubicBezTo>
                      <a:pt x="0" y="306874"/>
                      <a:pt x="19749" y="326623"/>
                      <a:pt x="44280" y="326623"/>
                    </a:cubicBezTo>
                    <a:lnTo>
                      <a:pt x="217389" y="326623"/>
                    </a:lnTo>
                    <a:cubicBezTo>
                      <a:pt x="277714" y="326623"/>
                      <a:pt x="326623" y="277714"/>
                      <a:pt x="326623" y="217234"/>
                    </a:cubicBezTo>
                    <a:lnTo>
                      <a:pt x="326623" y="216000"/>
                    </a:lnTo>
                    <a:lnTo>
                      <a:pt x="188691" y="216000"/>
                    </a:lnTo>
                    <a:close/>
                  </a:path>
                </a:pathLst>
              </a:custGeom>
              <a:solidFill>
                <a:srgbClr val="293273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36" name="Forme libre : forme 35">
                <a:extLst>
                  <a:ext uri="{FF2B5EF4-FFF2-40B4-BE49-F238E27FC236}">
                    <a16:creationId xmlns:a16="http://schemas.microsoft.com/office/drawing/2014/main" id="{EDDDBA69-6C42-91CB-E74C-C33DDFDC7E4C}"/>
                  </a:ext>
                </a:extLst>
              </p:cNvPr>
              <p:cNvSpPr/>
              <p:nvPr/>
            </p:nvSpPr>
            <p:spPr>
              <a:xfrm>
                <a:off x="8606443" y="378901"/>
                <a:ext cx="326622" cy="326468"/>
              </a:xfrm>
              <a:custGeom>
                <a:avLst/>
                <a:gdLst>
                  <a:gd name="connsiteX0" fmla="*/ 137931 w 326622"/>
                  <a:gd name="connsiteY0" fmla="*/ 110623 h 326468"/>
                  <a:gd name="connsiteX1" fmla="*/ 68966 w 326622"/>
                  <a:gd name="connsiteY1" fmla="*/ 179589 h 326468"/>
                  <a:gd name="connsiteX2" fmla="*/ 146880 w 326622"/>
                  <a:gd name="connsiteY2" fmla="*/ 257503 h 326468"/>
                  <a:gd name="connsiteX3" fmla="*/ 215846 w 326622"/>
                  <a:gd name="connsiteY3" fmla="*/ 188537 h 326468"/>
                  <a:gd name="connsiteX4" fmla="*/ 215846 w 326622"/>
                  <a:gd name="connsiteY4" fmla="*/ 326469 h 326468"/>
                  <a:gd name="connsiteX5" fmla="*/ 217389 w 326622"/>
                  <a:gd name="connsiteY5" fmla="*/ 326469 h 326468"/>
                  <a:gd name="connsiteX6" fmla="*/ 326623 w 326622"/>
                  <a:gd name="connsiteY6" fmla="*/ 217080 h 326468"/>
                  <a:gd name="connsiteX7" fmla="*/ 326623 w 326622"/>
                  <a:gd name="connsiteY7" fmla="*/ 44280 h 326468"/>
                  <a:gd name="connsiteX8" fmla="*/ 282343 w 326622"/>
                  <a:gd name="connsiteY8" fmla="*/ 0 h 326468"/>
                  <a:gd name="connsiteX9" fmla="*/ 109234 w 326622"/>
                  <a:gd name="connsiteY9" fmla="*/ 0 h 326468"/>
                  <a:gd name="connsiteX10" fmla="*/ 0 w 326622"/>
                  <a:gd name="connsiteY10" fmla="*/ 109389 h 326468"/>
                  <a:gd name="connsiteX11" fmla="*/ 0 w 326622"/>
                  <a:gd name="connsiteY11" fmla="*/ 110623 h 326468"/>
                  <a:gd name="connsiteX12" fmla="*/ 137931 w 326622"/>
                  <a:gd name="connsiteY12" fmla="*/ 110623 h 326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6622" h="326468">
                    <a:moveTo>
                      <a:pt x="137931" y="110623"/>
                    </a:moveTo>
                    <a:lnTo>
                      <a:pt x="68966" y="179589"/>
                    </a:lnTo>
                    <a:lnTo>
                      <a:pt x="146880" y="257503"/>
                    </a:lnTo>
                    <a:lnTo>
                      <a:pt x="215846" y="188537"/>
                    </a:lnTo>
                    <a:lnTo>
                      <a:pt x="215846" y="326469"/>
                    </a:lnTo>
                    <a:lnTo>
                      <a:pt x="217389" y="326469"/>
                    </a:lnTo>
                    <a:cubicBezTo>
                      <a:pt x="277714" y="326469"/>
                      <a:pt x="326623" y="277560"/>
                      <a:pt x="326623" y="217080"/>
                    </a:cubicBezTo>
                    <a:lnTo>
                      <a:pt x="326623" y="44280"/>
                    </a:lnTo>
                    <a:cubicBezTo>
                      <a:pt x="326623" y="19749"/>
                      <a:pt x="306874" y="0"/>
                      <a:pt x="282343" y="0"/>
                    </a:cubicBezTo>
                    <a:lnTo>
                      <a:pt x="109234" y="0"/>
                    </a:lnTo>
                    <a:cubicBezTo>
                      <a:pt x="48909" y="0"/>
                      <a:pt x="0" y="48909"/>
                      <a:pt x="0" y="109389"/>
                    </a:cubicBezTo>
                    <a:lnTo>
                      <a:pt x="0" y="110623"/>
                    </a:lnTo>
                    <a:lnTo>
                      <a:pt x="137931" y="110623"/>
                    </a:lnTo>
                    <a:close/>
                  </a:path>
                </a:pathLst>
              </a:custGeom>
              <a:solidFill>
                <a:srgbClr val="E10814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  <p:grpSp>
          <p:nvGrpSpPr>
            <p:cNvPr id="18" name="Graphique 2">
              <a:extLst>
                <a:ext uri="{FF2B5EF4-FFF2-40B4-BE49-F238E27FC236}">
                  <a16:creationId xmlns:a16="http://schemas.microsoft.com/office/drawing/2014/main" id="{B798A2CF-10F4-B27D-FDC5-9A313C6103F7}"/>
                </a:ext>
              </a:extLst>
            </p:cNvPr>
            <p:cNvGrpSpPr/>
            <p:nvPr/>
          </p:nvGrpSpPr>
          <p:grpSpPr>
            <a:xfrm>
              <a:off x="9043688" y="402043"/>
              <a:ext cx="984033" cy="372754"/>
              <a:chOff x="9043688" y="402043"/>
              <a:chExt cx="984033" cy="372754"/>
            </a:xfrm>
            <a:solidFill>
              <a:srgbClr val="010101"/>
            </a:solidFill>
          </p:grpSpPr>
          <p:grpSp>
            <p:nvGrpSpPr>
              <p:cNvPr id="19" name="Graphique 2">
                <a:extLst>
                  <a:ext uri="{FF2B5EF4-FFF2-40B4-BE49-F238E27FC236}">
                    <a16:creationId xmlns:a16="http://schemas.microsoft.com/office/drawing/2014/main" id="{5073C0A5-2DF7-7F5D-E9A3-007CB88B7D8C}"/>
                  </a:ext>
                </a:extLst>
              </p:cNvPr>
              <p:cNvGrpSpPr/>
              <p:nvPr/>
            </p:nvGrpSpPr>
            <p:grpSpPr>
              <a:xfrm>
                <a:off x="9043688" y="423489"/>
                <a:ext cx="984033" cy="351308"/>
                <a:chOff x="9043688" y="423489"/>
                <a:chExt cx="984033" cy="351308"/>
              </a:xfrm>
              <a:solidFill>
                <a:srgbClr val="010101"/>
              </a:solidFill>
            </p:grpSpPr>
            <p:sp>
              <p:nvSpPr>
                <p:cNvPr id="21" name="Forme libre : forme 20">
                  <a:extLst>
                    <a:ext uri="{FF2B5EF4-FFF2-40B4-BE49-F238E27FC236}">
                      <a16:creationId xmlns:a16="http://schemas.microsoft.com/office/drawing/2014/main" id="{24C27F3B-52A6-72FC-8276-72A9D4076E74}"/>
                    </a:ext>
                  </a:extLst>
                </p:cNvPr>
                <p:cNvSpPr/>
                <p:nvPr/>
              </p:nvSpPr>
              <p:spPr>
                <a:xfrm>
                  <a:off x="9043842" y="423489"/>
                  <a:ext cx="136388" cy="162617"/>
                </a:xfrm>
                <a:custGeom>
                  <a:avLst/>
                  <a:gdLst>
                    <a:gd name="connsiteX0" fmla="*/ 105531 w 136388"/>
                    <a:gd name="connsiteY0" fmla="*/ 77760 h 162617"/>
                    <a:gd name="connsiteX1" fmla="*/ 128829 w 136388"/>
                    <a:gd name="connsiteY1" fmla="*/ 43200 h 162617"/>
                    <a:gd name="connsiteX2" fmla="*/ 74366 w 136388"/>
                    <a:gd name="connsiteY2" fmla="*/ 0 h 162617"/>
                    <a:gd name="connsiteX3" fmla="*/ 0 w 136388"/>
                    <a:gd name="connsiteY3" fmla="*/ 0 h 162617"/>
                    <a:gd name="connsiteX4" fmla="*/ 0 w 136388"/>
                    <a:gd name="connsiteY4" fmla="*/ 162617 h 162617"/>
                    <a:gd name="connsiteX5" fmla="*/ 76834 w 136388"/>
                    <a:gd name="connsiteY5" fmla="*/ 162617 h 162617"/>
                    <a:gd name="connsiteX6" fmla="*/ 136389 w 136388"/>
                    <a:gd name="connsiteY6" fmla="*/ 117566 h 162617"/>
                    <a:gd name="connsiteX7" fmla="*/ 105686 w 136388"/>
                    <a:gd name="connsiteY7" fmla="*/ 77760 h 162617"/>
                    <a:gd name="connsiteX8" fmla="*/ 38880 w 136388"/>
                    <a:gd name="connsiteY8" fmla="*/ 30394 h 162617"/>
                    <a:gd name="connsiteX9" fmla="*/ 67114 w 136388"/>
                    <a:gd name="connsiteY9" fmla="*/ 30394 h 162617"/>
                    <a:gd name="connsiteX10" fmla="*/ 88869 w 136388"/>
                    <a:gd name="connsiteY10" fmla="*/ 47829 h 162617"/>
                    <a:gd name="connsiteX11" fmla="*/ 67114 w 136388"/>
                    <a:gd name="connsiteY11" fmla="*/ 65571 h 162617"/>
                    <a:gd name="connsiteX12" fmla="*/ 38880 w 136388"/>
                    <a:gd name="connsiteY12" fmla="*/ 65571 h 162617"/>
                    <a:gd name="connsiteX13" fmla="*/ 38880 w 136388"/>
                    <a:gd name="connsiteY13" fmla="*/ 30240 h 162617"/>
                    <a:gd name="connsiteX14" fmla="*/ 73131 w 136388"/>
                    <a:gd name="connsiteY14" fmla="*/ 131914 h 162617"/>
                    <a:gd name="connsiteX15" fmla="*/ 38880 w 136388"/>
                    <a:gd name="connsiteY15" fmla="*/ 131914 h 162617"/>
                    <a:gd name="connsiteX16" fmla="*/ 38880 w 136388"/>
                    <a:gd name="connsiteY16" fmla="*/ 92880 h 162617"/>
                    <a:gd name="connsiteX17" fmla="*/ 73131 w 136388"/>
                    <a:gd name="connsiteY17" fmla="*/ 92880 h 162617"/>
                    <a:gd name="connsiteX18" fmla="*/ 97354 w 136388"/>
                    <a:gd name="connsiteY18" fmla="*/ 112629 h 162617"/>
                    <a:gd name="connsiteX19" fmla="*/ 73131 w 136388"/>
                    <a:gd name="connsiteY19" fmla="*/ 131914 h 162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36388" h="162617">
                      <a:moveTo>
                        <a:pt x="105531" y="77760"/>
                      </a:moveTo>
                      <a:cubicBezTo>
                        <a:pt x="118337" y="71280"/>
                        <a:pt x="128829" y="60017"/>
                        <a:pt x="128829" y="43200"/>
                      </a:cubicBezTo>
                      <a:cubicBezTo>
                        <a:pt x="128829" y="19440"/>
                        <a:pt x="115097" y="0"/>
                        <a:pt x="74366" y="0"/>
                      </a:cubicBezTo>
                      <a:lnTo>
                        <a:pt x="0" y="0"/>
                      </a:lnTo>
                      <a:lnTo>
                        <a:pt x="0" y="162617"/>
                      </a:lnTo>
                      <a:lnTo>
                        <a:pt x="76834" y="162617"/>
                      </a:lnTo>
                      <a:cubicBezTo>
                        <a:pt x="119417" y="162617"/>
                        <a:pt x="136389" y="142869"/>
                        <a:pt x="136389" y="117566"/>
                      </a:cubicBezTo>
                      <a:cubicBezTo>
                        <a:pt x="136389" y="97046"/>
                        <a:pt x="120651" y="83777"/>
                        <a:pt x="105686" y="77760"/>
                      </a:cubicBezTo>
                      <a:close/>
                      <a:moveTo>
                        <a:pt x="38880" y="30394"/>
                      </a:moveTo>
                      <a:lnTo>
                        <a:pt x="67114" y="30394"/>
                      </a:lnTo>
                      <a:cubicBezTo>
                        <a:pt x="80383" y="30394"/>
                        <a:pt x="88869" y="36103"/>
                        <a:pt x="88869" y="47829"/>
                      </a:cubicBezTo>
                      <a:cubicBezTo>
                        <a:pt x="88869" y="59554"/>
                        <a:pt x="80383" y="65571"/>
                        <a:pt x="67114" y="65571"/>
                      </a:cubicBezTo>
                      <a:lnTo>
                        <a:pt x="38880" y="65571"/>
                      </a:lnTo>
                      <a:lnTo>
                        <a:pt x="38880" y="30240"/>
                      </a:lnTo>
                      <a:close/>
                      <a:moveTo>
                        <a:pt x="73131" y="131914"/>
                      </a:moveTo>
                      <a:lnTo>
                        <a:pt x="38880" y="131914"/>
                      </a:lnTo>
                      <a:lnTo>
                        <a:pt x="38880" y="92880"/>
                      </a:lnTo>
                      <a:lnTo>
                        <a:pt x="73131" y="92880"/>
                      </a:lnTo>
                      <a:cubicBezTo>
                        <a:pt x="87634" y="92880"/>
                        <a:pt x="97354" y="100903"/>
                        <a:pt x="97354" y="112629"/>
                      </a:cubicBezTo>
                      <a:cubicBezTo>
                        <a:pt x="97354" y="124354"/>
                        <a:pt x="87634" y="131914"/>
                        <a:pt x="73131" y="131914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2" name="Forme libre : forme 21">
                  <a:extLst>
                    <a:ext uri="{FF2B5EF4-FFF2-40B4-BE49-F238E27FC236}">
                      <a16:creationId xmlns:a16="http://schemas.microsoft.com/office/drawing/2014/main" id="{8F057691-3DA3-D7B5-D9F8-D6E03A0CEA7D}"/>
                    </a:ext>
                  </a:extLst>
                </p:cNvPr>
                <p:cNvSpPr/>
                <p:nvPr/>
              </p:nvSpPr>
              <p:spPr>
                <a:xfrm>
                  <a:off x="9194271" y="460826"/>
                  <a:ext cx="121422" cy="128211"/>
                </a:xfrm>
                <a:custGeom>
                  <a:avLst/>
                  <a:gdLst>
                    <a:gd name="connsiteX0" fmla="*/ 54309 w 121422"/>
                    <a:gd name="connsiteY0" fmla="*/ 128211 h 128211"/>
                    <a:gd name="connsiteX1" fmla="*/ 91337 w 121422"/>
                    <a:gd name="connsiteY1" fmla="*/ 114171 h 128211"/>
                    <a:gd name="connsiteX2" fmla="*/ 121423 w 121422"/>
                    <a:gd name="connsiteY2" fmla="*/ 128211 h 128211"/>
                    <a:gd name="connsiteX3" fmla="*/ 121423 w 121422"/>
                    <a:gd name="connsiteY3" fmla="*/ 0 h 128211"/>
                    <a:gd name="connsiteX4" fmla="*/ 82851 w 121422"/>
                    <a:gd name="connsiteY4" fmla="*/ 0 h 128211"/>
                    <a:gd name="connsiteX5" fmla="*/ 82851 w 121422"/>
                    <a:gd name="connsiteY5" fmla="*/ 71589 h 128211"/>
                    <a:gd name="connsiteX6" fmla="*/ 60326 w 121422"/>
                    <a:gd name="connsiteY6" fmla="*/ 95349 h 128211"/>
                    <a:gd name="connsiteX7" fmla="*/ 38571 w 121422"/>
                    <a:gd name="connsiteY7" fmla="*/ 72360 h 128211"/>
                    <a:gd name="connsiteX8" fmla="*/ 38571 w 121422"/>
                    <a:gd name="connsiteY8" fmla="*/ 0 h 128211"/>
                    <a:gd name="connsiteX9" fmla="*/ 0 w 121422"/>
                    <a:gd name="connsiteY9" fmla="*/ 0 h 128211"/>
                    <a:gd name="connsiteX10" fmla="*/ 0 w 121422"/>
                    <a:gd name="connsiteY10" fmla="*/ 74983 h 128211"/>
                    <a:gd name="connsiteX11" fmla="*/ 54309 w 121422"/>
                    <a:gd name="connsiteY11" fmla="*/ 128057 h 1282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1422" h="128211">
                      <a:moveTo>
                        <a:pt x="54309" y="128211"/>
                      </a:moveTo>
                      <a:cubicBezTo>
                        <a:pt x="68349" y="128211"/>
                        <a:pt x="81309" y="122657"/>
                        <a:pt x="91337" y="114171"/>
                      </a:cubicBezTo>
                      <a:cubicBezTo>
                        <a:pt x="96274" y="123429"/>
                        <a:pt x="110623" y="128211"/>
                        <a:pt x="121423" y="128211"/>
                      </a:cubicBezTo>
                      <a:lnTo>
                        <a:pt x="121423" y="0"/>
                      </a:lnTo>
                      <a:lnTo>
                        <a:pt x="82851" y="0"/>
                      </a:lnTo>
                      <a:lnTo>
                        <a:pt x="82851" y="71589"/>
                      </a:lnTo>
                      <a:cubicBezTo>
                        <a:pt x="82851" y="85629"/>
                        <a:pt x="73903" y="95349"/>
                        <a:pt x="60326" y="95349"/>
                      </a:cubicBezTo>
                      <a:cubicBezTo>
                        <a:pt x="46749" y="95349"/>
                        <a:pt x="38571" y="86554"/>
                        <a:pt x="38571" y="72360"/>
                      </a:cubicBezTo>
                      <a:lnTo>
                        <a:pt x="38571" y="0"/>
                      </a:lnTo>
                      <a:lnTo>
                        <a:pt x="0" y="0"/>
                      </a:lnTo>
                      <a:lnTo>
                        <a:pt x="0" y="74983"/>
                      </a:lnTo>
                      <a:cubicBezTo>
                        <a:pt x="0" y="107074"/>
                        <a:pt x="19749" y="128057"/>
                        <a:pt x="54309" y="128057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3" name="Forme libre : forme 22">
                  <a:extLst>
                    <a:ext uri="{FF2B5EF4-FFF2-40B4-BE49-F238E27FC236}">
                      <a16:creationId xmlns:a16="http://schemas.microsoft.com/office/drawing/2014/main" id="{E425C020-F5CF-7765-E3DA-D1229A267550}"/>
                    </a:ext>
                  </a:extLst>
                </p:cNvPr>
                <p:cNvSpPr/>
                <p:nvPr/>
              </p:nvSpPr>
              <p:spPr>
                <a:xfrm>
                  <a:off x="9331122" y="457741"/>
                  <a:ext cx="111857" cy="131142"/>
                </a:xfrm>
                <a:custGeom>
                  <a:avLst/>
                  <a:gdLst>
                    <a:gd name="connsiteX0" fmla="*/ 111703 w 111857"/>
                    <a:gd name="connsiteY0" fmla="*/ 92263 h 131142"/>
                    <a:gd name="connsiteX1" fmla="*/ 62640 w 111857"/>
                    <a:gd name="connsiteY1" fmla="*/ 49680 h 131142"/>
                    <a:gd name="connsiteX2" fmla="*/ 43200 w 111857"/>
                    <a:gd name="connsiteY2" fmla="*/ 36103 h 131142"/>
                    <a:gd name="connsiteX3" fmla="*/ 58937 w 111857"/>
                    <a:gd name="connsiteY3" fmla="*/ 26383 h 131142"/>
                    <a:gd name="connsiteX4" fmla="*/ 89023 w 111857"/>
                    <a:gd name="connsiteY4" fmla="*/ 38571 h 131142"/>
                    <a:gd name="connsiteX5" fmla="*/ 91800 w 111857"/>
                    <a:gd name="connsiteY5" fmla="*/ 38571 h 131142"/>
                    <a:gd name="connsiteX6" fmla="*/ 108771 w 111857"/>
                    <a:gd name="connsiteY6" fmla="*/ 23606 h 131142"/>
                    <a:gd name="connsiteX7" fmla="*/ 108771 w 111857"/>
                    <a:gd name="connsiteY7" fmla="*/ 20829 h 131142"/>
                    <a:gd name="connsiteX8" fmla="*/ 56777 w 111857"/>
                    <a:gd name="connsiteY8" fmla="*/ 0 h 131142"/>
                    <a:gd name="connsiteX9" fmla="*/ 5246 w 111857"/>
                    <a:gd name="connsiteY9" fmla="*/ 37491 h 131142"/>
                    <a:gd name="connsiteX10" fmla="*/ 51531 w 111857"/>
                    <a:gd name="connsiteY10" fmla="*/ 77297 h 131142"/>
                    <a:gd name="connsiteX11" fmla="*/ 72977 w 111857"/>
                    <a:gd name="connsiteY11" fmla="*/ 93034 h 131142"/>
                    <a:gd name="connsiteX12" fmla="*/ 55543 w 111857"/>
                    <a:gd name="connsiteY12" fmla="*/ 104760 h 131142"/>
                    <a:gd name="connsiteX13" fmla="*/ 20211 w 111857"/>
                    <a:gd name="connsiteY13" fmla="*/ 88560 h 131142"/>
                    <a:gd name="connsiteX14" fmla="*/ 17434 w 111857"/>
                    <a:gd name="connsiteY14" fmla="*/ 88560 h 131142"/>
                    <a:gd name="connsiteX15" fmla="*/ 0 w 111857"/>
                    <a:gd name="connsiteY15" fmla="*/ 104297 h 131142"/>
                    <a:gd name="connsiteX16" fmla="*/ 0 w 111857"/>
                    <a:gd name="connsiteY16" fmla="*/ 107074 h 131142"/>
                    <a:gd name="connsiteX17" fmla="*/ 58011 w 111857"/>
                    <a:gd name="connsiteY17" fmla="*/ 131143 h 131142"/>
                    <a:gd name="connsiteX18" fmla="*/ 111857 w 111857"/>
                    <a:gd name="connsiteY18" fmla="*/ 92109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11857" h="131142">
                      <a:moveTo>
                        <a:pt x="111703" y="92263"/>
                      </a:moveTo>
                      <a:cubicBezTo>
                        <a:pt x="111703" y="64183"/>
                        <a:pt x="81463" y="56777"/>
                        <a:pt x="62640" y="49680"/>
                      </a:cubicBezTo>
                      <a:cubicBezTo>
                        <a:pt x="48600" y="44434"/>
                        <a:pt x="43200" y="41966"/>
                        <a:pt x="43200" y="36103"/>
                      </a:cubicBezTo>
                      <a:cubicBezTo>
                        <a:pt x="43200" y="30240"/>
                        <a:pt x="48446" y="26383"/>
                        <a:pt x="58937" y="26383"/>
                      </a:cubicBezTo>
                      <a:cubicBezTo>
                        <a:pt x="69429" y="26383"/>
                        <a:pt x="80228" y="30394"/>
                        <a:pt x="89023" y="38571"/>
                      </a:cubicBezTo>
                      <a:lnTo>
                        <a:pt x="91800" y="38571"/>
                      </a:lnTo>
                      <a:lnTo>
                        <a:pt x="108771" y="23606"/>
                      </a:lnTo>
                      <a:lnTo>
                        <a:pt x="108771" y="20829"/>
                      </a:lnTo>
                      <a:cubicBezTo>
                        <a:pt x="98280" y="7869"/>
                        <a:pt x="78994" y="0"/>
                        <a:pt x="56777" y="0"/>
                      </a:cubicBezTo>
                      <a:cubicBezTo>
                        <a:pt x="25766" y="0"/>
                        <a:pt x="5246" y="14811"/>
                        <a:pt x="5246" y="37491"/>
                      </a:cubicBezTo>
                      <a:cubicBezTo>
                        <a:pt x="5246" y="62486"/>
                        <a:pt x="30240" y="70200"/>
                        <a:pt x="51531" y="77297"/>
                      </a:cubicBezTo>
                      <a:cubicBezTo>
                        <a:pt x="63720" y="81617"/>
                        <a:pt x="72977" y="84549"/>
                        <a:pt x="72977" y="93034"/>
                      </a:cubicBezTo>
                      <a:cubicBezTo>
                        <a:pt x="72977" y="99977"/>
                        <a:pt x="66189" y="104760"/>
                        <a:pt x="55543" y="104760"/>
                      </a:cubicBezTo>
                      <a:cubicBezTo>
                        <a:pt x="41503" y="104760"/>
                        <a:pt x="27771" y="97046"/>
                        <a:pt x="20211" y="88560"/>
                      </a:cubicBezTo>
                      <a:lnTo>
                        <a:pt x="17434" y="88560"/>
                      </a:lnTo>
                      <a:lnTo>
                        <a:pt x="0" y="104297"/>
                      </a:lnTo>
                      <a:lnTo>
                        <a:pt x="0" y="107074"/>
                      </a:lnTo>
                      <a:cubicBezTo>
                        <a:pt x="12034" y="121577"/>
                        <a:pt x="32709" y="131143"/>
                        <a:pt x="58011" y="131143"/>
                      </a:cubicBezTo>
                      <a:cubicBezTo>
                        <a:pt x="89331" y="131143"/>
                        <a:pt x="111857" y="116640"/>
                        <a:pt x="111857" y="92109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4" name="Forme libre : forme 23">
                  <a:extLst>
                    <a:ext uri="{FF2B5EF4-FFF2-40B4-BE49-F238E27FC236}">
                      <a16:creationId xmlns:a16="http://schemas.microsoft.com/office/drawing/2014/main" id="{102086FE-5102-D4C8-7CB3-BFFD86612CD9}"/>
                    </a:ext>
                  </a:extLst>
                </p:cNvPr>
                <p:cNvSpPr/>
                <p:nvPr/>
              </p:nvSpPr>
              <p:spPr>
                <a:xfrm>
                  <a:off x="9459179" y="460826"/>
                  <a:ext cx="38571" cy="125125"/>
                </a:xfrm>
                <a:custGeom>
                  <a:avLst/>
                  <a:gdLst>
                    <a:gd name="connsiteX0" fmla="*/ 0 w 38571"/>
                    <a:gd name="connsiteY0" fmla="*/ 0 h 125125"/>
                    <a:gd name="connsiteX1" fmla="*/ 38571 w 38571"/>
                    <a:gd name="connsiteY1" fmla="*/ 0 h 125125"/>
                    <a:gd name="connsiteX2" fmla="*/ 38571 w 38571"/>
                    <a:gd name="connsiteY2" fmla="*/ 125126 h 125125"/>
                    <a:gd name="connsiteX3" fmla="*/ 0 w 38571"/>
                    <a:gd name="connsiteY3" fmla="*/ 125126 h 125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571" h="125125">
                      <a:moveTo>
                        <a:pt x="0" y="0"/>
                      </a:moveTo>
                      <a:lnTo>
                        <a:pt x="38571" y="0"/>
                      </a:lnTo>
                      <a:lnTo>
                        <a:pt x="38571" y="125126"/>
                      </a:lnTo>
                      <a:lnTo>
                        <a:pt x="0" y="125126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5" name="Forme libre : forme 24">
                  <a:extLst>
                    <a:ext uri="{FF2B5EF4-FFF2-40B4-BE49-F238E27FC236}">
                      <a16:creationId xmlns:a16="http://schemas.microsoft.com/office/drawing/2014/main" id="{C8FBFBF9-9826-9511-0C45-B5AB76B1165B}"/>
                    </a:ext>
                  </a:extLst>
                </p:cNvPr>
                <p:cNvSpPr/>
                <p:nvPr/>
              </p:nvSpPr>
              <p:spPr>
                <a:xfrm>
                  <a:off x="9519814" y="457895"/>
                  <a:ext cx="123891" cy="128057"/>
                </a:xfrm>
                <a:custGeom>
                  <a:avLst/>
                  <a:gdLst>
                    <a:gd name="connsiteX0" fmla="*/ 38880 w 123891"/>
                    <a:gd name="connsiteY0" fmla="*/ 56777 h 128057"/>
                    <a:gd name="connsiteX1" fmla="*/ 62331 w 123891"/>
                    <a:gd name="connsiteY1" fmla="*/ 32709 h 128057"/>
                    <a:gd name="connsiteX2" fmla="*/ 85166 w 123891"/>
                    <a:gd name="connsiteY2" fmla="*/ 56777 h 128057"/>
                    <a:gd name="connsiteX3" fmla="*/ 85166 w 123891"/>
                    <a:gd name="connsiteY3" fmla="*/ 128057 h 128057"/>
                    <a:gd name="connsiteX4" fmla="*/ 123891 w 123891"/>
                    <a:gd name="connsiteY4" fmla="*/ 128057 h 128057"/>
                    <a:gd name="connsiteX5" fmla="*/ 123891 w 123891"/>
                    <a:gd name="connsiteY5" fmla="*/ 54000 h 128057"/>
                    <a:gd name="connsiteX6" fmla="*/ 70817 w 123891"/>
                    <a:gd name="connsiteY6" fmla="*/ 0 h 128057"/>
                    <a:gd name="connsiteX7" fmla="*/ 30549 w 123891"/>
                    <a:gd name="connsiteY7" fmla="*/ 14040 h 128057"/>
                    <a:gd name="connsiteX8" fmla="*/ 0 w 123891"/>
                    <a:gd name="connsiteY8" fmla="*/ 0 h 128057"/>
                    <a:gd name="connsiteX9" fmla="*/ 0 w 123891"/>
                    <a:gd name="connsiteY9" fmla="*/ 128057 h 128057"/>
                    <a:gd name="connsiteX10" fmla="*/ 38726 w 123891"/>
                    <a:gd name="connsiteY10" fmla="*/ 128057 h 128057"/>
                    <a:gd name="connsiteX11" fmla="*/ 38726 w 123891"/>
                    <a:gd name="connsiteY11" fmla="*/ 56777 h 128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3891" h="128057">
                      <a:moveTo>
                        <a:pt x="38880" y="56777"/>
                      </a:moveTo>
                      <a:cubicBezTo>
                        <a:pt x="38880" y="42737"/>
                        <a:pt x="47829" y="32709"/>
                        <a:pt x="62331" y="32709"/>
                      </a:cubicBezTo>
                      <a:cubicBezTo>
                        <a:pt x="76834" y="32709"/>
                        <a:pt x="85166" y="42737"/>
                        <a:pt x="85166" y="56777"/>
                      </a:cubicBezTo>
                      <a:lnTo>
                        <a:pt x="85166" y="128057"/>
                      </a:lnTo>
                      <a:lnTo>
                        <a:pt x="123891" y="128057"/>
                      </a:lnTo>
                      <a:lnTo>
                        <a:pt x="123891" y="54000"/>
                      </a:lnTo>
                      <a:cubicBezTo>
                        <a:pt x="123891" y="21291"/>
                        <a:pt x="102600" y="0"/>
                        <a:pt x="70817" y="0"/>
                      </a:cubicBezTo>
                      <a:cubicBezTo>
                        <a:pt x="54617" y="0"/>
                        <a:pt x="40731" y="5554"/>
                        <a:pt x="30549" y="14040"/>
                      </a:cubicBezTo>
                      <a:cubicBezTo>
                        <a:pt x="25611" y="4783"/>
                        <a:pt x="11571" y="0"/>
                        <a:pt x="0" y="0"/>
                      </a:cubicBezTo>
                      <a:lnTo>
                        <a:pt x="0" y="128057"/>
                      </a:lnTo>
                      <a:lnTo>
                        <a:pt x="38726" y="128057"/>
                      </a:lnTo>
                      <a:lnTo>
                        <a:pt x="38726" y="56777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6" name="Forme libre : forme 25">
                  <a:extLst>
                    <a:ext uri="{FF2B5EF4-FFF2-40B4-BE49-F238E27FC236}">
                      <a16:creationId xmlns:a16="http://schemas.microsoft.com/office/drawing/2014/main" id="{B8DB659F-D624-CD28-DE6F-513D548AAC28}"/>
                    </a:ext>
                  </a:extLst>
                </p:cNvPr>
                <p:cNvSpPr/>
                <p:nvPr/>
              </p:nvSpPr>
              <p:spPr>
                <a:xfrm>
                  <a:off x="9657899" y="457895"/>
                  <a:ext cx="133611" cy="131142"/>
                </a:xfrm>
                <a:custGeom>
                  <a:avLst/>
                  <a:gdLst>
                    <a:gd name="connsiteX0" fmla="*/ 70971 w 133611"/>
                    <a:gd name="connsiteY0" fmla="*/ 131143 h 131142"/>
                    <a:gd name="connsiteX1" fmla="*/ 127749 w 133611"/>
                    <a:gd name="connsiteY1" fmla="*/ 108309 h 131142"/>
                    <a:gd name="connsiteX2" fmla="*/ 127749 w 133611"/>
                    <a:gd name="connsiteY2" fmla="*/ 105531 h 131142"/>
                    <a:gd name="connsiteX3" fmla="*/ 110314 w 133611"/>
                    <a:gd name="connsiteY3" fmla="*/ 88714 h 131142"/>
                    <a:gd name="connsiteX4" fmla="*/ 107537 w 133611"/>
                    <a:gd name="connsiteY4" fmla="*/ 88714 h 131142"/>
                    <a:gd name="connsiteX5" fmla="*/ 72823 w 133611"/>
                    <a:gd name="connsiteY5" fmla="*/ 102446 h 131142"/>
                    <a:gd name="connsiteX6" fmla="*/ 37491 w 133611"/>
                    <a:gd name="connsiteY6" fmla="*/ 74983 h 131142"/>
                    <a:gd name="connsiteX7" fmla="*/ 132840 w 133611"/>
                    <a:gd name="connsiteY7" fmla="*/ 74983 h 131142"/>
                    <a:gd name="connsiteX8" fmla="*/ 133611 w 133611"/>
                    <a:gd name="connsiteY8" fmla="*/ 64800 h 131142"/>
                    <a:gd name="connsiteX9" fmla="*/ 67269 w 133611"/>
                    <a:gd name="connsiteY9" fmla="*/ 0 h 131142"/>
                    <a:gd name="connsiteX10" fmla="*/ 0 w 133611"/>
                    <a:gd name="connsiteY10" fmla="*/ 65726 h 131142"/>
                    <a:gd name="connsiteX11" fmla="*/ 70971 w 133611"/>
                    <a:gd name="connsiteY11" fmla="*/ 130989 h 131142"/>
                    <a:gd name="connsiteX12" fmla="*/ 66960 w 133611"/>
                    <a:gd name="connsiteY12" fmla="*/ 27309 h 131142"/>
                    <a:gd name="connsiteX13" fmla="*/ 96429 w 133611"/>
                    <a:gd name="connsiteY13" fmla="*/ 55080 h 131142"/>
                    <a:gd name="connsiteX14" fmla="*/ 37183 w 133611"/>
                    <a:gd name="connsiteY14" fmla="*/ 55080 h 131142"/>
                    <a:gd name="connsiteX15" fmla="*/ 66960 w 133611"/>
                    <a:gd name="connsiteY15" fmla="*/ 27309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33611" h="131142">
                      <a:moveTo>
                        <a:pt x="70971" y="131143"/>
                      </a:moveTo>
                      <a:cubicBezTo>
                        <a:pt x="90720" y="131143"/>
                        <a:pt x="113708" y="124817"/>
                        <a:pt x="127749" y="108309"/>
                      </a:cubicBezTo>
                      <a:lnTo>
                        <a:pt x="127749" y="105531"/>
                      </a:lnTo>
                      <a:lnTo>
                        <a:pt x="110314" y="88714"/>
                      </a:lnTo>
                      <a:lnTo>
                        <a:pt x="107537" y="88714"/>
                      </a:lnTo>
                      <a:cubicBezTo>
                        <a:pt x="99206" y="97663"/>
                        <a:pt x="86091" y="102446"/>
                        <a:pt x="72823" y="102446"/>
                      </a:cubicBezTo>
                      <a:cubicBezTo>
                        <a:pt x="55388" y="102446"/>
                        <a:pt x="39806" y="93651"/>
                        <a:pt x="37491" y="74983"/>
                      </a:cubicBezTo>
                      <a:lnTo>
                        <a:pt x="132840" y="74983"/>
                      </a:lnTo>
                      <a:cubicBezTo>
                        <a:pt x="133303" y="71743"/>
                        <a:pt x="133611" y="68503"/>
                        <a:pt x="133611" y="64800"/>
                      </a:cubicBezTo>
                      <a:cubicBezTo>
                        <a:pt x="133611" y="27000"/>
                        <a:pt x="107074" y="0"/>
                        <a:pt x="67269" y="0"/>
                      </a:cubicBezTo>
                      <a:cubicBezTo>
                        <a:pt x="27463" y="0"/>
                        <a:pt x="0" y="27463"/>
                        <a:pt x="0" y="65726"/>
                      </a:cubicBezTo>
                      <a:cubicBezTo>
                        <a:pt x="0" y="108463"/>
                        <a:pt x="33480" y="130989"/>
                        <a:pt x="70971" y="130989"/>
                      </a:cubicBezTo>
                      <a:close/>
                      <a:moveTo>
                        <a:pt x="66960" y="27309"/>
                      </a:moveTo>
                      <a:cubicBezTo>
                        <a:pt x="83160" y="27309"/>
                        <a:pt x="95040" y="37337"/>
                        <a:pt x="96429" y="55080"/>
                      </a:cubicBezTo>
                      <a:lnTo>
                        <a:pt x="37183" y="55080"/>
                      </a:lnTo>
                      <a:cubicBezTo>
                        <a:pt x="38417" y="37800"/>
                        <a:pt x="50451" y="27309"/>
                        <a:pt x="66960" y="27309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7" name="Forme libre : forme 26">
                  <a:extLst>
                    <a:ext uri="{FF2B5EF4-FFF2-40B4-BE49-F238E27FC236}">
                      <a16:creationId xmlns:a16="http://schemas.microsoft.com/office/drawing/2014/main" id="{D654D907-6020-8E72-919B-1271DFF9A01D}"/>
                    </a:ext>
                  </a:extLst>
                </p:cNvPr>
                <p:cNvSpPr/>
                <p:nvPr/>
              </p:nvSpPr>
              <p:spPr>
                <a:xfrm>
                  <a:off x="9797528" y="457741"/>
                  <a:ext cx="111857" cy="131142"/>
                </a:xfrm>
                <a:custGeom>
                  <a:avLst/>
                  <a:gdLst>
                    <a:gd name="connsiteX0" fmla="*/ 62640 w 111857"/>
                    <a:gd name="connsiteY0" fmla="*/ 49680 h 131142"/>
                    <a:gd name="connsiteX1" fmla="*/ 43200 w 111857"/>
                    <a:gd name="connsiteY1" fmla="*/ 36103 h 131142"/>
                    <a:gd name="connsiteX2" fmla="*/ 58937 w 111857"/>
                    <a:gd name="connsiteY2" fmla="*/ 26383 h 131142"/>
                    <a:gd name="connsiteX3" fmla="*/ 89023 w 111857"/>
                    <a:gd name="connsiteY3" fmla="*/ 38571 h 131142"/>
                    <a:gd name="connsiteX4" fmla="*/ 91800 w 111857"/>
                    <a:gd name="connsiteY4" fmla="*/ 38571 h 131142"/>
                    <a:gd name="connsiteX5" fmla="*/ 108771 w 111857"/>
                    <a:gd name="connsiteY5" fmla="*/ 23606 h 131142"/>
                    <a:gd name="connsiteX6" fmla="*/ 108771 w 111857"/>
                    <a:gd name="connsiteY6" fmla="*/ 20829 h 131142"/>
                    <a:gd name="connsiteX7" fmla="*/ 56777 w 111857"/>
                    <a:gd name="connsiteY7" fmla="*/ 0 h 131142"/>
                    <a:gd name="connsiteX8" fmla="*/ 5246 w 111857"/>
                    <a:gd name="connsiteY8" fmla="*/ 37491 h 131142"/>
                    <a:gd name="connsiteX9" fmla="*/ 51531 w 111857"/>
                    <a:gd name="connsiteY9" fmla="*/ 77297 h 131142"/>
                    <a:gd name="connsiteX10" fmla="*/ 72977 w 111857"/>
                    <a:gd name="connsiteY10" fmla="*/ 93034 h 131142"/>
                    <a:gd name="connsiteX11" fmla="*/ 55543 w 111857"/>
                    <a:gd name="connsiteY11" fmla="*/ 104760 h 131142"/>
                    <a:gd name="connsiteX12" fmla="*/ 20212 w 111857"/>
                    <a:gd name="connsiteY12" fmla="*/ 88560 h 131142"/>
                    <a:gd name="connsiteX13" fmla="*/ 17434 w 111857"/>
                    <a:gd name="connsiteY13" fmla="*/ 88560 h 131142"/>
                    <a:gd name="connsiteX14" fmla="*/ 0 w 111857"/>
                    <a:gd name="connsiteY14" fmla="*/ 104297 h 131142"/>
                    <a:gd name="connsiteX15" fmla="*/ 0 w 111857"/>
                    <a:gd name="connsiteY15" fmla="*/ 107074 h 131142"/>
                    <a:gd name="connsiteX16" fmla="*/ 58011 w 111857"/>
                    <a:gd name="connsiteY16" fmla="*/ 131143 h 131142"/>
                    <a:gd name="connsiteX17" fmla="*/ 111857 w 111857"/>
                    <a:gd name="connsiteY17" fmla="*/ 92109 h 131142"/>
                    <a:gd name="connsiteX18" fmla="*/ 62794 w 111857"/>
                    <a:gd name="connsiteY18" fmla="*/ 49526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11857" h="131142">
                      <a:moveTo>
                        <a:pt x="62640" y="49680"/>
                      </a:moveTo>
                      <a:cubicBezTo>
                        <a:pt x="48600" y="44434"/>
                        <a:pt x="43200" y="41966"/>
                        <a:pt x="43200" y="36103"/>
                      </a:cubicBezTo>
                      <a:cubicBezTo>
                        <a:pt x="43200" y="30240"/>
                        <a:pt x="48446" y="26383"/>
                        <a:pt x="58937" y="26383"/>
                      </a:cubicBezTo>
                      <a:cubicBezTo>
                        <a:pt x="69429" y="26383"/>
                        <a:pt x="80229" y="30394"/>
                        <a:pt x="89023" y="38571"/>
                      </a:cubicBezTo>
                      <a:lnTo>
                        <a:pt x="91800" y="38571"/>
                      </a:lnTo>
                      <a:lnTo>
                        <a:pt x="108771" y="23606"/>
                      </a:lnTo>
                      <a:lnTo>
                        <a:pt x="108771" y="20829"/>
                      </a:lnTo>
                      <a:cubicBezTo>
                        <a:pt x="98280" y="7869"/>
                        <a:pt x="78994" y="0"/>
                        <a:pt x="56777" y="0"/>
                      </a:cubicBezTo>
                      <a:cubicBezTo>
                        <a:pt x="25766" y="0"/>
                        <a:pt x="5246" y="14811"/>
                        <a:pt x="5246" y="37491"/>
                      </a:cubicBezTo>
                      <a:cubicBezTo>
                        <a:pt x="5246" y="62486"/>
                        <a:pt x="30240" y="70200"/>
                        <a:pt x="51531" y="77297"/>
                      </a:cubicBezTo>
                      <a:cubicBezTo>
                        <a:pt x="63720" y="81617"/>
                        <a:pt x="72977" y="84549"/>
                        <a:pt x="72977" y="93034"/>
                      </a:cubicBezTo>
                      <a:cubicBezTo>
                        <a:pt x="72977" y="99977"/>
                        <a:pt x="66189" y="104760"/>
                        <a:pt x="55543" y="104760"/>
                      </a:cubicBezTo>
                      <a:cubicBezTo>
                        <a:pt x="41503" y="104760"/>
                        <a:pt x="27771" y="97046"/>
                        <a:pt x="20212" y="88560"/>
                      </a:cubicBezTo>
                      <a:lnTo>
                        <a:pt x="17434" y="88560"/>
                      </a:lnTo>
                      <a:lnTo>
                        <a:pt x="0" y="104297"/>
                      </a:lnTo>
                      <a:lnTo>
                        <a:pt x="0" y="107074"/>
                      </a:lnTo>
                      <a:cubicBezTo>
                        <a:pt x="12034" y="121577"/>
                        <a:pt x="32709" y="131143"/>
                        <a:pt x="58011" y="131143"/>
                      </a:cubicBezTo>
                      <a:cubicBezTo>
                        <a:pt x="89331" y="131143"/>
                        <a:pt x="111857" y="116640"/>
                        <a:pt x="111857" y="92109"/>
                      </a:cubicBezTo>
                      <a:cubicBezTo>
                        <a:pt x="111857" y="64029"/>
                        <a:pt x="81617" y="56623"/>
                        <a:pt x="62794" y="49526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8" name="Forme libre : forme 27">
                  <a:extLst>
                    <a:ext uri="{FF2B5EF4-FFF2-40B4-BE49-F238E27FC236}">
                      <a16:creationId xmlns:a16="http://schemas.microsoft.com/office/drawing/2014/main" id="{6A6D34AC-C4D6-2886-145B-8307F48AAD1C}"/>
                    </a:ext>
                  </a:extLst>
                </p:cNvPr>
                <p:cNvSpPr/>
                <p:nvPr/>
              </p:nvSpPr>
              <p:spPr>
                <a:xfrm>
                  <a:off x="9915865" y="457741"/>
                  <a:ext cx="111857" cy="131142"/>
                </a:xfrm>
                <a:custGeom>
                  <a:avLst/>
                  <a:gdLst>
                    <a:gd name="connsiteX0" fmla="*/ 62640 w 111857"/>
                    <a:gd name="connsiteY0" fmla="*/ 49680 h 131142"/>
                    <a:gd name="connsiteX1" fmla="*/ 43200 w 111857"/>
                    <a:gd name="connsiteY1" fmla="*/ 36103 h 131142"/>
                    <a:gd name="connsiteX2" fmla="*/ 58937 w 111857"/>
                    <a:gd name="connsiteY2" fmla="*/ 26383 h 131142"/>
                    <a:gd name="connsiteX3" fmla="*/ 89023 w 111857"/>
                    <a:gd name="connsiteY3" fmla="*/ 38571 h 131142"/>
                    <a:gd name="connsiteX4" fmla="*/ 91800 w 111857"/>
                    <a:gd name="connsiteY4" fmla="*/ 38571 h 131142"/>
                    <a:gd name="connsiteX5" fmla="*/ 108771 w 111857"/>
                    <a:gd name="connsiteY5" fmla="*/ 23606 h 131142"/>
                    <a:gd name="connsiteX6" fmla="*/ 108771 w 111857"/>
                    <a:gd name="connsiteY6" fmla="*/ 20829 h 131142"/>
                    <a:gd name="connsiteX7" fmla="*/ 56777 w 111857"/>
                    <a:gd name="connsiteY7" fmla="*/ 0 h 131142"/>
                    <a:gd name="connsiteX8" fmla="*/ 5246 w 111857"/>
                    <a:gd name="connsiteY8" fmla="*/ 37491 h 131142"/>
                    <a:gd name="connsiteX9" fmla="*/ 51531 w 111857"/>
                    <a:gd name="connsiteY9" fmla="*/ 77297 h 131142"/>
                    <a:gd name="connsiteX10" fmla="*/ 72977 w 111857"/>
                    <a:gd name="connsiteY10" fmla="*/ 93034 h 131142"/>
                    <a:gd name="connsiteX11" fmla="*/ 55543 w 111857"/>
                    <a:gd name="connsiteY11" fmla="*/ 104760 h 131142"/>
                    <a:gd name="connsiteX12" fmla="*/ 20211 w 111857"/>
                    <a:gd name="connsiteY12" fmla="*/ 88560 h 131142"/>
                    <a:gd name="connsiteX13" fmla="*/ 17434 w 111857"/>
                    <a:gd name="connsiteY13" fmla="*/ 88560 h 131142"/>
                    <a:gd name="connsiteX14" fmla="*/ 0 w 111857"/>
                    <a:gd name="connsiteY14" fmla="*/ 104297 h 131142"/>
                    <a:gd name="connsiteX15" fmla="*/ 0 w 111857"/>
                    <a:gd name="connsiteY15" fmla="*/ 107074 h 131142"/>
                    <a:gd name="connsiteX16" fmla="*/ 58011 w 111857"/>
                    <a:gd name="connsiteY16" fmla="*/ 131143 h 131142"/>
                    <a:gd name="connsiteX17" fmla="*/ 111857 w 111857"/>
                    <a:gd name="connsiteY17" fmla="*/ 92109 h 131142"/>
                    <a:gd name="connsiteX18" fmla="*/ 62794 w 111857"/>
                    <a:gd name="connsiteY18" fmla="*/ 49526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11857" h="131142">
                      <a:moveTo>
                        <a:pt x="62640" y="49680"/>
                      </a:moveTo>
                      <a:cubicBezTo>
                        <a:pt x="48600" y="44434"/>
                        <a:pt x="43200" y="41966"/>
                        <a:pt x="43200" y="36103"/>
                      </a:cubicBezTo>
                      <a:cubicBezTo>
                        <a:pt x="43200" y="30240"/>
                        <a:pt x="48446" y="26383"/>
                        <a:pt x="58937" y="26383"/>
                      </a:cubicBezTo>
                      <a:cubicBezTo>
                        <a:pt x="69429" y="26383"/>
                        <a:pt x="80228" y="30394"/>
                        <a:pt x="89023" y="38571"/>
                      </a:cubicBezTo>
                      <a:lnTo>
                        <a:pt x="91800" y="38571"/>
                      </a:lnTo>
                      <a:lnTo>
                        <a:pt x="108771" y="23606"/>
                      </a:lnTo>
                      <a:lnTo>
                        <a:pt x="108771" y="20829"/>
                      </a:lnTo>
                      <a:cubicBezTo>
                        <a:pt x="98280" y="7869"/>
                        <a:pt x="78994" y="0"/>
                        <a:pt x="56777" y="0"/>
                      </a:cubicBezTo>
                      <a:cubicBezTo>
                        <a:pt x="25766" y="0"/>
                        <a:pt x="5246" y="14811"/>
                        <a:pt x="5246" y="37491"/>
                      </a:cubicBezTo>
                      <a:cubicBezTo>
                        <a:pt x="5246" y="62486"/>
                        <a:pt x="30240" y="70200"/>
                        <a:pt x="51531" y="77297"/>
                      </a:cubicBezTo>
                      <a:cubicBezTo>
                        <a:pt x="63720" y="81617"/>
                        <a:pt x="72977" y="84549"/>
                        <a:pt x="72977" y="93034"/>
                      </a:cubicBezTo>
                      <a:cubicBezTo>
                        <a:pt x="72977" y="99977"/>
                        <a:pt x="66188" y="104760"/>
                        <a:pt x="55543" y="104760"/>
                      </a:cubicBezTo>
                      <a:cubicBezTo>
                        <a:pt x="41503" y="104760"/>
                        <a:pt x="27771" y="97046"/>
                        <a:pt x="20211" y="88560"/>
                      </a:cubicBezTo>
                      <a:lnTo>
                        <a:pt x="17434" y="88560"/>
                      </a:lnTo>
                      <a:lnTo>
                        <a:pt x="0" y="104297"/>
                      </a:lnTo>
                      <a:lnTo>
                        <a:pt x="0" y="107074"/>
                      </a:lnTo>
                      <a:cubicBezTo>
                        <a:pt x="12034" y="121577"/>
                        <a:pt x="32708" y="131143"/>
                        <a:pt x="58011" y="131143"/>
                      </a:cubicBezTo>
                      <a:cubicBezTo>
                        <a:pt x="89331" y="131143"/>
                        <a:pt x="111857" y="116640"/>
                        <a:pt x="111857" y="92109"/>
                      </a:cubicBezTo>
                      <a:cubicBezTo>
                        <a:pt x="111857" y="64029"/>
                        <a:pt x="81617" y="56623"/>
                        <a:pt x="62794" y="49526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9" name="Forme libre : forme 28">
                  <a:extLst>
                    <a:ext uri="{FF2B5EF4-FFF2-40B4-BE49-F238E27FC236}">
                      <a16:creationId xmlns:a16="http://schemas.microsoft.com/office/drawing/2014/main" id="{D6E44121-AE32-4E80-9E17-90B5BF592639}"/>
                    </a:ext>
                  </a:extLst>
                </p:cNvPr>
                <p:cNvSpPr/>
                <p:nvPr/>
              </p:nvSpPr>
              <p:spPr>
                <a:xfrm>
                  <a:off x="9043688" y="609249"/>
                  <a:ext cx="113554" cy="162617"/>
                </a:xfrm>
                <a:custGeom>
                  <a:avLst/>
                  <a:gdLst>
                    <a:gd name="connsiteX0" fmla="*/ 0 w 113554"/>
                    <a:gd name="connsiteY0" fmla="*/ 162617 h 162617"/>
                    <a:gd name="connsiteX1" fmla="*/ 39034 w 113554"/>
                    <a:gd name="connsiteY1" fmla="*/ 162617 h 162617"/>
                    <a:gd name="connsiteX2" fmla="*/ 39034 w 113554"/>
                    <a:gd name="connsiteY2" fmla="*/ 97046 h 162617"/>
                    <a:gd name="connsiteX3" fmla="*/ 96120 w 113554"/>
                    <a:gd name="connsiteY3" fmla="*/ 97046 h 162617"/>
                    <a:gd name="connsiteX4" fmla="*/ 96120 w 113554"/>
                    <a:gd name="connsiteY4" fmla="*/ 66806 h 162617"/>
                    <a:gd name="connsiteX5" fmla="*/ 39034 w 113554"/>
                    <a:gd name="connsiteY5" fmla="*/ 66806 h 162617"/>
                    <a:gd name="connsiteX6" fmla="*/ 39034 w 113554"/>
                    <a:gd name="connsiteY6" fmla="*/ 31937 h 162617"/>
                    <a:gd name="connsiteX7" fmla="*/ 113554 w 113554"/>
                    <a:gd name="connsiteY7" fmla="*/ 31937 h 162617"/>
                    <a:gd name="connsiteX8" fmla="*/ 113554 w 113554"/>
                    <a:gd name="connsiteY8" fmla="*/ 0 h 162617"/>
                    <a:gd name="connsiteX9" fmla="*/ 0 w 113554"/>
                    <a:gd name="connsiteY9" fmla="*/ 0 h 162617"/>
                    <a:gd name="connsiteX10" fmla="*/ 0 w 113554"/>
                    <a:gd name="connsiteY10" fmla="*/ 162617 h 162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3554" h="162617">
                      <a:moveTo>
                        <a:pt x="0" y="162617"/>
                      </a:moveTo>
                      <a:lnTo>
                        <a:pt x="39034" y="162617"/>
                      </a:lnTo>
                      <a:lnTo>
                        <a:pt x="39034" y="97046"/>
                      </a:lnTo>
                      <a:lnTo>
                        <a:pt x="96120" y="97046"/>
                      </a:lnTo>
                      <a:lnTo>
                        <a:pt x="96120" y="66806"/>
                      </a:lnTo>
                      <a:lnTo>
                        <a:pt x="39034" y="66806"/>
                      </a:lnTo>
                      <a:lnTo>
                        <a:pt x="39034" y="31937"/>
                      </a:lnTo>
                      <a:lnTo>
                        <a:pt x="113554" y="31937"/>
                      </a:lnTo>
                      <a:lnTo>
                        <a:pt x="113554" y="0"/>
                      </a:lnTo>
                      <a:lnTo>
                        <a:pt x="0" y="0"/>
                      </a:lnTo>
                      <a:lnTo>
                        <a:pt x="0" y="162617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0" name="Forme libre : forme 29">
                  <a:extLst>
                    <a:ext uri="{FF2B5EF4-FFF2-40B4-BE49-F238E27FC236}">
                      <a16:creationId xmlns:a16="http://schemas.microsoft.com/office/drawing/2014/main" id="{D03DEDBF-030C-F1B8-4785-FBDDA13C1961}"/>
                    </a:ext>
                  </a:extLst>
                </p:cNvPr>
                <p:cNvSpPr/>
                <p:nvPr/>
              </p:nvSpPr>
              <p:spPr>
                <a:xfrm>
                  <a:off x="9174831" y="643655"/>
                  <a:ext cx="89639" cy="128057"/>
                </a:xfrm>
                <a:custGeom>
                  <a:avLst/>
                  <a:gdLst>
                    <a:gd name="connsiteX0" fmla="*/ 88251 w 89639"/>
                    <a:gd name="connsiteY0" fmla="*/ 5246 h 128057"/>
                    <a:gd name="connsiteX1" fmla="*/ 65263 w 89639"/>
                    <a:gd name="connsiteY1" fmla="*/ 0 h 128057"/>
                    <a:gd name="connsiteX2" fmla="*/ 29314 w 89639"/>
                    <a:gd name="connsiteY2" fmla="*/ 15583 h 128057"/>
                    <a:gd name="connsiteX3" fmla="*/ 0 w 89639"/>
                    <a:gd name="connsiteY3" fmla="*/ 0 h 128057"/>
                    <a:gd name="connsiteX4" fmla="*/ 0 w 89639"/>
                    <a:gd name="connsiteY4" fmla="*/ 128057 h 128057"/>
                    <a:gd name="connsiteX5" fmla="*/ 38571 w 89639"/>
                    <a:gd name="connsiteY5" fmla="*/ 128057 h 128057"/>
                    <a:gd name="connsiteX6" fmla="*/ 38571 w 89639"/>
                    <a:gd name="connsiteY6" fmla="*/ 59709 h 128057"/>
                    <a:gd name="connsiteX7" fmla="*/ 62331 w 89639"/>
                    <a:gd name="connsiteY7" fmla="*/ 32709 h 128057"/>
                    <a:gd name="connsiteX8" fmla="*/ 79303 w 89639"/>
                    <a:gd name="connsiteY8" fmla="*/ 36720 h 128057"/>
                    <a:gd name="connsiteX9" fmla="*/ 81617 w 89639"/>
                    <a:gd name="connsiteY9" fmla="*/ 35486 h 128057"/>
                    <a:gd name="connsiteX10" fmla="*/ 89640 w 89639"/>
                    <a:gd name="connsiteY10" fmla="*/ 8023 h 128057"/>
                    <a:gd name="connsiteX11" fmla="*/ 88406 w 89639"/>
                    <a:gd name="connsiteY11" fmla="*/ 5246 h 128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9639" h="128057">
                      <a:moveTo>
                        <a:pt x="88251" y="5246"/>
                      </a:moveTo>
                      <a:cubicBezTo>
                        <a:pt x="81000" y="1697"/>
                        <a:pt x="73749" y="0"/>
                        <a:pt x="65263" y="0"/>
                      </a:cubicBezTo>
                      <a:cubicBezTo>
                        <a:pt x="51223" y="0"/>
                        <a:pt x="38571" y="5709"/>
                        <a:pt x="29314" y="15583"/>
                      </a:cubicBezTo>
                      <a:cubicBezTo>
                        <a:pt x="24840" y="5400"/>
                        <a:pt x="10491" y="0"/>
                        <a:pt x="0" y="0"/>
                      </a:cubicBezTo>
                      <a:lnTo>
                        <a:pt x="0" y="128057"/>
                      </a:lnTo>
                      <a:lnTo>
                        <a:pt x="38571" y="128057"/>
                      </a:lnTo>
                      <a:lnTo>
                        <a:pt x="38571" y="59709"/>
                      </a:lnTo>
                      <a:cubicBezTo>
                        <a:pt x="38571" y="42274"/>
                        <a:pt x="49371" y="32709"/>
                        <a:pt x="62331" y="32709"/>
                      </a:cubicBezTo>
                      <a:cubicBezTo>
                        <a:pt x="68657" y="32709"/>
                        <a:pt x="73131" y="33634"/>
                        <a:pt x="79303" y="36720"/>
                      </a:cubicBezTo>
                      <a:lnTo>
                        <a:pt x="81617" y="35486"/>
                      </a:lnTo>
                      <a:lnTo>
                        <a:pt x="89640" y="8023"/>
                      </a:lnTo>
                      <a:lnTo>
                        <a:pt x="88406" y="5246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1" name="Forme libre : forme 30">
                  <a:extLst>
                    <a:ext uri="{FF2B5EF4-FFF2-40B4-BE49-F238E27FC236}">
                      <a16:creationId xmlns:a16="http://schemas.microsoft.com/office/drawing/2014/main" id="{B336FD71-2C72-43B3-F9F9-8EBB2B822088}"/>
                    </a:ext>
                  </a:extLst>
                </p:cNvPr>
                <p:cNvSpPr/>
                <p:nvPr/>
              </p:nvSpPr>
              <p:spPr>
                <a:xfrm>
                  <a:off x="9261077" y="643500"/>
                  <a:ext cx="122194" cy="131142"/>
                </a:xfrm>
                <a:custGeom>
                  <a:avLst/>
                  <a:gdLst>
                    <a:gd name="connsiteX0" fmla="*/ 61406 w 122194"/>
                    <a:gd name="connsiteY0" fmla="*/ 154 h 131142"/>
                    <a:gd name="connsiteX1" fmla="*/ 7406 w 122194"/>
                    <a:gd name="connsiteY1" fmla="*/ 20366 h 131142"/>
                    <a:gd name="connsiteX2" fmla="*/ 7406 w 122194"/>
                    <a:gd name="connsiteY2" fmla="*/ 23143 h 131142"/>
                    <a:gd name="connsiteX3" fmla="*/ 24686 w 122194"/>
                    <a:gd name="connsiteY3" fmla="*/ 39651 h 131142"/>
                    <a:gd name="connsiteX4" fmla="*/ 27463 w 122194"/>
                    <a:gd name="connsiteY4" fmla="*/ 39651 h 131142"/>
                    <a:gd name="connsiteX5" fmla="*/ 57240 w 122194"/>
                    <a:gd name="connsiteY5" fmla="*/ 27617 h 131142"/>
                    <a:gd name="connsiteX6" fmla="*/ 84549 w 122194"/>
                    <a:gd name="connsiteY6" fmla="*/ 49063 h 131142"/>
                    <a:gd name="connsiteX7" fmla="*/ 84549 w 122194"/>
                    <a:gd name="connsiteY7" fmla="*/ 54617 h 131142"/>
                    <a:gd name="connsiteX8" fmla="*/ 56314 w 122194"/>
                    <a:gd name="connsiteY8" fmla="*/ 50143 h 131142"/>
                    <a:gd name="connsiteX9" fmla="*/ 0 w 122194"/>
                    <a:gd name="connsiteY9" fmla="*/ 90103 h 131142"/>
                    <a:gd name="connsiteX10" fmla="*/ 50760 w 122194"/>
                    <a:gd name="connsiteY10" fmla="*/ 131143 h 131142"/>
                    <a:gd name="connsiteX11" fmla="*/ 92109 w 122194"/>
                    <a:gd name="connsiteY11" fmla="*/ 116949 h 131142"/>
                    <a:gd name="connsiteX12" fmla="*/ 122194 w 122194"/>
                    <a:gd name="connsiteY12" fmla="*/ 131143 h 131142"/>
                    <a:gd name="connsiteX13" fmla="*/ 122194 w 122194"/>
                    <a:gd name="connsiteY13" fmla="*/ 48600 h 131142"/>
                    <a:gd name="connsiteX14" fmla="*/ 61714 w 122194"/>
                    <a:gd name="connsiteY14" fmla="*/ 0 h 131142"/>
                    <a:gd name="connsiteX15" fmla="*/ 84394 w 122194"/>
                    <a:gd name="connsiteY15" fmla="*/ 85474 h 131142"/>
                    <a:gd name="connsiteX16" fmla="*/ 59091 w 122194"/>
                    <a:gd name="connsiteY16" fmla="*/ 106766 h 131142"/>
                    <a:gd name="connsiteX17" fmla="*/ 37800 w 122194"/>
                    <a:gd name="connsiteY17" fmla="*/ 89949 h 131142"/>
                    <a:gd name="connsiteX18" fmla="*/ 62023 w 122194"/>
                    <a:gd name="connsiteY18" fmla="*/ 72669 h 131142"/>
                    <a:gd name="connsiteX19" fmla="*/ 84240 w 122194"/>
                    <a:gd name="connsiteY19" fmla="*/ 76989 h 131142"/>
                    <a:gd name="connsiteX20" fmla="*/ 84240 w 122194"/>
                    <a:gd name="connsiteY20" fmla="*/ 85474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22194" h="131142">
                      <a:moveTo>
                        <a:pt x="61406" y="154"/>
                      </a:moveTo>
                      <a:cubicBezTo>
                        <a:pt x="38571" y="154"/>
                        <a:pt x="20674" y="7869"/>
                        <a:pt x="7406" y="20366"/>
                      </a:cubicBezTo>
                      <a:lnTo>
                        <a:pt x="7406" y="23143"/>
                      </a:lnTo>
                      <a:lnTo>
                        <a:pt x="24686" y="39651"/>
                      </a:lnTo>
                      <a:lnTo>
                        <a:pt x="27463" y="39651"/>
                      </a:lnTo>
                      <a:cubicBezTo>
                        <a:pt x="34251" y="33171"/>
                        <a:pt x="44434" y="27617"/>
                        <a:pt x="57240" y="27617"/>
                      </a:cubicBezTo>
                      <a:cubicBezTo>
                        <a:pt x="72514" y="27617"/>
                        <a:pt x="84549" y="35640"/>
                        <a:pt x="84549" y="49063"/>
                      </a:cubicBezTo>
                      <a:lnTo>
                        <a:pt x="84549" y="54617"/>
                      </a:lnTo>
                      <a:cubicBezTo>
                        <a:pt x="76526" y="51840"/>
                        <a:pt x="67577" y="50143"/>
                        <a:pt x="56314" y="50143"/>
                      </a:cubicBezTo>
                      <a:cubicBezTo>
                        <a:pt x="25611" y="50143"/>
                        <a:pt x="0" y="62949"/>
                        <a:pt x="0" y="90103"/>
                      </a:cubicBezTo>
                      <a:cubicBezTo>
                        <a:pt x="0" y="117257"/>
                        <a:pt x="23451" y="131143"/>
                        <a:pt x="50760" y="131143"/>
                      </a:cubicBezTo>
                      <a:cubicBezTo>
                        <a:pt x="67269" y="131143"/>
                        <a:pt x="81463" y="125589"/>
                        <a:pt x="92109" y="116949"/>
                      </a:cubicBezTo>
                      <a:cubicBezTo>
                        <a:pt x="97354" y="126514"/>
                        <a:pt x="110931" y="131143"/>
                        <a:pt x="122194" y="131143"/>
                      </a:cubicBezTo>
                      <a:lnTo>
                        <a:pt x="122194" y="48600"/>
                      </a:lnTo>
                      <a:cubicBezTo>
                        <a:pt x="122194" y="13114"/>
                        <a:pt x="90720" y="0"/>
                        <a:pt x="61714" y="0"/>
                      </a:cubicBezTo>
                      <a:close/>
                      <a:moveTo>
                        <a:pt x="84394" y="85474"/>
                      </a:moveTo>
                      <a:cubicBezTo>
                        <a:pt x="84394" y="97200"/>
                        <a:pt x="73131" y="106766"/>
                        <a:pt x="59091" y="106766"/>
                      </a:cubicBezTo>
                      <a:cubicBezTo>
                        <a:pt x="48137" y="106766"/>
                        <a:pt x="37800" y="100749"/>
                        <a:pt x="37800" y="89949"/>
                      </a:cubicBezTo>
                      <a:cubicBezTo>
                        <a:pt x="37800" y="79149"/>
                        <a:pt x="46594" y="72669"/>
                        <a:pt x="62023" y="72669"/>
                      </a:cubicBezTo>
                      <a:cubicBezTo>
                        <a:pt x="71280" y="72669"/>
                        <a:pt x="79457" y="75137"/>
                        <a:pt x="84240" y="76989"/>
                      </a:cubicBezTo>
                      <a:lnTo>
                        <a:pt x="84240" y="85474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2" name="Forme libre : forme 31">
                  <a:extLst>
                    <a:ext uri="{FF2B5EF4-FFF2-40B4-BE49-F238E27FC236}">
                      <a16:creationId xmlns:a16="http://schemas.microsoft.com/office/drawing/2014/main" id="{168B64DD-7BCA-EA14-3FCA-670B3167027D}"/>
                    </a:ext>
                  </a:extLst>
                </p:cNvPr>
                <p:cNvSpPr/>
                <p:nvPr/>
              </p:nvSpPr>
              <p:spPr>
                <a:xfrm>
                  <a:off x="9543111" y="643655"/>
                  <a:ext cx="120960" cy="131142"/>
                </a:xfrm>
                <a:custGeom>
                  <a:avLst/>
                  <a:gdLst>
                    <a:gd name="connsiteX0" fmla="*/ 68966 w 120960"/>
                    <a:gd name="connsiteY0" fmla="*/ 0 h 131142"/>
                    <a:gd name="connsiteX1" fmla="*/ 0 w 120960"/>
                    <a:gd name="connsiteY1" fmla="*/ 65571 h 131142"/>
                    <a:gd name="connsiteX2" fmla="*/ 68966 w 120960"/>
                    <a:gd name="connsiteY2" fmla="*/ 131143 h 131142"/>
                    <a:gd name="connsiteX3" fmla="*/ 120806 w 120960"/>
                    <a:gd name="connsiteY3" fmla="*/ 109080 h 131142"/>
                    <a:gd name="connsiteX4" fmla="*/ 120806 w 120960"/>
                    <a:gd name="connsiteY4" fmla="*/ 106303 h 131142"/>
                    <a:gd name="connsiteX5" fmla="*/ 99360 w 120960"/>
                    <a:gd name="connsiteY5" fmla="*/ 86554 h 131142"/>
                    <a:gd name="connsiteX6" fmla="*/ 96429 w 120960"/>
                    <a:gd name="connsiteY6" fmla="*/ 86554 h 131142"/>
                    <a:gd name="connsiteX7" fmla="*/ 70971 w 120960"/>
                    <a:gd name="connsiteY7" fmla="*/ 98126 h 131142"/>
                    <a:gd name="connsiteX8" fmla="*/ 39497 w 120960"/>
                    <a:gd name="connsiteY8" fmla="*/ 65571 h 131142"/>
                    <a:gd name="connsiteX9" fmla="*/ 70817 w 120960"/>
                    <a:gd name="connsiteY9" fmla="*/ 33017 h 131142"/>
                    <a:gd name="connsiteX10" fmla="*/ 96583 w 120960"/>
                    <a:gd name="connsiteY10" fmla="*/ 44589 h 131142"/>
                    <a:gd name="connsiteX11" fmla="*/ 99514 w 120960"/>
                    <a:gd name="connsiteY11" fmla="*/ 44589 h 131142"/>
                    <a:gd name="connsiteX12" fmla="*/ 120960 w 120960"/>
                    <a:gd name="connsiteY12" fmla="*/ 24840 h 131142"/>
                    <a:gd name="connsiteX13" fmla="*/ 120960 w 120960"/>
                    <a:gd name="connsiteY13" fmla="*/ 22063 h 131142"/>
                    <a:gd name="connsiteX14" fmla="*/ 69120 w 120960"/>
                    <a:gd name="connsiteY14" fmla="*/ 0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20960" h="131142">
                      <a:moveTo>
                        <a:pt x="68966" y="0"/>
                      </a:moveTo>
                      <a:cubicBezTo>
                        <a:pt x="29160" y="0"/>
                        <a:pt x="0" y="27771"/>
                        <a:pt x="0" y="65571"/>
                      </a:cubicBezTo>
                      <a:cubicBezTo>
                        <a:pt x="0" y="103371"/>
                        <a:pt x="29314" y="131143"/>
                        <a:pt x="68966" y="131143"/>
                      </a:cubicBezTo>
                      <a:cubicBezTo>
                        <a:pt x="91954" y="131143"/>
                        <a:pt x="109543" y="121577"/>
                        <a:pt x="120806" y="109080"/>
                      </a:cubicBezTo>
                      <a:lnTo>
                        <a:pt x="120806" y="106303"/>
                      </a:lnTo>
                      <a:lnTo>
                        <a:pt x="99360" y="86554"/>
                      </a:lnTo>
                      <a:lnTo>
                        <a:pt x="96429" y="86554"/>
                      </a:lnTo>
                      <a:cubicBezTo>
                        <a:pt x="90103" y="94269"/>
                        <a:pt x="80846" y="98126"/>
                        <a:pt x="70971" y="98126"/>
                      </a:cubicBezTo>
                      <a:cubicBezTo>
                        <a:pt x="51686" y="98126"/>
                        <a:pt x="39497" y="84549"/>
                        <a:pt x="39497" y="65571"/>
                      </a:cubicBezTo>
                      <a:cubicBezTo>
                        <a:pt x="39497" y="46594"/>
                        <a:pt x="52303" y="33017"/>
                        <a:pt x="70817" y="33017"/>
                      </a:cubicBezTo>
                      <a:cubicBezTo>
                        <a:pt x="81309" y="33017"/>
                        <a:pt x="90257" y="37337"/>
                        <a:pt x="96583" y="44589"/>
                      </a:cubicBezTo>
                      <a:lnTo>
                        <a:pt x="99514" y="44589"/>
                      </a:lnTo>
                      <a:lnTo>
                        <a:pt x="120960" y="24840"/>
                      </a:lnTo>
                      <a:lnTo>
                        <a:pt x="120960" y="22063"/>
                      </a:lnTo>
                      <a:cubicBezTo>
                        <a:pt x="109697" y="9566"/>
                        <a:pt x="92263" y="0"/>
                        <a:pt x="69120" y="0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3" name="Forme libre : forme 32">
                  <a:extLst>
                    <a:ext uri="{FF2B5EF4-FFF2-40B4-BE49-F238E27FC236}">
                      <a16:creationId xmlns:a16="http://schemas.microsoft.com/office/drawing/2014/main" id="{3B6F9E60-1A8D-1D5D-30D2-29D630940798}"/>
                    </a:ext>
                  </a:extLst>
                </p:cNvPr>
                <p:cNvSpPr/>
                <p:nvPr/>
              </p:nvSpPr>
              <p:spPr>
                <a:xfrm>
                  <a:off x="9667619" y="643500"/>
                  <a:ext cx="133611" cy="131142"/>
                </a:xfrm>
                <a:custGeom>
                  <a:avLst/>
                  <a:gdLst>
                    <a:gd name="connsiteX0" fmla="*/ 67269 w 133611"/>
                    <a:gd name="connsiteY0" fmla="*/ 154 h 131142"/>
                    <a:gd name="connsiteX1" fmla="*/ 0 w 133611"/>
                    <a:gd name="connsiteY1" fmla="*/ 65880 h 131142"/>
                    <a:gd name="connsiteX2" fmla="*/ 70971 w 133611"/>
                    <a:gd name="connsiteY2" fmla="*/ 131143 h 131142"/>
                    <a:gd name="connsiteX3" fmla="*/ 127749 w 133611"/>
                    <a:gd name="connsiteY3" fmla="*/ 108309 h 131142"/>
                    <a:gd name="connsiteX4" fmla="*/ 127749 w 133611"/>
                    <a:gd name="connsiteY4" fmla="*/ 105531 h 131142"/>
                    <a:gd name="connsiteX5" fmla="*/ 110314 w 133611"/>
                    <a:gd name="connsiteY5" fmla="*/ 88714 h 131142"/>
                    <a:gd name="connsiteX6" fmla="*/ 107537 w 133611"/>
                    <a:gd name="connsiteY6" fmla="*/ 88714 h 131142"/>
                    <a:gd name="connsiteX7" fmla="*/ 72823 w 133611"/>
                    <a:gd name="connsiteY7" fmla="*/ 102446 h 131142"/>
                    <a:gd name="connsiteX8" fmla="*/ 37491 w 133611"/>
                    <a:gd name="connsiteY8" fmla="*/ 74983 h 131142"/>
                    <a:gd name="connsiteX9" fmla="*/ 132840 w 133611"/>
                    <a:gd name="connsiteY9" fmla="*/ 74983 h 131142"/>
                    <a:gd name="connsiteX10" fmla="*/ 133611 w 133611"/>
                    <a:gd name="connsiteY10" fmla="*/ 64800 h 131142"/>
                    <a:gd name="connsiteX11" fmla="*/ 67269 w 133611"/>
                    <a:gd name="connsiteY11" fmla="*/ 0 h 131142"/>
                    <a:gd name="connsiteX12" fmla="*/ 37337 w 133611"/>
                    <a:gd name="connsiteY12" fmla="*/ 55234 h 131142"/>
                    <a:gd name="connsiteX13" fmla="*/ 67114 w 133611"/>
                    <a:gd name="connsiteY13" fmla="*/ 27463 h 131142"/>
                    <a:gd name="connsiteX14" fmla="*/ 96583 w 133611"/>
                    <a:gd name="connsiteY14" fmla="*/ 55234 h 131142"/>
                    <a:gd name="connsiteX15" fmla="*/ 37337 w 133611"/>
                    <a:gd name="connsiteY15" fmla="*/ 55234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33611" h="131142">
                      <a:moveTo>
                        <a:pt x="67269" y="154"/>
                      </a:moveTo>
                      <a:cubicBezTo>
                        <a:pt x="27000" y="154"/>
                        <a:pt x="0" y="27617"/>
                        <a:pt x="0" y="65880"/>
                      </a:cubicBezTo>
                      <a:cubicBezTo>
                        <a:pt x="0" y="108617"/>
                        <a:pt x="33480" y="131143"/>
                        <a:pt x="70971" y="131143"/>
                      </a:cubicBezTo>
                      <a:cubicBezTo>
                        <a:pt x="90720" y="131143"/>
                        <a:pt x="113709" y="124817"/>
                        <a:pt x="127749" y="108309"/>
                      </a:cubicBezTo>
                      <a:lnTo>
                        <a:pt x="127749" y="105531"/>
                      </a:lnTo>
                      <a:lnTo>
                        <a:pt x="110314" y="88714"/>
                      </a:lnTo>
                      <a:lnTo>
                        <a:pt x="107537" y="88714"/>
                      </a:lnTo>
                      <a:cubicBezTo>
                        <a:pt x="99206" y="97663"/>
                        <a:pt x="86091" y="102446"/>
                        <a:pt x="72823" y="102446"/>
                      </a:cubicBezTo>
                      <a:cubicBezTo>
                        <a:pt x="55389" y="102446"/>
                        <a:pt x="39806" y="93651"/>
                        <a:pt x="37491" y="74983"/>
                      </a:cubicBezTo>
                      <a:lnTo>
                        <a:pt x="132840" y="74983"/>
                      </a:lnTo>
                      <a:cubicBezTo>
                        <a:pt x="133303" y="71743"/>
                        <a:pt x="133611" y="68503"/>
                        <a:pt x="133611" y="64800"/>
                      </a:cubicBezTo>
                      <a:cubicBezTo>
                        <a:pt x="133611" y="27000"/>
                        <a:pt x="107074" y="0"/>
                        <a:pt x="67269" y="0"/>
                      </a:cubicBezTo>
                      <a:close/>
                      <a:moveTo>
                        <a:pt x="37337" y="55234"/>
                      </a:moveTo>
                      <a:cubicBezTo>
                        <a:pt x="38571" y="37954"/>
                        <a:pt x="50606" y="27463"/>
                        <a:pt x="67114" y="27463"/>
                      </a:cubicBezTo>
                      <a:cubicBezTo>
                        <a:pt x="83623" y="27463"/>
                        <a:pt x="95194" y="37491"/>
                        <a:pt x="96583" y="55234"/>
                      </a:cubicBezTo>
                      <a:lnTo>
                        <a:pt x="37337" y="55234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4" name="Forme libre : forme 33">
                  <a:extLst>
                    <a:ext uri="{FF2B5EF4-FFF2-40B4-BE49-F238E27FC236}">
                      <a16:creationId xmlns:a16="http://schemas.microsoft.com/office/drawing/2014/main" id="{08D0E656-367F-A8F2-2348-D342326468B9}"/>
                    </a:ext>
                  </a:extLst>
                </p:cNvPr>
                <p:cNvSpPr/>
                <p:nvPr/>
              </p:nvSpPr>
              <p:spPr>
                <a:xfrm>
                  <a:off x="9405179" y="643655"/>
                  <a:ext cx="123737" cy="128057"/>
                </a:xfrm>
                <a:custGeom>
                  <a:avLst/>
                  <a:gdLst>
                    <a:gd name="connsiteX0" fmla="*/ 70817 w 123737"/>
                    <a:gd name="connsiteY0" fmla="*/ 0 h 128057"/>
                    <a:gd name="connsiteX1" fmla="*/ 30549 w 123737"/>
                    <a:gd name="connsiteY1" fmla="*/ 14040 h 128057"/>
                    <a:gd name="connsiteX2" fmla="*/ 0 w 123737"/>
                    <a:gd name="connsiteY2" fmla="*/ 0 h 128057"/>
                    <a:gd name="connsiteX3" fmla="*/ 0 w 123737"/>
                    <a:gd name="connsiteY3" fmla="*/ 128057 h 128057"/>
                    <a:gd name="connsiteX4" fmla="*/ 38726 w 123737"/>
                    <a:gd name="connsiteY4" fmla="*/ 128057 h 128057"/>
                    <a:gd name="connsiteX5" fmla="*/ 38726 w 123737"/>
                    <a:gd name="connsiteY5" fmla="*/ 56777 h 128057"/>
                    <a:gd name="connsiteX6" fmla="*/ 62177 w 123737"/>
                    <a:gd name="connsiteY6" fmla="*/ 32709 h 128057"/>
                    <a:gd name="connsiteX7" fmla="*/ 85011 w 123737"/>
                    <a:gd name="connsiteY7" fmla="*/ 56777 h 128057"/>
                    <a:gd name="connsiteX8" fmla="*/ 85011 w 123737"/>
                    <a:gd name="connsiteY8" fmla="*/ 128057 h 128057"/>
                    <a:gd name="connsiteX9" fmla="*/ 123737 w 123737"/>
                    <a:gd name="connsiteY9" fmla="*/ 128057 h 128057"/>
                    <a:gd name="connsiteX10" fmla="*/ 123737 w 123737"/>
                    <a:gd name="connsiteY10" fmla="*/ 54000 h 128057"/>
                    <a:gd name="connsiteX11" fmla="*/ 70663 w 123737"/>
                    <a:gd name="connsiteY11" fmla="*/ 0 h 128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3737" h="128057">
                      <a:moveTo>
                        <a:pt x="70817" y="0"/>
                      </a:moveTo>
                      <a:cubicBezTo>
                        <a:pt x="54617" y="0"/>
                        <a:pt x="40731" y="5554"/>
                        <a:pt x="30549" y="14040"/>
                      </a:cubicBezTo>
                      <a:cubicBezTo>
                        <a:pt x="25611" y="4783"/>
                        <a:pt x="11571" y="0"/>
                        <a:pt x="0" y="0"/>
                      </a:cubicBezTo>
                      <a:lnTo>
                        <a:pt x="0" y="128057"/>
                      </a:lnTo>
                      <a:lnTo>
                        <a:pt x="38726" y="128057"/>
                      </a:lnTo>
                      <a:lnTo>
                        <a:pt x="38726" y="56777"/>
                      </a:lnTo>
                      <a:cubicBezTo>
                        <a:pt x="38726" y="42737"/>
                        <a:pt x="47674" y="32709"/>
                        <a:pt x="62177" y="32709"/>
                      </a:cubicBezTo>
                      <a:cubicBezTo>
                        <a:pt x="76680" y="32709"/>
                        <a:pt x="85011" y="42737"/>
                        <a:pt x="85011" y="56777"/>
                      </a:cubicBezTo>
                      <a:lnTo>
                        <a:pt x="85011" y="128057"/>
                      </a:lnTo>
                      <a:lnTo>
                        <a:pt x="123737" y="128057"/>
                      </a:lnTo>
                      <a:lnTo>
                        <a:pt x="123737" y="54000"/>
                      </a:lnTo>
                      <a:cubicBezTo>
                        <a:pt x="123737" y="21291"/>
                        <a:pt x="102446" y="0"/>
                        <a:pt x="70663" y="0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sp>
            <p:nvSpPr>
              <p:cNvPr id="20" name="Forme libre : forme 19">
                <a:extLst>
                  <a:ext uri="{FF2B5EF4-FFF2-40B4-BE49-F238E27FC236}">
                    <a16:creationId xmlns:a16="http://schemas.microsoft.com/office/drawing/2014/main" id="{303E4472-5C7D-3081-1A72-2D1464A68439}"/>
                  </a:ext>
                </a:extLst>
              </p:cNvPr>
              <p:cNvSpPr/>
              <p:nvPr/>
            </p:nvSpPr>
            <p:spPr>
              <a:xfrm>
                <a:off x="9456094" y="402043"/>
                <a:ext cx="44588" cy="44588"/>
              </a:xfrm>
              <a:custGeom>
                <a:avLst/>
                <a:gdLst>
                  <a:gd name="connsiteX0" fmla="*/ 22217 w 44588"/>
                  <a:gd name="connsiteY0" fmla="*/ 44589 h 44588"/>
                  <a:gd name="connsiteX1" fmla="*/ 44589 w 44588"/>
                  <a:gd name="connsiteY1" fmla="*/ 22371 h 44588"/>
                  <a:gd name="connsiteX2" fmla="*/ 22217 w 44588"/>
                  <a:gd name="connsiteY2" fmla="*/ 0 h 44588"/>
                  <a:gd name="connsiteX3" fmla="*/ 0 w 44588"/>
                  <a:gd name="connsiteY3" fmla="*/ 22371 h 44588"/>
                  <a:gd name="connsiteX4" fmla="*/ 22217 w 44588"/>
                  <a:gd name="connsiteY4" fmla="*/ 44589 h 44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588" h="44588">
                    <a:moveTo>
                      <a:pt x="22217" y="44589"/>
                    </a:moveTo>
                    <a:cubicBezTo>
                      <a:pt x="34560" y="44589"/>
                      <a:pt x="44589" y="34714"/>
                      <a:pt x="44589" y="22371"/>
                    </a:cubicBezTo>
                    <a:cubicBezTo>
                      <a:pt x="44589" y="10029"/>
                      <a:pt x="34560" y="0"/>
                      <a:pt x="22217" y="0"/>
                    </a:cubicBezTo>
                    <a:cubicBezTo>
                      <a:pt x="9874" y="0"/>
                      <a:pt x="0" y="10029"/>
                      <a:pt x="0" y="22371"/>
                    </a:cubicBezTo>
                    <a:cubicBezTo>
                      <a:pt x="0" y="34714"/>
                      <a:pt x="9874" y="44589"/>
                      <a:pt x="22217" y="44589"/>
                    </a:cubicBezTo>
                    <a:close/>
                  </a:path>
                </a:pathLst>
              </a:custGeom>
              <a:solidFill>
                <a:srgbClr val="010101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</p:grpSp>
      <p:sp>
        <p:nvSpPr>
          <p:cNvPr id="37" name="ZoneTexte 36">
            <a:extLst>
              <a:ext uri="{FF2B5EF4-FFF2-40B4-BE49-F238E27FC236}">
                <a16:creationId xmlns:a16="http://schemas.microsoft.com/office/drawing/2014/main" id="{E5035B51-89F5-648D-0722-381D0C995F39}"/>
              </a:ext>
            </a:extLst>
          </p:cNvPr>
          <p:cNvSpPr txBox="1"/>
          <p:nvPr userDrawn="1"/>
        </p:nvSpPr>
        <p:spPr>
          <a:xfrm>
            <a:off x="3410340" y="4413567"/>
            <a:ext cx="637995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fr-FR" sz="1200">
                <a:solidFill>
                  <a:srgbClr val="E10814"/>
                </a:solidFill>
              </a:rPr>
              <a:t>225/8/20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2596C1CC-63E3-052B-CA87-75DA6753983C}"/>
              </a:ext>
            </a:extLst>
          </p:cNvPr>
          <p:cNvSpPr txBox="1"/>
          <p:nvPr userDrawn="1"/>
        </p:nvSpPr>
        <p:spPr>
          <a:xfrm>
            <a:off x="3306360" y="5103869"/>
            <a:ext cx="636393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fr-FR" sz="1200">
                <a:solidFill>
                  <a:srgbClr val="293273"/>
                </a:solidFill>
              </a:rPr>
              <a:t>41/50/115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4C09B926-6EE8-8B43-6BD0-7A2922823487}"/>
              </a:ext>
            </a:extLst>
          </p:cNvPr>
          <p:cNvSpPr txBox="1"/>
          <p:nvPr userDrawn="1"/>
        </p:nvSpPr>
        <p:spPr>
          <a:xfrm>
            <a:off x="1233833" y="4428052"/>
            <a:ext cx="605935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fr-FR" sz="1200">
                <a:solidFill>
                  <a:schemeClr val="accent2"/>
                </a:solidFill>
              </a:rPr>
              <a:t>225/0/15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DB29BA6C-7046-FAF7-F7EE-15870950D1F0}"/>
              </a:ext>
            </a:extLst>
          </p:cNvPr>
          <p:cNvSpPr txBox="1"/>
          <p:nvPr userDrawn="1"/>
        </p:nvSpPr>
        <p:spPr>
          <a:xfrm>
            <a:off x="1123162" y="5114098"/>
            <a:ext cx="548227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fr-FR" sz="1200">
                <a:solidFill>
                  <a:srgbClr val="293273"/>
                </a:solidFill>
              </a:rPr>
              <a:t>0/0/145</a:t>
            </a:r>
          </a:p>
        </p:txBody>
      </p:sp>
      <p:grpSp>
        <p:nvGrpSpPr>
          <p:cNvPr id="41" name="Graphique 2">
            <a:extLst>
              <a:ext uri="{FF2B5EF4-FFF2-40B4-BE49-F238E27FC236}">
                <a16:creationId xmlns:a16="http://schemas.microsoft.com/office/drawing/2014/main" id="{21744684-4355-5253-9FFB-534C4B57C96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33614" y="4640452"/>
            <a:ext cx="1513141" cy="432000"/>
            <a:chOff x="8495666" y="378901"/>
            <a:chExt cx="1532055" cy="437400"/>
          </a:xfrm>
        </p:grpSpPr>
        <p:grpSp>
          <p:nvGrpSpPr>
            <p:cNvPr id="42" name="Graphique 2">
              <a:extLst>
                <a:ext uri="{FF2B5EF4-FFF2-40B4-BE49-F238E27FC236}">
                  <a16:creationId xmlns:a16="http://schemas.microsoft.com/office/drawing/2014/main" id="{810BCD50-64BC-30D3-9FE9-CA3AC116FBCD}"/>
                </a:ext>
              </a:extLst>
            </p:cNvPr>
            <p:cNvGrpSpPr/>
            <p:nvPr/>
          </p:nvGrpSpPr>
          <p:grpSpPr>
            <a:xfrm>
              <a:off x="8495666" y="378901"/>
              <a:ext cx="437399" cy="437400"/>
              <a:chOff x="8495666" y="378901"/>
              <a:chExt cx="437399" cy="437400"/>
            </a:xfrm>
          </p:grpSpPr>
          <p:sp>
            <p:nvSpPr>
              <p:cNvPr id="60" name="Forme libre : forme 59">
                <a:extLst>
                  <a:ext uri="{FF2B5EF4-FFF2-40B4-BE49-F238E27FC236}">
                    <a16:creationId xmlns:a16="http://schemas.microsoft.com/office/drawing/2014/main" id="{58DB0F04-BEEE-5BE2-3052-37CAEF9C5575}"/>
                  </a:ext>
                </a:extLst>
              </p:cNvPr>
              <p:cNvSpPr/>
              <p:nvPr/>
            </p:nvSpPr>
            <p:spPr>
              <a:xfrm>
                <a:off x="8495666" y="489678"/>
                <a:ext cx="326622" cy="326622"/>
              </a:xfrm>
              <a:custGeom>
                <a:avLst/>
                <a:gdLst>
                  <a:gd name="connsiteX0" fmla="*/ 188691 w 326622"/>
                  <a:gd name="connsiteY0" fmla="*/ 215846 h 326622"/>
                  <a:gd name="connsiteX1" fmla="*/ 257657 w 326622"/>
                  <a:gd name="connsiteY1" fmla="*/ 146880 h 326622"/>
                  <a:gd name="connsiteX2" fmla="*/ 179743 w 326622"/>
                  <a:gd name="connsiteY2" fmla="*/ 68966 h 326622"/>
                  <a:gd name="connsiteX3" fmla="*/ 110777 w 326622"/>
                  <a:gd name="connsiteY3" fmla="*/ 137931 h 326622"/>
                  <a:gd name="connsiteX4" fmla="*/ 110777 w 326622"/>
                  <a:gd name="connsiteY4" fmla="*/ 0 h 326622"/>
                  <a:gd name="connsiteX5" fmla="*/ 109234 w 326622"/>
                  <a:gd name="connsiteY5" fmla="*/ 0 h 326622"/>
                  <a:gd name="connsiteX6" fmla="*/ 0 w 326622"/>
                  <a:gd name="connsiteY6" fmla="*/ 109389 h 326622"/>
                  <a:gd name="connsiteX7" fmla="*/ 0 w 326622"/>
                  <a:gd name="connsiteY7" fmla="*/ 282343 h 326622"/>
                  <a:gd name="connsiteX8" fmla="*/ 44280 w 326622"/>
                  <a:gd name="connsiteY8" fmla="*/ 326623 h 326622"/>
                  <a:gd name="connsiteX9" fmla="*/ 217389 w 326622"/>
                  <a:gd name="connsiteY9" fmla="*/ 326623 h 326622"/>
                  <a:gd name="connsiteX10" fmla="*/ 326623 w 326622"/>
                  <a:gd name="connsiteY10" fmla="*/ 217234 h 326622"/>
                  <a:gd name="connsiteX11" fmla="*/ 326623 w 326622"/>
                  <a:gd name="connsiteY11" fmla="*/ 216000 h 326622"/>
                  <a:gd name="connsiteX12" fmla="*/ 188691 w 326622"/>
                  <a:gd name="connsiteY12" fmla="*/ 216000 h 326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6622" h="326622">
                    <a:moveTo>
                      <a:pt x="188691" y="215846"/>
                    </a:moveTo>
                    <a:lnTo>
                      <a:pt x="257657" y="146880"/>
                    </a:lnTo>
                    <a:lnTo>
                      <a:pt x="179743" y="68966"/>
                    </a:lnTo>
                    <a:lnTo>
                      <a:pt x="110777" y="137931"/>
                    </a:lnTo>
                    <a:lnTo>
                      <a:pt x="110777" y="0"/>
                    </a:lnTo>
                    <a:lnTo>
                      <a:pt x="109234" y="0"/>
                    </a:lnTo>
                    <a:cubicBezTo>
                      <a:pt x="48909" y="0"/>
                      <a:pt x="0" y="48909"/>
                      <a:pt x="0" y="109389"/>
                    </a:cubicBezTo>
                    <a:lnTo>
                      <a:pt x="0" y="282343"/>
                    </a:lnTo>
                    <a:cubicBezTo>
                      <a:pt x="0" y="306874"/>
                      <a:pt x="19749" y="326623"/>
                      <a:pt x="44280" y="326623"/>
                    </a:cubicBezTo>
                    <a:lnTo>
                      <a:pt x="217389" y="326623"/>
                    </a:lnTo>
                    <a:cubicBezTo>
                      <a:pt x="277714" y="326623"/>
                      <a:pt x="326623" y="277714"/>
                      <a:pt x="326623" y="217234"/>
                    </a:cubicBezTo>
                    <a:lnTo>
                      <a:pt x="326623" y="216000"/>
                    </a:lnTo>
                    <a:lnTo>
                      <a:pt x="188691" y="216000"/>
                    </a:lnTo>
                    <a:close/>
                  </a:path>
                </a:pathLst>
              </a:custGeom>
              <a:solidFill>
                <a:schemeClr val="accent1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61" name="Forme libre : forme 60">
                <a:extLst>
                  <a:ext uri="{FF2B5EF4-FFF2-40B4-BE49-F238E27FC236}">
                    <a16:creationId xmlns:a16="http://schemas.microsoft.com/office/drawing/2014/main" id="{6EC56FDD-CA11-71C5-A28F-638529348F4F}"/>
                  </a:ext>
                </a:extLst>
              </p:cNvPr>
              <p:cNvSpPr/>
              <p:nvPr/>
            </p:nvSpPr>
            <p:spPr>
              <a:xfrm>
                <a:off x="8606443" y="378901"/>
                <a:ext cx="326622" cy="326468"/>
              </a:xfrm>
              <a:custGeom>
                <a:avLst/>
                <a:gdLst>
                  <a:gd name="connsiteX0" fmla="*/ 137931 w 326622"/>
                  <a:gd name="connsiteY0" fmla="*/ 110623 h 326468"/>
                  <a:gd name="connsiteX1" fmla="*/ 68966 w 326622"/>
                  <a:gd name="connsiteY1" fmla="*/ 179589 h 326468"/>
                  <a:gd name="connsiteX2" fmla="*/ 146880 w 326622"/>
                  <a:gd name="connsiteY2" fmla="*/ 257503 h 326468"/>
                  <a:gd name="connsiteX3" fmla="*/ 215846 w 326622"/>
                  <a:gd name="connsiteY3" fmla="*/ 188537 h 326468"/>
                  <a:gd name="connsiteX4" fmla="*/ 215846 w 326622"/>
                  <a:gd name="connsiteY4" fmla="*/ 326469 h 326468"/>
                  <a:gd name="connsiteX5" fmla="*/ 217389 w 326622"/>
                  <a:gd name="connsiteY5" fmla="*/ 326469 h 326468"/>
                  <a:gd name="connsiteX6" fmla="*/ 326623 w 326622"/>
                  <a:gd name="connsiteY6" fmla="*/ 217080 h 326468"/>
                  <a:gd name="connsiteX7" fmla="*/ 326623 w 326622"/>
                  <a:gd name="connsiteY7" fmla="*/ 44280 h 326468"/>
                  <a:gd name="connsiteX8" fmla="*/ 282343 w 326622"/>
                  <a:gd name="connsiteY8" fmla="*/ 0 h 326468"/>
                  <a:gd name="connsiteX9" fmla="*/ 109234 w 326622"/>
                  <a:gd name="connsiteY9" fmla="*/ 0 h 326468"/>
                  <a:gd name="connsiteX10" fmla="*/ 0 w 326622"/>
                  <a:gd name="connsiteY10" fmla="*/ 109389 h 326468"/>
                  <a:gd name="connsiteX11" fmla="*/ 0 w 326622"/>
                  <a:gd name="connsiteY11" fmla="*/ 110623 h 326468"/>
                  <a:gd name="connsiteX12" fmla="*/ 137931 w 326622"/>
                  <a:gd name="connsiteY12" fmla="*/ 110623 h 326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6622" h="326468">
                    <a:moveTo>
                      <a:pt x="137931" y="110623"/>
                    </a:moveTo>
                    <a:lnTo>
                      <a:pt x="68966" y="179589"/>
                    </a:lnTo>
                    <a:lnTo>
                      <a:pt x="146880" y="257503"/>
                    </a:lnTo>
                    <a:lnTo>
                      <a:pt x="215846" y="188537"/>
                    </a:lnTo>
                    <a:lnTo>
                      <a:pt x="215846" y="326469"/>
                    </a:lnTo>
                    <a:lnTo>
                      <a:pt x="217389" y="326469"/>
                    </a:lnTo>
                    <a:cubicBezTo>
                      <a:pt x="277714" y="326469"/>
                      <a:pt x="326623" y="277560"/>
                      <a:pt x="326623" y="217080"/>
                    </a:cubicBezTo>
                    <a:lnTo>
                      <a:pt x="326623" y="44280"/>
                    </a:lnTo>
                    <a:cubicBezTo>
                      <a:pt x="326623" y="19749"/>
                      <a:pt x="306874" y="0"/>
                      <a:pt x="282343" y="0"/>
                    </a:cubicBezTo>
                    <a:lnTo>
                      <a:pt x="109234" y="0"/>
                    </a:lnTo>
                    <a:cubicBezTo>
                      <a:pt x="48909" y="0"/>
                      <a:pt x="0" y="48909"/>
                      <a:pt x="0" y="109389"/>
                    </a:cubicBezTo>
                    <a:lnTo>
                      <a:pt x="0" y="110623"/>
                    </a:lnTo>
                    <a:lnTo>
                      <a:pt x="137931" y="110623"/>
                    </a:lnTo>
                    <a:close/>
                  </a:path>
                </a:pathLst>
              </a:custGeom>
              <a:solidFill>
                <a:schemeClr val="accent2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  <p:grpSp>
          <p:nvGrpSpPr>
            <p:cNvPr id="43" name="Graphique 2">
              <a:extLst>
                <a:ext uri="{FF2B5EF4-FFF2-40B4-BE49-F238E27FC236}">
                  <a16:creationId xmlns:a16="http://schemas.microsoft.com/office/drawing/2014/main" id="{CDDD8709-E635-1A99-DFC0-A67D09418A0E}"/>
                </a:ext>
              </a:extLst>
            </p:cNvPr>
            <p:cNvGrpSpPr/>
            <p:nvPr/>
          </p:nvGrpSpPr>
          <p:grpSpPr>
            <a:xfrm>
              <a:off x="9043688" y="402043"/>
              <a:ext cx="984033" cy="372754"/>
              <a:chOff x="9043688" y="402043"/>
              <a:chExt cx="984033" cy="372754"/>
            </a:xfrm>
            <a:solidFill>
              <a:srgbClr val="010101"/>
            </a:solidFill>
          </p:grpSpPr>
          <p:grpSp>
            <p:nvGrpSpPr>
              <p:cNvPr id="44" name="Graphique 2">
                <a:extLst>
                  <a:ext uri="{FF2B5EF4-FFF2-40B4-BE49-F238E27FC236}">
                    <a16:creationId xmlns:a16="http://schemas.microsoft.com/office/drawing/2014/main" id="{F3AEB911-8778-D68D-7D8E-1C9F7146D7CC}"/>
                  </a:ext>
                </a:extLst>
              </p:cNvPr>
              <p:cNvGrpSpPr/>
              <p:nvPr/>
            </p:nvGrpSpPr>
            <p:grpSpPr>
              <a:xfrm>
                <a:off x="9043688" y="423489"/>
                <a:ext cx="984033" cy="351308"/>
                <a:chOff x="9043688" y="423489"/>
                <a:chExt cx="984033" cy="351308"/>
              </a:xfrm>
              <a:solidFill>
                <a:srgbClr val="010101"/>
              </a:solidFill>
            </p:grpSpPr>
            <p:sp>
              <p:nvSpPr>
                <p:cNvPr id="46" name="Forme libre : forme 45">
                  <a:extLst>
                    <a:ext uri="{FF2B5EF4-FFF2-40B4-BE49-F238E27FC236}">
                      <a16:creationId xmlns:a16="http://schemas.microsoft.com/office/drawing/2014/main" id="{C60B5419-B590-9C13-BA1A-C5E6C643B4DD}"/>
                    </a:ext>
                  </a:extLst>
                </p:cNvPr>
                <p:cNvSpPr/>
                <p:nvPr/>
              </p:nvSpPr>
              <p:spPr>
                <a:xfrm>
                  <a:off x="9043842" y="423489"/>
                  <a:ext cx="136388" cy="162617"/>
                </a:xfrm>
                <a:custGeom>
                  <a:avLst/>
                  <a:gdLst>
                    <a:gd name="connsiteX0" fmla="*/ 105531 w 136388"/>
                    <a:gd name="connsiteY0" fmla="*/ 77760 h 162617"/>
                    <a:gd name="connsiteX1" fmla="*/ 128829 w 136388"/>
                    <a:gd name="connsiteY1" fmla="*/ 43200 h 162617"/>
                    <a:gd name="connsiteX2" fmla="*/ 74366 w 136388"/>
                    <a:gd name="connsiteY2" fmla="*/ 0 h 162617"/>
                    <a:gd name="connsiteX3" fmla="*/ 0 w 136388"/>
                    <a:gd name="connsiteY3" fmla="*/ 0 h 162617"/>
                    <a:gd name="connsiteX4" fmla="*/ 0 w 136388"/>
                    <a:gd name="connsiteY4" fmla="*/ 162617 h 162617"/>
                    <a:gd name="connsiteX5" fmla="*/ 76834 w 136388"/>
                    <a:gd name="connsiteY5" fmla="*/ 162617 h 162617"/>
                    <a:gd name="connsiteX6" fmla="*/ 136389 w 136388"/>
                    <a:gd name="connsiteY6" fmla="*/ 117566 h 162617"/>
                    <a:gd name="connsiteX7" fmla="*/ 105686 w 136388"/>
                    <a:gd name="connsiteY7" fmla="*/ 77760 h 162617"/>
                    <a:gd name="connsiteX8" fmla="*/ 38880 w 136388"/>
                    <a:gd name="connsiteY8" fmla="*/ 30394 h 162617"/>
                    <a:gd name="connsiteX9" fmla="*/ 67114 w 136388"/>
                    <a:gd name="connsiteY9" fmla="*/ 30394 h 162617"/>
                    <a:gd name="connsiteX10" fmla="*/ 88869 w 136388"/>
                    <a:gd name="connsiteY10" fmla="*/ 47829 h 162617"/>
                    <a:gd name="connsiteX11" fmla="*/ 67114 w 136388"/>
                    <a:gd name="connsiteY11" fmla="*/ 65571 h 162617"/>
                    <a:gd name="connsiteX12" fmla="*/ 38880 w 136388"/>
                    <a:gd name="connsiteY12" fmla="*/ 65571 h 162617"/>
                    <a:gd name="connsiteX13" fmla="*/ 38880 w 136388"/>
                    <a:gd name="connsiteY13" fmla="*/ 30240 h 162617"/>
                    <a:gd name="connsiteX14" fmla="*/ 73131 w 136388"/>
                    <a:gd name="connsiteY14" fmla="*/ 131914 h 162617"/>
                    <a:gd name="connsiteX15" fmla="*/ 38880 w 136388"/>
                    <a:gd name="connsiteY15" fmla="*/ 131914 h 162617"/>
                    <a:gd name="connsiteX16" fmla="*/ 38880 w 136388"/>
                    <a:gd name="connsiteY16" fmla="*/ 92880 h 162617"/>
                    <a:gd name="connsiteX17" fmla="*/ 73131 w 136388"/>
                    <a:gd name="connsiteY17" fmla="*/ 92880 h 162617"/>
                    <a:gd name="connsiteX18" fmla="*/ 97354 w 136388"/>
                    <a:gd name="connsiteY18" fmla="*/ 112629 h 162617"/>
                    <a:gd name="connsiteX19" fmla="*/ 73131 w 136388"/>
                    <a:gd name="connsiteY19" fmla="*/ 131914 h 162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36388" h="162617">
                      <a:moveTo>
                        <a:pt x="105531" y="77760"/>
                      </a:moveTo>
                      <a:cubicBezTo>
                        <a:pt x="118337" y="71280"/>
                        <a:pt x="128829" y="60017"/>
                        <a:pt x="128829" y="43200"/>
                      </a:cubicBezTo>
                      <a:cubicBezTo>
                        <a:pt x="128829" y="19440"/>
                        <a:pt x="115097" y="0"/>
                        <a:pt x="74366" y="0"/>
                      </a:cubicBezTo>
                      <a:lnTo>
                        <a:pt x="0" y="0"/>
                      </a:lnTo>
                      <a:lnTo>
                        <a:pt x="0" y="162617"/>
                      </a:lnTo>
                      <a:lnTo>
                        <a:pt x="76834" y="162617"/>
                      </a:lnTo>
                      <a:cubicBezTo>
                        <a:pt x="119417" y="162617"/>
                        <a:pt x="136389" y="142869"/>
                        <a:pt x="136389" y="117566"/>
                      </a:cubicBezTo>
                      <a:cubicBezTo>
                        <a:pt x="136389" y="97046"/>
                        <a:pt x="120651" y="83777"/>
                        <a:pt x="105686" y="77760"/>
                      </a:cubicBezTo>
                      <a:close/>
                      <a:moveTo>
                        <a:pt x="38880" y="30394"/>
                      </a:moveTo>
                      <a:lnTo>
                        <a:pt x="67114" y="30394"/>
                      </a:lnTo>
                      <a:cubicBezTo>
                        <a:pt x="80383" y="30394"/>
                        <a:pt x="88869" y="36103"/>
                        <a:pt x="88869" y="47829"/>
                      </a:cubicBezTo>
                      <a:cubicBezTo>
                        <a:pt x="88869" y="59554"/>
                        <a:pt x="80383" y="65571"/>
                        <a:pt x="67114" y="65571"/>
                      </a:cubicBezTo>
                      <a:lnTo>
                        <a:pt x="38880" y="65571"/>
                      </a:lnTo>
                      <a:lnTo>
                        <a:pt x="38880" y="30240"/>
                      </a:lnTo>
                      <a:close/>
                      <a:moveTo>
                        <a:pt x="73131" y="131914"/>
                      </a:moveTo>
                      <a:lnTo>
                        <a:pt x="38880" y="131914"/>
                      </a:lnTo>
                      <a:lnTo>
                        <a:pt x="38880" y="92880"/>
                      </a:lnTo>
                      <a:lnTo>
                        <a:pt x="73131" y="92880"/>
                      </a:lnTo>
                      <a:cubicBezTo>
                        <a:pt x="87634" y="92880"/>
                        <a:pt x="97354" y="100903"/>
                        <a:pt x="97354" y="112629"/>
                      </a:cubicBezTo>
                      <a:cubicBezTo>
                        <a:pt x="97354" y="124354"/>
                        <a:pt x="87634" y="131914"/>
                        <a:pt x="73131" y="131914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7" name="Forme libre : forme 46">
                  <a:extLst>
                    <a:ext uri="{FF2B5EF4-FFF2-40B4-BE49-F238E27FC236}">
                      <a16:creationId xmlns:a16="http://schemas.microsoft.com/office/drawing/2014/main" id="{2452D162-808E-105A-B4B6-041A7D5F6284}"/>
                    </a:ext>
                  </a:extLst>
                </p:cNvPr>
                <p:cNvSpPr/>
                <p:nvPr/>
              </p:nvSpPr>
              <p:spPr>
                <a:xfrm>
                  <a:off x="9194271" y="460826"/>
                  <a:ext cx="121422" cy="128211"/>
                </a:xfrm>
                <a:custGeom>
                  <a:avLst/>
                  <a:gdLst>
                    <a:gd name="connsiteX0" fmla="*/ 54309 w 121422"/>
                    <a:gd name="connsiteY0" fmla="*/ 128211 h 128211"/>
                    <a:gd name="connsiteX1" fmla="*/ 91337 w 121422"/>
                    <a:gd name="connsiteY1" fmla="*/ 114171 h 128211"/>
                    <a:gd name="connsiteX2" fmla="*/ 121423 w 121422"/>
                    <a:gd name="connsiteY2" fmla="*/ 128211 h 128211"/>
                    <a:gd name="connsiteX3" fmla="*/ 121423 w 121422"/>
                    <a:gd name="connsiteY3" fmla="*/ 0 h 128211"/>
                    <a:gd name="connsiteX4" fmla="*/ 82851 w 121422"/>
                    <a:gd name="connsiteY4" fmla="*/ 0 h 128211"/>
                    <a:gd name="connsiteX5" fmla="*/ 82851 w 121422"/>
                    <a:gd name="connsiteY5" fmla="*/ 71589 h 128211"/>
                    <a:gd name="connsiteX6" fmla="*/ 60326 w 121422"/>
                    <a:gd name="connsiteY6" fmla="*/ 95349 h 128211"/>
                    <a:gd name="connsiteX7" fmla="*/ 38571 w 121422"/>
                    <a:gd name="connsiteY7" fmla="*/ 72360 h 128211"/>
                    <a:gd name="connsiteX8" fmla="*/ 38571 w 121422"/>
                    <a:gd name="connsiteY8" fmla="*/ 0 h 128211"/>
                    <a:gd name="connsiteX9" fmla="*/ 0 w 121422"/>
                    <a:gd name="connsiteY9" fmla="*/ 0 h 128211"/>
                    <a:gd name="connsiteX10" fmla="*/ 0 w 121422"/>
                    <a:gd name="connsiteY10" fmla="*/ 74983 h 128211"/>
                    <a:gd name="connsiteX11" fmla="*/ 54309 w 121422"/>
                    <a:gd name="connsiteY11" fmla="*/ 128057 h 1282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1422" h="128211">
                      <a:moveTo>
                        <a:pt x="54309" y="128211"/>
                      </a:moveTo>
                      <a:cubicBezTo>
                        <a:pt x="68349" y="128211"/>
                        <a:pt x="81309" y="122657"/>
                        <a:pt x="91337" y="114171"/>
                      </a:cubicBezTo>
                      <a:cubicBezTo>
                        <a:pt x="96274" y="123429"/>
                        <a:pt x="110623" y="128211"/>
                        <a:pt x="121423" y="128211"/>
                      </a:cubicBezTo>
                      <a:lnTo>
                        <a:pt x="121423" y="0"/>
                      </a:lnTo>
                      <a:lnTo>
                        <a:pt x="82851" y="0"/>
                      </a:lnTo>
                      <a:lnTo>
                        <a:pt x="82851" y="71589"/>
                      </a:lnTo>
                      <a:cubicBezTo>
                        <a:pt x="82851" y="85629"/>
                        <a:pt x="73903" y="95349"/>
                        <a:pt x="60326" y="95349"/>
                      </a:cubicBezTo>
                      <a:cubicBezTo>
                        <a:pt x="46749" y="95349"/>
                        <a:pt x="38571" y="86554"/>
                        <a:pt x="38571" y="72360"/>
                      </a:cubicBezTo>
                      <a:lnTo>
                        <a:pt x="38571" y="0"/>
                      </a:lnTo>
                      <a:lnTo>
                        <a:pt x="0" y="0"/>
                      </a:lnTo>
                      <a:lnTo>
                        <a:pt x="0" y="74983"/>
                      </a:lnTo>
                      <a:cubicBezTo>
                        <a:pt x="0" y="107074"/>
                        <a:pt x="19749" y="128057"/>
                        <a:pt x="54309" y="128057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8" name="Forme libre : forme 47">
                  <a:extLst>
                    <a:ext uri="{FF2B5EF4-FFF2-40B4-BE49-F238E27FC236}">
                      <a16:creationId xmlns:a16="http://schemas.microsoft.com/office/drawing/2014/main" id="{8D32DD0C-A5C0-F569-1C0F-0599CBE6151A}"/>
                    </a:ext>
                  </a:extLst>
                </p:cNvPr>
                <p:cNvSpPr/>
                <p:nvPr/>
              </p:nvSpPr>
              <p:spPr>
                <a:xfrm>
                  <a:off x="9331122" y="457741"/>
                  <a:ext cx="111857" cy="131142"/>
                </a:xfrm>
                <a:custGeom>
                  <a:avLst/>
                  <a:gdLst>
                    <a:gd name="connsiteX0" fmla="*/ 111703 w 111857"/>
                    <a:gd name="connsiteY0" fmla="*/ 92263 h 131142"/>
                    <a:gd name="connsiteX1" fmla="*/ 62640 w 111857"/>
                    <a:gd name="connsiteY1" fmla="*/ 49680 h 131142"/>
                    <a:gd name="connsiteX2" fmla="*/ 43200 w 111857"/>
                    <a:gd name="connsiteY2" fmla="*/ 36103 h 131142"/>
                    <a:gd name="connsiteX3" fmla="*/ 58937 w 111857"/>
                    <a:gd name="connsiteY3" fmla="*/ 26383 h 131142"/>
                    <a:gd name="connsiteX4" fmla="*/ 89023 w 111857"/>
                    <a:gd name="connsiteY4" fmla="*/ 38571 h 131142"/>
                    <a:gd name="connsiteX5" fmla="*/ 91800 w 111857"/>
                    <a:gd name="connsiteY5" fmla="*/ 38571 h 131142"/>
                    <a:gd name="connsiteX6" fmla="*/ 108771 w 111857"/>
                    <a:gd name="connsiteY6" fmla="*/ 23606 h 131142"/>
                    <a:gd name="connsiteX7" fmla="*/ 108771 w 111857"/>
                    <a:gd name="connsiteY7" fmla="*/ 20829 h 131142"/>
                    <a:gd name="connsiteX8" fmla="*/ 56777 w 111857"/>
                    <a:gd name="connsiteY8" fmla="*/ 0 h 131142"/>
                    <a:gd name="connsiteX9" fmla="*/ 5246 w 111857"/>
                    <a:gd name="connsiteY9" fmla="*/ 37491 h 131142"/>
                    <a:gd name="connsiteX10" fmla="*/ 51531 w 111857"/>
                    <a:gd name="connsiteY10" fmla="*/ 77297 h 131142"/>
                    <a:gd name="connsiteX11" fmla="*/ 72977 w 111857"/>
                    <a:gd name="connsiteY11" fmla="*/ 93034 h 131142"/>
                    <a:gd name="connsiteX12" fmla="*/ 55543 w 111857"/>
                    <a:gd name="connsiteY12" fmla="*/ 104760 h 131142"/>
                    <a:gd name="connsiteX13" fmla="*/ 20211 w 111857"/>
                    <a:gd name="connsiteY13" fmla="*/ 88560 h 131142"/>
                    <a:gd name="connsiteX14" fmla="*/ 17434 w 111857"/>
                    <a:gd name="connsiteY14" fmla="*/ 88560 h 131142"/>
                    <a:gd name="connsiteX15" fmla="*/ 0 w 111857"/>
                    <a:gd name="connsiteY15" fmla="*/ 104297 h 131142"/>
                    <a:gd name="connsiteX16" fmla="*/ 0 w 111857"/>
                    <a:gd name="connsiteY16" fmla="*/ 107074 h 131142"/>
                    <a:gd name="connsiteX17" fmla="*/ 58011 w 111857"/>
                    <a:gd name="connsiteY17" fmla="*/ 131143 h 131142"/>
                    <a:gd name="connsiteX18" fmla="*/ 111857 w 111857"/>
                    <a:gd name="connsiteY18" fmla="*/ 92109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11857" h="131142">
                      <a:moveTo>
                        <a:pt x="111703" y="92263"/>
                      </a:moveTo>
                      <a:cubicBezTo>
                        <a:pt x="111703" y="64183"/>
                        <a:pt x="81463" y="56777"/>
                        <a:pt x="62640" y="49680"/>
                      </a:cubicBezTo>
                      <a:cubicBezTo>
                        <a:pt x="48600" y="44434"/>
                        <a:pt x="43200" y="41966"/>
                        <a:pt x="43200" y="36103"/>
                      </a:cubicBezTo>
                      <a:cubicBezTo>
                        <a:pt x="43200" y="30240"/>
                        <a:pt x="48446" y="26383"/>
                        <a:pt x="58937" y="26383"/>
                      </a:cubicBezTo>
                      <a:cubicBezTo>
                        <a:pt x="69429" y="26383"/>
                        <a:pt x="80228" y="30394"/>
                        <a:pt x="89023" y="38571"/>
                      </a:cubicBezTo>
                      <a:lnTo>
                        <a:pt x="91800" y="38571"/>
                      </a:lnTo>
                      <a:lnTo>
                        <a:pt x="108771" y="23606"/>
                      </a:lnTo>
                      <a:lnTo>
                        <a:pt x="108771" y="20829"/>
                      </a:lnTo>
                      <a:cubicBezTo>
                        <a:pt x="98280" y="7869"/>
                        <a:pt x="78994" y="0"/>
                        <a:pt x="56777" y="0"/>
                      </a:cubicBezTo>
                      <a:cubicBezTo>
                        <a:pt x="25766" y="0"/>
                        <a:pt x="5246" y="14811"/>
                        <a:pt x="5246" y="37491"/>
                      </a:cubicBezTo>
                      <a:cubicBezTo>
                        <a:pt x="5246" y="62486"/>
                        <a:pt x="30240" y="70200"/>
                        <a:pt x="51531" y="77297"/>
                      </a:cubicBezTo>
                      <a:cubicBezTo>
                        <a:pt x="63720" y="81617"/>
                        <a:pt x="72977" y="84549"/>
                        <a:pt x="72977" y="93034"/>
                      </a:cubicBezTo>
                      <a:cubicBezTo>
                        <a:pt x="72977" y="99977"/>
                        <a:pt x="66189" y="104760"/>
                        <a:pt x="55543" y="104760"/>
                      </a:cubicBezTo>
                      <a:cubicBezTo>
                        <a:pt x="41503" y="104760"/>
                        <a:pt x="27771" y="97046"/>
                        <a:pt x="20211" y="88560"/>
                      </a:cubicBezTo>
                      <a:lnTo>
                        <a:pt x="17434" y="88560"/>
                      </a:lnTo>
                      <a:lnTo>
                        <a:pt x="0" y="104297"/>
                      </a:lnTo>
                      <a:lnTo>
                        <a:pt x="0" y="107074"/>
                      </a:lnTo>
                      <a:cubicBezTo>
                        <a:pt x="12034" y="121577"/>
                        <a:pt x="32709" y="131143"/>
                        <a:pt x="58011" y="131143"/>
                      </a:cubicBezTo>
                      <a:cubicBezTo>
                        <a:pt x="89331" y="131143"/>
                        <a:pt x="111857" y="116640"/>
                        <a:pt x="111857" y="92109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9" name="Forme libre : forme 48">
                  <a:extLst>
                    <a:ext uri="{FF2B5EF4-FFF2-40B4-BE49-F238E27FC236}">
                      <a16:creationId xmlns:a16="http://schemas.microsoft.com/office/drawing/2014/main" id="{52DABF35-357E-7AA4-D8F4-DC292840EC35}"/>
                    </a:ext>
                  </a:extLst>
                </p:cNvPr>
                <p:cNvSpPr/>
                <p:nvPr/>
              </p:nvSpPr>
              <p:spPr>
                <a:xfrm>
                  <a:off x="9459179" y="460826"/>
                  <a:ext cx="38571" cy="125125"/>
                </a:xfrm>
                <a:custGeom>
                  <a:avLst/>
                  <a:gdLst>
                    <a:gd name="connsiteX0" fmla="*/ 0 w 38571"/>
                    <a:gd name="connsiteY0" fmla="*/ 0 h 125125"/>
                    <a:gd name="connsiteX1" fmla="*/ 38571 w 38571"/>
                    <a:gd name="connsiteY1" fmla="*/ 0 h 125125"/>
                    <a:gd name="connsiteX2" fmla="*/ 38571 w 38571"/>
                    <a:gd name="connsiteY2" fmla="*/ 125126 h 125125"/>
                    <a:gd name="connsiteX3" fmla="*/ 0 w 38571"/>
                    <a:gd name="connsiteY3" fmla="*/ 125126 h 125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571" h="125125">
                      <a:moveTo>
                        <a:pt x="0" y="0"/>
                      </a:moveTo>
                      <a:lnTo>
                        <a:pt x="38571" y="0"/>
                      </a:lnTo>
                      <a:lnTo>
                        <a:pt x="38571" y="125126"/>
                      </a:lnTo>
                      <a:lnTo>
                        <a:pt x="0" y="125126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50" name="Forme libre : forme 49">
                  <a:extLst>
                    <a:ext uri="{FF2B5EF4-FFF2-40B4-BE49-F238E27FC236}">
                      <a16:creationId xmlns:a16="http://schemas.microsoft.com/office/drawing/2014/main" id="{D068F431-859A-3797-A117-21C4C412F31B}"/>
                    </a:ext>
                  </a:extLst>
                </p:cNvPr>
                <p:cNvSpPr/>
                <p:nvPr/>
              </p:nvSpPr>
              <p:spPr>
                <a:xfrm>
                  <a:off x="9519814" y="457895"/>
                  <a:ext cx="123891" cy="128057"/>
                </a:xfrm>
                <a:custGeom>
                  <a:avLst/>
                  <a:gdLst>
                    <a:gd name="connsiteX0" fmla="*/ 38880 w 123891"/>
                    <a:gd name="connsiteY0" fmla="*/ 56777 h 128057"/>
                    <a:gd name="connsiteX1" fmla="*/ 62331 w 123891"/>
                    <a:gd name="connsiteY1" fmla="*/ 32709 h 128057"/>
                    <a:gd name="connsiteX2" fmla="*/ 85166 w 123891"/>
                    <a:gd name="connsiteY2" fmla="*/ 56777 h 128057"/>
                    <a:gd name="connsiteX3" fmla="*/ 85166 w 123891"/>
                    <a:gd name="connsiteY3" fmla="*/ 128057 h 128057"/>
                    <a:gd name="connsiteX4" fmla="*/ 123891 w 123891"/>
                    <a:gd name="connsiteY4" fmla="*/ 128057 h 128057"/>
                    <a:gd name="connsiteX5" fmla="*/ 123891 w 123891"/>
                    <a:gd name="connsiteY5" fmla="*/ 54000 h 128057"/>
                    <a:gd name="connsiteX6" fmla="*/ 70817 w 123891"/>
                    <a:gd name="connsiteY6" fmla="*/ 0 h 128057"/>
                    <a:gd name="connsiteX7" fmla="*/ 30549 w 123891"/>
                    <a:gd name="connsiteY7" fmla="*/ 14040 h 128057"/>
                    <a:gd name="connsiteX8" fmla="*/ 0 w 123891"/>
                    <a:gd name="connsiteY8" fmla="*/ 0 h 128057"/>
                    <a:gd name="connsiteX9" fmla="*/ 0 w 123891"/>
                    <a:gd name="connsiteY9" fmla="*/ 128057 h 128057"/>
                    <a:gd name="connsiteX10" fmla="*/ 38726 w 123891"/>
                    <a:gd name="connsiteY10" fmla="*/ 128057 h 128057"/>
                    <a:gd name="connsiteX11" fmla="*/ 38726 w 123891"/>
                    <a:gd name="connsiteY11" fmla="*/ 56777 h 128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3891" h="128057">
                      <a:moveTo>
                        <a:pt x="38880" y="56777"/>
                      </a:moveTo>
                      <a:cubicBezTo>
                        <a:pt x="38880" y="42737"/>
                        <a:pt x="47829" y="32709"/>
                        <a:pt x="62331" y="32709"/>
                      </a:cubicBezTo>
                      <a:cubicBezTo>
                        <a:pt x="76834" y="32709"/>
                        <a:pt x="85166" y="42737"/>
                        <a:pt x="85166" y="56777"/>
                      </a:cubicBezTo>
                      <a:lnTo>
                        <a:pt x="85166" y="128057"/>
                      </a:lnTo>
                      <a:lnTo>
                        <a:pt x="123891" y="128057"/>
                      </a:lnTo>
                      <a:lnTo>
                        <a:pt x="123891" y="54000"/>
                      </a:lnTo>
                      <a:cubicBezTo>
                        <a:pt x="123891" y="21291"/>
                        <a:pt x="102600" y="0"/>
                        <a:pt x="70817" y="0"/>
                      </a:cubicBezTo>
                      <a:cubicBezTo>
                        <a:pt x="54617" y="0"/>
                        <a:pt x="40731" y="5554"/>
                        <a:pt x="30549" y="14040"/>
                      </a:cubicBezTo>
                      <a:cubicBezTo>
                        <a:pt x="25611" y="4783"/>
                        <a:pt x="11571" y="0"/>
                        <a:pt x="0" y="0"/>
                      </a:cubicBezTo>
                      <a:lnTo>
                        <a:pt x="0" y="128057"/>
                      </a:lnTo>
                      <a:lnTo>
                        <a:pt x="38726" y="128057"/>
                      </a:lnTo>
                      <a:lnTo>
                        <a:pt x="38726" y="56777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51" name="Forme libre : forme 50">
                  <a:extLst>
                    <a:ext uri="{FF2B5EF4-FFF2-40B4-BE49-F238E27FC236}">
                      <a16:creationId xmlns:a16="http://schemas.microsoft.com/office/drawing/2014/main" id="{C56040EE-0DBA-C161-ABB7-253D5D9F066B}"/>
                    </a:ext>
                  </a:extLst>
                </p:cNvPr>
                <p:cNvSpPr/>
                <p:nvPr/>
              </p:nvSpPr>
              <p:spPr>
                <a:xfrm>
                  <a:off x="9657899" y="457895"/>
                  <a:ext cx="133611" cy="131142"/>
                </a:xfrm>
                <a:custGeom>
                  <a:avLst/>
                  <a:gdLst>
                    <a:gd name="connsiteX0" fmla="*/ 70971 w 133611"/>
                    <a:gd name="connsiteY0" fmla="*/ 131143 h 131142"/>
                    <a:gd name="connsiteX1" fmla="*/ 127749 w 133611"/>
                    <a:gd name="connsiteY1" fmla="*/ 108309 h 131142"/>
                    <a:gd name="connsiteX2" fmla="*/ 127749 w 133611"/>
                    <a:gd name="connsiteY2" fmla="*/ 105531 h 131142"/>
                    <a:gd name="connsiteX3" fmla="*/ 110314 w 133611"/>
                    <a:gd name="connsiteY3" fmla="*/ 88714 h 131142"/>
                    <a:gd name="connsiteX4" fmla="*/ 107537 w 133611"/>
                    <a:gd name="connsiteY4" fmla="*/ 88714 h 131142"/>
                    <a:gd name="connsiteX5" fmla="*/ 72823 w 133611"/>
                    <a:gd name="connsiteY5" fmla="*/ 102446 h 131142"/>
                    <a:gd name="connsiteX6" fmla="*/ 37491 w 133611"/>
                    <a:gd name="connsiteY6" fmla="*/ 74983 h 131142"/>
                    <a:gd name="connsiteX7" fmla="*/ 132840 w 133611"/>
                    <a:gd name="connsiteY7" fmla="*/ 74983 h 131142"/>
                    <a:gd name="connsiteX8" fmla="*/ 133611 w 133611"/>
                    <a:gd name="connsiteY8" fmla="*/ 64800 h 131142"/>
                    <a:gd name="connsiteX9" fmla="*/ 67269 w 133611"/>
                    <a:gd name="connsiteY9" fmla="*/ 0 h 131142"/>
                    <a:gd name="connsiteX10" fmla="*/ 0 w 133611"/>
                    <a:gd name="connsiteY10" fmla="*/ 65726 h 131142"/>
                    <a:gd name="connsiteX11" fmla="*/ 70971 w 133611"/>
                    <a:gd name="connsiteY11" fmla="*/ 130989 h 131142"/>
                    <a:gd name="connsiteX12" fmla="*/ 66960 w 133611"/>
                    <a:gd name="connsiteY12" fmla="*/ 27309 h 131142"/>
                    <a:gd name="connsiteX13" fmla="*/ 96429 w 133611"/>
                    <a:gd name="connsiteY13" fmla="*/ 55080 h 131142"/>
                    <a:gd name="connsiteX14" fmla="*/ 37183 w 133611"/>
                    <a:gd name="connsiteY14" fmla="*/ 55080 h 131142"/>
                    <a:gd name="connsiteX15" fmla="*/ 66960 w 133611"/>
                    <a:gd name="connsiteY15" fmla="*/ 27309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33611" h="131142">
                      <a:moveTo>
                        <a:pt x="70971" y="131143"/>
                      </a:moveTo>
                      <a:cubicBezTo>
                        <a:pt x="90720" y="131143"/>
                        <a:pt x="113708" y="124817"/>
                        <a:pt x="127749" y="108309"/>
                      </a:cubicBezTo>
                      <a:lnTo>
                        <a:pt x="127749" y="105531"/>
                      </a:lnTo>
                      <a:lnTo>
                        <a:pt x="110314" y="88714"/>
                      </a:lnTo>
                      <a:lnTo>
                        <a:pt x="107537" y="88714"/>
                      </a:lnTo>
                      <a:cubicBezTo>
                        <a:pt x="99206" y="97663"/>
                        <a:pt x="86091" y="102446"/>
                        <a:pt x="72823" y="102446"/>
                      </a:cubicBezTo>
                      <a:cubicBezTo>
                        <a:pt x="55388" y="102446"/>
                        <a:pt x="39806" y="93651"/>
                        <a:pt x="37491" y="74983"/>
                      </a:cubicBezTo>
                      <a:lnTo>
                        <a:pt x="132840" y="74983"/>
                      </a:lnTo>
                      <a:cubicBezTo>
                        <a:pt x="133303" y="71743"/>
                        <a:pt x="133611" y="68503"/>
                        <a:pt x="133611" y="64800"/>
                      </a:cubicBezTo>
                      <a:cubicBezTo>
                        <a:pt x="133611" y="27000"/>
                        <a:pt x="107074" y="0"/>
                        <a:pt x="67269" y="0"/>
                      </a:cubicBezTo>
                      <a:cubicBezTo>
                        <a:pt x="27463" y="0"/>
                        <a:pt x="0" y="27463"/>
                        <a:pt x="0" y="65726"/>
                      </a:cubicBezTo>
                      <a:cubicBezTo>
                        <a:pt x="0" y="108463"/>
                        <a:pt x="33480" y="130989"/>
                        <a:pt x="70971" y="130989"/>
                      </a:cubicBezTo>
                      <a:close/>
                      <a:moveTo>
                        <a:pt x="66960" y="27309"/>
                      </a:moveTo>
                      <a:cubicBezTo>
                        <a:pt x="83160" y="27309"/>
                        <a:pt x="95040" y="37337"/>
                        <a:pt x="96429" y="55080"/>
                      </a:cubicBezTo>
                      <a:lnTo>
                        <a:pt x="37183" y="55080"/>
                      </a:lnTo>
                      <a:cubicBezTo>
                        <a:pt x="38417" y="37800"/>
                        <a:pt x="50451" y="27309"/>
                        <a:pt x="66960" y="27309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52" name="Forme libre : forme 51">
                  <a:extLst>
                    <a:ext uri="{FF2B5EF4-FFF2-40B4-BE49-F238E27FC236}">
                      <a16:creationId xmlns:a16="http://schemas.microsoft.com/office/drawing/2014/main" id="{C93891D2-86BE-7D09-7363-12B05D32A305}"/>
                    </a:ext>
                  </a:extLst>
                </p:cNvPr>
                <p:cNvSpPr/>
                <p:nvPr/>
              </p:nvSpPr>
              <p:spPr>
                <a:xfrm>
                  <a:off x="9797528" y="457741"/>
                  <a:ext cx="111857" cy="131142"/>
                </a:xfrm>
                <a:custGeom>
                  <a:avLst/>
                  <a:gdLst>
                    <a:gd name="connsiteX0" fmla="*/ 62640 w 111857"/>
                    <a:gd name="connsiteY0" fmla="*/ 49680 h 131142"/>
                    <a:gd name="connsiteX1" fmla="*/ 43200 w 111857"/>
                    <a:gd name="connsiteY1" fmla="*/ 36103 h 131142"/>
                    <a:gd name="connsiteX2" fmla="*/ 58937 w 111857"/>
                    <a:gd name="connsiteY2" fmla="*/ 26383 h 131142"/>
                    <a:gd name="connsiteX3" fmla="*/ 89023 w 111857"/>
                    <a:gd name="connsiteY3" fmla="*/ 38571 h 131142"/>
                    <a:gd name="connsiteX4" fmla="*/ 91800 w 111857"/>
                    <a:gd name="connsiteY4" fmla="*/ 38571 h 131142"/>
                    <a:gd name="connsiteX5" fmla="*/ 108771 w 111857"/>
                    <a:gd name="connsiteY5" fmla="*/ 23606 h 131142"/>
                    <a:gd name="connsiteX6" fmla="*/ 108771 w 111857"/>
                    <a:gd name="connsiteY6" fmla="*/ 20829 h 131142"/>
                    <a:gd name="connsiteX7" fmla="*/ 56777 w 111857"/>
                    <a:gd name="connsiteY7" fmla="*/ 0 h 131142"/>
                    <a:gd name="connsiteX8" fmla="*/ 5246 w 111857"/>
                    <a:gd name="connsiteY8" fmla="*/ 37491 h 131142"/>
                    <a:gd name="connsiteX9" fmla="*/ 51531 w 111857"/>
                    <a:gd name="connsiteY9" fmla="*/ 77297 h 131142"/>
                    <a:gd name="connsiteX10" fmla="*/ 72977 w 111857"/>
                    <a:gd name="connsiteY10" fmla="*/ 93034 h 131142"/>
                    <a:gd name="connsiteX11" fmla="*/ 55543 w 111857"/>
                    <a:gd name="connsiteY11" fmla="*/ 104760 h 131142"/>
                    <a:gd name="connsiteX12" fmla="*/ 20212 w 111857"/>
                    <a:gd name="connsiteY12" fmla="*/ 88560 h 131142"/>
                    <a:gd name="connsiteX13" fmla="*/ 17434 w 111857"/>
                    <a:gd name="connsiteY13" fmla="*/ 88560 h 131142"/>
                    <a:gd name="connsiteX14" fmla="*/ 0 w 111857"/>
                    <a:gd name="connsiteY14" fmla="*/ 104297 h 131142"/>
                    <a:gd name="connsiteX15" fmla="*/ 0 w 111857"/>
                    <a:gd name="connsiteY15" fmla="*/ 107074 h 131142"/>
                    <a:gd name="connsiteX16" fmla="*/ 58011 w 111857"/>
                    <a:gd name="connsiteY16" fmla="*/ 131143 h 131142"/>
                    <a:gd name="connsiteX17" fmla="*/ 111857 w 111857"/>
                    <a:gd name="connsiteY17" fmla="*/ 92109 h 131142"/>
                    <a:gd name="connsiteX18" fmla="*/ 62794 w 111857"/>
                    <a:gd name="connsiteY18" fmla="*/ 49526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11857" h="131142">
                      <a:moveTo>
                        <a:pt x="62640" y="49680"/>
                      </a:moveTo>
                      <a:cubicBezTo>
                        <a:pt x="48600" y="44434"/>
                        <a:pt x="43200" y="41966"/>
                        <a:pt x="43200" y="36103"/>
                      </a:cubicBezTo>
                      <a:cubicBezTo>
                        <a:pt x="43200" y="30240"/>
                        <a:pt x="48446" y="26383"/>
                        <a:pt x="58937" y="26383"/>
                      </a:cubicBezTo>
                      <a:cubicBezTo>
                        <a:pt x="69429" y="26383"/>
                        <a:pt x="80229" y="30394"/>
                        <a:pt x="89023" y="38571"/>
                      </a:cubicBezTo>
                      <a:lnTo>
                        <a:pt x="91800" y="38571"/>
                      </a:lnTo>
                      <a:lnTo>
                        <a:pt x="108771" y="23606"/>
                      </a:lnTo>
                      <a:lnTo>
                        <a:pt x="108771" y="20829"/>
                      </a:lnTo>
                      <a:cubicBezTo>
                        <a:pt x="98280" y="7869"/>
                        <a:pt x="78994" y="0"/>
                        <a:pt x="56777" y="0"/>
                      </a:cubicBezTo>
                      <a:cubicBezTo>
                        <a:pt x="25766" y="0"/>
                        <a:pt x="5246" y="14811"/>
                        <a:pt x="5246" y="37491"/>
                      </a:cubicBezTo>
                      <a:cubicBezTo>
                        <a:pt x="5246" y="62486"/>
                        <a:pt x="30240" y="70200"/>
                        <a:pt x="51531" y="77297"/>
                      </a:cubicBezTo>
                      <a:cubicBezTo>
                        <a:pt x="63720" y="81617"/>
                        <a:pt x="72977" y="84549"/>
                        <a:pt x="72977" y="93034"/>
                      </a:cubicBezTo>
                      <a:cubicBezTo>
                        <a:pt x="72977" y="99977"/>
                        <a:pt x="66189" y="104760"/>
                        <a:pt x="55543" y="104760"/>
                      </a:cubicBezTo>
                      <a:cubicBezTo>
                        <a:pt x="41503" y="104760"/>
                        <a:pt x="27771" y="97046"/>
                        <a:pt x="20212" y="88560"/>
                      </a:cubicBezTo>
                      <a:lnTo>
                        <a:pt x="17434" y="88560"/>
                      </a:lnTo>
                      <a:lnTo>
                        <a:pt x="0" y="104297"/>
                      </a:lnTo>
                      <a:lnTo>
                        <a:pt x="0" y="107074"/>
                      </a:lnTo>
                      <a:cubicBezTo>
                        <a:pt x="12034" y="121577"/>
                        <a:pt x="32709" y="131143"/>
                        <a:pt x="58011" y="131143"/>
                      </a:cubicBezTo>
                      <a:cubicBezTo>
                        <a:pt x="89331" y="131143"/>
                        <a:pt x="111857" y="116640"/>
                        <a:pt x="111857" y="92109"/>
                      </a:cubicBezTo>
                      <a:cubicBezTo>
                        <a:pt x="111857" y="64029"/>
                        <a:pt x="81617" y="56623"/>
                        <a:pt x="62794" y="49526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53" name="Forme libre : forme 52">
                  <a:extLst>
                    <a:ext uri="{FF2B5EF4-FFF2-40B4-BE49-F238E27FC236}">
                      <a16:creationId xmlns:a16="http://schemas.microsoft.com/office/drawing/2014/main" id="{F032CAA9-F410-CACF-FFF2-A62AD0217BEF}"/>
                    </a:ext>
                  </a:extLst>
                </p:cNvPr>
                <p:cNvSpPr/>
                <p:nvPr/>
              </p:nvSpPr>
              <p:spPr>
                <a:xfrm>
                  <a:off x="9915865" y="457741"/>
                  <a:ext cx="111857" cy="131142"/>
                </a:xfrm>
                <a:custGeom>
                  <a:avLst/>
                  <a:gdLst>
                    <a:gd name="connsiteX0" fmla="*/ 62640 w 111857"/>
                    <a:gd name="connsiteY0" fmla="*/ 49680 h 131142"/>
                    <a:gd name="connsiteX1" fmla="*/ 43200 w 111857"/>
                    <a:gd name="connsiteY1" fmla="*/ 36103 h 131142"/>
                    <a:gd name="connsiteX2" fmla="*/ 58937 w 111857"/>
                    <a:gd name="connsiteY2" fmla="*/ 26383 h 131142"/>
                    <a:gd name="connsiteX3" fmla="*/ 89023 w 111857"/>
                    <a:gd name="connsiteY3" fmla="*/ 38571 h 131142"/>
                    <a:gd name="connsiteX4" fmla="*/ 91800 w 111857"/>
                    <a:gd name="connsiteY4" fmla="*/ 38571 h 131142"/>
                    <a:gd name="connsiteX5" fmla="*/ 108771 w 111857"/>
                    <a:gd name="connsiteY5" fmla="*/ 23606 h 131142"/>
                    <a:gd name="connsiteX6" fmla="*/ 108771 w 111857"/>
                    <a:gd name="connsiteY6" fmla="*/ 20829 h 131142"/>
                    <a:gd name="connsiteX7" fmla="*/ 56777 w 111857"/>
                    <a:gd name="connsiteY7" fmla="*/ 0 h 131142"/>
                    <a:gd name="connsiteX8" fmla="*/ 5246 w 111857"/>
                    <a:gd name="connsiteY8" fmla="*/ 37491 h 131142"/>
                    <a:gd name="connsiteX9" fmla="*/ 51531 w 111857"/>
                    <a:gd name="connsiteY9" fmla="*/ 77297 h 131142"/>
                    <a:gd name="connsiteX10" fmla="*/ 72977 w 111857"/>
                    <a:gd name="connsiteY10" fmla="*/ 93034 h 131142"/>
                    <a:gd name="connsiteX11" fmla="*/ 55543 w 111857"/>
                    <a:gd name="connsiteY11" fmla="*/ 104760 h 131142"/>
                    <a:gd name="connsiteX12" fmla="*/ 20211 w 111857"/>
                    <a:gd name="connsiteY12" fmla="*/ 88560 h 131142"/>
                    <a:gd name="connsiteX13" fmla="*/ 17434 w 111857"/>
                    <a:gd name="connsiteY13" fmla="*/ 88560 h 131142"/>
                    <a:gd name="connsiteX14" fmla="*/ 0 w 111857"/>
                    <a:gd name="connsiteY14" fmla="*/ 104297 h 131142"/>
                    <a:gd name="connsiteX15" fmla="*/ 0 w 111857"/>
                    <a:gd name="connsiteY15" fmla="*/ 107074 h 131142"/>
                    <a:gd name="connsiteX16" fmla="*/ 58011 w 111857"/>
                    <a:gd name="connsiteY16" fmla="*/ 131143 h 131142"/>
                    <a:gd name="connsiteX17" fmla="*/ 111857 w 111857"/>
                    <a:gd name="connsiteY17" fmla="*/ 92109 h 131142"/>
                    <a:gd name="connsiteX18" fmla="*/ 62794 w 111857"/>
                    <a:gd name="connsiteY18" fmla="*/ 49526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11857" h="131142">
                      <a:moveTo>
                        <a:pt x="62640" y="49680"/>
                      </a:moveTo>
                      <a:cubicBezTo>
                        <a:pt x="48600" y="44434"/>
                        <a:pt x="43200" y="41966"/>
                        <a:pt x="43200" y="36103"/>
                      </a:cubicBezTo>
                      <a:cubicBezTo>
                        <a:pt x="43200" y="30240"/>
                        <a:pt x="48446" y="26383"/>
                        <a:pt x="58937" y="26383"/>
                      </a:cubicBezTo>
                      <a:cubicBezTo>
                        <a:pt x="69429" y="26383"/>
                        <a:pt x="80228" y="30394"/>
                        <a:pt x="89023" y="38571"/>
                      </a:cubicBezTo>
                      <a:lnTo>
                        <a:pt x="91800" y="38571"/>
                      </a:lnTo>
                      <a:lnTo>
                        <a:pt x="108771" y="23606"/>
                      </a:lnTo>
                      <a:lnTo>
                        <a:pt x="108771" y="20829"/>
                      </a:lnTo>
                      <a:cubicBezTo>
                        <a:pt x="98280" y="7869"/>
                        <a:pt x="78994" y="0"/>
                        <a:pt x="56777" y="0"/>
                      </a:cubicBezTo>
                      <a:cubicBezTo>
                        <a:pt x="25766" y="0"/>
                        <a:pt x="5246" y="14811"/>
                        <a:pt x="5246" y="37491"/>
                      </a:cubicBezTo>
                      <a:cubicBezTo>
                        <a:pt x="5246" y="62486"/>
                        <a:pt x="30240" y="70200"/>
                        <a:pt x="51531" y="77297"/>
                      </a:cubicBezTo>
                      <a:cubicBezTo>
                        <a:pt x="63720" y="81617"/>
                        <a:pt x="72977" y="84549"/>
                        <a:pt x="72977" y="93034"/>
                      </a:cubicBezTo>
                      <a:cubicBezTo>
                        <a:pt x="72977" y="99977"/>
                        <a:pt x="66188" y="104760"/>
                        <a:pt x="55543" y="104760"/>
                      </a:cubicBezTo>
                      <a:cubicBezTo>
                        <a:pt x="41503" y="104760"/>
                        <a:pt x="27771" y="97046"/>
                        <a:pt x="20211" y="88560"/>
                      </a:cubicBezTo>
                      <a:lnTo>
                        <a:pt x="17434" y="88560"/>
                      </a:lnTo>
                      <a:lnTo>
                        <a:pt x="0" y="104297"/>
                      </a:lnTo>
                      <a:lnTo>
                        <a:pt x="0" y="107074"/>
                      </a:lnTo>
                      <a:cubicBezTo>
                        <a:pt x="12034" y="121577"/>
                        <a:pt x="32708" y="131143"/>
                        <a:pt x="58011" y="131143"/>
                      </a:cubicBezTo>
                      <a:cubicBezTo>
                        <a:pt x="89331" y="131143"/>
                        <a:pt x="111857" y="116640"/>
                        <a:pt x="111857" y="92109"/>
                      </a:cubicBezTo>
                      <a:cubicBezTo>
                        <a:pt x="111857" y="64029"/>
                        <a:pt x="81617" y="56623"/>
                        <a:pt x="62794" y="49526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54" name="Forme libre : forme 53">
                  <a:extLst>
                    <a:ext uri="{FF2B5EF4-FFF2-40B4-BE49-F238E27FC236}">
                      <a16:creationId xmlns:a16="http://schemas.microsoft.com/office/drawing/2014/main" id="{681C4903-0790-3971-4A56-863F9661F811}"/>
                    </a:ext>
                  </a:extLst>
                </p:cNvPr>
                <p:cNvSpPr/>
                <p:nvPr/>
              </p:nvSpPr>
              <p:spPr>
                <a:xfrm>
                  <a:off x="9043688" y="609249"/>
                  <a:ext cx="113554" cy="162617"/>
                </a:xfrm>
                <a:custGeom>
                  <a:avLst/>
                  <a:gdLst>
                    <a:gd name="connsiteX0" fmla="*/ 0 w 113554"/>
                    <a:gd name="connsiteY0" fmla="*/ 162617 h 162617"/>
                    <a:gd name="connsiteX1" fmla="*/ 39034 w 113554"/>
                    <a:gd name="connsiteY1" fmla="*/ 162617 h 162617"/>
                    <a:gd name="connsiteX2" fmla="*/ 39034 w 113554"/>
                    <a:gd name="connsiteY2" fmla="*/ 97046 h 162617"/>
                    <a:gd name="connsiteX3" fmla="*/ 96120 w 113554"/>
                    <a:gd name="connsiteY3" fmla="*/ 97046 h 162617"/>
                    <a:gd name="connsiteX4" fmla="*/ 96120 w 113554"/>
                    <a:gd name="connsiteY4" fmla="*/ 66806 h 162617"/>
                    <a:gd name="connsiteX5" fmla="*/ 39034 w 113554"/>
                    <a:gd name="connsiteY5" fmla="*/ 66806 h 162617"/>
                    <a:gd name="connsiteX6" fmla="*/ 39034 w 113554"/>
                    <a:gd name="connsiteY6" fmla="*/ 31937 h 162617"/>
                    <a:gd name="connsiteX7" fmla="*/ 113554 w 113554"/>
                    <a:gd name="connsiteY7" fmla="*/ 31937 h 162617"/>
                    <a:gd name="connsiteX8" fmla="*/ 113554 w 113554"/>
                    <a:gd name="connsiteY8" fmla="*/ 0 h 162617"/>
                    <a:gd name="connsiteX9" fmla="*/ 0 w 113554"/>
                    <a:gd name="connsiteY9" fmla="*/ 0 h 162617"/>
                    <a:gd name="connsiteX10" fmla="*/ 0 w 113554"/>
                    <a:gd name="connsiteY10" fmla="*/ 162617 h 162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3554" h="162617">
                      <a:moveTo>
                        <a:pt x="0" y="162617"/>
                      </a:moveTo>
                      <a:lnTo>
                        <a:pt x="39034" y="162617"/>
                      </a:lnTo>
                      <a:lnTo>
                        <a:pt x="39034" y="97046"/>
                      </a:lnTo>
                      <a:lnTo>
                        <a:pt x="96120" y="97046"/>
                      </a:lnTo>
                      <a:lnTo>
                        <a:pt x="96120" y="66806"/>
                      </a:lnTo>
                      <a:lnTo>
                        <a:pt x="39034" y="66806"/>
                      </a:lnTo>
                      <a:lnTo>
                        <a:pt x="39034" y="31937"/>
                      </a:lnTo>
                      <a:lnTo>
                        <a:pt x="113554" y="31937"/>
                      </a:lnTo>
                      <a:lnTo>
                        <a:pt x="113554" y="0"/>
                      </a:lnTo>
                      <a:lnTo>
                        <a:pt x="0" y="0"/>
                      </a:lnTo>
                      <a:lnTo>
                        <a:pt x="0" y="162617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55" name="Forme libre : forme 54">
                  <a:extLst>
                    <a:ext uri="{FF2B5EF4-FFF2-40B4-BE49-F238E27FC236}">
                      <a16:creationId xmlns:a16="http://schemas.microsoft.com/office/drawing/2014/main" id="{3522F1AB-75B2-F9A5-BA09-763360205187}"/>
                    </a:ext>
                  </a:extLst>
                </p:cNvPr>
                <p:cNvSpPr/>
                <p:nvPr/>
              </p:nvSpPr>
              <p:spPr>
                <a:xfrm>
                  <a:off x="9174831" y="643655"/>
                  <a:ext cx="89639" cy="128057"/>
                </a:xfrm>
                <a:custGeom>
                  <a:avLst/>
                  <a:gdLst>
                    <a:gd name="connsiteX0" fmla="*/ 88251 w 89639"/>
                    <a:gd name="connsiteY0" fmla="*/ 5246 h 128057"/>
                    <a:gd name="connsiteX1" fmla="*/ 65263 w 89639"/>
                    <a:gd name="connsiteY1" fmla="*/ 0 h 128057"/>
                    <a:gd name="connsiteX2" fmla="*/ 29314 w 89639"/>
                    <a:gd name="connsiteY2" fmla="*/ 15583 h 128057"/>
                    <a:gd name="connsiteX3" fmla="*/ 0 w 89639"/>
                    <a:gd name="connsiteY3" fmla="*/ 0 h 128057"/>
                    <a:gd name="connsiteX4" fmla="*/ 0 w 89639"/>
                    <a:gd name="connsiteY4" fmla="*/ 128057 h 128057"/>
                    <a:gd name="connsiteX5" fmla="*/ 38571 w 89639"/>
                    <a:gd name="connsiteY5" fmla="*/ 128057 h 128057"/>
                    <a:gd name="connsiteX6" fmla="*/ 38571 w 89639"/>
                    <a:gd name="connsiteY6" fmla="*/ 59709 h 128057"/>
                    <a:gd name="connsiteX7" fmla="*/ 62331 w 89639"/>
                    <a:gd name="connsiteY7" fmla="*/ 32709 h 128057"/>
                    <a:gd name="connsiteX8" fmla="*/ 79303 w 89639"/>
                    <a:gd name="connsiteY8" fmla="*/ 36720 h 128057"/>
                    <a:gd name="connsiteX9" fmla="*/ 81617 w 89639"/>
                    <a:gd name="connsiteY9" fmla="*/ 35486 h 128057"/>
                    <a:gd name="connsiteX10" fmla="*/ 89640 w 89639"/>
                    <a:gd name="connsiteY10" fmla="*/ 8023 h 128057"/>
                    <a:gd name="connsiteX11" fmla="*/ 88406 w 89639"/>
                    <a:gd name="connsiteY11" fmla="*/ 5246 h 128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9639" h="128057">
                      <a:moveTo>
                        <a:pt x="88251" y="5246"/>
                      </a:moveTo>
                      <a:cubicBezTo>
                        <a:pt x="81000" y="1697"/>
                        <a:pt x="73749" y="0"/>
                        <a:pt x="65263" y="0"/>
                      </a:cubicBezTo>
                      <a:cubicBezTo>
                        <a:pt x="51223" y="0"/>
                        <a:pt x="38571" y="5709"/>
                        <a:pt x="29314" y="15583"/>
                      </a:cubicBezTo>
                      <a:cubicBezTo>
                        <a:pt x="24840" y="5400"/>
                        <a:pt x="10491" y="0"/>
                        <a:pt x="0" y="0"/>
                      </a:cubicBezTo>
                      <a:lnTo>
                        <a:pt x="0" y="128057"/>
                      </a:lnTo>
                      <a:lnTo>
                        <a:pt x="38571" y="128057"/>
                      </a:lnTo>
                      <a:lnTo>
                        <a:pt x="38571" y="59709"/>
                      </a:lnTo>
                      <a:cubicBezTo>
                        <a:pt x="38571" y="42274"/>
                        <a:pt x="49371" y="32709"/>
                        <a:pt x="62331" y="32709"/>
                      </a:cubicBezTo>
                      <a:cubicBezTo>
                        <a:pt x="68657" y="32709"/>
                        <a:pt x="73131" y="33634"/>
                        <a:pt x="79303" y="36720"/>
                      </a:cubicBezTo>
                      <a:lnTo>
                        <a:pt x="81617" y="35486"/>
                      </a:lnTo>
                      <a:lnTo>
                        <a:pt x="89640" y="8023"/>
                      </a:lnTo>
                      <a:lnTo>
                        <a:pt x="88406" y="5246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56" name="Forme libre : forme 55">
                  <a:extLst>
                    <a:ext uri="{FF2B5EF4-FFF2-40B4-BE49-F238E27FC236}">
                      <a16:creationId xmlns:a16="http://schemas.microsoft.com/office/drawing/2014/main" id="{D795AB9D-90A4-BC72-9EE3-846D0F614672}"/>
                    </a:ext>
                  </a:extLst>
                </p:cNvPr>
                <p:cNvSpPr/>
                <p:nvPr/>
              </p:nvSpPr>
              <p:spPr>
                <a:xfrm>
                  <a:off x="9261077" y="643500"/>
                  <a:ext cx="122194" cy="131142"/>
                </a:xfrm>
                <a:custGeom>
                  <a:avLst/>
                  <a:gdLst>
                    <a:gd name="connsiteX0" fmla="*/ 61406 w 122194"/>
                    <a:gd name="connsiteY0" fmla="*/ 154 h 131142"/>
                    <a:gd name="connsiteX1" fmla="*/ 7406 w 122194"/>
                    <a:gd name="connsiteY1" fmla="*/ 20366 h 131142"/>
                    <a:gd name="connsiteX2" fmla="*/ 7406 w 122194"/>
                    <a:gd name="connsiteY2" fmla="*/ 23143 h 131142"/>
                    <a:gd name="connsiteX3" fmla="*/ 24686 w 122194"/>
                    <a:gd name="connsiteY3" fmla="*/ 39651 h 131142"/>
                    <a:gd name="connsiteX4" fmla="*/ 27463 w 122194"/>
                    <a:gd name="connsiteY4" fmla="*/ 39651 h 131142"/>
                    <a:gd name="connsiteX5" fmla="*/ 57240 w 122194"/>
                    <a:gd name="connsiteY5" fmla="*/ 27617 h 131142"/>
                    <a:gd name="connsiteX6" fmla="*/ 84549 w 122194"/>
                    <a:gd name="connsiteY6" fmla="*/ 49063 h 131142"/>
                    <a:gd name="connsiteX7" fmla="*/ 84549 w 122194"/>
                    <a:gd name="connsiteY7" fmla="*/ 54617 h 131142"/>
                    <a:gd name="connsiteX8" fmla="*/ 56314 w 122194"/>
                    <a:gd name="connsiteY8" fmla="*/ 50143 h 131142"/>
                    <a:gd name="connsiteX9" fmla="*/ 0 w 122194"/>
                    <a:gd name="connsiteY9" fmla="*/ 90103 h 131142"/>
                    <a:gd name="connsiteX10" fmla="*/ 50760 w 122194"/>
                    <a:gd name="connsiteY10" fmla="*/ 131143 h 131142"/>
                    <a:gd name="connsiteX11" fmla="*/ 92109 w 122194"/>
                    <a:gd name="connsiteY11" fmla="*/ 116949 h 131142"/>
                    <a:gd name="connsiteX12" fmla="*/ 122194 w 122194"/>
                    <a:gd name="connsiteY12" fmla="*/ 131143 h 131142"/>
                    <a:gd name="connsiteX13" fmla="*/ 122194 w 122194"/>
                    <a:gd name="connsiteY13" fmla="*/ 48600 h 131142"/>
                    <a:gd name="connsiteX14" fmla="*/ 61714 w 122194"/>
                    <a:gd name="connsiteY14" fmla="*/ 0 h 131142"/>
                    <a:gd name="connsiteX15" fmla="*/ 84394 w 122194"/>
                    <a:gd name="connsiteY15" fmla="*/ 85474 h 131142"/>
                    <a:gd name="connsiteX16" fmla="*/ 59091 w 122194"/>
                    <a:gd name="connsiteY16" fmla="*/ 106766 h 131142"/>
                    <a:gd name="connsiteX17" fmla="*/ 37800 w 122194"/>
                    <a:gd name="connsiteY17" fmla="*/ 89949 h 131142"/>
                    <a:gd name="connsiteX18" fmla="*/ 62023 w 122194"/>
                    <a:gd name="connsiteY18" fmla="*/ 72669 h 131142"/>
                    <a:gd name="connsiteX19" fmla="*/ 84240 w 122194"/>
                    <a:gd name="connsiteY19" fmla="*/ 76989 h 131142"/>
                    <a:gd name="connsiteX20" fmla="*/ 84240 w 122194"/>
                    <a:gd name="connsiteY20" fmla="*/ 85474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22194" h="131142">
                      <a:moveTo>
                        <a:pt x="61406" y="154"/>
                      </a:moveTo>
                      <a:cubicBezTo>
                        <a:pt x="38571" y="154"/>
                        <a:pt x="20674" y="7869"/>
                        <a:pt x="7406" y="20366"/>
                      </a:cubicBezTo>
                      <a:lnTo>
                        <a:pt x="7406" y="23143"/>
                      </a:lnTo>
                      <a:lnTo>
                        <a:pt x="24686" y="39651"/>
                      </a:lnTo>
                      <a:lnTo>
                        <a:pt x="27463" y="39651"/>
                      </a:lnTo>
                      <a:cubicBezTo>
                        <a:pt x="34251" y="33171"/>
                        <a:pt x="44434" y="27617"/>
                        <a:pt x="57240" y="27617"/>
                      </a:cubicBezTo>
                      <a:cubicBezTo>
                        <a:pt x="72514" y="27617"/>
                        <a:pt x="84549" y="35640"/>
                        <a:pt x="84549" y="49063"/>
                      </a:cubicBezTo>
                      <a:lnTo>
                        <a:pt x="84549" y="54617"/>
                      </a:lnTo>
                      <a:cubicBezTo>
                        <a:pt x="76526" y="51840"/>
                        <a:pt x="67577" y="50143"/>
                        <a:pt x="56314" y="50143"/>
                      </a:cubicBezTo>
                      <a:cubicBezTo>
                        <a:pt x="25611" y="50143"/>
                        <a:pt x="0" y="62949"/>
                        <a:pt x="0" y="90103"/>
                      </a:cubicBezTo>
                      <a:cubicBezTo>
                        <a:pt x="0" y="117257"/>
                        <a:pt x="23451" y="131143"/>
                        <a:pt x="50760" y="131143"/>
                      </a:cubicBezTo>
                      <a:cubicBezTo>
                        <a:pt x="67269" y="131143"/>
                        <a:pt x="81463" y="125589"/>
                        <a:pt x="92109" y="116949"/>
                      </a:cubicBezTo>
                      <a:cubicBezTo>
                        <a:pt x="97354" y="126514"/>
                        <a:pt x="110931" y="131143"/>
                        <a:pt x="122194" y="131143"/>
                      </a:cubicBezTo>
                      <a:lnTo>
                        <a:pt x="122194" y="48600"/>
                      </a:lnTo>
                      <a:cubicBezTo>
                        <a:pt x="122194" y="13114"/>
                        <a:pt x="90720" y="0"/>
                        <a:pt x="61714" y="0"/>
                      </a:cubicBezTo>
                      <a:close/>
                      <a:moveTo>
                        <a:pt x="84394" y="85474"/>
                      </a:moveTo>
                      <a:cubicBezTo>
                        <a:pt x="84394" y="97200"/>
                        <a:pt x="73131" y="106766"/>
                        <a:pt x="59091" y="106766"/>
                      </a:cubicBezTo>
                      <a:cubicBezTo>
                        <a:pt x="48137" y="106766"/>
                        <a:pt x="37800" y="100749"/>
                        <a:pt x="37800" y="89949"/>
                      </a:cubicBezTo>
                      <a:cubicBezTo>
                        <a:pt x="37800" y="79149"/>
                        <a:pt x="46594" y="72669"/>
                        <a:pt x="62023" y="72669"/>
                      </a:cubicBezTo>
                      <a:cubicBezTo>
                        <a:pt x="71280" y="72669"/>
                        <a:pt x="79457" y="75137"/>
                        <a:pt x="84240" y="76989"/>
                      </a:cubicBezTo>
                      <a:lnTo>
                        <a:pt x="84240" y="85474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57" name="Forme libre : forme 56">
                  <a:extLst>
                    <a:ext uri="{FF2B5EF4-FFF2-40B4-BE49-F238E27FC236}">
                      <a16:creationId xmlns:a16="http://schemas.microsoft.com/office/drawing/2014/main" id="{D3AFBE26-F55E-FACF-5C01-943A8E5C5E2F}"/>
                    </a:ext>
                  </a:extLst>
                </p:cNvPr>
                <p:cNvSpPr/>
                <p:nvPr/>
              </p:nvSpPr>
              <p:spPr>
                <a:xfrm>
                  <a:off x="9543111" y="643655"/>
                  <a:ext cx="120960" cy="131142"/>
                </a:xfrm>
                <a:custGeom>
                  <a:avLst/>
                  <a:gdLst>
                    <a:gd name="connsiteX0" fmla="*/ 68966 w 120960"/>
                    <a:gd name="connsiteY0" fmla="*/ 0 h 131142"/>
                    <a:gd name="connsiteX1" fmla="*/ 0 w 120960"/>
                    <a:gd name="connsiteY1" fmla="*/ 65571 h 131142"/>
                    <a:gd name="connsiteX2" fmla="*/ 68966 w 120960"/>
                    <a:gd name="connsiteY2" fmla="*/ 131143 h 131142"/>
                    <a:gd name="connsiteX3" fmla="*/ 120806 w 120960"/>
                    <a:gd name="connsiteY3" fmla="*/ 109080 h 131142"/>
                    <a:gd name="connsiteX4" fmla="*/ 120806 w 120960"/>
                    <a:gd name="connsiteY4" fmla="*/ 106303 h 131142"/>
                    <a:gd name="connsiteX5" fmla="*/ 99360 w 120960"/>
                    <a:gd name="connsiteY5" fmla="*/ 86554 h 131142"/>
                    <a:gd name="connsiteX6" fmla="*/ 96429 w 120960"/>
                    <a:gd name="connsiteY6" fmla="*/ 86554 h 131142"/>
                    <a:gd name="connsiteX7" fmla="*/ 70971 w 120960"/>
                    <a:gd name="connsiteY7" fmla="*/ 98126 h 131142"/>
                    <a:gd name="connsiteX8" fmla="*/ 39497 w 120960"/>
                    <a:gd name="connsiteY8" fmla="*/ 65571 h 131142"/>
                    <a:gd name="connsiteX9" fmla="*/ 70817 w 120960"/>
                    <a:gd name="connsiteY9" fmla="*/ 33017 h 131142"/>
                    <a:gd name="connsiteX10" fmla="*/ 96583 w 120960"/>
                    <a:gd name="connsiteY10" fmla="*/ 44589 h 131142"/>
                    <a:gd name="connsiteX11" fmla="*/ 99514 w 120960"/>
                    <a:gd name="connsiteY11" fmla="*/ 44589 h 131142"/>
                    <a:gd name="connsiteX12" fmla="*/ 120960 w 120960"/>
                    <a:gd name="connsiteY12" fmla="*/ 24840 h 131142"/>
                    <a:gd name="connsiteX13" fmla="*/ 120960 w 120960"/>
                    <a:gd name="connsiteY13" fmla="*/ 22063 h 131142"/>
                    <a:gd name="connsiteX14" fmla="*/ 69120 w 120960"/>
                    <a:gd name="connsiteY14" fmla="*/ 0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20960" h="131142">
                      <a:moveTo>
                        <a:pt x="68966" y="0"/>
                      </a:moveTo>
                      <a:cubicBezTo>
                        <a:pt x="29160" y="0"/>
                        <a:pt x="0" y="27771"/>
                        <a:pt x="0" y="65571"/>
                      </a:cubicBezTo>
                      <a:cubicBezTo>
                        <a:pt x="0" y="103371"/>
                        <a:pt x="29314" y="131143"/>
                        <a:pt x="68966" y="131143"/>
                      </a:cubicBezTo>
                      <a:cubicBezTo>
                        <a:pt x="91954" y="131143"/>
                        <a:pt x="109543" y="121577"/>
                        <a:pt x="120806" y="109080"/>
                      </a:cubicBezTo>
                      <a:lnTo>
                        <a:pt x="120806" y="106303"/>
                      </a:lnTo>
                      <a:lnTo>
                        <a:pt x="99360" y="86554"/>
                      </a:lnTo>
                      <a:lnTo>
                        <a:pt x="96429" y="86554"/>
                      </a:lnTo>
                      <a:cubicBezTo>
                        <a:pt x="90103" y="94269"/>
                        <a:pt x="80846" y="98126"/>
                        <a:pt x="70971" y="98126"/>
                      </a:cubicBezTo>
                      <a:cubicBezTo>
                        <a:pt x="51686" y="98126"/>
                        <a:pt x="39497" y="84549"/>
                        <a:pt x="39497" y="65571"/>
                      </a:cubicBezTo>
                      <a:cubicBezTo>
                        <a:pt x="39497" y="46594"/>
                        <a:pt x="52303" y="33017"/>
                        <a:pt x="70817" y="33017"/>
                      </a:cubicBezTo>
                      <a:cubicBezTo>
                        <a:pt x="81309" y="33017"/>
                        <a:pt x="90257" y="37337"/>
                        <a:pt x="96583" y="44589"/>
                      </a:cubicBezTo>
                      <a:lnTo>
                        <a:pt x="99514" y="44589"/>
                      </a:lnTo>
                      <a:lnTo>
                        <a:pt x="120960" y="24840"/>
                      </a:lnTo>
                      <a:lnTo>
                        <a:pt x="120960" y="22063"/>
                      </a:lnTo>
                      <a:cubicBezTo>
                        <a:pt x="109697" y="9566"/>
                        <a:pt x="92263" y="0"/>
                        <a:pt x="69120" y="0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58" name="Forme libre : forme 57">
                  <a:extLst>
                    <a:ext uri="{FF2B5EF4-FFF2-40B4-BE49-F238E27FC236}">
                      <a16:creationId xmlns:a16="http://schemas.microsoft.com/office/drawing/2014/main" id="{5CA938B1-4CFD-D358-4597-C9C7BC6B945C}"/>
                    </a:ext>
                  </a:extLst>
                </p:cNvPr>
                <p:cNvSpPr/>
                <p:nvPr/>
              </p:nvSpPr>
              <p:spPr>
                <a:xfrm>
                  <a:off x="9667619" y="643500"/>
                  <a:ext cx="133611" cy="131142"/>
                </a:xfrm>
                <a:custGeom>
                  <a:avLst/>
                  <a:gdLst>
                    <a:gd name="connsiteX0" fmla="*/ 67269 w 133611"/>
                    <a:gd name="connsiteY0" fmla="*/ 154 h 131142"/>
                    <a:gd name="connsiteX1" fmla="*/ 0 w 133611"/>
                    <a:gd name="connsiteY1" fmla="*/ 65880 h 131142"/>
                    <a:gd name="connsiteX2" fmla="*/ 70971 w 133611"/>
                    <a:gd name="connsiteY2" fmla="*/ 131143 h 131142"/>
                    <a:gd name="connsiteX3" fmla="*/ 127749 w 133611"/>
                    <a:gd name="connsiteY3" fmla="*/ 108309 h 131142"/>
                    <a:gd name="connsiteX4" fmla="*/ 127749 w 133611"/>
                    <a:gd name="connsiteY4" fmla="*/ 105531 h 131142"/>
                    <a:gd name="connsiteX5" fmla="*/ 110314 w 133611"/>
                    <a:gd name="connsiteY5" fmla="*/ 88714 h 131142"/>
                    <a:gd name="connsiteX6" fmla="*/ 107537 w 133611"/>
                    <a:gd name="connsiteY6" fmla="*/ 88714 h 131142"/>
                    <a:gd name="connsiteX7" fmla="*/ 72823 w 133611"/>
                    <a:gd name="connsiteY7" fmla="*/ 102446 h 131142"/>
                    <a:gd name="connsiteX8" fmla="*/ 37491 w 133611"/>
                    <a:gd name="connsiteY8" fmla="*/ 74983 h 131142"/>
                    <a:gd name="connsiteX9" fmla="*/ 132840 w 133611"/>
                    <a:gd name="connsiteY9" fmla="*/ 74983 h 131142"/>
                    <a:gd name="connsiteX10" fmla="*/ 133611 w 133611"/>
                    <a:gd name="connsiteY10" fmla="*/ 64800 h 131142"/>
                    <a:gd name="connsiteX11" fmla="*/ 67269 w 133611"/>
                    <a:gd name="connsiteY11" fmla="*/ 0 h 131142"/>
                    <a:gd name="connsiteX12" fmla="*/ 37337 w 133611"/>
                    <a:gd name="connsiteY12" fmla="*/ 55234 h 131142"/>
                    <a:gd name="connsiteX13" fmla="*/ 67114 w 133611"/>
                    <a:gd name="connsiteY13" fmla="*/ 27463 h 131142"/>
                    <a:gd name="connsiteX14" fmla="*/ 96583 w 133611"/>
                    <a:gd name="connsiteY14" fmla="*/ 55234 h 131142"/>
                    <a:gd name="connsiteX15" fmla="*/ 37337 w 133611"/>
                    <a:gd name="connsiteY15" fmla="*/ 55234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33611" h="131142">
                      <a:moveTo>
                        <a:pt x="67269" y="154"/>
                      </a:moveTo>
                      <a:cubicBezTo>
                        <a:pt x="27000" y="154"/>
                        <a:pt x="0" y="27617"/>
                        <a:pt x="0" y="65880"/>
                      </a:cubicBezTo>
                      <a:cubicBezTo>
                        <a:pt x="0" y="108617"/>
                        <a:pt x="33480" y="131143"/>
                        <a:pt x="70971" y="131143"/>
                      </a:cubicBezTo>
                      <a:cubicBezTo>
                        <a:pt x="90720" y="131143"/>
                        <a:pt x="113709" y="124817"/>
                        <a:pt x="127749" y="108309"/>
                      </a:cubicBezTo>
                      <a:lnTo>
                        <a:pt x="127749" y="105531"/>
                      </a:lnTo>
                      <a:lnTo>
                        <a:pt x="110314" y="88714"/>
                      </a:lnTo>
                      <a:lnTo>
                        <a:pt x="107537" y="88714"/>
                      </a:lnTo>
                      <a:cubicBezTo>
                        <a:pt x="99206" y="97663"/>
                        <a:pt x="86091" y="102446"/>
                        <a:pt x="72823" y="102446"/>
                      </a:cubicBezTo>
                      <a:cubicBezTo>
                        <a:pt x="55389" y="102446"/>
                        <a:pt x="39806" y="93651"/>
                        <a:pt x="37491" y="74983"/>
                      </a:cubicBezTo>
                      <a:lnTo>
                        <a:pt x="132840" y="74983"/>
                      </a:lnTo>
                      <a:cubicBezTo>
                        <a:pt x="133303" y="71743"/>
                        <a:pt x="133611" y="68503"/>
                        <a:pt x="133611" y="64800"/>
                      </a:cubicBezTo>
                      <a:cubicBezTo>
                        <a:pt x="133611" y="27000"/>
                        <a:pt x="107074" y="0"/>
                        <a:pt x="67269" y="0"/>
                      </a:cubicBezTo>
                      <a:close/>
                      <a:moveTo>
                        <a:pt x="37337" y="55234"/>
                      </a:moveTo>
                      <a:cubicBezTo>
                        <a:pt x="38571" y="37954"/>
                        <a:pt x="50606" y="27463"/>
                        <a:pt x="67114" y="27463"/>
                      </a:cubicBezTo>
                      <a:cubicBezTo>
                        <a:pt x="83623" y="27463"/>
                        <a:pt x="95194" y="37491"/>
                        <a:pt x="96583" y="55234"/>
                      </a:cubicBezTo>
                      <a:lnTo>
                        <a:pt x="37337" y="55234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59" name="Forme libre : forme 58">
                  <a:extLst>
                    <a:ext uri="{FF2B5EF4-FFF2-40B4-BE49-F238E27FC236}">
                      <a16:creationId xmlns:a16="http://schemas.microsoft.com/office/drawing/2014/main" id="{93917F50-4A7B-E5A2-BC50-BF6609538E26}"/>
                    </a:ext>
                  </a:extLst>
                </p:cNvPr>
                <p:cNvSpPr/>
                <p:nvPr/>
              </p:nvSpPr>
              <p:spPr>
                <a:xfrm>
                  <a:off x="9405179" y="643655"/>
                  <a:ext cx="123737" cy="128057"/>
                </a:xfrm>
                <a:custGeom>
                  <a:avLst/>
                  <a:gdLst>
                    <a:gd name="connsiteX0" fmla="*/ 70817 w 123737"/>
                    <a:gd name="connsiteY0" fmla="*/ 0 h 128057"/>
                    <a:gd name="connsiteX1" fmla="*/ 30549 w 123737"/>
                    <a:gd name="connsiteY1" fmla="*/ 14040 h 128057"/>
                    <a:gd name="connsiteX2" fmla="*/ 0 w 123737"/>
                    <a:gd name="connsiteY2" fmla="*/ 0 h 128057"/>
                    <a:gd name="connsiteX3" fmla="*/ 0 w 123737"/>
                    <a:gd name="connsiteY3" fmla="*/ 128057 h 128057"/>
                    <a:gd name="connsiteX4" fmla="*/ 38726 w 123737"/>
                    <a:gd name="connsiteY4" fmla="*/ 128057 h 128057"/>
                    <a:gd name="connsiteX5" fmla="*/ 38726 w 123737"/>
                    <a:gd name="connsiteY5" fmla="*/ 56777 h 128057"/>
                    <a:gd name="connsiteX6" fmla="*/ 62177 w 123737"/>
                    <a:gd name="connsiteY6" fmla="*/ 32709 h 128057"/>
                    <a:gd name="connsiteX7" fmla="*/ 85011 w 123737"/>
                    <a:gd name="connsiteY7" fmla="*/ 56777 h 128057"/>
                    <a:gd name="connsiteX8" fmla="*/ 85011 w 123737"/>
                    <a:gd name="connsiteY8" fmla="*/ 128057 h 128057"/>
                    <a:gd name="connsiteX9" fmla="*/ 123737 w 123737"/>
                    <a:gd name="connsiteY9" fmla="*/ 128057 h 128057"/>
                    <a:gd name="connsiteX10" fmla="*/ 123737 w 123737"/>
                    <a:gd name="connsiteY10" fmla="*/ 54000 h 128057"/>
                    <a:gd name="connsiteX11" fmla="*/ 70663 w 123737"/>
                    <a:gd name="connsiteY11" fmla="*/ 0 h 128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3737" h="128057">
                      <a:moveTo>
                        <a:pt x="70817" y="0"/>
                      </a:moveTo>
                      <a:cubicBezTo>
                        <a:pt x="54617" y="0"/>
                        <a:pt x="40731" y="5554"/>
                        <a:pt x="30549" y="14040"/>
                      </a:cubicBezTo>
                      <a:cubicBezTo>
                        <a:pt x="25611" y="4783"/>
                        <a:pt x="11571" y="0"/>
                        <a:pt x="0" y="0"/>
                      </a:cubicBezTo>
                      <a:lnTo>
                        <a:pt x="0" y="128057"/>
                      </a:lnTo>
                      <a:lnTo>
                        <a:pt x="38726" y="128057"/>
                      </a:lnTo>
                      <a:lnTo>
                        <a:pt x="38726" y="56777"/>
                      </a:lnTo>
                      <a:cubicBezTo>
                        <a:pt x="38726" y="42737"/>
                        <a:pt x="47674" y="32709"/>
                        <a:pt x="62177" y="32709"/>
                      </a:cubicBezTo>
                      <a:cubicBezTo>
                        <a:pt x="76680" y="32709"/>
                        <a:pt x="85011" y="42737"/>
                        <a:pt x="85011" y="56777"/>
                      </a:cubicBezTo>
                      <a:lnTo>
                        <a:pt x="85011" y="128057"/>
                      </a:lnTo>
                      <a:lnTo>
                        <a:pt x="123737" y="128057"/>
                      </a:lnTo>
                      <a:lnTo>
                        <a:pt x="123737" y="54000"/>
                      </a:lnTo>
                      <a:cubicBezTo>
                        <a:pt x="123737" y="21291"/>
                        <a:pt x="102446" y="0"/>
                        <a:pt x="70663" y="0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sp>
            <p:nvSpPr>
              <p:cNvPr id="45" name="Forme libre : forme 44">
                <a:extLst>
                  <a:ext uri="{FF2B5EF4-FFF2-40B4-BE49-F238E27FC236}">
                    <a16:creationId xmlns:a16="http://schemas.microsoft.com/office/drawing/2014/main" id="{D73ADBD3-C9CC-D40C-3524-04787ADA9AA7}"/>
                  </a:ext>
                </a:extLst>
              </p:cNvPr>
              <p:cNvSpPr/>
              <p:nvPr/>
            </p:nvSpPr>
            <p:spPr>
              <a:xfrm>
                <a:off x="9456094" y="402043"/>
                <a:ext cx="44588" cy="44588"/>
              </a:xfrm>
              <a:custGeom>
                <a:avLst/>
                <a:gdLst>
                  <a:gd name="connsiteX0" fmla="*/ 22217 w 44588"/>
                  <a:gd name="connsiteY0" fmla="*/ 44589 h 44588"/>
                  <a:gd name="connsiteX1" fmla="*/ 44589 w 44588"/>
                  <a:gd name="connsiteY1" fmla="*/ 22371 h 44588"/>
                  <a:gd name="connsiteX2" fmla="*/ 22217 w 44588"/>
                  <a:gd name="connsiteY2" fmla="*/ 0 h 44588"/>
                  <a:gd name="connsiteX3" fmla="*/ 0 w 44588"/>
                  <a:gd name="connsiteY3" fmla="*/ 22371 h 44588"/>
                  <a:gd name="connsiteX4" fmla="*/ 22217 w 44588"/>
                  <a:gd name="connsiteY4" fmla="*/ 44589 h 44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588" h="44588">
                    <a:moveTo>
                      <a:pt x="22217" y="44589"/>
                    </a:moveTo>
                    <a:cubicBezTo>
                      <a:pt x="34560" y="44589"/>
                      <a:pt x="44589" y="34714"/>
                      <a:pt x="44589" y="22371"/>
                    </a:cubicBezTo>
                    <a:cubicBezTo>
                      <a:pt x="44589" y="10029"/>
                      <a:pt x="34560" y="0"/>
                      <a:pt x="22217" y="0"/>
                    </a:cubicBezTo>
                    <a:cubicBezTo>
                      <a:pt x="9874" y="0"/>
                      <a:pt x="0" y="10029"/>
                      <a:pt x="0" y="22371"/>
                    </a:cubicBezTo>
                    <a:cubicBezTo>
                      <a:pt x="0" y="34714"/>
                      <a:pt x="9874" y="44589"/>
                      <a:pt x="22217" y="44589"/>
                    </a:cubicBezTo>
                    <a:close/>
                  </a:path>
                </a:pathLst>
              </a:custGeom>
              <a:solidFill>
                <a:srgbClr val="010101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968765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70" userDrawn="1">
          <p15:clr>
            <a:srgbClr val="FBAE40"/>
          </p15:clr>
        </p15:guide>
        <p15:guide id="3" orient="horz" pos="3974" userDrawn="1">
          <p15:clr>
            <a:srgbClr val="FBAE40"/>
          </p15:clr>
        </p15:guide>
        <p15:guide id="4" orient="horz" pos="346" userDrawn="1">
          <p15:clr>
            <a:srgbClr val="FBAE40"/>
          </p15:clr>
        </p15:guide>
        <p15:guide id="5" pos="7310" userDrawn="1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48C608C-F854-04A1-DB78-34C404F10D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50F7D496-9681-7DC8-FF4B-D0E80BE95C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Graphique 3">
            <a:extLst>
              <a:ext uri="{FF2B5EF4-FFF2-40B4-BE49-F238E27FC236}">
                <a16:creationId xmlns:a16="http://schemas.microsoft.com/office/drawing/2014/main" id="{9CCDA291-A26D-9FCF-07CF-24CDA5664D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1299" y="6538912"/>
            <a:ext cx="162000" cy="162000"/>
          </a:xfrm>
          <a:prstGeom prst="rect">
            <a:avLst/>
          </a:prstGeom>
        </p:spPr>
      </p:pic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A464A20D-A2E2-199C-7BA0-7153BF176E78}"/>
              </a:ext>
            </a:extLst>
          </p:cNvPr>
          <p:cNvCxnSpPr>
            <a:cxnSpLocks/>
          </p:cNvCxnSpPr>
          <p:nvPr userDrawn="1"/>
        </p:nvCxnSpPr>
        <p:spPr>
          <a:xfrm>
            <a:off x="587374" y="6377239"/>
            <a:ext cx="11017250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0E119A76-C7D0-DF7F-B03E-3C2BBD4823A3}"/>
              </a:ext>
            </a:extLst>
          </p:cNvPr>
          <p:cNvSpPr txBox="1">
            <a:spLocks/>
          </p:cNvSpPr>
          <p:nvPr userDrawn="1"/>
        </p:nvSpPr>
        <p:spPr>
          <a:xfrm>
            <a:off x="11244625" y="6591379"/>
            <a:ext cx="36000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defPPr>
              <a:defRPr lang="fr-FR"/>
            </a:defPPr>
            <a:lvl1pPr marL="0" algn="r" defTabSz="914400" rtl="0" eaLnBrk="1" latinLnBrk="0" hangingPunct="1">
              <a:defRPr sz="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3CD16ED-9AA8-4003-ACD3-424D078486A0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Espace réservé de la date 1">
            <a:extLst>
              <a:ext uri="{FF2B5EF4-FFF2-40B4-BE49-F238E27FC236}">
                <a16:creationId xmlns:a16="http://schemas.microsoft.com/office/drawing/2014/main" id="{A1587D87-636F-67BA-688F-ECE655AD5D39}"/>
              </a:ext>
            </a:extLst>
          </p:cNvPr>
          <p:cNvSpPr txBox="1">
            <a:spLocks/>
          </p:cNvSpPr>
          <p:nvPr userDrawn="1"/>
        </p:nvSpPr>
        <p:spPr>
          <a:xfrm>
            <a:off x="6343271" y="6529823"/>
            <a:ext cx="900000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fr-FR"/>
            </a:defPPr>
            <a:lvl1pPr marL="0" algn="ctr" defTabSz="914400" rtl="0" eaLnBrk="1" latinLnBrk="0" hangingPunct="1">
              <a:defRPr sz="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Mars 2025</a:t>
            </a:r>
          </a:p>
        </p:txBody>
      </p:sp>
      <p:sp>
        <p:nvSpPr>
          <p:cNvPr id="10" name="Espace réservé du pied de page 4">
            <a:extLst>
              <a:ext uri="{FF2B5EF4-FFF2-40B4-BE49-F238E27FC236}">
                <a16:creationId xmlns:a16="http://schemas.microsoft.com/office/drawing/2014/main" id="{ABBCE342-666C-D79F-EFF6-7121FF99B479}"/>
              </a:ext>
            </a:extLst>
          </p:cNvPr>
          <p:cNvSpPr txBox="1">
            <a:spLocks/>
          </p:cNvSpPr>
          <p:nvPr userDrawn="1"/>
        </p:nvSpPr>
        <p:spPr>
          <a:xfrm>
            <a:off x="838760" y="6577801"/>
            <a:ext cx="525724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8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/>
            <a:r>
              <a:rPr lang="fr-FR">
                <a:solidFill>
                  <a:srgbClr val="293273"/>
                </a:solidFill>
                <a:latin typeface="Outfit "/>
              </a:rPr>
              <a:t>Business France - Direction Export – Mode opératoire Export Commence en France gratuits dans Salesforce</a:t>
            </a:r>
          </a:p>
        </p:txBody>
      </p:sp>
    </p:spTree>
    <p:extLst>
      <p:ext uri="{BB962C8B-B14F-4D97-AF65-F5344CB8AC3E}">
        <p14:creationId xmlns:p14="http://schemas.microsoft.com/office/powerpoint/2010/main" val="40020397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UV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CA312716-2AA4-39BA-25B2-6323B7400C02}"/>
              </a:ext>
            </a:extLst>
          </p:cNvPr>
          <p:cNvSpPr/>
          <p:nvPr userDrawn="1"/>
        </p:nvSpPr>
        <p:spPr>
          <a:xfrm>
            <a:off x="469754" y="1213204"/>
            <a:ext cx="11709583" cy="5168546"/>
          </a:xfrm>
          <a:prstGeom prst="rect">
            <a:avLst/>
          </a:prstGeom>
          <a:solidFill>
            <a:srgbClr val="E518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9" name="Graphique 7">
            <a:extLst>
              <a:ext uri="{FF2B5EF4-FFF2-40B4-BE49-F238E27FC236}">
                <a16:creationId xmlns:a16="http://schemas.microsoft.com/office/drawing/2014/main" id="{542AE338-EEBC-4C4E-F835-06C7E785257C}"/>
              </a:ext>
            </a:extLst>
          </p:cNvPr>
          <p:cNvGrpSpPr/>
          <p:nvPr/>
        </p:nvGrpSpPr>
        <p:grpSpPr>
          <a:xfrm>
            <a:off x="479426" y="1207231"/>
            <a:ext cx="11709647" cy="5168610"/>
            <a:chOff x="479426" y="1207231"/>
            <a:chExt cx="11709647" cy="5168610"/>
          </a:xfrm>
        </p:grpSpPr>
        <p:sp>
          <p:nvSpPr>
            <p:cNvPr id="20" name="Forme libre : forme 19">
              <a:extLst>
                <a:ext uri="{FF2B5EF4-FFF2-40B4-BE49-F238E27FC236}">
                  <a16:creationId xmlns:a16="http://schemas.microsoft.com/office/drawing/2014/main" id="{D6606797-21C7-2F3E-156D-99F6803DCEB8}"/>
                </a:ext>
              </a:extLst>
            </p:cNvPr>
            <p:cNvSpPr/>
            <p:nvPr/>
          </p:nvSpPr>
          <p:spPr>
            <a:xfrm>
              <a:off x="479426" y="1207231"/>
              <a:ext cx="6361498" cy="5168546"/>
            </a:xfrm>
            <a:custGeom>
              <a:avLst/>
              <a:gdLst>
                <a:gd name="connsiteX0" fmla="*/ 2456841 w 6361498"/>
                <a:gd name="connsiteY0" fmla="*/ 4376533 h 5168546"/>
                <a:gd name="connsiteX1" fmla="*/ 2456841 w 6361498"/>
                <a:gd name="connsiteY1" fmla="*/ 1706308 h 5168546"/>
                <a:gd name="connsiteX2" fmla="*/ 1730802 w 6361498"/>
                <a:gd name="connsiteY2" fmla="*/ 0 h 5168546"/>
                <a:gd name="connsiteX3" fmla="*/ 0 w 6361498"/>
                <a:gd name="connsiteY3" fmla="*/ 0 h 5168546"/>
                <a:gd name="connsiteX4" fmla="*/ 0 w 6361498"/>
                <a:gd name="connsiteY4" fmla="*/ 288329 h 5168546"/>
                <a:gd name="connsiteX5" fmla="*/ 88751 w 6361498"/>
                <a:gd name="connsiteY5" fmla="*/ 285466 h 5168546"/>
                <a:gd name="connsiteX6" fmla="*/ 1509592 w 6361498"/>
                <a:gd name="connsiteY6" fmla="*/ 1706308 h 5168546"/>
                <a:gd name="connsiteX7" fmla="*/ 1509592 w 6361498"/>
                <a:gd name="connsiteY7" fmla="*/ 5168547 h 5168546"/>
                <a:gd name="connsiteX8" fmla="*/ 6361499 w 6361498"/>
                <a:gd name="connsiteY8" fmla="*/ 5168547 h 5168546"/>
                <a:gd name="connsiteX9" fmla="*/ 4233132 w 6361498"/>
                <a:gd name="connsiteY9" fmla="*/ 4376469 h 5168546"/>
                <a:gd name="connsiteX10" fmla="*/ 2456778 w 6361498"/>
                <a:gd name="connsiteY10" fmla="*/ 4376469 h 5168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361498" h="5168546">
                  <a:moveTo>
                    <a:pt x="2456841" y="4376533"/>
                  </a:moveTo>
                  <a:lnTo>
                    <a:pt x="2456841" y="1706308"/>
                  </a:lnTo>
                  <a:cubicBezTo>
                    <a:pt x="2456841" y="1036000"/>
                    <a:pt x="2178373" y="430840"/>
                    <a:pt x="1730802" y="0"/>
                  </a:cubicBezTo>
                  <a:lnTo>
                    <a:pt x="0" y="0"/>
                  </a:lnTo>
                  <a:lnTo>
                    <a:pt x="0" y="288329"/>
                  </a:lnTo>
                  <a:cubicBezTo>
                    <a:pt x="29329" y="286548"/>
                    <a:pt x="58913" y="285466"/>
                    <a:pt x="88751" y="285466"/>
                  </a:cubicBezTo>
                  <a:cubicBezTo>
                    <a:pt x="873449" y="285466"/>
                    <a:pt x="1509592" y="921610"/>
                    <a:pt x="1509592" y="1706308"/>
                  </a:cubicBezTo>
                  <a:lnTo>
                    <a:pt x="1509592" y="5168547"/>
                  </a:lnTo>
                  <a:lnTo>
                    <a:pt x="6361499" y="5168547"/>
                  </a:lnTo>
                  <a:cubicBezTo>
                    <a:pt x="5789804" y="4675232"/>
                    <a:pt x="5045696" y="4376596"/>
                    <a:pt x="4233132" y="4376469"/>
                  </a:cubicBezTo>
                  <a:lnTo>
                    <a:pt x="2456778" y="4376469"/>
                  </a:ln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1" name="Forme libre : forme 10">
              <a:extLst>
                <a:ext uri="{FF2B5EF4-FFF2-40B4-BE49-F238E27FC236}">
                  <a16:creationId xmlns:a16="http://schemas.microsoft.com/office/drawing/2014/main" id="{F7BC16EF-70AC-2F83-5634-5C9E377EE573}"/>
                </a:ext>
              </a:extLst>
            </p:cNvPr>
            <p:cNvSpPr/>
            <p:nvPr/>
          </p:nvSpPr>
          <p:spPr>
            <a:xfrm>
              <a:off x="10991986" y="1207231"/>
              <a:ext cx="1197087" cy="1167121"/>
            </a:xfrm>
            <a:custGeom>
              <a:avLst/>
              <a:gdLst>
                <a:gd name="connsiteX0" fmla="*/ 1197088 w 1197087"/>
                <a:gd name="connsiteY0" fmla="*/ 1167122 h 1167121"/>
                <a:gd name="connsiteX1" fmla="*/ 1197088 w 1197087"/>
                <a:gd name="connsiteY1" fmla="*/ 0 h 1167121"/>
                <a:gd name="connsiteX2" fmla="*/ 0 w 1197087"/>
                <a:gd name="connsiteY2" fmla="*/ 0 h 1167121"/>
                <a:gd name="connsiteX3" fmla="*/ 1197088 w 1197087"/>
                <a:gd name="connsiteY3" fmla="*/ 1167122 h 1167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7087" h="1167121">
                  <a:moveTo>
                    <a:pt x="1197088" y="1167122"/>
                  </a:moveTo>
                  <a:lnTo>
                    <a:pt x="1197088" y="0"/>
                  </a:lnTo>
                  <a:lnTo>
                    <a:pt x="0" y="0"/>
                  </a:lnTo>
                  <a:cubicBezTo>
                    <a:pt x="430967" y="354876"/>
                    <a:pt x="831586" y="745380"/>
                    <a:pt x="1197088" y="1167122"/>
                  </a:cubicBez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3" name="Forme libre : forme 12">
              <a:extLst>
                <a:ext uri="{FF2B5EF4-FFF2-40B4-BE49-F238E27FC236}">
                  <a16:creationId xmlns:a16="http://schemas.microsoft.com/office/drawing/2014/main" id="{8220619C-74FF-C335-0E25-85F1B4276492}"/>
                </a:ext>
              </a:extLst>
            </p:cNvPr>
            <p:cNvSpPr/>
            <p:nvPr/>
          </p:nvSpPr>
          <p:spPr>
            <a:xfrm>
              <a:off x="9363359" y="1207231"/>
              <a:ext cx="2825714" cy="2732255"/>
            </a:xfrm>
            <a:custGeom>
              <a:avLst/>
              <a:gdLst>
                <a:gd name="connsiteX0" fmla="*/ 1628627 w 2825714"/>
                <a:gd name="connsiteY0" fmla="*/ 0 h 2732255"/>
                <a:gd name="connsiteX1" fmla="*/ 0 w 2825714"/>
                <a:gd name="connsiteY1" fmla="*/ 0 h 2732255"/>
                <a:gd name="connsiteX2" fmla="*/ 2825714 w 2825714"/>
                <a:gd name="connsiteY2" fmla="*/ 2732255 h 2732255"/>
                <a:gd name="connsiteX3" fmla="*/ 2825714 w 2825714"/>
                <a:gd name="connsiteY3" fmla="*/ 1167122 h 2732255"/>
                <a:gd name="connsiteX4" fmla="*/ 1628627 w 2825714"/>
                <a:gd name="connsiteY4" fmla="*/ 0 h 2732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5714" h="2732255">
                  <a:moveTo>
                    <a:pt x="1628627" y="0"/>
                  </a:moveTo>
                  <a:lnTo>
                    <a:pt x="0" y="0"/>
                  </a:lnTo>
                  <a:cubicBezTo>
                    <a:pt x="1131113" y="691303"/>
                    <a:pt x="2097639" y="1626654"/>
                    <a:pt x="2825714" y="2732255"/>
                  </a:cubicBezTo>
                  <a:lnTo>
                    <a:pt x="2825714" y="1167122"/>
                  </a:lnTo>
                  <a:cubicBezTo>
                    <a:pt x="2460213" y="745380"/>
                    <a:pt x="2059593" y="354940"/>
                    <a:pt x="1628627" y="0"/>
                  </a:cubicBezTo>
                  <a:close/>
                </a:path>
              </a:pathLst>
            </a:custGeom>
            <a:solidFill>
              <a:srgbClr val="E5183E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4" name="Forme libre : forme 13">
              <a:extLst>
                <a:ext uri="{FF2B5EF4-FFF2-40B4-BE49-F238E27FC236}">
                  <a16:creationId xmlns:a16="http://schemas.microsoft.com/office/drawing/2014/main" id="{957F18D5-B328-E087-6EF3-3EECC9E53475}"/>
                </a:ext>
              </a:extLst>
            </p:cNvPr>
            <p:cNvSpPr/>
            <p:nvPr/>
          </p:nvSpPr>
          <p:spPr>
            <a:xfrm>
              <a:off x="7466189" y="1207231"/>
              <a:ext cx="4722884" cy="4796810"/>
            </a:xfrm>
            <a:custGeom>
              <a:avLst/>
              <a:gdLst>
                <a:gd name="connsiteX0" fmla="*/ 1897170 w 4722884"/>
                <a:gd name="connsiteY0" fmla="*/ 0 h 4796810"/>
                <a:gd name="connsiteX1" fmla="*/ 0 w 4722884"/>
                <a:gd name="connsiteY1" fmla="*/ 0 h 4796810"/>
                <a:gd name="connsiteX2" fmla="*/ 33338 w 4722884"/>
                <a:gd name="connsiteY2" fmla="*/ 141302 h 4796810"/>
                <a:gd name="connsiteX3" fmla="*/ 4722885 w 4722884"/>
                <a:gd name="connsiteY3" fmla="*/ 4796811 h 4796810"/>
                <a:gd name="connsiteX4" fmla="*/ 4722885 w 4722884"/>
                <a:gd name="connsiteY4" fmla="*/ 2732319 h 4796810"/>
                <a:gd name="connsiteX5" fmla="*/ 1897170 w 4722884"/>
                <a:gd name="connsiteY5" fmla="*/ 0 h 4796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22884" h="4796810">
                  <a:moveTo>
                    <a:pt x="1897170" y="0"/>
                  </a:moveTo>
                  <a:lnTo>
                    <a:pt x="0" y="0"/>
                  </a:lnTo>
                  <a:cubicBezTo>
                    <a:pt x="11579" y="46888"/>
                    <a:pt x="22713" y="94031"/>
                    <a:pt x="33338" y="141302"/>
                  </a:cubicBezTo>
                  <a:cubicBezTo>
                    <a:pt x="2187281" y="944513"/>
                    <a:pt x="3904340" y="2650439"/>
                    <a:pt x="4722885" y="4796811"/>
                  </a:cubicBezTo>
                  <a:lnTo>
                    <a:pt x="4722885" y="2732319"/>
                  </a:lnTo>
                  <a:cubicBezTo>
                    <a:pt x="3994809" y="1626654"/>
                    <a:pt x="3028346" y="691303"/>
                    <a:pt x="1897170" y="0"/>
                  </a:cubicBez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5" name="Forme libre : forme 14">
              <a:extLst>
                <a:ext uri="{FF2B5EF4-FFF2-40B4-BE49-F238E27FC236}">
                  <a16:creationId xmlns:a16="http://schemas.microsoft.com/office/drawing/2014/main" id="{7C31CE09-D1CA-0B61-CA95-5A681A71D86C}"/>
                </a:ext>
              </a:extLst>
            </p:cNvPr>
            <p:cNvSpPr/>
            <p:nvPr/>
          </p:nvSpPr>
          <p:spPr>
            <a:xfrm>
              <a:off x="6485603" y="1207231"/>
              <a:ext cx="5703406" cy="5168546"/>
            </a:xfrm>
            <a:custGeom>
              <a:avLst/>
              <a:gdLst>
                <a:gd name="connsiteX0" fmla="*/ 1013924 w 5703406"/>
                <a:gd name="connsiteY0" fmla="*/ 141302 h 5168546"/>
                <a:gd name="connsiteX1" fmla="*/ 980586 w 5703406"/>
                <a:gd name="connsiteY1" fmla="*/ 0 h 5168546"/>
                <a:gd name="connsiteX2" fmla="*/ 0 w 5703406"/>
                <a:gd name="connsiteY2" fmla="*/ 0 h 5168546"/>
                <a:gd name="connsiteX3" fmla="*/ 182400 w 5703406"/>
                <a:gd name="connsiteY3" fmla="*/ 863460 h 5168546"/>
                <a:gd name="connsiteX4" fmla="*/ 4831421 w 5703406"/>
                <a:gd name="connsiteY4" fmla="*/ 5168547 h 5168546"/>
                <a:gd name="connsiteX5" fmla="*/ 5703407 w 5703406"/>
                <a:gd name="connsiteY5" fmla="*/ 5168547 h 5168546"/>
                <a:gd name="connsiteX6" fmla="*/ 5703407 w 5703406"/>
                <a:gd name="connsiteY6" fmla="*/ 4796748 h 5168546"/>
                <a:gd name="connsiteX7" fmla="*/ 1013924 w 5703406"/>
                <a:gd name="connsiteY7" fmla="*/ 141302 h 5168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03406" h="5168546">
                  <a:moveTo>
                    <a:pt x="1013924" y="141302"/>
                  </a:moveTo>
                  <a:cubicBezTo>
                    <a:pt x="1003299" y="94031"/>
                    <a:pt x="992165" y="46952"/>
                    <a:pt x="980586" y="0"/>
                  </a:cubicBezTo>
                  <a:lnTo>
                    <a:pt x="0" y="0"/>
                  </a:lnTo>
                  <a:cubicBezTo>
                    <a:pt x="80671" y="280122"/>
                    <a:pt x="142001" y="568451"/>
                    <a:pt x="182400" y="863460"/>
                  </a:cubicBezTo>
                  <a:cubicBezTo>
                    <a:pt x="2326546" y="1483317"/>
                    <a:pt x="4053658" y="3095911"/>
                    <a:pt x="4831421" y="5168547"/>
                  </a:cubicBezTo>
                  <a:lnTo>
                    <a:pt x="5703407" y="5168547"/>
                  </a:lnTo>
                  <a:lnTo>
                    <a:pt x="5703407" y="4796748"/>
                  </a:lnTo>
                  <a:cubicBezTo>
                    <a:pt x="4884926" y="2650439"/>
                    <a:pt x="3167866" y="944513"/>
                    <a:pt x="1013924" y="141302"/>
                  </a:cubicBezTo>
                  <a:close/>
                </a:path>
              </a:pathLst>
            </a:custGeom>
            <a:solidFill>
              <a:srgbClr val="E5183E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6" name="Forme libre : forme 15">
              <a:extLst>
                <a:ext uri="{FF2B5EF4-FFF2-40B4-BE49-F238E27FC236}">
                  <a16:creationId xmlns:a16="http://schemas.microsoft.com/office/drawing/2014/main" id="{8515F4E3-6D56-5CF8-09A2-B6230C6567F4}"/>
                </a:ext>
              </a:extLst>
            </p:cNvPr>
            <p:cNvSpPr/>
            <p:nvPr/>
          </p:nvSpPr>
          <p:spPr>
            <a:xfrm>
              <a:off x="5492165" y="1207231"/>
              <a:ext cx="5824922" cy="5168546"/>
            </a:xfrm>
            <a:custGeom>
              <a:avLst/>
              <a:gdLst>
                <a:gd name="connsiteX0" fmla="*/ 1175902 w 5824922"/>
                <a:gd name="connsiteY0" fmla="*/ 863460 h 5168546"/>
                <a:gd name="connsiteX1" fmla="*/ 993501 w 5824922"/>
                <a:gd name="connsiteY1" fmla="*/ 0 h 5168546"/>
                <a:gd name="connsiteX2" fmla="*/ 0 w 5824922"/>
                <a:gd name="connsiteY2" fmla="*/ 0 h 5168546"/>
                <a:gd name="connsiteX3" fmla="*/ 285339 w 5824922"/>
                <a:gd name="connsiteY3" fmla="*/ 1627863 h 5168546"/>
                <a:gd name="connsiteX4" fmla="*/ 4801838 w 5824922"/>
                <a:gd name="connsiteY4" fmla="*/ 5168547 h 5168546"/>
                <a:gd name="connsiteX5" fmla="*/ 5824922 w 5824922"/>
                <a:gd name="connsiteY5" fmla="*/ 5168547 h 5168546"/>
                <a:gd name="connsiteX6" fmla="*/ 1175902 w 5824922"/>
                <a:gd name="connsiteY6" fmla="*/ 863460 h 5168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24922" h="5168546">
                  <a:moveTo>
                    <a:pt x="1175902" y="863460"/>
                  </a:moveTo>
                  <a:cubicBezTo>
                    <a:pt x="1135503" y="568451"/>
                    <a:pt x="1074109" y="280122"/>
                    <a:pt x="993501" y="0"/>
                  </a:cubicBezTo>
                  <a:lnTo>
                    <a:pt x="0" y="0"/>
                  </a:lnTo>
                  <a:cubicBezTo>
                    <a:pt x="177120" y="511192"/>
                    <a:pt x="276941" y="1058394"/>
                    <a:pt x="285339" y="1627863"/>
                  </a:cubicBezTo>
                  <a:cubicBezTo>
                    <a:pt x="2308096" y="1985348"/>
                    <a:pt x="3990419" y="3342442"/>
                    <a:pt x="4801838" y="5168547"/>
                  </a:cubicBezTo>
                  <a:lnTo>
                    <a:pt x="5824922" y="5168547"/>
                  </a:lnTo>
                  <a:cubicBezTo>
                    <a:pt x="5047159" y="3095848"/>
                    <a:pt x="3320047" y="1483317"/>
                    <a:pt x="1175902" y="863460"/>
                  </a:cubicBez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7" name="Forme libre : forme 16">
              <a:extLst>
                <a:ext uri="{FF2B5EF4-FFF2-40B4-BE49-F238E27FC236}">
                  <a16:creationId xmlns:a16="http://schemas.microsoft.com/office/drawing/2014/main" id="{F3E6C9EE-2048-AF44-DFEC-F8D176F47E2D}"/>
                </a:ext>
              </a:extLst>
            </p:cNvPr>
            <p:cNvSpPr/>
            <p:nvPr/>
          </p:nvSpPr>
          <p:spPr>
            <a:xfrm>
              <a:off x="4475506" y="1207231"/>
              <a:ext cx="5818432" cy="5168546"/>
            </a:xfrm>
            <a:custGeom>
              <a:avLst/>
              <a:gdLst>
                <a:gd name="connsiteX0" fmla="*/ 1301935 w 5818432"/>
                <a:gd name="connsiteY0" fmla="*/ 1627863 h 5168546"/>
                <a:gd name="connsiteX1" fmla="*/ 1016596 w 5818432"/>
                <a:gd name="connsiteY1" fmla="*/ 0 h 5168546"/>
                <a:gd name="connsiteX2" fmla="*/ 0 w 5818432"/>
                <a:gd name="connsiteY2" fmla="*/ 0 h 5168546"/>
                <a:gd name="connsiteX3" fmla="*/ 355258 w 5818432"/>
                <a:gd name="connsiteY3" fmla="*/ 1706308 h 5168546"/>
                <a:gd name="connsiteX4" fmla="*/ 355258 w 5818432"/>
                <a:gd name="connsiteY4" fmla="*/ 2483371 h 5168546"/>
                <a:gd name="connsiteX5" fmla="*/ 4762457 w 5818432"/>
                <a:gd name="connsiteY5" fmla="*/ 5168547 h 5168546"/>
                <a:gd name="connsiteX6" fmla="*/ 5818433 w 5818432"/>
                <a:gd name="connsiteY6" fmla="*/ 5168547 h 5168546"/>
                <a:gd name="connsiteX7" fmla="*/ 1301935 w 5818432"/>
                <a:gd name="connsiteY7" fmla="*/ 1627863 h 5168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818432" h="5168546">
                  <a:moveTo>
                    <a:pt x="1301935" y="1627863"/>
                  </a:moveTo>
                  <a:cubicBezTo>
                    <a:pt x="1293537" y="1058458"/>
                    <a:pt x="1193716" y="511192"/>
                    <a:pt x="1016596" y="0"/>
                  </a:cubicBezTo>
                  <a:lnTo>
                    <a:pt x="0" y="0"/>
                  </a:lnTo>
                  <a:cubicBezTo>
                    <a:pt x="228462" y="522453"/>
                    <a:pt x="355258" y="1099620"/>
                    <a:pt x="355258" y="1706308"/>
                  </a:cubicBezTo>
                  <a:lnTo>
                    <a:pt x="355258" y="2483371"/>
                  </a:lnTo>
                  <a:cubicBezTo>
                    <a:pt x="2254591" y="2526506"/>
                    <a:pt x="3903640" y="3601569"/>
                    <a:pt x="4762457" y="5168547"/>
                  </a:cubicBezTo>
                  <a:lnTo>
                    <a:pt x="5818433" y="5168547"/>
                  </a:lnTo>
                  <a:cubicBezTo>
                    <a:pt x="5006951" y="3342378"/>
                    <a:pt x="3324691" y="1985348"/>
                    <a:pt x="1301935" y="1627863"/>
                  </a:cubicBezTo>
                  <a:close/>
                </a:path>
              </a:pathLst>
            </a:custGeom>
            <a:solidFill>
              <a:srgbClr val="E5183E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8" name="Forme libre : forme 17">
              <a:extLst>
                <a:ext uri="{FF2B5EF4-FFF2-40B4-BE49-F238E27FC236}">
                  <a16:creationId xmlns:a16="http://schemas.microsoft.com/office/drawing/2014/main" id="{71FCF0E0-1CE5-7C36-92A9-5945EFDB9BAA}"/>
                </a:ext>
              </a:extLst>
            </p:cNvPr>
            <p:cNvSpPr/>
            <p:nvPr/>
          </p:nvSpPr>
          <p:spPr>
            <a:xfrm>
              <a:off x="3411195" y="1207231"/>
              <a:ext cx="5826703" cy="5168546"/>
            </a:xfrm>
            <a:custGeom>
              <a:avLst/>
              <a:gdLst>
                <a:gd name="connsiteX0" fmla="*/ 1419569 w 5826703"/>
                <a:gd name="connsiteY0" fmla="*/ 2483371 h 5168546"/>
                <a:gd name="connsiteX1" fmla="*/ 1419569 w 5826703"/>
                <a:gd name="connsiteY1" fmla="*/ 1706308 h 5168546"/>
                <a:gd name="connsiteX2" fmla="*/ 1064311 w 5826703"/>
                <a:gd name="connsiteY2" fmla="*/ 0 h 5168546"/>
                <a:gd name="connsiteX3" fmla="*/ 0 w 5826703"/>
                <a:gd name="connsiteY3" fmla="*/ 0 h 5168546"/>
                <a:gd name="connsiteX4" fmla="*/ 472320 w 5826703"/>
                <a:gd name="connsiteY4" fmla="*/ 1706308 h 5168546"/>
                <a:gd name="connsiteX5" fmla="*/ 472320 w 5826703"/>
                <a:gd name="connsiteY5" fmla="*/ 3429284 h 5168546"/>
                <a:gd name="connsiteX6" fmla="*/ 1301362 w 5826703"/>
                <a:gd name="connsiteY6" fmla="*/ 3429284 h 5168546"/>
                <a:gd name="connsiteX7" fmla="*/ 4707743 w 5826703"/>
                <a:gd name="connsiteY7" fmla="*/ 5168547 h 5168546"/>
                <a:gd name="connsiteX8" fmla="*/ 5826704 w 5826703"/>
                <a:gd name="connsiteY8" fmla="*/ 5168547 h 5168546"/>
                <a:gd name="connsiteX9" fmla="*/ 1419505 w 5826703"/>
                <a:gd name="connsiteY9" fmla="*/ 2483371 h 5168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826703" h="5168546">
                  <a:moveTo>
                    <a:pt x="1419569" y="2483371"/>
                  </a:moveTo>
                  <a:lnTo>
                    <a:pt x="1419569" y="1706308"/>
                  </a:lnTo>
                  <a:cubicBezTo>
                    <a:pt x="1419569" y="1099557"/>
                    <a:pt x="1292773" y="522453"/>
                    <a:pt x="1064311" y="0"/>
                  </a:cubicBezTo>
                  <a:lnTo>
                    <a:pt x="0" y="0"/>
                  </a:lnTo>
                  <a:cubicBezTo>
                    <a:pt x="299844" y="498468"/>
                    <a:pt x="472320" y="1082252"/>
                    <a:pt x="472320" y="1706308"/>
                  </a:cubicBezTo>
                  <a:lnTo>
                    <a:pt x="472320" y="3429284"/>
                  </a:lnTo>
                  <a:lnTo>
                    <a:pt x="1301362" y="3429284"/>
                  </a:lnTo>
                  <a:cubicBezTo>
                    <a:pt x="2700318" y="3429348"/>
                    <a:pt x="3941940" y="4115370"/>
                    <a:pt x="4707743" y="5168547"/>
                  </a:cubicBezTo>
                  <a:lnTo>
                    <a:pt x="5826704" y="5168547"/>
                  </a:lnTo>
                  <a:cubicBezTo>
                    <a:pt x="4967951" y="3601569"/>
                    <a:pt x="3318902" y="2526506"/>
                    <a:pt x="1419505" y="2483371"/>
                  </a:cubicBez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9" name="Forme libre : forme 18">
              <a:extLst>
                <a:ext uri="{FF2B5EF4-FFF2-40B4-BE49-F238E27FC236}">
                  <a16:creationId xmlns:a16="http://schemas.microsoft.com/office/drawing/2014/main" id="{8CFD3532-CE74-5C8D-052F-700E7A693FD3}"/>
                </a:ext>
              </a:extLst>
            </p:cNvPr>
            <p:cNvSpPr/>
            <p:nvPr/>
          </p:nvSpPr>
          <p:spPr>
            <a:xfrm>
              <a:off x="2210164" y="1207231"/>
              <a:ext cx="5908837" cy="5168610"/>
            </a:xfrm>
            <a:custGeom>
              <a:avLst/>
              <a:gdLst>
                <a:gd name="connsiteX0" fmla="*/ 2502394 w 5908837"/>
                <a:gd name="connsiteY0" fmla="*/ 3429284 h 5168610"/>
                <a:gd name="connsiteX1" fmla="*/ 1673352 w 5908837"/>
                <a:gd name="connsiteY1" fmla="*/ 3429284 h 5168610"/>
                <a:gd name="connsiteX2" fmla="*/ 1673352 w 5908837"/>
                <a:gd name="connsiteY2" fmla="*/ 1706308 h 5168610"/>
                <a:gd name="connsiteX3" fmla="*/ 1201032 w 5908837"/>
                <a:gd name="connsiteY3" fmla="*/ 0 h 5168610"/>
                <a:gd name="connsiteX4" fmla="*/ 0 w 5908837"/>
                <a:gd name="connsiteY4" fmla="*/ 0 h 5168610"/>
                <a:gd name="connsiteX5" fmla="*/ 726103 w 5908837"/>
                <a:gd name="connsiteY5" fmla="*/ 1706308 h 5168610"/>
                <a:gd name="connsiteX6" fmla="*/ 726103 w 5908837"/>
                <a:gd name="connsiteY6" fmla="*/ 4376533 h 5168610"/>
                <a:gd name="connsiteX7" fmla="*/ 2502394 w 5908837"/>
                <a:gd name="connsiteY7" fmla="*/ 4376533 h 5168610"/>
                <a:gd name="connsiteX8" fmla="*/ 4630761 w 5908837"/>
                <a:gd name="connsiteY8" fmla="*/ 5168611 h 5168610"/>
                <a:gd name="connsiteX9" fmla="*/ 5908838 w 5908837"/>
                <a:gd name="connsiteY9" fmla="*/ 5168611 h 5168610"/>
                <a:gd name="connsiteX10" fmla="*/ 2502457 w 5908837"/>
                <a:gd name="connsiteY10" fmla="*/ 3429348 h 5168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08837" h="5168610">
                  <a:moveTo>
                    <a:pt x="2502394" y="3429284"/>
                  </a:moveTo>
                  <a:lnTo>
                    <a:pt x="1673352" y="3429284"/>
                  </a:lnTo>
                  <a:lnTo>
                    <a:pt x="1673352" y="1706308"/>
                  </a:lnTo>
                  <a:cubicBezTo>
                    <a:pt x="1673352" y="1082252"/>
                    <a:pt x="1500876" y="498468"/>
                    <a:pt x="1201032" y="0"/>
                  </a:cubicBezTo>
                  <a:lnTo>
                    <a:pt x="0" y="0"/>
                  </a:lnTo>
                  <a:cubicBezTo>
                    <a:pt x="447572" y="430840"/>
                    <a:pt x="726103" y="1036000"/>
                    <a:pt x="726103" y="1706308"/>
                  </a:cubicBezTo>
                  <a:lnTo>
                    <a:pt x="726103" y="4376533"/>
                  </a:lnTo>
                  <a:cubicBezTo>
                    <a:pt x="726103" y="4376533"/>
                    <a:pt x="2502394" y="4376533"/>
                    <a:pt x="2502394" y="4376533"/>
                  </a:cubicBezTo>
                  <a:cubicBezTo>
                    <a:pt x="3314958" y="4376596"/>
                    <a:pt x="4059065" y="4675296"/>
                    <a:pt x="4630761" y="5168611"/>
                  </a:cubicBezTo>
                  <a:lnTo>
                    <a:pt x="5908838" y="5168611"/>
                  </a:lnTo>
                  <a:cubicBezTo>
                    <a:pt x="5143036" y="4115433"/>
                    <a:pt x="3901350" y="3429411"/>
                    <a:pt x="2502457" y="3429348"/>
                  </a:cubicBezTo>
                  <a:close/>
                </a:path>
              </a:pathLst>
            </a:custGeom>
            <a:solidFill>
              <a:srgbClr val="E5183E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1" name="Forme libre : forme 20">
              <a:extLst>
                <a:ext uri="{FF2B5EF4-FFF2-40B4-BE49-F238E27FC236}">
                  <a16:creationId xmlns:a16="http://schemas.microsoft.com/office/drawing/2014/main" id="{E7E8A976-9D66-BC8D-016B-039DA190EFCF}"/>
                </a:ext>
              </a:extLst>
            </p:cNvPr>
            <p:cNvSpPr/>
            <p:nvPr/>
          </p:nvSpPr>
          <p:spPr>
            <a:xfrm>
              <a:off x="479426" y="1492697"/>
              <a:ext cx="1509655" cy="4883144"/>
            </a:xfrm>
            <a:custGeom>
              <a:avLst/>
              <a:gdLst>
                <a:gd name="connsiteX0" fmla="*/ 88751 w 1509655"/>
                <a:gd name="connsiteY0" fmla="*/ 0 h 4883144"/>
                <a:gd name="connsiteX1" fmla="*/ 0 w 1509655"/>
                <a:gd name="connsiteY1" fmla="*/ 2863 h 4883144"/>
                <a:gd name="connsiteX2" fmla="*/ 0 w 1509655"/>
                <a:gd name="connsiteY2" fmla="*/ 955710 h 4883144"/>
                <a:gd name="connsiteX3" fmla="*/ 88751 w 1509655"/>
                <a:gd name="connsiteY3" fmla="*/ 947249 h 4883144"/>
                <a:gd name="connsiteX4" fmla="*/ 562407 w 1509655"/>
                <a:gd name="connsiteY4" fmla="*/ 1420905 h 4883144"/>
                <a:gd name="connsiteX5" fmla="*/ 562407 w 1509655"/>
                <a:gd name="connsiteY5" fmla="*/ 4883144 h 4883144"/>
                <a:gd name="connsiteX6" fmla="*/ 1509656 w 1509655"/>
                <a:gd name="connsiteY6" fmla="*/ 4883144 h 4883144"/>
                <a:gd name="connsiteX7" fmla="*/ 1509656 w 1509655"/>
                <a:gd name="connsiteY7" fmla="*/ 1420842 h 4883144"/>
                <a:gd name="connsiteX8" fmla="*/ 88815 w 1509655"/>
                <a:gd name="connsiteY8" fmla="*/ 0 h 4883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09655" h="4883144">
                  <a:moveTo>
                    <a:pt x="88751" y="0"/>
                  </a:moveTo>
                  <a:cubicBezTo>
                    <a:pt x="58913" y="0"/>
                    <a:pt x="29393" y="1018"/>
                    <a:pt x="0" y="2863"/>
                  </a:cubicBezTo>
                  <a:lnTo>
                    <a:pt x="0" y="955710"/>
                  </a:lnTo>
                  <a:cubicBezTo>
                    <a:pt x="28757" y="950239"/>
                    <a:pt x="58404" y="947249"/>
                    <a:pt x="88751" y="947249"/>
                  </a:cubicBezTo>
                  <a:cubicBezTo>
                    <a:pt x="350296" y="947249"/>
                    <a:pt x="562407" y="1159297"/>
                    <a:pt x="562407" y="1420905"/>
                  </a:cubicBezTo>
                  <a:lnTo>
                    <a:pt x="562407" y="4883144"/>
                  </a:lnTo>
                  <a:cubicBezTo>
                    <a:pt x="562407" y="4883144"/>
                    <a:pt x="1509656" y="4883144"/>
                    <a:pt x="1509656" y="4883144"/>
                  </a:cubicBezTo>
                  <a:lnTo>
                    <a:pt x="1509656" y="1420842"/>
                  </a:lnTo>
                  <a:cubicBezTo>
                    <a:pt x="1509656" y="636144"/>
                    <a:pt x="873512" y="0"/>
                    <a:pt x="88815" y="0"/>
                  </a:cubicBezTo>
                  <a:close/>
                </a:path>
              </a:pathLst>
            </a:custGeom>
            <a:solidFill>
              <a:srgbClr val="E5183E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2" name="Forme libre : forme 21">
              <a:extLst>
                <a:ext uri="{FF2B5EF4-FFF2-40B4-BE49-F238E27FC236}">
                  <a16:creationId xmlns:a16="http://schemas.microsoft.com/office/drawing/2014/main" id="{973A38C3-4BF6-434F-55B3-A41B654F6FAA}"/>
                </a:ext>
              </a:extLst>
            </p:cNvPr>
            <p:cNvSpPr/>
            <p:nvPr/>
          </p:nvSpPr>
          <p:spPr>
            <a:xfrm>
              <a:off x="479426" y="2439882"/>
              <a:ext cx="562407" cy="3935895"/>
            </a:xfrm>
            <a:custGeom>
              <a:avLst/>
              <a:gdLst>
                <a:gd name="connsiteX0" fmla="*/ 88751 w 562407"/>
                <a:gd name="connsiteY0" fmla="*/ 0 h 3935895"/>
                <a:gd name="connsiteX1" fmla="*/ 0 w 562407"/>
                <a:gd name="connsiteY1" fmla="*/ 8462 h 3935895"/>
                <a:gd name="connsiteX2" fmla="*/ 0 w 562407"/>
                <a:gd name="connsiteY2" fmla="*/ 3935896 h 3935895"/>
                <a:gd name="connsiteX3" fmla="*/ 562407 w 562407"/>
                <a:gd name="connsiteY3" fmla="*/ 3935896 h 3935895"/>
                <a:gd name="connsiteX4" fmla="*/ 562407 w 562407"/>
                <a:gd name="connsiteY4" fmla="*/ 473656 h 3935895"/>
                <a:gd name="connsiteX5" fmla="*/ 88815 w 562407"/>
                <a:gd name="connsiteY5" fmla="*/ 0 h 3935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2407" h="3935895">
                  <a:moveTo>
                    <a:pt x="88751" y="0"/>
                  </a:moveTo>
                  <a:cubicBezTo>
                    <a:pt x="58404" y="0"/>
                    <a:pt x="28757" y="2990"/>
                    <a:pt x="0" y="8462"/>
                  </a:cubicBezTo>
                  <a:lnTo>
                    <a:pt x="0" y="3935896"/>
                  </a:lnTo>
                  <a:lnTo>
                    <a:pt x="562407" y="3935896"/>
                  </a:lnTo>
                  <a:lnTo>
                    <a:pt x="562407" y="473656"/>
                  </a:lnTo>
                  <a:cubicBezTo>
                    <a:pt x="562407" y="212111"/>
                    <a:pt x="350359" y="0"/>
                    <a:pt x="88815" y="0"/>
                  </a:cubicBez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48BC8377-7FF9-6E63-CEB9-0864670E10B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27124" y="2672385"/>
            <a:ext cx="10579421" cy="151323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algn="l">
              <a:lnSpc>
                <a:spcPts val="5900"/>
              </a:lnSpc>
              <a:defRPr sz="5900" b="1" cap="none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fr-FR"/>
              <a:t>Titre de la présentation</a:t>
            </a:r>
            <a:br>
              <a:rPr lang="fr-FR"/>
            </a:br>
            <a:r>
              <a:rPr lang="fr-FR"/>
              <a:t>sur 2 ou 3 lignes</a:t>
            </a:r>
          </a:p>
        </p:txBody>
      </p:sp>
      <p:pic>
        <p:nvPicPr>
          <p:cNvPr id="10" name="Image 9" descr="Une image contenant silhouette, Graphique, graphisme, capture d’écran&#10;&#10;Description générée automatiquement">
            <a:extLst>
              <a:ext uri="{FF2B5EF4-FFF2-40B4-BE49-F238E27FC236}">
                <a16:creationId xmlns:a16="http://schemas.microsoft.com/office/drawing/2014/main" id="{D12845B5-91BF-588D-AE52-E0D1032F0E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35" y="234901"/>
            <a:ext cx="821090" cy="720000"/>
          </a:xfrm>
          <a:prstGeom prst="rect">
            <a:avLst/>
          </a:prstGeom>
        </p:spPr>
      </p:pic>
      <p:sp>
        <p:nvSpPr>
          <p:cNvPr id="5" name="Espace réservé du texte 10">
            <a:extLst>
              <a:ext uri="{FF2B5EF4-FFF2-40B4-BE49-F238E27FC236}">
                <a16:creationId xmlns:a16="http://schemas.microsoft.com/office/drawing/2014/main" id="{5B784CA9-CCBA-4638-B783-0F6CB8104F8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27124" y="4166164"/>
            <a:ext cx="10579421" cy="538609"/>
          </a:xfrm>
        </p:spPr>
        <p:txBody>
          <a:bodyPr wrap="square">
            <a:spAutoFit/>
          </a:bodyPr>
          <a:lstStyle>
            <a:lvl1pPr>
              <a:defRPr sz="3400">
                <a:solidFill>
                  <a:schemeClr val="bg1"/>
                </a:solidFill>
              </a:defRPr>
            </a:lvl1pPr>
            <a:lvl2pPr>
              <a:defRPr sz="1500">
                <a:solidFill>
                  <a:schemeClr val="tx1"/>
                </a:solidFill>
                <a:latin typeface="Outfit Medium" pitchFamily="2" charset="0"/>
              </a:defRPr>
            </a:lvl2pPr>
            <a:lvl3pPr>
              <a:defRPr sz="1500">
                <a:solidFill>
                  <a:schemeClr val="tx1"/>
                </a:solidFill>
                <a:latin typeface="Outfit Medium" pitchFamily="2" charset="0"/>
              </a:defRPr>
            </a:lvl3pPr>
            <a:lvl4pPr>
              <a:defRPr sz="1500">
                <a:solidFill>
                  <a:schemeClr val="tx1"/>
                </a:solidFill>
                <a:latin typeface="Outfit Medium" pitchFamily="2" charset="0"/>
              </a:defRPr>
            </a:lvl4pPr>
            <a:lvl5pPr>
              <a:defRPr sz="1500">
                <a:solidFill>
                  <a:schemeClr val="tx1"/>
                </a:solidFill>
                <a:latin typeface="Outfit Medium" pitchFamily="2" charset="0"/>
              </a:defRPr>
            </a:lvl5pPr>
          </a:lstStyle>
          <a:p>
            <a:pPr lvl="0"/>
            <a:r>
              <a:rPr lang="fr-FR"/>
              <a:t>Sous-titre de la présentation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5A3D068-6DE4-6EC2-9DED-BCC1B9503D6D}"/>
              </a:ext>
            </a:extLst>
          </p:cNvPr>
          <p:cNvSpPr/>
          <p:nvPr userDrawn="1"/>
        </p:nvSpPr>
        <p:spPr>
          <a:xfrm>
            <a:off x="1127124" y="4844372"/>
            <a:ext cx="324000" cy="10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72" name="Graphique 2">
            <a:extLst>
              <a:ext uri="{FF2B5EF4-FFF2-40B4-BE49-F238E27FC236}">
                <a16:creationId xmlns:a16="http://schemas.microsoft.com/office/drawing/2014/main" id="{35ABDF12-B4A3-3898-A3FE-E542CDA256C9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211376" y="369710"/>
            <a:ext cx="1513141" cy="432000"/>
            <a:chOff x="8495666" y="378901"/>
            <a:chExt cx="1532055" cy="437400"/>
          </a:xfrm>
        </p:grpSpPr>
        <p:grpSp>
          <p:nvGrpSpPr>
            <p:cNvPr id="73" name="Graphique 2">
              <a:extLst>
                <a:ext uri="{FF2B5EF4-FFF2-40B4-BE49-F238E27FC236}">
                  <a16:creationId xmlns:a16="http://schemas.microsoft.com/office/drawing/2014/main" id="{2706D272-9ADF-4093-955B-E78C2AB96634}"/>
                </a:ext>
              </a:extLst>
            </p:cNvPr>
            <p:cNvGrpSpPr/>
            <p:nvPr/>
          </p:nvGrpSpPr>
          <p:grpSpPr>
            <a:xfrm>
              <a:off x="8495666" y="378901"/>
              <a:ext cx="437399" cy="437400"/>
              <a:chOff x="8495666" y="378901"/>
              <a:chExt cx="437399" cy="437400"/>
            </a:xfrm>
          </p:grpSpPr>
          <p:sp>
            <p:nvSpPr>
              <p:cNvPr id="112" name="Forme libre : forme 111">
                <a:extLst>
                  <a:ext uri="{FF2B5EF4-FFF2-40B4-BE49-F238E27FC236}">
                    <a16:creationId xmlns:a16="http://schemas.microsoft.com/office/drawing/2014/main" id="{F386987D-5243-5598-B5DA-B6F413502D0A}"/>
                  </a:ext>
                </a:extLst>
              </p:cNvPr>
              <p:cNvSpPr/>
              <p:nvPr/>
            </p:nvSpPr>
            <p:spPr>
              <a:xfrm>
                <a:off x="8495666" y="489678"/>
                <a:ext cx="326622" cy="326622"/>
              </a:xfrm>
              <a:custGeom>
                <a:avLst/>
                <a:gdLst>
                  <a:gd name="connsiteX0" fmla="*/ 188691 w 326622"/>
                  <a:gd name="connsiteY0" fmla="*/ 215846 h 326622"/>
                  <a:gd name="connsiteX1" fmla="*/ 257657 w 326622"/>
                  <a:gd name="connsiteY1" fmla="*/ 146880 h 326622"/>
                  <a:gd name="connsiteX2" fmla="*/ 179743 w 326622"/>
                  <a:gd name="connsiteY2" fmla="*/ 68966 h 326622"/>
                  <a:gd name="connsiteX3" fmla="*/ 110777 w 326622"/>
                  <a:gd name="connsiteY3" fmla="*/ 137931 h 326622"/>
                  <a:gd name="connsiteX4" fmla="*/ 110777 w 326622"/>
                  <a:gd name="connsiteY4" fmla="*/ 0 h 326622"/>
                  <a:gd name="connsiteX5" fmla="*/ 109234 w 326622"/>
                  <a:gd name="connsiteY5" fmla="*/ 0 h 326622"/>
                  <a:gd name="connsiteX6" fmla="*/ 0 w 326622"/>
                  <a:gd name="connsiteY6" fmla="*/ 109389 h 326622"/>
                  <a:gd name="connsiteX7" fmla="*/ 0 w 326622"/>
                  <a:gd name="connsiteY7" fmla="*/ 282343 h 326622"/>
                  <a:gd name="connsiteX8" fmla="*/ 44280 w 326622"/>
                  <a:gd name="connsiteY8" fmla="*/ 326623 h 326622"/>
                  <a:gd name="connsiteX9" fmla="*/ 217389 w 326622"/>
                  <a:gd name="connsiteY9" fmla="*/ 326623 h 326622"/>
                  <a:gd name="connsiteX10" fmla="*/ 326623 w 326622"/>
                  <a:gd name="connsiteY10" fmla="*/ 217234 h 326622"/>
                  <a:gd name="connsiteX11" fmla="*/ 326623 w 326622"/>
                  <a:gd name="connsiteY11" fmla="*/ 216000 h 326622"/>
                  <a:gd name="connsiteX12" fmla="*/ 188691 w 326622"/>
                  <a:gd name="connsiteY12" fmla="*/ 216000 h 326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6622" h="326622">
                    <a:moveTo>
                      <a:pt x="188691" y="215846"/>
                    </a:moveTo>
                    <a:lnTo>
                      <a:pt x="257657" y="146880"/>
                    </a:lnTo>
                    <a:lnTo>
                      <a:pt x="179743" y="68966"/>
                    </a:lnTo>
                    <a:lnTo>
                      <a:pt x="110777" y="137931"/>
                    </a:lnTo>
                    <a:lnTo>
                      <a:pt x="110777" y="0"/>
                    </a:lnTo>
                    <a:lnTo>
                      <a:pt x="109234" y="0"/>
                    </a:lnTo>
                    <a:cubicBezTo>
                      <a:pt x="48909" y="0"/>
                      <a:pt x="0" y="48909"/>
                      <a:pt x="0" y="109389"/>
                    </a:cubicBezTo>
                    <a:lnTo>
                      <a:pt x="0" y="282343"/>
                    </a:lnTo>
                    <a:cubicBezTo>
                      <a:pt x="0" y="306874"/>
                      <a:pt x="19749" y="326623"/>
                      <a:pt x="44280" y="326623"/>
                    </a:cubicBezTo>
                    <a:lnTo>
                      <a:pt x="217389" y="326623"/>
                    </a:lnTo>
                    <a:cubicBezTo>
                      <a:pt x="277714" y="326623"/>
                      <a:pt x="326623" y="277714"/>
                      <a:pt x="326623" y="217234"/>
                    </a:cubicBezTo>
                    <a:lnTo>
                      <a:pt x="326623" y="216000"/>
                    </a:lnTo>
                    <a:lnTo>
                      <a:pt x="188691" y="216000"/>
                    </a:lnTo>
                    <a:close/>
                  </a:path>
                </a:pathLst>
              </a:custGeom>
              <a:solidFill>
                <a:srgbClr val="293273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13" name="Forme libre : forme 112">
                <a:extLst>
                  <a:ext uri="{FF2B5EF4-FFF2-40B4-BE49-F238E27FC236}">
                    <a16:creationId xmlns:a16="http://schemas.microsoft.com/office/drawing/2014/main" id="{24DC1E8A-23B5-BC5D-898E-BB57008A9919}"/>
                  </a:ext>
                </a:extLst>
              </p:cNvPr>
              <p:cNvSpPr/>
              <p:nvPr/>
            </p:nvSpPr>
            <p:spPr>
              <a:xfrm>
                <a:off x="8606443" y="378901"/>
                <a:ext cx="326622" cy="326468"/>
              </a:xfrm>
              <a:custGeom>
                <a:avLst/>
                <a:gdLst>
                  <a:gd name="connsiteX0" fmla="*/ 137931 w 326622"/>
                  <a:gd name="connsiteY0" fmla="*/ 110623 h 326468"/>
                  <a:gd name="connsiteX1" fmla="*/ 68966 w 326622"/>
                  <a:gd name="connsiteY1" fmla="*/ 179589 h 326468"/>
                  <a:gd name="connsiteX2" fmla="*/ 146880 w 326622"/>
                  <a:gd name="connsiteY2" fmla="*/ 257503 h 326468"/>
                  <a:gd name="connsiteX3" fmla="*/ 215846 w 326622"/>
                  <a:gd name="connsiteY3" fmla="*/ 188537 h 326468"/>
                  <a:gd name="connsiteX4" fmla="*/ 215846 w 326622"/>
                  <a:gd name="connsiteY4" fmla="*/ 326469 h 326468"/>
                  <a:gd name="connsiteX5" fmla="*/ 217389 w 326622"/>
                  <a:gd name="connsiteY5" fmla="*/ 326469 h 326468"/>
                  <a:gd name="connsiteX6" fmla="*/ 326623 w 326622"/>
                  <a:gd name="connsiteY6" fmla="*/ 217080 h 326468"/>
                  <a:gd name="connsiteX7" fmla="*/ 326623 w 326622"/>
                  <a:gd name="connsiteY7" fmla="*/ 44280 h 326468"/>
                  <a:gd name="connsiteX8" fmla="*/ 282343 w 326622"/>
                  <a:gd name="connsiteY8" fmla="*/ 0 h 326468"/>
                  <a:gd name="connsiteX9" fmla="*/ 109234 w 326622"/>
                  <a:gd name="connsiteY9" fmla="*/ 0 h 326468"/>
                  <a:gd name="connsiteX10" fmla="*/ 0 w 326622"/>
                  <a:gd name="connsiteY10" fmla="*/ 109389 h 326468"/>
                  <a:gd name="connsiteX11" fmla="*/ 0 w 326622"/>
                  <a:gd name="connsiteY11" fmla="*/ 110623 h 326468"/>
                  <a:gd name="connsiteX12" fmla="*/ 137931 w 326622"/>
                  <a:gd name="connsiteY12" fmla="*/ 110623 h 326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6622" h="326468">
                    <a:moveTo>
                      <a:pt x="137931" y="110623"/>
                    </a:moveTo>
                    <a:lnTo>
                      <a:pt x="68966" y="179589"/>
                    </a:lnTo>
                    <a:lnTo>
                      <a:pt x="146880" y="257503"/>
                    </a:lnTo>
                    <a:lnTo>
                      <a:pt x="215846" y="188537"/>
                    </a:lnTo>
                    <a:lnTo>
                      <a:pt x="215846" y="326469"/>
                    </a:lnTo>
                    <a:lnTo>
                      <a:pt x="217389" y="326469"/>
                    </a:lnTo>
                    <a:cubicBezTo>
                      <a:pt x="277714" y="326469"/>
                      <a:pt x="326623" y="277560"/>
                      <a:pt x="326623" y="217080"/>
                    </a:cubicBezTo>
                    <a:lnTo>
                      <a:pt x="326623" y="44280"/>
                    </a:lnTo>
                    <a:cubicBezTo>
                      <a:pt x="326623" y="19749"/>
                      <a:pt x="306874" y="0"/>
                      <a:pt x="282343" y="0"/>
                    </a:cubicBezTo>
                    <a:lnTo>
                      <a:pt x="109234" y="0"/>
                    </a:lnTo>
                    <a:cubicBezTo>
                      <a:pt x="48909" y="0"/>
                      <a:pt x="0" y="48909"/>
                      <a:pt x="0" y="109389"/>
                    </a:cubicBezTo>
                    <a:lnTo>
                      <a:pt x="0" y="110623"/>
                    </a:lnTo>
                    <a:lnTo>
                      <a:pt x="137931" y="110623"/>
                    </a:lnTo>
                    <a:close/>
                  </a:path>
                </a:pathLst>
              </a:custGeom>
              <a:solidFill>
                <a:srgbClr val="E10814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  <p:grpSp>
          <p:nvGrpSpPr>
            <p:cNvPr id="74" name="Graphique 2">
              <a:extLst>
                <a:ext uri="{FF2B5EF4-FFF2-40B4-BE49-F238E27FC236}">
                  <a16:creationId xmlns:a16="http://schemas.microsoft.com/office/drawing/2014/main" id="{5CE66CD8-0573-1A08-F1CE-56B794553755}"/>
                </a:ext>
              </a:extLst>
            </p:cNvPr>
            <p:cNvGrpSpPr/>
            <p:nvPr/>
          </p:nvGrpSpPr>
          <p:grpSpPr>
            <a:xfrm>
              <a:off x="9043688" y="402043"/>
              <a:ext cx="984033" cy="372754"/>
              <a:chOff x="9043688" y="402043"/>
              <a:chExt cx="984033" cy="372754"/>
            </a:xfrm>
            <a:solidFill>
              <a:srgbClr val="010101"/>
            </a:solidFill>
          </p:grpSpPr>
          <p:grpSp>
            <p:nvGrpSpPr>
              <p:cNvPr id="75" name="Graphique 2">
                <a:extLst>
                  <a:ext uri="{FF2B5EF4-FFF2-40B4-BE49-F238E27FC236}">
                    <a16:creationId xmlns:a16="http://schemas.microsoft.com/office/drawing/2014/main" id="{B763D6EE-7820-31D0-FAA6-292C92F8A350}"/>
                  </a:ext>
                </a:extLst>
              </p:cNvPr>
              <p:cNvGrpSpPr/>
              <p:nvPr/>
            </p:nvGrpSpPr>
            <p:grpSpPr>
              <a:xfrm>
                <a:off x="9043688" y="423489"/>
                <a:ext cx="984033" cy="351308"/>
                <a:chOff x="9043688" y="423489"/>
                <a:chExt cx="984033" cy="351308"/>
              </a:xfrm>
              <a:solidFill>
                <a:srgbClr val="010101"/>
              </a:solidFill>
            </p:grpSpPr>
            <p:sp>
              <p:nvSpPr>
                <p:cNvPr id="77" name="Forme libre : forme 76">
                  <a:extLst>
                    <a:ext uri="{FF2B5EF4-FFF2-40B4-BE49-F238E27FC236}">
                      <a16:creationId xmlns:a16="http://schemas.microsoft.com/office/drawing/2014/main" id="{0917F63B-EB47-9B36-E62E-13E05C598DB9}"/>
                    </a:ext>
                  </a:extLst>
                </p:cNvPr>
                <p:cNvSpPr/>
                <p:nvPr/>
              </p:nvSpPr>
              <p:spPr>
                <a:xfrm>
                  <a:off x="9043842" y="423489"/>
                  <a:ext cx="136388" cy="162617"/>
                </a:xfrm>
                <a:custGeom>
                  <a:avLst/>
                  <a:gdLst>
                    <a:gd name="connsiteX0" fmla="*/ 105531 w 136388"/>
                    <a:gd name="connsiteY0" fmla="*/ 77760 h 162617"/>
                    <a:gd name="connsiteX1" fmla="*/ 128829 w 136388"/>
                    <a:gd name="connsiteY1" fmla="*/ 43200 h 162617"/>
                    <a:gd name="connsiteX2" fmla="*/ 74366 w 136388"/>
                    <a:gd name="connsiteY2" fmla="*/ 0 h 162617"/>
                    <a:gd name="connsiteX3" fmla="*/ 0 w 136388"/>
                    <a:gd name="connsiteY3" fmla="*/ 0 h 162617"/>
                    <a:gd name="connsiteX4" fmla="*/ 0 w 136388"/>
                    <a:gd name="connsiteY4" fmla="*/ 162617 h 162617"/>
                    <a:gd name="connsiteX5" fmla="*/ 76834 w 136388"/>
                    <a:gd name="connsiteY5" fmla="*/ 162617 h 162617"/>
                    <a:gd name="connsiteX6" fmla="*/ 136389 w 136388"/>
                    <a:gd name="connsiteY6" fmla="*/ 117566 h 162617"/>
                    <a:gd name="connsiteX7" fmla="*/ 105686 w 136388"/>
                    <a:gd name="connsiteY7" fmla="*/ 77760 h 162617"/>
                    <a:gd name="connsiteX8" fmla="*/ 38880 w 136388"/>
                    <a:gd name="connsiteY8" fmla="*/ 30394 h 162617"/>
                    <a:gd name="connsiteX9" fmla="*/ 67114 w 136388"/>
                    <a:gd name="connsiteY9" fmla="*/ 30394 h 162617"/>
                    <a:gd name="connsiteX10" fmla="*/ 88869 w 136388"/>
                    <a:gd name="connsiteY10" fmla="*/ 47829 h 162617"/>
                    <a:gd name="connsiteX11" fmla="*/ 67114 w 136388"/>
                    <a:gd name="connsiteY11" fmla="*/ 65571 h 162617"/>
                    <a:gd name="connsiteX12" fmla="*/ 38880 w 136388"/>
                    <a:gd name="connsiteY12" fmla="*/ 65571 h 162617"/>
                    <a:gd name="connsiteX13" fmla="*/ 38880 w 136388"/>
                    <a:gd name="connsiteY13" fmla="*/ 30240 h 162617"/>
                    <a:gd name="connsiteX14" fmla="*/ 73131 w 136388"/>
                    <a:gd name="connsiteY14" fmla="*/ 131914 h 162617"/>
                    <a:gd name="connsiteX15" fmla="*/ 38880 w 136388"/>
                    <a:gd name="connsiteY15" fmla="*/ 131914 h 162617"/>
                    <a:gd name="connsiteX16" fmla="*/ 38880 w 136388"/>
                    <a:gd name="connsiteY16" fmla="*/ 92880 h 162617"/>
                    <a:gd name="connsiteX17" fmla="*/ 73131 w 136388"/>
                    <a:gd name="connsiteY17" fmla="*/ 92880 h 162617"/>
                    <a:gd name="connsiteX18" fmla="*/ 97354 w 136388"/>
                    <a:gd name="connsiteY18" fmla="*/ 112629 h 162617"/>
                    <a:gd name="connsiteX19" fmla="*/ 73131 w 136388"/>
                    <a:gd name="connsiteY19" fmla="*/ 131914 h 162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36388" h="162617">
                      <a:moveTo>
                        <a:pt x="105531" y="77760"/>
                      </a:moveTo>
                      <a:cubicBezTo>
                        <a:pt x="118337" y="71280"/>
                        <a:pt x="128829" y="60017"/>
                        <a:pt x="128829" y="43200"/>
                      </a:cubicBezTo>
                      <a:cubicBezTo>
                        <a:pt x="128829" y="19440"/>
                        <a:pt x="115097" y="0"/>
                        <a:pt x="74366" y="0"/>
                      </a:cubicBezTo>
                      <a:lnTo>
                        <a:pt x="0" y="0"/>
                      </a:lnTo>
                      <a:lnTo>
                        <a:pt x="0" y="162617"/>
                      </a:lnTo>
                      <a:lnTo>
                        <a:pt x="76834" y="162617"/>
                      </a:lnTo>
                      <a:cubicBezTo>
                        <a:pt x="119417" y="162617"/>
                        <a:pt x="136389" y="142869"/>
                        <a:pt x="136389" y="117566"/>
                      </a:cubicBezTo>
                      <a:cubicBezTo>
                        <a:pt x="136389" y="97046"/>
                        <a:pt x="120651" y="83777"/>
                        <a:pt x="105686" y="77760"/>
                      </a:cubicBezTo>
                      <a:close/>
                      <a:moveTo>
                        <a:pt x="38880" y="30394"/>
                      </a:moveTo>
                      <a:lnTo>
                        <a:pt x="67114" y="30394"/>
                      </a:lnTo>
                      <a:cubicBezTo>
                        <a:pt x="80383" y="30394"/>
                        <a:pt x="88869" y="36103"/>
                        <a:pt x="88869" y="47829"/>
                      </a:cubicBezTo>
                      <a:cubicBezTo>
                        <a:pt x="88869" y="59554"/>
                        <a:pt x="80383" y="65571"/>
                        <a:pt x="67114" y="65571"/>
                      </a:cubicBezTo>
                      <a:lnTo>
                        <a:pt x="38880" y="65571"/>
                      </a:lnTo>
                      <a:lnTo>
                        <a:pt x="38880" y="30240"/>
                      </a:lnTo>
                      <a:close/>
                      <a:moveTo>
                        <a:pt x="73131" y="131914"/>
                      </a:moveTo>
                      <a:lnTo>
                        <a:pt x="38880" y="131914"/>
                      </a:lnTo>
                      <a:lnTo>
                        <a:pt x="38880" y="92880"/>
                      </a:lnTo>
                      <a:lnTo>
                        <a:pt x="73131" y="92880"/>
                      </a:lnTo>
                      <a:cubicBezTo>
                        <a:pt x="87634" y="92880"/>
                        <a:pt x="97354" y="100903"/>
                        <a:pt x="97354" y="112629"/>
                      </a:cubicBezTo>
                      <a:cubicBezTo>
                        <a:pt x="97354" y="124354"/>
                        <a:pt x="87634" y="131914"/>
                        <a:pt x="73131" y="131914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78" name="Forme libre : forme 77">
                  <a:extLst>
                    <a:ext uri="{FF2B5EF4-FFF2-40B4-BE49-F238E27FC236}">
                      <a16:creationId xmlns:a16="http://schemas.microsoft.com/office/drawing/2014/main" id="{CA609711-0689-7292-B9AA-D0EC9812A5F6}"/>
                    </a:ext>
                  </a:extLst>
                </p:cNvPr>
                <p:cNvSpPr/>
                <p:nvPr/>
              </p:nvSpPr>
              <p:spPr>
                <a:xfrm>
                  <a:off x="9194271" y="460826"/>
                  <a:ext cx="121422" cy="128211"/>
                </a:xfrm>
                <a:custGeom>
                  <a:avLst/>
                  <a:gdLst>
                    <a:gd name="connsiteX0" fmla="*/ 54309 w 121422"/>
                    <a:gd name="connsiteY0" fmla="*/ 128211 h 128211"/>
                    <a:gd name="connsiteX1" fmla="*/ 91337 w 121422"/>
                    <a:gd name="connsiteY1" fmla="*/ 114171 h 128211"/>
                    <a:gd name="connsiteX2" fmla="*/ 121423 w 121422"/>
                    <a:gd name="connsiteY2" fmla="*/ 128211 h 128211"/>
                    <a:gd name="connsiteX3" fmla="*/ 121423 w 121422"/>
                    <a:gd name="connsiteY3" fmla="*/ 0 h 128211"/>
                    <a:gd name="connsiteX4" fmla="*/ 82851 w 121422"/>
                    <a:gd name="connsiteY4" fmla="*/ 0 h 128211"/>
                    <a:gd name="connsiteX5" fmla="*/ 82851 w 121422"/>
                    <a:gd name="connsiteY5" fmla="*/ 71589 h 128211"/>
                    <a:gd name="connsiteX6" fmla="*/ 60326 w 121422"/>
                    <a:gd name="connsiteY6" fmla="*/ 95349 h 128211"/>
                    <a:gd name="connsiteX7" fmla="*/ 38571 w 121422"/>
                    <a:gd name="connsiteY7" fmla="*/ 72360 h 128211"/>
                    <a:gd name="connsiteX8" fmla="*/ 38571 w 121422"/>
                    <a:gd name="connsiteY8" fmla="*/ 0 h 128211"/>
                    <a:gd name="connsiteX9" fmla="*/ 0 w 121422"/>
                    <a:gd name="connsiteY9" fmla="*/ 0 h 128211"/>
                    <a:gd name="connsiteX10" fmla="*/ 0 w 121422"/>
                    <a:gd name="connsiteY10" fmla="*/ 74983 h 128211"/>
                    <a:gd name="connsiteX11" fmla="*/ 54309 w 121422"/>
                    <a:gd name="connsiteY11" fmla="*/ 128057 h 1282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1422" h="128211">
                      <a:moveTo>
                        <a:pt x="54309" y="128211"/>
                      </a:moveTo>
                      <a:cubicBezTo>
                        <a:pt x="68349" y="128211"/>
                        <a:pt x="81309" y="122657"/>
                        <a:pt x="91337" y="114171"/>
                      </a:cubicBezTo>
                      <a:cubicBezTo>
                        <a:pt x="96274" y="123429"/>
                        <a:pt x="110623" y="128211"/>
                        <a:pt x="121423" y="128211"/>
                      </a:cubicBezTo>
                      <a:lnTo>
                        <a:pt x="121423" y="0"/>
                      </a:lnTo>
                      <a:lnTo>
                        <a:pt x="82851" y="0"/>
                      </a:lnTo>
                      <a:lnTo>
                        <a:pt x="82851" y="71589"/>
                      </a:lnTo>
                      <a:cubicBezTo>
                        <a:pt x="82851" y="85629"/>
                        <a:pt x="73903" y="95349"/>
                        <a:pt x="60326" y="95349"/>
                      </a:cubicBezTo>
                      <a:cubicBezTo>
                        <a:pt x="46749" y="95349"/>
                        <a:pt x="38571" y="86554"/>
                        <a:pt x="38571" y="72360"/>
                      </a:cubicBezTo>
                      <a:lnTo>
                        <a:pt x="38571" y="0"/>
                      </a:lnTo>
                      <a:lnTo>
                        <a:pt x="0" y="0"/>
                      </a:lnTo>
                      <a:lnTo>
                        <a:pt x="0" y="74983"/>
                      </a:lnTo>
                      <a:cubicBezTo>
                        <a:pt x="0" y="107074"/>
                        <a:pt x="19749" y="128057"/>
                        <a:pt x="54309" y="128057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79" name="Forme libre : forme 78">
                  <a:extLst>
                    <a:ext uri="{FF2B5EF4-FFF2-40B4-BE49-F238E27FC236}">
                      <a16:creationId xmlns:a16="http://schemas.microsoft.com/office/drawing/2014/main" id="{05C15F1B-CEDE-1505-1565-06BCC47E5A68}"/>
                    </a:ext>
                  </a:extLst>
                </p:cNvPr>
                <p:cNvSpPr/>
                <p:nvPr/>
              </p:nvSpPr>
              <p:spPr>
                <a:xfrm>
                  <a:off x="9331122" y="457741"/>
                  <a:ext cx="111857" cy="131142"/>
                </a:xfrm>
                <a:custGeom>
                  <a:avLst/>
                  <a:gdLst>
                    <a:gd name="connsiteX0" fmla="*/ 111703 w 111857"/>
                    <a:gd name="connsiteY0" fmla="*/ 92263 h 131142"/>
                    <a:gd name="connsiteX1" fmla="*/ 62640 w 111857"/>
                    <a:gd name="connsiteY1" fmla="*/ 49680 h 131142"/>
                    <a:gd name="connsiteX2" fmla="*/ 43200 w 111857"/>
                    <a:gd name="connsiteY2" fmla="*/ 36103 h 131142"/>
                    <a:gd name="connsiteX3" fmla="*/ 58937 w 111857"/>
                    <a:gd name="connsiteY3" fmla="*/ 26383 h 131142"/>
                    <a:gd name="connsiteX4" fmla="*/ 89023 w 111857"/>
                    <a:gd name="connsiteY4" fmla="*/ 38571 h 131142"/>
                    <a:gd name="connsiteX5" fmla="*/ 91800 w 111857"/>
                    <a:gd name="connsiteY5" fmla="*/ 38571 h 131142"/>
                    <a:gd name="connsiteX6" fmla="*/ 108771 w 111857"/>
                    <a:gd name="connsiteY6" fmla="*/ 23606 h 131142"/>
                    <a:gd name="connsiteX7" fmla="*/ 108771 w 111857"/>
                    <a:gd name="connsiteY7" fmla="*/ 20829 h 131142"/>
                    <a:gd name="connsiteX8" fmla="*/ 56777 w 111857"/>
                    <a:gd name="connsiteY8" fmla="*/ 0 h 131142"/>
                    <a:gd name="connsiteX9" fmla="*/ 5246 w 111857"/>
                    <a:gd name="connsiteY9" fmla="*/ 37491 h 131142"/>
                    <a:gd name="connsiteX10" fmla="*/ 51531 w 111857"/>
                    <a:gd name="connsiteY10" fmla="*/ 77297 h 131142"/>
                    <a:gd name="connsiteX11" fmla="*/ 72977 w 111857"/>
                    <a:gd name="connsiteY11" fmla="*/ 93034 h 131142"/>
                    <a:gd name="connsiteX12" fmla="*/ 55543 w 111857"/>
                    <a:gd name="connsiteY12" fmla="*/ 104760 h 131142"/>
                    <a:gd name="connsiteX13" fmla="*/ 20211 w 111857"/>
                    <a:gd name="connsiteY13" fmla="*/ 88560 h 131142"/>
                    <a:gd name="connsiteX14" fmla="*/ 17434 w 111857"/>
                    <a:gd name="connsiteY14" fmla="*/ 88560 h 131142"/>
                    <a:gd name="connsiteX15" fmla="*/ 0 w 111857"/>
                    <a:gd name="connsiteY15" fmla="*/ 104297 h 131142"/>
                    <a:gd name="connsiteX16" fmla="*/ 0 w 111857"/>
                    <a:gd name="connsiteY16" fmla="*/ 107074 h 131142"/>
                    <a:gd name="connsiteX17" fmla="*/ 58011 w 111857"/>
                    <a:gd name="connsiteY17" fmla="*/ 131143 h 131142"/>
                    <a:gd name="connsiteX18" fmla="*/ 111857 w 111857"/>
                    <a:gd name="connsiteY18" fmla="*/ 92109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11857" h="131142">
                      <a:moveTo>
                        <a:pt x="111703" y="92263"/>
                      </a:moveTo>
                      <a:cubicBezTo>
                        <a:pt x="111703" y="64183"/>
                        <a:pt x="81463" y="56777"/>
                        <a:pt x="62640" y="49680"/>
                      </a:cubicBezTo>
                      <a:cubicBezTo>
                        <a:pt x="48600" y="44434"/>
                        <a:pt x="43200" y="41966"/>
                        <a:pt x="43200" y="36103"/>
                      </a:cubicBezTo>
                      <a:cubicBezTo>
                        <a:pt x="43200" y="30240"/>
                        <a:pt x="48446" y="26383"/>
                        <a:pt x="58937" y="26383"/>
                      </a:cubicBezTo>
                      <a:cubicBezTo>
                        <a:pt x="69429" y="26383"/>
                        <a:pt x="80228" y="30394"/>
                        <a:pt x="89023" y="38571"/>
                      </a:cubicBezTo>
                      <a:lnTo>
                        <a:pt x="91800" y="38571"/>
                      </a:lnTo>
                      <a:lnTo>
                        <a:pt x="108771" y="23606"/>
                      </a:lnTo>
                      <a:lnTo>
                        <a:pt x="108771" y="20829"/>
                      </a:lnTo>
                      <a:cubicBezTo>
                        <a:pt x="98280" y="7869"/>
                        <a:pt x="78994" y="0"/>
                        <a:pt x="56777" y="0"/>
                      </a:cubicBezTo>
                      <a:cubicBezTo>
                        <a:pt x="25766" y="0"/>
                        <a:pt x="5246" y="14811"/>
                        <a:pt x="5246" y="37491"/>
                      </a:cubicBezTo>
                      <a:cubicBezTo>
                        <a:pt x="5246" y="62486"/>
                        <a:pt x="30240" y="70200"/>
                        <a:pt x="51531" y="77297"/>
                      </a:cubicBezTo>
                      <a:cubicBezTo>
                        <a:pt x="63720" y="81617"/>
                        <a:pt x="72977" y="84549"/>
                        <a:pt x="72977" y="93034"/>
                      </a:cubicBezTo>
                      <a:cubicBezTo>
                        <a:pt x="72977" y="99977"/>
                        <a:pt x="66189" y="104760"/>
                        <a:pt x="55543" y="104760"/>
                      </a:cubicBezTo>
                      <a:cubicBezTo>
                        <a:pt x="41503" y="104760"/>
                        <a:pt x="27771" y="97046"/>
                        <a:pt x="20211" y="88560"/>
                      </a:cubicBezTo>
                      <a:lnTo>
                        <a:pt x="17434" y="88560"/>
                      </a:lnTo>
                      <a:lnTo>
                        <a:pt x="0" y="104297"/>
                      </a:lnTo>
                      <a:lnTo>
                        <a:pt x="0" y="107074"/>
                      </a:lnTo>
                      <a:cubicBezTo>
                        <a:pt x="12034" y="121577"/>
                        <a:pt x="32709" y="131143"/>
                        <a:pt x="58011" y="131143"/>
                      </a:cubicBezTo>
                      <a:cubicBezTo>
                        <a:pt x="89331" y="131143"/>
                        <a:pt x="111857" y="116640"/>
                        <a:pt x="111857" y="92109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80" name="Forme libre : forme 79">
                  <a:extLst>
                    <a:ext uri="{FF2B5EF4-FFF2-40B4-BE49-F238E27FC236}">
                      <a16:creationId xmlns:a16="http://schemas.microsoft.com/office/drawing/2014/main" id="{2B0453BD-7193-F5B3-2F9B-57CE84D4F968}"/>
                    </a:ext>
                  </a:extLst>
                </p:cNvPr>
                <p:cNvSpPr/>
                <p:nvPr/>
              </p:nvSpPr>
              <p:spPr>
                <a:xfrm>
                  <a:off x="9459179" y="460826"/>
                  <a:ext cx="38571" cy="125125"/>
                </a:xfrm>
                <a:custGeom>
                  <a:avLst/>
                  <a:gdLst>
                    <a:gd name="connsiteX0" fmla="*/ 0 w 38571"/>
                    <a:gd name="connsiteY0" fmla="*/ 0 h 125125"/>
                    <a:gd name="connsiteX1" fmla="*/ 38571 w 38571"/>
                    <a:gd name="connsiteY1" fmla="*/ 0 h 125125"/>
                    <a:gd name="connsiteX2" fmla="*/ 38571 w 38571"/>
                    <a:gd name="connsiteY2" fmla="*/ 125126 h 125125"/>
                    <a:gd name="connsiteX3" fmla="*/ 0 w 38571"/>
                    <a:gd name="connsiteY3" fmla="*/ 125126 h 125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571" h="125125">
                      <a:moveTo>
                        <a:pt x="0" y="0"/>
                      </a:moveTo>
                      <a:lnTo>
                        <a:pt x="38571" y="0"/>
                      </a:lnTo>
                      <a:lnTo>
                        <a:pt x="38571" y="125126"/>
                      </a:lnTo>
                      <a:lnTo>
                        <a:pt x="0" y="125126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81" name="Forme libre : forme 80">
                  <a:extLst>
                    <a:ext uri="{FF2B5EF4-FFF2-40B4-BE49-F238E27FC236}">
                      <a16:creationId xmlns:a16="http://schemas.microsoft.com/office/drawing/2014/main" id="{082BF89D-0592-4702-3AF7-1D3F10C6F427}"/>
                    </a:ext>
                  </a:extLst>
                </p:cNvPr>
                <p:cNvSpPr/>
                <p:nvPr/>
              </p:nvSpPr>
              <p:spPr>
                <a:xfrm>
                  <a:off x="9519814" y="457895"/>
                  <a:ext cx="123891" cy="128057"/>
                </a:xfrm>
                <a:custGeom>
                  <a:avLst/>
                  <a:gdLst>
                    <a:gd name="connsiteX0" fmla="*/ 38880 w 123891"/>
                    <a:gd name="connsiteY0" fmla="*/ 56777 h 128057"/>
                    <a:gd name="connsiteX1" fmla="*/ 62331 w 123891"/>
                    <a:gd name="connsiteY1" fmla="*/ 32709 h 128057"/>
                    <a:gd name="connsiteX2" fmla="*/ 85166 w 123891"/>
                    <a:gd name="connsiteY2" fmla="*/ 56777 h 128057"/>
                    <a:gd name="connsiteX3" fmla="*/ 85166 w 123891"/>
                    <a:gd name="connsiteY3" fmla="*/ 128057 h 128057"/>
                    <a:gd name="connsiteX4" fmla="*/ 123891 w 123891"/>
                    <a:gd name="connsiteY4" fmla="*/ 128057 h 128057"/>
                    <a:gd name="connsiteX5" fmla="*/ 123891 w 123891"/>
                    <a:gd name="connsiteY5" fmla="*/ 54000 h 128057"/>
                    <a:gd name="connsiteX6" fmla="*/ 70817 w 123891"/>
                    <a:gd name="connsiteY6" fmla="*/ 0 h 128057"/>
                    <a:gd name="connsiteX7" fmla="*/ 30549 w 123891"/>
                    <a:gd name="connsiteY7" fmla="*/ 14040 h 128057"/>
                    <a:gd name="connsiteX8" fmla="*/ 0 w 123891"/>
                    <a:gd name="connsiteY8" fmla="*/ 0 h 128057"/>
                    <a:gd name="connsiteX9" fmla="*/ 0 w 123891"/>
                    <a:gd name="connsiteY9" fmla="*/ 128057 h 128057"/>
                    <a:gd name="connsiteX10" fmla="*/ 38726 w 123891"/>
                    <a:gd name="connsiteY10" fmla="*/ 128057 h 128057"/>
                    <a:gd name="connsiteX11" fmla="*/ 38726 w 123891"/>
                    <a:gd name="connsiteY11" fmla="*/ 56777 h 128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3891" h="128057">
                      <a:moveTo>
                        <a:pt x="38880" y="56777"/>
                      </a:moveTo>
                      <a:cubicBezTo>
                        <a:pt x="38880" y="42737"/>
                        <a:pt x="47829" y="32709"/>
                        <a:pt x="62331" y="32709"/>
                      </a:cubicBezTo>
                      <a:cubicBezTo>
                        <a:pt x="76834" y="32709"/>
                        <a:pt x="85166" y="42737"/>
                        <a:pt x="85166" y="56777"/>
                      </a:cubicBezTo>
                      <a:lnTo>
                        <a:pt x="85166" y="128057"/>
                      </a:lnTo>
                      <a:lnTo>
                        <a:pt x="123891" y="128057"/>
                      </a:lnTo>
                      <a:lnTo>
                        <a:pt x="123891" y="54000"/>
                      </a:lnTo>
                      <a:cubicBezTo>
                        <a:pt x="123891" y="21291"/>
                        <a:pt x="102600" y="0"/>
                        <a:pt x="70817" y="0"/>
                      </a:cubicBezTo>
                      <a:cubicBezTo>
                        <a:pt x="54617" y="0"/>
                        <a:pt x="40731" y="5554"/>
                        <a:pt x="30549" y="14040"/>
                      </a:cubicBezTo>
                      <a:cubicBezTo>
                        <a:pt x="25611" y="4783"/>
                        <a:pt x="11571" y="0"/>
                        <a:pt x="0" y="0"/>
                      </a:cubicBezTo>
                      <a:lnTo>
                        <a:pt x="0" y="128057"/>
                      </a:lnTo>
                      <a:lnTo>
                        <a:pt x="38726" y="128057"/>
                      </a:lnTo>
                      <a:lnTo>
                        <a:pt x="38726" y="56777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82" name="Forme libre : forme 81">
                  <a:extLst>
                    <a:ext uri="{FF2B5EF4-FFF2-40B4-BE49-F238E27FC236}">
                      <a16:creationId xmlns:a16="http://schemas.microsoft.com/office/drawing/2014/main" id="{0F42E705-0D9F-A03C-688A-437387CFC7E6}"/>
                    </a:ext>
                  </a:extLst>
                </p:cNvPr>
                <p:cNvSpPr/>
                <p:nvPr/>
              </p:nvSpPr>
              <p:spPr>
                <a:xfrm>
                  <a:off x="9657899" y="457895"/>
                  <a:ext cx="133611" cy="131142"/>
                </a:xfrm>
                <a:custGeom>
                  <a:avLst/>
                  <a:gdLst>
                    <a:gd name="connsiteX0" fmla="*/ 70971 w 133611"/>
                    <a:gd name="connsiteY0" fmla="*/ 131143 h 131142"/>
                    <a:gd name="connsiteX1" fmla="*/ 127749 w 133611"/>
                    <a:gd name="connsiteY1" fmla="*/ 108309 h 131142"/>
                    <a:gd name="connsiteX2" fmla="*/ 127749 w 133611"/>
                    <a:gd name="connsiteY2" fmla="*/ 105531 h 131142"/>
                    <a:gd name="connsiteX3" fmla="*/ 110314 w 133611"/>
                    <a:gd name="connsiteY3" fmla="*/ 88714 h 131142"/>
                    <a:gd name="connsiteX4" fmla="*/ 107537 w 133611"/>
                    <a:gd name="connsiteY4" fmla="*/ 88714 h 131142"/>
                    <a:gd name="connsiteX5" fmla="*/ 72823 w 133611"/>
                    <a:gd name="connsiteY5" fmla="*/ 102446 h 131142"/>
                    <a:gd name="connsiteX6" fmla="*/ 37491 w 133611"/>
                    <a:gd name="connsiteY6" fmla="*/ 74983 h 131142"/>
                    <a:gd name="connsiteX7" fmla="*/ 132840 w 133611"/>
                    <a:gd name="connsiteY7" fmla="*/ 74983 h 131142"/>
                    <a:gd name="connsiteX8" fmla="*/ 133611 w 133611"/>
                    <a:gd name="connsiteY8" fmla="*/ 64800 h 131142"/>
                    <a:gd name="connsiteX9" fmla="*/ 67269 w 133611"/>
                    <a:gd name="connsiteY9" fmla="*/ 0 h 131142"/>
                    <a:gd name="connsiteX10" fmla="*/ 0 w 133611"/>
                    <a:gd name="connsiteY10" fmla="*/ 65726 h 131142"/>
                    <a:gd name="connsiteX11" fmla="*/ 70971 w 133611"/>
                    <a:gd name="connsiteY11" fmla="*/ 130989 h 131142"/>
                    <a:gd name="connsiteX12" fmla="*/ 66960 w 133611"/>
                    <a:gd name="connsiteY12" fmla="*/ 27309 h 131142"/>
                    <a:gd name="connsiteX13" fmla="*/ 96429 w 133611"/>
                    <a:gd name="connsiteY13" fmla="*/ 55080 h 131142"/>
                    <a:gd name="connsiteX14" fmla="*/ 37183 w 133611"/>
                    <a:gd name="connsiteY14" fmla="*/ 55080 h 131142"/>
                    <a:gd name="connsiteX15" fmla="*/ 66960 w 133611"/>
                    <a:gd name="connsiteY15" fmla="*/ 27309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33611" h="131142">
                      <a:moveTo>
                        <a:pt x="70971" y="131143"/>
                      </a:moveTo>
                      <a:cubicBezTo>
                        <a:pt x="90720" y="131143"/>
                        <a:pt x="113708" y="124817"/>
                        <a:pt x="127749" y="108309"/>
                      </a:cubicBezTo>
                      <a:lnTo>
                        <a:pt x="127749" y="105531"/>
                      </a:lnTo>
                      <a:lnTo>
                        <a:pt x="110314" y="88714"/>
                      </a:lnTo>
                      <a:lnTo>
                        <a:pt x="107537" y="88714"/>
                      </a:lnTo>
                      <a:cubicBezTo>
                        <a:pt x="99206" y="97663"/>
                        <a:pt x="86091" y="102446"/>
                        <a:pt x="72823" y="102446"/>
                      </a:cubicBezTo>
                      <a:cubicBezTo>
                        <a:pt x="55388" y="102446"/>
                        <a:pt x="39806" y="93651"/>
                        <a:pt x="37491" y="74983"/>
                      </a:cubicBezTo>
                      <a:lnTo>
                        <a:pt x="132840" y="74983"/>
                      </a:lnTo>
                      <a:cubicBezTo>
                        <a:pt x="133303" y="71743"/>
                        <a:pt x="133611" y="68503"/>
                        <a:pt x="133611" y="64800"/>
                      </a:cubicBezTo>
                      <a:cubicBezTo>
                        <a:pt x="133611" y="27000"/>
                        <a:pt x="107074" y="0"/>
                        <a:pt x="67269" y="0"/>
                      </a:cubicBezTo>
                      <a:cubicBezTo>
                        <a:pt x="27463" y="0"/>
                        <a:pt x="0" y="27463"/>
                        <a:pt x="0" y="65726"/>
                      </a:cubicBezTo>
                      <a:cubicBezTo>
                        <a:pt x="0" y="108463"/>
                        <a:pt x="33480" y="130989"/>
                        <a:pt x="70971" y="130989"/>
                      </a:cubicBezTo>
                      <a:close/>
                      <a:moveTo>
                        <a:pt x="66960" y="27309"/>
                      </a:moveTo>
                      <a:cubicBezTo>
                        <a:pt x="83160" y="27309"/>
                        <a:pt x="95040" y="37337"/>
                        <a:pt x="96429" y="55080"/>
                      </a:cubicBezTo>
                      <a:lnTo>
                        <a:pt x="37183" y="55080"/>
                      </a:lnTo>
                      <a:cubicBezTo>
                        <a:pt x="38417" y="37800"/>
                        <a:pt x="50451" y="27309"/>
                        <a:pt x="66960" y="27309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83" name="Forme libre : forme 82">
                  <a:extLst>
                    <a:ext uri="{FF2B5EF4-FFF2-40B4-BE49-F238E27FC236}">
                      <a16:creationId xmlns:a16="http://schemas.microsoft.com/office/drawing/2014/main" id="{E158F377-1410-A601-5E2B-A5E30B03969D}"/>
                    </a:ext>
                  </a:extLst>
                </p:cNvPr>
                <p:cNvSpPr/>
                <p:nvPr/>
              </p:nvSpPr>
              <p:spPr>
                <a:xfrm>
                  <a:off x="9797528" y="457741"/>
                  <a:ext cx="111857" cy="131142"/>
                </a:xfrm>
                <a:custGeom>
                  <a:avLst/>
                  <a:gdLst>
                    <a:gd name="connsiteX0" fmla="*/ 62640 w 111857"/>
                    <a:gd name="connsiteY0" fmla="*/ 49680 h 131142"/>
                    <a:gd name="connsiteX1" fmla="*/ 43200 w 111857"/>
                    <a:gd name="connsiteY1" fmla="*/ 36103 h 131142"/>
                    <a:gd name="connsiteX2" fmla="*/ 58937 w 111857"/>
                    <a:gd name="connsiteY2" fmla="*/ 26383 h 131142"/>
                    <a:gd name="connsiteX3" fmla="*/ 89023 w 111857"/>
                    <a:gd name="connsiteY3" fmla="*/ 38571 h 131142"/>
                    <a:gd name="connsiteX4" fmla="*/ 91800 w 111857"/>
                    <a:gd name="connsiteY4" fmla="*/ 38571 h 131142"/>
                    <a:gd name="connsiteX5" fmla="*/ 108771 w 111857"/>
                    <a:gd name="connsiteY5" fmla="*/ 23606 h 131142"/>
                    <a:gd name="connsiteX6" fmla="*/ 108771 w 111857"/>
                    <a:gd name="connsiteY6" fmla="*/ 20829 h 131142"/>
                    <a:gd name="connsiteX7" fmla="*/ 56777 w 111857"/>
                    <a:gd name="connsiteY7" fmla="*/ 0 h 131142"/>
                    <a:gd name="connsiteX8" fmla="*/ 5246 w 111857"/>
                    <a:gd name="connsiteY8" fmla="*/ 37491 h 131142"/>
                    <a:gd name="connsiteX9" fmla="*/ 51531 w 111857"/>
                    <a:gd name="connsiteY9" fmla="*/ 77297 h 131142"/>
                    <a:gd name="connsiteX10" fmla="*/ 72977 w 111857"/>
                    <a:gd name="connsiteY10" fmla="*/ 93034 h 131142"/>
                    <a:gd name="connsiteX11" fmla="*/ 55543 w 111857"/>
                    <a:gd name="connsiteY11" fmla="*/ 104760 h 131142"/>
                    <a:gd name="connsiteX12" fmla="*/ 20212 w 111857"/>
                    <a:gd name="connsiteY12" fmla="*/ 88560 h 131142"/>
                    <a:gd name="connsiteX13" fmla="*/ 17434 w 111857"/>
                    <a:gd name="connsiteY13" fmla="*/ 88560 h 131142"/>
                    <a:gd name="connsiteX14" fmla="*/ 0 w 111857"/>
                    <a:gd name="connsiteY14" fmla="*/ 104297 h 131142"/>
                    <a:gd name="connsiteX15" fmla="*/ 0 w 111857"/>
                    <a:gd name="connsiteY15" fmla="*/ 107074 h 131142"/>
                    <a:gd name="connsiteX16" fmla="*/ 58011 w 111857"/>
                    <a:gd name="connsiteY16" fmla="*/ 131143 h 131142"/>
                    <a:gd name="connsiteX17" fmla="*/ 111857 w 111857"/>
                    <a:gd name="connsiteY17" fmla="*/ 92109 h 131142"/>
                    <a:gd name="connsiteX18" fmla="*/ 62794 w 111857"/>
                    <a:gd name="connsiteY18" fmla="*/ 49526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11857" h="131142">
                      <a:moveTo>
                        <a:pt x="62640" y="49680"/>
                      </a:moveTo>
                      <a:cubicBezTo>
                        <a:pt x="48600" y="44434"/>
                        <a:pt x="43200" y="41966"/>
                        <a:pt x="43200" y="36103"/>
                      </a:cubicBezTo>
                      <a:cubicBezTo>
                        <a:pt x="43200" y="30240"/>
                        <a:pt x="48446" y="26383"/>
                        <a:pt x="58937" y="26383"/>
                      </a:cubicBezTo>
                      <a:cubicBezTo>
                        <a:pt x="69429" y="26383"/>
                        <a:pt x="80229" y="30394"/>
                        <a:pt x="89023" y="38571"/>
                      </a:cubicBezTo>
                      <a:lnTo>
                        <a:pt x="91800" y="38571"/>
                      </a:lnTo>
                      <a:lnTo>
                        <a:pt x="108771" y="23606"/>
                      </a:lnTo>
                      <a:lnTo>
                        <a:pt x="108771" y="20829"/>
                      </a:lnTo>
                      <a:cubicBezTo>
                        <a:pt x="98280" y="7869"/>
                        <a:pt x="78994" y="0"/>
                        <a:pt x="56777" y="0"/>
                      </a:cubicBezTo>
                      <a:cubicBezTo>
                        <a:pt x="25766" y="0"/>
                        <a:pt x="5246" y="14811"/>
                        <a:pt x="5246" y="37491"/>
                      </a:cubicBezTo>
                      <a:cubicBezTo>
                        <a:pt x="5246" y="62486"/>
                        <a:pt x="30240" y="70200"/>
                        <a:pt x="51531" y="77297"/>
                      </a:cubicBezTo>
                      <a:cubicBezTo>
                        <a:pt x="63720" y="81617"/>
                        <a:pt x="72977" y="84549"/>
                        <a:pt x="72977" y="93034"/>
                      </a:cubicBezTo>
                      <a:cubicBezTo>
                        <a:pt x="72977" y="99977"/>
                        <a:pt x="66189" y="104760"/>
                        <a:pt x="55543" y="104760"/>
                      </a:cubicBezTo>
                      <a:cubicBezTo>
                        <a:pt x="41503" y="104760"/>
                        <a:pt x="27771" y="97046"/>
                        <a:pt x="20212" y="88560"/>
                      </a:cubicBezTo>
                      <a:lnTo>
                        <a:pt x="17434" y="88560"/>
                      </a:lnTo>
                      <a:lnTo>
                        <a:pt x="0" y="104297"/>
                      </a:lnTo>
                      <a:lnTo>
                        <a:pt x="0" y="107074"/>
                      </a:lnTo>
                      <a:cubicBezTo>
                        <a:pt x="12034" y="121577"/>
                        <a:pt x="32709" y="131143"/>
                        <a:pt x="58011" y="131143"/>
                      </a:cubicBezTo>
                      <a:cubicBezTo>
                        <a:pt x="89331" y="131143"/>
                        <a:pt x="111857" y="116640"/>
                        <a:pt x="111857" y="92109"/>
                      </a:cubicBezTo>
                      <a:cubicBezTo>
                        <a:pt x="111857" y="64029"/>
                        <a:pt x="81617" y="56623"/>
                        <a:pt x="62794" y="49526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84" name="Forme libre : forme 83">
                  <a:extLst>
                    <a:ext uri="{FF2B5EF4-FFF2-40B4-BE49-F238E27FC236}">
                      <a16:creationId xmlns:a16="http://schemas.microsoft.com/office/drawing/2014/main" id="{17D2661F-D2EE-3E8B-0673-6605F684867A}"/>
                    </a:ext>
                  </a:extLst>
                </p:cNvPr>
                <p:cNvSpPr/>
                <p:nvPr/>
              </p:nvSpPr>
              <p:spPr>
                <a:xfrm>
                  <a:off x="9915865" y="457741"/>
                  <a:ext cx="111857" cy="131142"/>
                </a:xfrm>
                <a:custGeom>
                  <a:avLst/>
                  <a:gdLst>
                    <a:gd name="connsiteX0" fmla="*/ 62640 w 111857"/>
                    <a:gd name="connsiteY0" fmla="*/ 49680 h 131142"/>
                    <a:gd name="connsiteX1" fmla="*/ 43200 w 111857"/>
                    <a:gd name="connsiteY1" fmla="*/ 36103 h 131142"/>
                    <a:gd name="connsiteX2" fmla="*/ 58937 w 111857"/>
                    <a:gd name="connsiteY2" fmla="*/ 26383 h 131142"/>
                    <a:gd name="connsiteX3" fmla="*/ 89023 w 111857"/>
                    <a:gd name="connsiteY3" fmla="*/ 38571 h 131142"/>
                    <a:gd name="connsiteX4" fmla="*/ 91800 w 111857"/>
                    <a:gd name="connsiteY4" fmla="*/ 38571 h 131142"/>
                    <a:gd name="connsiteX5" fmla="*/ 108771 w 111857"/>
                    <a:gd name="connsiteY5" fmla="*/ 23606 h 131142"/>
                    <a:gd name="connsiteX6" fmla="*/ 108771 w 111857"/>
                    <a:gd name="connsiteY6" fmla="*/ 20829 h 131142"/>
                    <a:gd name="connsiteX7" fmla="*/ 56777 w 111857"/>
                    <a:gd name="connsiteY7" fmla="*/ 0 h 131142"/>
                    <a:gd name="connsiteX8" fmla="*/ 5246 w 111857"/>
                    <a:gd name="connsiteY8" fmla="*/ 37491 h 131142"/>
                    <a:gd name="connsiteX9" fmla="*/ 51531 w 111857"/>
                    <a:gd name="connsiteY9" fmla="*/ 77297 h 131142"/>
                    <a:gd name="connsiteX10" fmla="*/ 72977 w 111857"/>
                    <a:gd name="connsiteY10" fmla="*/ 93034 h 131142"/>
                    <a:gd name="connsiteX11" fmla="*/ 55543 w 111857"/>
                    <a:gd name="connsiteY11" fmla="*/ 104760 h 131142"/>
                    <a:gd name="connsiteX12" fmla="*/ 20211 w 111857"/>
                    <a:gd name="connsiteY12" fmla="*/ 88560 h 131142"/>
                    <a:gd name="connsiteX13" fmla="*/ 17434 w 111857"/>
                    <a:gd name="connsiteY13" fmla="*/ 88560 h 131142"/>
                    <a:gd name="connsiteX14" fmla="*/ 0 w 111857"/>
                    <a:gd name="connsiteY14" fmla="*/ 104297 h 131142"/>
                    <a:gd name="connsiteX15" fmla="*/ 0 w 111857"/>
                    <a:gd name="connsiteY15" fmla="*/ 107074 h 131142"/>
                    <a:gd name="connsiteX16" fmla="*/ 58011 w 111857"/>
                    <a:gd name="connsiteY16" fmla="*/ 131143 h 131142"/>
                    <a:gd name="connsiteX17" fmla="*/ 111857 w 111857"/>
                    <a:gd name="connsiteY17" fmla="*/ 92109 h 131142"/>
                    <a:gd name="connsiteX18" fmla="*/ 62794 w 111857"/>
                    <a:gd name="connsiteY18" fmla="*/ 49526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11857" h="131142">
                      <a:moveTo>
                        <a:pt x="62640" y="49680"/>
                      </a:moveTo>
                      <a:cubicBezTo>
                        <a:pt x="48600" y="44434"/>
                        <a:pt x="43200" y="41966"/>
                        <a:pt x="43200" y="36103"/>
                      </a:cubicBezTo>
                      <a:cubicBezTo>
                        <a:pt x="43200" y="30240"/>
                        <a:pt x="48446" y="26383"/>
                        <a:pt x="58937" y="26383"/>
                      </a:cubicBezTo>
                      <a:cubicBezTo>
                        <a:pt x="69429" y="26383"/>
                        <a:pt x="80228" y="30394"/>
                        <a:pt x="89023" y="38571"/>
                      </a:cubicBezTo>
                      <a:lnTo>
                        <a:pt x="91800" y="38571"/>
                      </a:lnTo>
                      <a:lnTo>
                        <a:pt x="108771" y="23606"/>
                      </a:lnTo>
                      <a:lnTo>
                        <a:pt x="108771" y="20829"/>
                      </a:lnTo>
                      <a:cubicBezTo>
                        <a:pt x="98280" y="7869"/>
                        <a:pt x="78994" y="0"/>
                        <a:pt x="56777" y="0"/>
                      </a:cubicBezTo>
                      <a:cubicBezTo>
                        <a:pt x="25766" y="0"/>
                        <a:pt x="5246" y="14811"/>
                        <a:pt x="5246" y="37491"/>
                      </a:cubicBezTo>
                      <a:cubicBezTo>
                        <a:pt x="5246" y="62486"/>
                        <a:pt x="30240" y="70200"/>
                        <a:pt x="51531" y="77297"/>
                      </a:cubicBezTo>
                      <a:cubicBezTo>
                        <a:pt x="63720" y="81617"/>
                        <a:pt x="72977" y="84549"/>
                        <a:pt x="72977" y="93034"/>
                      </a:cubicBezTo>
                      <a:cubicBezTo>
                        <a:pt x="72977" y="99977"/>
                        <a:pt x="66188" y="104760"/>
                        <a:pt x="55543" y="104760"/>
                      </a:cubicBezTo>
                      <a:cubicBezTo>
                        <a:pt x="41503" y="104760"/>
                        <a:pt x="27771" y="97046"/>
                        <a:pt x="20211" y="88560"/>
                      </a:cubicBezTo>
                      <a:lnTo>
                        <a:pt x="17434" y="88560"/>
                      </a:lnTo>
                      <a:lnTo>
                        <a:pt x="0" y="104297"/>
                      </a:lnTo>
                      <a:lnTo>
                        <a:pt x="0" y="107074"/>
                      </a:lnTo>
                      <a:cubicBezTo>
                        <a:pt x="12034" y="121577"/>
                        <a:pt x="32708" y="131143"/>
                        <a:pt x="58011" y="131143"/>
                      </a:cubicBezTo>
                      <a:cubicBezTo>
                        <a:pt x="89331" y="131143"/>
                        <a:pt x="111857" y="116640"/>
                        <a:pt x="111857" y="92109"/>
                      </a:cubicBezTo>
                      <a:cubicBezTo>
                        <a:pt x="111857" y="64029"/>
                        <a:pt x="81617" y="56623"/>
                        <a:pt x="62794" y="49526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85" name="Forme libre : forme 84">
                  <a:extLst>
                    <a:ext uri="{FF2B5EF4-FFF2-40B4-BE49-F238E27FC236}">
                      <a16:creationId xmlns:a16="http://schemas.microsoft.com/office/drawing/2014/main" id="{C47AC7E8-F19C-08B1-6245-C891B323BE7E}"/>
                    </a:ext>
                  </a:extLst>
                </p:cNvPr>
                <p:cNvSpPr/>
                <p:nvPr/>
              </p:nvSpPr>
              <p:spPr>
                <a:xfrm>
                  <a:off x="9043688" y="609249"/>
                  <a:ext cx="113554" cy="162617"/>
                </a:xfrm>
                <a:custGeom>
                  <a:avLst/>
                  <a:gdLst>
                    <a:gd name="connsiteX0" fmla="*/ 0 w 113554"/>
                    <a:gd name="connsiteY0" fmla="*/ 162617 h 162617"/>
                    <a:gd name="connsiteX1" fmla="*/ 39034 w 113554"/>
                    <a:gd name="connsiteY1" fmla="*/ 162617 h 162617"/>
                    <a:gd name="connsiteX2" fmla="*/ 39034 w 113554"/>
                    <a:gd name="connsiteY2" fmla="*/ 97046 h 162617"/>
                    <a:gd name="connsiteX3" fmla="*/ 96120 w 113554"/>
                    <a:gd name="connsiteY3" fmla="*/ 97046 h 162617"/>
                    <a:gd name="connsiteX4" fmla="*/ 96120 w 113554"/>
                    <a:gd name="connsiteY4" fmla="*/ 66806 h 162617"/>
                    <a:gd name="connsiteX5" fmla="*/ 39034 w 113554"/>
                    <a:gd name="connsiteY5" fmla="*/ 66806 h 162617"/>
                    <a:gd name="connsiteX6" fmla="*/ 39034 w 113554"/>
                    <a:gd name="connsiteY6" fmla="*/ 31937 h 162617"/>
                    <a:gd name="connsiteX7" fmla="*/ 113554 w 113554"/>
                    <a:gd name="connsiteY7" fmla="*/ 31937 h 162617"/>
                    <a:gd name="connsiteX8" fmla="*/ 113554 w 113554"/>
                    <a:gd name="connsiteY8" fmla="*/ 0 h 162617"/>
                    <a:gd name="connsiteX9" fmla="*/ 0 w 113554"/>
                    <a:gd name="connsiteY9" fmla="*/ 0 h 162617"/>
                    <a:gd name="connsiteX10" fmla="*/ 0 w 113554"/>
                    <a:gd name="connsiteY10" fmla="*/ 162617 h 162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3554" h="162617">
                      <a:moveTo>
                        <a:pt x="0" y="162617"/>
                      </a:moveTo>
                      <a:lnTo>
                        <a:pt x="39034" y="162617"/>
                      </a:lnTo>
                      <a:lnTo>
                        <a:pt x="39034" y="97046"/>
                      </a:lnTo>
                      <a:lnTo>
                        <a:pt x="96120" y="97046"/>
                      </a:lnTo>
                      <a:lnTo>
                        <a:pt x="96120" y="66806"/>
                      </a:lnTo>
                      <a:lnTo>
                        <a:pt x="39034" y="66806"/>
                      </a:lnTo>
                      <a:lnTo>
                        <a:pt x="39034" y="31937"/>
                      </a:lnTo>
                      <a:lnTo>
                        <a:pt x="113554" y="31937"/>
                      </a:lnTo>
                      <a:lnTo>
                        <a:pt x="113554" y="0"/>
                      </a:lnTo>
                      <a:lnTo>
                        <a:pt x="0" y="0"/>
                      </a:lnTo>
                      <a:lnTo>
                        <a:pt x="0" y="162617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86" name="Forme libre : forme 85">
                  <a:extLst>
                    <a:ext uri="{FF2B5EF4-FFF2-40B4-BE49-F238E27FC236}">
                      <a16:creationId xmlns:a16="http://schemas.microsoft.com/office/drawing/2014/main" id="{8476808C-EAA3-4FF6-E416-90E3F471D9AE}"/>
                    </a:ext>
                  </a:extLst>
                </p:cNvPr>
                <p:cNvSpPr/>
                <p:nvPr/>
              </p:nvSpPr>
              <p:spPr>
                <a:xfrm>
                  <a:off x="9174831" y="643655"/>
                  <a:ext cx="89639" cy="128057"/>
                </a:xfrm>
                <a:custGeom>
                  <a:avLst/>
                  <a:gdLst>
                    <a:gd name="connsiteX0" fmla="*/ 88251 w 89639"/>
                    <a:gd name="connsiteY0" fmla="*/ 5246 h 128057"/>
                    <a:gd name="connsiteX1" fmla="*/ 65263 w 89639"/>
                    <a:gd name="connsiteY1" fmla="*/ 0 h 128057"/>
                    <a:gd name="connsiteX2" fmla="*/ 29314 w 89639"/>
                    <a:gd name="connsiteY2" fmla="*/ 15583 h 128057"/>
                    <a:gd name="connsiteX3" fmla="*/ 0 w 89639"/>
                    <a:gd name="connsiteY3" fmla="*/ 0 h 128057"/>
                    <a:gd name="connsiteX4" fmla="*/ 0 w 89639"/>
                    <a:gd name="connsiteY4" fmla="*/ 128057 h 128057"/>
                    <a:gd name="connsiteX5" fmla="*/ 38571 w 89639"/>
                    <a:gd name="connsiteY5" fmla="*/ 128057 h 128057"/>
                    <a:gd name="connsiteX6" fmla="*/ 38571 w 89639"/>
                    <a:gd name="connsiteY6" fmla="*/ 59709 h 128057"/>
                    <a:gd name="connsiteX7" fmla="*/ 62331 w 89639"/>
                    <a:gd name="connsiteY7" fmla="*/ 32709 h 128057"/>
                    <a:gd name="connsiteX8" fmla="*/ 79303 w 89639"/>
                    <a:gd name="connsiteY8" fmla="*/ 36720 h 128057"/>
                    <a:gd name="connsiteX9" fmla="*/ 81617 w 89639"/>
                    <a:gd name="connsiteY9" fmla="*/ 35486 h 128057"/>
                    <a:gd name="connsiteX10" fmla="*/ 89640 w 89639"/>
                    <a:gd name="connsiteY10" fmla="*/ 8023 h 128057"/>
                    <a:gd name="connsiteX11" fmla="*/ 88406 w 89639"/>
                    <a:gd name="connsiteY11" fmla="*/ 5246 h 128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9639" h="128057">
                      <a:moveTo>
                        <a:pt x="88251" y="5246"/>
                      </a:moveTo>
                      <a:cubicBezTo>
                        <a:pt x="81000" y="1697"/>
                        <a:pt x="73749" y="0"/>
                        <a:pt x="65263" y="0"/>
                      </a:cubicBezTo>
                      <a:cubicBezTo>
                        <a:pt x="51223" y="0"/>
                        <a:pt x="38571" y="5709"/>
                        <a:pt x="29314" y="15583"/>
                      </a:cubicBezTo>
                      <a:cubicBezTo>
                        <a:pt x="24840" y="5400"/>
                        <a:pt x="10491" y="0"/>
                        <a:pt x="0" y="0"/>
                      </a:cubicBezTo>
                      <a:lnTo>
                        <a:pt x="0" y="128057"/>
                      </a:lnTo>
                      <a:lnTo>
                        <a:pt x="38571" y="128057"/>
                      </a:lnTo>
                      <a:lnTo>
                        <a:pt x="38571" y="59709"/>
                      </a:lnTo>
                      <a:cubicBezTo>
                        <a:pt x="38571" y="42274"/>
                        <a:pt x="49371" y="32709"/>
                        <a:pt x="62331" y="32709"/>
                      </a:cubicBezTo>
                      <a:cubicBezTo>
                        <a:pt x="68657" y="32709"/>
                        <a:pt x="73131" y="33634"/>
                        <a:pt x="79303" y="36720"/>
                      </a:cubicBezTo>
                      <a:lnTo>
                        <a:pt x="81617" y="35486"/>
                      </a:lnTo>
                      <a:lnTo>
                        <a:pt x="89640" y="8023"/>
                      </a:lnTo>
                      <a:lnTo>
                        <a:pt x="88406" y="5246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87" name="Forme libre : forme 86">
                  <a:extLst>
                    <a:ext uri="{FF2B5EF4-FFF2-40B4-BE49-F238E27FC236}">
                      <a16:creationId xmlns:a16="http://schemas.microsoft.com/office/drawing/2014/main" id="{43F16FA5-07EA-5E2B-C103-49CCD5F78B67}"/>
                    </a:ext>
                  </a:extLst>
                </p:cNvPr>
                <p:cNvSpPr/>
                <p:nvPr/>
              </p:nvSpPr>
              <p:spPr>
                <a:xfrm>
                  <a:off x="9261077" y="643500"/>
                  <a:ext cx="122194" cy="131142"/>
                </a:xfrm>
                <a:custGeom>
                  <a:avLst/>
                  <a:gdLst>
                    <a:gd name="connsiteX0" fmla="*/ 61406 w 122194"/>
                    <a:gd name="connsiteY0" fmla="*/ 154 h 131142"/>
                    <a:gd name="connsiteX1" fmla="*/ 7406 w 122194"/>
                    <a:gd name="connsiteY1" fmla="*/ 20366 h 131142"/>
                    <a:gd name="connsiteX2" fmla="*/ 7406 w 122194"/>
                    <a:gd name="connsiteY2" fmla="*/ 23143 h 131142"/>
                    <a:gd name="connsiteX3" fmla="*/ 24686 w 122194"/>
                    <a:gd name="connsiteY3" fmla="*/ 39651 h 131142"/>
                    <a:gd name="connsiteX4" fmla="*/ 27463 w 122194"/>
                    <a:gd name="connsiteY4" fmla="*/ 39651 h 131142"/>
                    <a:gd name="connsiteX5" fmla="*/ 57240 w 122194"/>
                    <a:gd name="connsiteY5" fmla="*/ 27617 h 131142"/>
                    <a:gd name="connsiteX6" fmla="*/ 84549 w 122194"/>
                    <a:gd name="connsiteY6" fmla="*/ 49063 h 131142"/>
                    <a:gd name="connsiteX7" fmla="*/ 84549 w 122194"/>
                    <a:gd name="connsiteY7" fmla="*/ 54617 h 131142"/>
                    <a:gd name="connsiteX8" fmla="*/ 56314 w 122194"/>
                    <a:gd name="connsiteY8" fmla="*/ 50143 h 131142"/>
                    <a:gd name="connsiteX9" fmla="*/ 0 w 122194"/>
                    <a:gd name="connsiteY9" fmla="*/ 90103 h 131142"/>
                    <a:gd name="connsiteX10" fmla="*/ 50760 w 122194"/>
                    <a:gd name="connsiteY10" fmla="*/ 131143 h 131142"/>
                    <a:gd name="connsiteX11" fmla="*/ 92109 w 122194"/>
                    <a:gd name="connsiteY11" fmla="*/ 116949 h 131142"/>
                    <a:gd name="connsiteX12" fmla="*/ 122194 w 122194"/>
                    <a:gd name="connsiteY12" fmla="*/ 131143 h 131142"/>
                    <a:gd name="connsiteX13" fmla="*/ 122194 w 122194"/>
                    <a:gd name="connsiteY13" fmla="*/ 48600 h 131142"/>
                    <a:gd name="connsiteX14" fmla="*/ 61714 w 122194"/>
                    <a:gd name="connsiteY14" fmla="*/ 0 h 131142"/>
                    <a:gd name="connsiteX15" fmla="*/ 84394 w 122194"/>
                    <a:gd name="connsiteY15" fmla="*/ 85474 h 131142"/>
                    <a:gd name="connsiteX16" fmla="*/ 59091 w 122194"/>
                    <a:gd name="connsiteY16" fmla="*/ 106766 h 131142"/>
                    <a:gd name="connsiteX17" fmla="*/ 37800 w 122194"/>
                    <a:gd name="connsiteY17" fmla="*/ 89949 h 131142"/>
                    <a:gd name="connsiteX18" fmla="*/ 62023 w 122194"/>
                    <a:gd name="connsiteY18" fmla="*/ 72669 h 131142"/>
                    <a:gd name="connsiteX19" fmla="*/ 84240 w 122194"/>
                    <a:gd name="connsiteY19" fmla="*/ 76989 h 131142"/>
                    <a:gd name="connsiteX20" fmla="*/ 84240 w 122194"/>
                    <a:gd name="connsiteY20" fmla="*/ 85474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22194" h="131142">
                      <a:moveTo>
                        <a:pt x="61406" y="154"/>
                      </a:moveTo>
                      <a:cubicBezTo>
                        <a:pt x="38571" y="154"/>
                        <a:pt x="20674" y="7869"/>
                        <a:pt x="7406" y="20366"/>
                      </a:cubicBezTo>
                      <a:lnTo>
                        <a:pt x="7406" y="23143"/>
                      </a:lnTo>
                      <a:lnTo>
                        <a:pt x="24686" y="39651"/>
                      </a:lnTo>
                      <a:lnTo>
                        <a:pt x="27463" y="39651"/>
                      </a:lnTo>
                      <a:cubicBezTo>
                        <a:pt x="34251" y="33171"/>
                        <a:pt x="44434" y="27617"/>
                        <a:pt x="57240" y="27617"/>
                      </a:cubicBezTo>
                      <a:cubicBezTo>
                        <a:pt x="72514" y="27617"/>
                        <a:pt x="84549" y="35640"/>
                        <a:pt x="84549" y="49063"/>
                      </a:cubicBezTo>
                      <a:lnTo>
                        <a:pt x="84549" y="54617"/>
                      </a:lnTo>
                      <a:cubicBezTo>
                        <a:pt x="76526" y="51840"/>
                        <a:pt x="67577" y="50143"/>
                        <a:pt x="56314" y="50143"/>
                      </a:cubicBezTo>
                      <a:cubicBezTo>
                        <a:pt x="25611" y="50143"/>
                        <a:pt x="0" y="62949"/>
                        <a:pt x="0" y="90103"/>
                      </a:cubicBezTo>
                      <a:cubicBezTo>
                        <a:pt x="0" y="117257"/>
                        <a:pt x="23451" y="131143"/>
                        <a:pt x="50760" y="131143"/>
                      </a:cubicBezTo>
                      <a:cubicBezTo>
                        <a:pt x="67269" y="131143"/>
                        <a:pt x="81463" y="125589"/>
                        <a:pt x="92109" y="116949"/>
                      </a:cubicBezTo>
                      <a:cubicBezTo>
                        <a:pt x="97354" y="126514"/>
                        <a:pt x="110931" y="131143"/>
                        <a:pt x="122194" y="131143"/>
                      </a:cubicBezTo>
                      <a:lnTo>
                        <a:pt x="122194" y="48600"/>
                      </a:lnTo>
                      <a:cubicBezTo>
                        <a:pt x="122194" y="13114"/>
                        <a:pt x="90720" y="0"/>
                        <a:pt x="61714" y="0"/>
                      </a:cubicBezTo>
                      <a:close/>
                      <a:moveTo>
                        <a:pt x="84394" y="85474"/>
                      </a:moveTo>
                      <a:cubicBezTo>
                        <a:pt x="84394" y="97200"/>
                        <a:pt x="73131" y="106766"/>
                        <a:pt x="59091" y="106766"/>
                      </a:cubicBezTo>
                      <a:cubicBezTo>
                        <a:pt x="48137" y="106766"/>
                        <a:pt x="37800" y="100749"/>
                        <a:pt x="37800" y="89949"/>
                      </a:cubicBezTo>
                      <a:cubicBezTo>
                        <a:pt x="37800" y="79149"/>
                        <a:pt x="46594" y="72669"/>
                        <a:pt x="62023" y="72669"/>
                      </a:cubicBezTo>
                      <a:cubicBezTo>
                        <a:pt x="71280" y="72669"/>
                        <a:pt x="79457" y="75137"/>
                        <a:pt x="84240" y="76989"/>
                      </a:cubicBezTo>
                      <a:lnTo>
                        <a:pt x="84240" y="85474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09" name="Forme libre : forme 108">
                  <a:extLst>
                    <a:ext uri="{FF2B5EF4-FFF2-40B4-BE49-F238E27FC236}">
                      <a16:creationId xmlns:a16="http://schemas.microsoft.com/office/drawing/2014/main" id="{F0980C18-B32F-0FB6-7969-A1A2BEA9D42A}"/>
                    </a:ext>
                  </a:extLst>
                </p:cNvPr>
                <p:cNvSpPr/>
                <p:nvPr/>
              </p:nvSpPr>
              <p:spPr>
                <a:xfrm>
                  <a:off x="9543111" y="643655"/>
                  <a:ext cx="120960" cy="131142"/>
                </a:xfrm>
                <a:custGeom>
                  <a:avLst/>
                  <a:gdLst>
                    <a:gd name="connsiteX0" fmla="*/ 68966 w 120960"/>
                    <a:gd name="connsiteY0" fmla="*/ 0 h 131142"/>
                    <a:gd name="connsiteX1" fmla="*/ 0 w 120960"/>
                    <a:gd name="connsiteY1" fmla="*/ 65571 h 131142"/>
                    <a:gd name="connsiteX2" fmla="*/ 68966 w 120960"/>
                    <a:gd name="connsiteY2" fmla="*/ 131143 h 131142"/>
                    <a:gd name="connsiteX3" fmla="*/ 120806 w 120960"/>
                    <a:gd name="connsiteY3" fmla="*/ 109080 h 131142"/>
                    <a:gd name="connsiteX4" fmla="*/ 120806 w 120960"/>
                    <a:gd name="connsiteY4" fmla="*/ 106303 h 131142"/>
                    <a:gd name="connsiteX5" fmla="*/ 99360 w 120960"/>
                    <a:gd name="connsiteY5" fmla="*/ 86554 h 131142"/>
                    <a:gd name="connsiteX6" fmla="*/ 96429 w 120960"/>
                    <a:gd name="connsiteY6" fmla="*/ 86554 h 131142"/>
                    <a:gd name="connsiteX7" fmla="*/ 70971 w 120960"/>
                    <a:gd name="connsiteY7" fmla="*/ 98126 h 131142"/>
                    <a:gd name="connsiteX8" fmla="*/ 39497 w 120960"/>
                    <a:gd name="connsiteY8" fmla="*/ 65571 h 131142"/>
                    <a:gd name="connsiteX9" fmla="*/ 70817 w 120960"/>
                    <a:gd name="connsiteY9" fmla="*/ 33017 h 131142"/>
                    <a:gd name="connsiteX10" fmla="*/ 96583 w 120960"/>
                    <a:gd name="connsiteY10" fmla="*/ 44589 h 131142"/>
                    <a:gd name="connsiteX11" fmla="*/ 99514 w 120960"/>
                    <a:gd name="connsiteY11" fmla="*/ 44589 h 131142"/>
                    <a:gd name="connsiteX12" fmla="*/ 120960 w 120960"/>
                    <a:gd name="connsiteY12" fmla="*/ 24840 h 131142"/>
                    <a:gd name="connsiteX13" fmla="*/ 120960 w 120960"/>
                    <a:gd name="connsiteY13" fmla="*/ 22063 h 131142"/>
                    <a:gd name="connsiteX14" fmla="*/ 69120 w 120960"/>
                    <a:gd name="connsiteY14" fmla="*/ 0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20960" h="131142">
                      <a:moveTo>
                        <a:pt x="68966" y="0"/>
                      </a:moveTo>
                      <a:cubicBezTo>
                        <a:pt x="29160" y="0"/>
                        <a:pt x="0" y="27771"/>
                        <a:pt x="0" y="65571"/>
                      </a:cubicBezTo>
                      <a:cubicBezTo>
                        <a:pt x="0" y="103371"/>
                        <a:pt x="29314" y="131143"/>
                        <a:pt x="68966" y="131143"/>
                      </a:cubicBezTo>
                      <a:cubicBezTo>
                        <a:pt x="91954" y="131143"/>
                        <a:pt x="109543" y="121577"/>
                        <a:pt x="120806" y="109080"/>
                      </a:cubicBezTo>
                      <a:lnTo>
                        <a:pt x="120806" y="106303"/>
                      </a:lnTo>
                      <a:lnTo>
                        <a:pt x="99360" y="86554"/>
                      </a:lnTo>
                      <a:lnTo>
                        <a:pt x="96429" y="86554"/>
                      </a:lnTo>
                      <a:cubicBezTo>
                        <a:pt x="90103" y="94269"/>
                        <a:pt x="80846" y="98126"/>
                        <a:pt x="70971" y="98126"/>
                      </a:cubicBezTo>
                      <a:cubicBezTo>
                        <a:pt x="51686" y="98126"/>
                        <a:pt x="39497" y="84549"/>
                        <a:pt x="39497" y="65571"/>
                      </a:cubicBezTo>
                      <a:cubicBezTo>
                        <a:pt x="39497" y="46594"/>
                        <a:pt x="52303" y="33017"/>
                        <a:pt x="70817" y="33017"/>
                      </a:cubicBezTo>
                      <a:cubicBezTo>
                        <a:pt x="81309" y="33017"/>
                        <a:pt x="90257" y="37337"/>
                        <a:pt x="96583" y="44589"/>
                      </a:cubicBezTo>
                      <a:lnTo>
                        <a:pt x="99514" y="44589"/>
                      </a:lnTo>
                      <a:lnTo>
                        <a:pt x="120960" y="24840"/>
                      </a:lnTo>
                      <a:lnTo>
                        <a:pt x="120960" y="22063"/>
                      </a:lnTo>
                      <a:cubicBezTo>
                        <a:pt x="109697" y="9566"/>
                        <a:pt x="92263" y="0"/>
                        <a:pt x="69120" y="0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10" name="Forme libre : forme 109">
                  <a:extLst>
                    <a:ext uri="{FF2B5EF4-FFF2-40B4-BE49-F238E27FC236}">
                      <a16:creationId xmlns:a16="http://schemas.microsoft.com/office/drawing/2014/main" id="{CA58BB81-F45F-CE99-68DA-DA760757B9E1}"/>
                    </a:ext>
                  </a:extLst>
                </p:cNvPr>
                <p:cNvSpPr/>
                <p:nvPr/>
              </p:nvSpPr>
              <p:spPr>
                <a:xfrm>
                  <a:off x="9667619" y="643500"/>
                  <a:ext cx="133611" cy="131142"/>
                </a:xfrm>
                <a:custGeom>
                  <a:avLst/>
                  <a:gdLst>
                    <a:gd name="connsiteX0" fmla="*/ 67269 w 133611"/>
                    <a:gd name="connsiteY0" fmla="*/ 154 h 131142"/>
                    <a:gd name="connsiteX1" fmla="*/ 0 w 133611"/>
                    <a:gd name="connsiteY1" fmla="*/ 65880 h 131142"/>
                    <a:gd name="connsiteX2" fmla="*/ 70971 w 133611"/>
                    <a:gd name="connsiteY2" fmla="*/ 131143 h 131142"/>
                    <a:gd name="connsiteX3" fmla="*/ 127749 w 133611"/>
                    <a:gd name="connsiteY3" fmla="*/ 108309 h 131142"/>
                    <a:gd name="connsiteX4" fmla="*/ 127749 w 133611"/>
                    <a:gd name="connsiteY4" fmla="*/ 105531 h 131142"/>
                    <a:gd name="connsiteX5" fmla="*/ 110314 w 133611"/>
                    <a:gd name="connsiteY5" fmla="*/ 88714 h 131142"/>
                    <a:gd name="connsiteX6" fmla="*/ 107537 w 133611"/>
                    <a:gd name="connsiteY6" fmla="*/ 88714 h 131142"/>
                    <a:gd name="connsiteX7" fmla="*/ 72823 w 133611"/>
                    <a:gd name="connsiteY7" fmla="*/ 102446 h 131142"/>
                    <a:gd name="connsiteX8" fmla="*/ 37491 w 133611"/>
                    <a:gd name="connsiteY8" fmla="*/ 74983 h 131142"/>
                    <a:gd name="connsiteX9" fmla="*/ 132840 w 133611"/>
                    <a:gd name="connsiteY9" fmla="*/ 74983 h 131142"/>
                    <a:gd name="connsiteX10" fmla="*/ 133611 w 133611"/>
                    <a:gd name="connsiteY10" fmla="*/ 64800 h 131142"/>
                    <a:gd name="connsiteX11" fmla="*/ 67269 w 133611"/>
                    <a:gd name="connsiteY11" fmla="*/ 0 h 131142"/>
                    <a:gd name="connsiteX12" fmla="*/ 37337 w 133611"/>
                    <a:gd name="connsiteY12" fmla="*/ 55234 h 131142"/>
                    <a:gd name="connsiteX13" fmla="*/ 67114 w 133611"/>
                    <a:gd name="connsiteY13" fmla="*/ 27463 h 131142"/>
                    <a:gd name="connsiteX14" fmla="*/ 96583 w 133611"/>
                    <a:gd name="connsiteY14" fmla="*/ 55234 h 131142"/>
                    <a:gd name="connsiteX15" fmla="*/ 37337 w 133611"/>
                    <a:gd name="connsiteY15" fmla="*/ 55234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33611" h="131142">
                      <a:moveTo>
                        <a:pt x="67269" y="154"/>
                      </a:moveTo>
                      <a:cubicBezTo>
                        <a:pt x="27000" y="154"/>
                        <a:pt x="0" y="27617"/>
                        <a:pt x="0" y="65880"/>
                      </a:cubicBezTo>
                      <a:cubicBezTo>
                        <a:pt x="0" y="108617"/>
                        <a:pt x="33480" y="131143"/>
                        <a:pt x="70971" y="131143"/>
                      </a:cubicBezTo>
                      <a:cubicBezTo>
                        <a:pt x="90720" y="131143"/>
                        <a:pt x="113709" y="124817"/>
                        <a:pt x="127749" y="108309"/>
                      </a:cubicBezTo>
                      <a:lnTo>
                        <a:pt x="127749" y="105531"/>
                      </a:lnTo>
                      <a:lnTo>
                        <a:pt x="110314" y="88714"/>
                      </a:lnTo>
                      <a:lnTo>
                        <a:pt x="107537" y="88714"/>
                      </a:lnTo>
                      <a:cubicBezTo>
                        <a:pt x="99206" y="97663"/>
                        <a:pt x="86091" y="102446"/>
                        <a:pt x="72823" y="102446"/>
                      </a:cubicBezTo>
                      <a:cubicBezTo>
                        <a:pt x="55389" y="102446"/>
                        <a:pt x="39806" y="93651"/>
                        <a:pt x="37491" y="74983"/>
                      </a:cubicBezTo>
                      <a:lnTo>
                        <a:pt x="132840" y="74983"/>
                      </a:lnTo>
                      <a:cubicBezTo>
                        <a:pt x="133303" y="71743"/>
                        <a:pt x="133611" y="68503"/>
                        <a:pt x="133611" y="64800"/>
                      </a:cubicBezTo>
                      <a:cubicBezTo>
                        <a:pt x="133611" y="27000"/>
                        <a:pt x="107074" y="0"/>
                        <a:pt x="67269" y="0"/>
                      </a:cubicBezTo>
                      <a:close/>
                      <a:moveTo>
                        <a:pt x="37337" y="55234"/>
                      </a:moveTo>
                      <a:cubicBezTo>
                        <a:pt x="38571" y="37954"/>
                        <a:pt x="50606" y="27463"/>
                        <a:pt x="67114" y="27463"/>
                      </a:cubicBezTo>
                      <a:cubicBezTo>
                        <a:pt x="83623" y="27463"/>
                        <a:pt x="95194" y="37491"/>
                        <a:pt x="96583" y="55234"/>
                      </a:cubicBezTo>
                      <a:lnTo>
                        <a:pt x="37337" y="55234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11" name="Forme libre : forme 110">
                  <a:extLst>
                    <a:ext uri="{FF2B5EF4-FFF2-40B4-BE49-F238E27FC236}">
                      <a16:creationId xmlns:a16="http://schemas.microsoft.com/office/drawing/2014/main" id="{A1FD3CB3-76A4-696C-9B04-4B17C71AB54C}"/>
                    </a:ext>
                  </a:extLst>
                </p:cNvPr>
                <p:cNvSpPr/>
                <p:nvPr/>
              </p:nvSpPr>
              <p:spPr>
                <a:xfrm>
                  <a:off x="9405179" y="643655"/>
                  <a:ext cx="123737" cy="128057"/>
                </a:xfrm>
                <a:custGeom>
                  <a:avLst/>
                  <a:gdLst>
                    <a:gd name="connsiteX0" fmla="*/ 70817 w 123737"/>
                    <a:gd name="connsiteY0" fmla="*/ 0 h 128057"/>
                    <a:gd name="connsiteX1" fmla="*/ 30549 w 123737"/>
                    <a:gd name="connsiteY1" fmla="*/ 14040 h 128057"/>
                    <a:gd name="connsiteX2" fmla="*/ 0 w 123737"/>
                    <a:gd name="connsiteY2" fmla="*/ 0 h 128057"/>
                    <a:gd name="connsiteX3" fmla="*/ 0 w 123737"/>
                    <a:gd name="connsiteY3" fmla="*/ 128057 h 128057"/>
                    <a:gd name="connsiteX4" fmla="*/ 38726 w 123737"/>
                    <a:gd name="connsiteY4" fmla="*/ 128057 h 128057"/>
                    <a:gd name="connsiteX5" fmla="*/ 38726 w 123737"/>
                    <a:gd name="connsiteY5" fmla="*/ 56777 h 128057"/>
                    <a:gd name="connsiteX6" fmla="*/ 62177 w 123737"/>
                    <a:gd name="connsiteY6" fmla="*/ 32709 h 128057"/>
                    <a:gd name="connsiteX7" fmla="*/ 85011 w 123737"/>
                    <a:gd name="connsiteY7" fmla="*/ 56777 h 128057"/>
                    <a:gd name="connsiteX8" fmla="*/ 85011 w 123737"/>
                    <a:gd name="connsiteY8" fmla="*/ 128057 h 128057"/>
                    <a:gd name="connsiteX9" fmla="*/ 123737 w 123737"/>
                    <a:gd name="connsiteY9" fmla="*/ 128057 h 128057"/>
                    <a:gd name="connsiteX10" fmla="*/ 123737 w 123737"/>
                    <a:gd name="connsiteY10" fmla="*/ 54000 h 128057"/>
                    <a:gd name="connsiteX11" fmla="*/ 70663 w 123737"/>
                    <a:gd name="connsiteY11" fmla="*/ 0 h 128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3737" h="128057">
                      <a:moveTo>
                        <a:pt x="70817" y="0"/>
                      </a:moveTo>
                      <a:cubicBezTo>
                        <a:pt x="54617" y="0"/>
                        <a:pt x="40731" y="5554"/>
                        <a:pt x="30549" y="14040"/>
                      </a:cubicBezTo>
                      <a:cubicBezTo>
                        <a:pt x="25611" y="4783"/>
                        <a:pt x="11571" y="0"/>
                        <a:pt x="0" y="0"/>
                      </a:cubicBezTo>
                      <a:lnTo>
                        <a:pt x="0" y="128057"/>
                      </a:lnTo>
                      <a:lnTo>
                        <a:pt x="38726" y="128057"/>
                      </a:lnTo>
                      <a:lnTo>
                        <a:pt x="38726" y="56777"/>
                      </a:lnTo>
                      <a:cubicBezTo>
                        <a:pt x="38726" y="42737"/>
                        <a:pt x="47674" y="32709"/>
                        <a:pt x="62177" y="32709"/>
                      </a:cubicBezTo>
                      <a:cubicBezTo>
                        <a:pt x="76680" y="32709"/>
                        <a:pt x="85011" y="42737"/>
                        <a:pt x="85011" y="56777"/>
                      </a:cubicBezTo>
                      <a:lnTo>
                        <a:pt x="85011" y="128057"/>
                      </a:lnTo>
                      <a:lnTo>
                        <a:pt x="123737" y="128057"/>
                      </a:lnTo>
                      <a:lnTo>
                        <a:pt x="123737" y="54000"/>
                      </a:lnTo>
                      <a:cubicBezTo>
                        <a:pt x="123737" y="21291"/>
                        <a:pt x="102446" y="0"/>
                        <a:pt x="70663" y="0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sp>
            <p:nvSpPr>
              <p:cNvPr id="76" name="Forme libre : forme 75">
                <a:extLst>
                  <a:ext uri="{FF2B5EF4-FFF2-40B4-BE49-F238E27FC236}">
                    <a16:creationId xmlns:a16="http://schemas.microsoft.com/office/drawing/2014/main" id="{7303C973-CB32-1531-F199-F2194E267467}"/>
                  </a:ext>
                </a:extLst>
              </p:cNvPr>
              <p:cNvSpPr/>
              <p:nvPr/>
            </p:nvSpPr>
            <p:spPr>
              <a:xfrm>
                <a:off x="9456094" y="402043"/>
                <a:ext cx="44588" cy="44588"/>
              </a:xfrm>
              <a:custGeom>
                <a:avLst/>
                <a:gdLst>
                  <a:gd name="connsiteX0" fmla="*/ 22217 w 44588"/>
                  <a:gd name="connsiteY0" fmla="*/ 44589 h 44588"/>
                  <a:gd name="connsiteX1" fmla="*/ 44589 w 44588"/>
                  <a:gd name="connsiteY1" fmla="*/ 22371 h 44588"/>
                  <a:gd name="connsiteX2" fmla="*/ 22217 w 44588"/>
                  <a:gd name="connsiteY2" fmla="*/ 0 h 44588"/>
                  <a:gd name="connsiteX3" fmla="*/ 0 w 44588"/>
                  <a:gd name="connsiteY3" fmla="*/ 22371 h 44588"/>
                  <a:gd name="connsiteX4" fmla="*/ 22217 w 44588"/>
                  <a:gd name="connsiteY4" fmla="*/ 44589 h 44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588" h="44588">
                    <a:moveTo>
                      <a:pt x="22217" y="44589"/>
                    </a:moveTo>
                    <a:cubicBezTo>
                      <a:pt x="34560" y="44589"/>
                      <a:pt x="44589" y="34714"/>
                      <a:pt x="44589" y="22371"/>
                    </a:cubicBezTo>
                    <a:cubicBezTo>
                      <a:pt x="44589" y="10029"/>
                      <a:pt x="34560" y="0"/>
                      <a:pt x="22217" y="0"/>
                    </a:cubicBezTo>
                    <a:cubicBezTo>
                      <a:pt x="9874" y="0"/>
                      <a:pt x="0" y="10029"/>
                      <a:pt x="0" y="22371"/>
                    </a:cubicBezTo>
                    <a:cubicBezTo>
                      <a:pt x="0" y="34714"/>
                      <a:pt x="9874" y="44589"/>
                      <a:pt x="22217" y="44589"/>
                    </a:cubicBezTo>
                    <a:close/>
                  </a:path>
                </a:pathLst>
              </a:custGeom>
              <a:solidFill>
                <a:srgbClr val="010101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450518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2" userDrawn="1">
          <p15:clr>
            <a:srgbClr val="FBAE40"/>
          </p15:clr>
        </p15:guide>
        <p15:guide id="2" orient="horz" pos="4020" userDrawn="1">
          <p15:clr>
            <a:srgbClr val="FBAE40"/>
          </p15:clr>
        </p15:guide>
        <p15:guide id="3" pos="302" userDrawn="1">
          <p15:clr>
            <a:srgbClr val="FBAE40"/>
          </p15:clr>
        </p15:guide>
        <p15:guide id="4" orient="horz" pos="754" userDrawn="1">
          <p15:clr>
            <a:srgbClr val="FBAE40"/>
          </p15:clr>
        </p15:guide>
        <p15:guide id="5" pos="71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UV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CA312716-2AA4-39BA-25B2-6323B7400C02}"/>
              </a:ext>
            </a:extLst>
          </p:cNvPr>
          <p:cNvSpPr/>
          <p:nvPr userDrawn="1"/>
        </p:nvSpPr>
        <p:spPr>
          <a:xfrm>
            <a:off x="469754" y="1213204"/>
            <a:ext cx="11709583" cy="51685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48BC8377-7FF9-6E63-CEB9-0864670E10B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55688" y="2732910"/>
            <a:ext cx="5040000" cy="173124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algn="l">
              <a:lnSpc>
                <a:spcPts val="4500"/>
              </a:lnSpc>
              <a:defRPr sz="4500" b="1" cap="none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fr-FR"/>
              <a:t>Titre de </a:t>
            </a:r>
            <a:br>
              <a:rPr lang="fr-FR"/>
            </a:br>
            <a:r>
              <a:rPr lang="fr-FR"/>
              <a:t>la présentation</a:t>
            </a:r>
            <a:br>
              <a:rPr lang="fr-FR"/>
            </a:br>
            <a:r>
              <a:rPr lang="fr-FR"/>
              <a:t>sur 2 ou 3 lignes</a:t>
            </a:r>
          </a:p>
        </p:txBody>
      </p:sp>
      <p:pic>
        <p:nvPicPr>
          <p:cNvPr id="10" name="Image 9" descr="Une image contenant silhouette, Graphique, graphisme, capture d’écran&#10;&#10;Description générée automatiquement">
            <a:extLst>
              <a:ext uri="{FF2B5EF4-FFF2-40B4-BE49-F238E27FC236}">
                <a16:creationId xmlns:a16="http://schemas.microsoft.com/office/drawing/2014/main" id="{D12845B5-91BF-588D-AE52-E0D1032F0E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35" y="234901"/>
            <a:ext cx="821090" cy="720000"/>
          </a:xfrm>
          <a:prstGeom prst="rect">
            <a:avLst/>
          </a:prstGeom>
        </p:spPr>
      </p:pic>
      <p:sp>
        <p:nvSpPr>
          <p:cNvPr id="5" name="Espace réservé du texte 10">
            <a:extLst>
              <a:ext uri="{FF2B5EF4-FFF2-40B4-BE49-F238E27FC236}">
                <a16:creationId xmlns:a16="http://schemas.microsoft.com/office/drawing/2014/main" id="{5B784CA9-CCBA-4638-B783-0F6CB8104F8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55688" y="4455604"/>
            <a:ext cx="5040000" cy="400110"/>
          </a:xfrm>
        </p:spPr>
        <p:txBody>
          <a:bodyPr wrap="square">
            <a:spAutoFit/>
          </a:bodyPr>
          <a:lstStyle>
            <a:lvl1pPr>
              <a:defRPr sz="2600">
                <a:solidFill>
                  <a:schemeClr val="bg1"/>
                </a:solidFill>
              </a:defRPr>
            </a:lvl1pPr>
            <a:lvl2pPr>
              <a:defRPr sz="1500">
                <a:solidFill>
                  <a:schemeClr val="tx1"/>
                </a:solidFill>
                <a:latin typeface="Outfit Medium" pitchFamily="2" charset="0"/>
              </a:defRPr>
            </a:lvl2pPr>
            <a:lvl3pPr>
              <a:defRPr sz="1500">
                <a:solidFill>
                  <a:schemeClr val="tx1"/>
                </a:solidFill>
                <a:latin typeface="Outfit Medium" pitchFamily="2" charset="0"/>
              </a:defRPr>
            </a:lvl3pPr>
            <a:lvl4pPr>
              <a:defRPr sz="1500">
                <a:solidFill>
                  <a:schemeClr val="tx1"/>
                </a:solidFill>
                <a:latin typeface="Outfit Medium" pitchFamily="2" charset="0"/>
              </a:defRPr>
            </a:lvl4pPr>
            <a:lvl5pPr>
              <a:defRPr sz="1500">
                <a:solidFill>
                  <a:schemeClr val="tx1"/>
                </a:solidFill>
                <a:latin typeface="Outfit Medium" pitchFamily="2" charset="0"/>
              </a:defRPr>
            </a:lvl5pPr>
          </a:lstStyle>
          <a:p>
            <a:pPr lvl="0"/>
            <a:r>
              <a:rPr lang="fr-FR"/>
              <a:t>Sous-titre de la présentation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5A3D068-6DE4-6EC2-9DED-BCC1B9503D6D}"/>
              </a:ext>
            </a:extLst>
          </p:cNvPr>
          <p:cNvSpPr/>
          <p:nvPr userDrawn="1"/>
        </p:nvSpPr>
        <p:spPr>
          <a:xfrm>
            <a:off x="1055688" y="5058561"/>
            <a:ext cx="234000" cy="7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space réservé pour une image  7">
            <a:extLst>
              <a:ext uri="{FF2B5EF4-FFF2-40B4-BE49-F238E27FC236}">
                <a16:creationId xmlns:a16="http://schemas.microsoft.com/office/drawing/2014/main" id="{E14F977F-E223-5B7A-5B73-2C8B9EEBE15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24545" y="1212850"/>
            <a:ext cx="5880100" cy="5168900"/>
          </a:xfrm>
          <a:solidFill>
            <a:schemeClr val="bg1">
              <a:lumMod val="85000"/>
            </a:schemeClr>
          </a:solidFill>
        </p:spPr>
        <p:txBody>
          <a:bodyPr/>
          <a:lstStyle>
            <a:lvl1pPr algn="ctr">
              <a:defRPr/>
            </a:lvl1pPr>
          </a:lstStyle>
          <a:p>
            <a:endParaRPr lang="fr-FR"/>
          </a:p>
        </p:txBody>
      </p:sp>
      <p:grpSp>
        <p:nvGrpSpPr>
          <p:cNvPr id="71" name="Graphique 2">
            <a:extLst>
              <a:ext uri="{FF2B5EF4-FFF2-40B4-BE49-F238E27FC236}">
                <a16:creationId xmlns:a16="http://schemas.microsoft.com/office/drawing/2014/main" id="{CAA7D0D4-05DB-5A9A-58A0-0BFD574A49C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211376" y="369710"/>
            <a:ext cx="1513141" cy="432000"/>
            <a:chOff x="8495666" y="378901"/>
            <a:chExt cx="1532055" cy="437400"/>
          </a:xfrm>
        </p:grpSpPr>
        <p:grpSp>
          <p:nvGrpSpPr>
            <p:cNvPr id="72" name="Graphique 2">
              <a:extLst>
                <a:ext uri="{FF2B5EF4-FFF2-40B4-BE49-F238E27FC236}">
                  <a16:creationId xmlns:a16="http://schemas.microsoft.com/office/drawing/2014/main" id="{3503124A-5E18-9ADF-7885-E984D81AC58C}"/>
                </a:ext>
              </a:extLst>
            </p:cNvPr>
            <p:cNvGrpSpPr/>
            <p:nvPr/>
          </p:nvGrpSpPr>
          <p:grpSpPr>
            <a:xfrm>
              <a:off x="8495666" y="378901"/>
              <a:ext cx="437399" cy="437400"/>
              <a:chOff x="8495666" y="378901"/>
              <a:chExt cx="437399" cy="437400"/>
            </a:xfrm>
          </p:grpSpPr>
          <p:sp>
            <p:nvSpPr>
              <p:cNvPr id="90" name="Forme libre : forme 89">
                <a:extLst>
                  <a:ext uri="{FF2B5EF4-FFF2-40B4-BE49-F238E27FC236}">
                    <a16:creationId xmlns:a16="http://schemas.microsoft.com/office/drawing/2014/main" id="{C35BE22B-5D63-F831-4240-8C12CB7CDA02}"/>
                  </a:ext>
                </a:extLst>
              </p:cNvPr>
              <p:cNvSpPr/>
              <p:nvPr/>
            </p:nvSpPr>
            <p:spPr>
              <a:xfrm>
                <a:off x="8495666" y="489678"/>
                <a:ext cx="326622" cy="326622"/>
              </a:xfrm>
              <a:custGeom>
                <a:avLst/>
                <a:gdLst>
                  <a:gd name="connsiteX0" fmla="*/ 188691 w 326622"/>
                  <a:gd name="connsiteY0" fmla="*/ 215846 h 326622"/>
                  <a:gd name="connsiteX1" fmla="*/ 257657 w 326622"/>
                  <a:gd name="connsiteY1" fmla="*/ 146880 h 326622"/>
                  <a:gd name="connsiteX2" fmla="*/ 179743 w 326622"/>
                  <a:gd name="connsiteY2" fmla="*/ 68966 h 326622"/>
                  <a:gd name="connsiteX3" fmla="*/ 110777 w 326622"/>
                  <a:gd name="connsiteY3" fmla="*/ 137931 h 326622"/>
                  <a:gd name="connsiteX4" fmla="*/ 110777 w 326622"/>
                  <a:gd name="connsiteY4" fmla="*/ 0 h 326622"/>
                  <a:gd name="connsiteX5" fmla="*/ 109234 w 326622"/>
                  <a:gd name="connsiteY5" fmla="*/ 0 h 326622"/>
                  <a:gd name="connsiteX6" fmla="*/ 0 w 326622"/>
                  <a:gd name="connsiteY6" fmla="*/ 109389 h 326622"/>
                  <a:gd name="connsiteX7" fmla="*/ 0 w 326622"/>
                  <a:gd name="connsiteY7" fmla="*/ 282343 h 326622"/>
                  <a:gd name="connsiteX8" fmla="*/ 44280 w 326622"/>
                  <a:gd name="connsiteY8" fmla="*/ 326623 h 326622"/>
                  <a:gd name="connsiteX9" fmla="*/ 217389 w 326622"/>
                  <a:gd name="connsiteY9" fmla="*/ 326623 h 326622"/>
                  <a:gd name="connsiteX10" fmla="*/ 326623 w 326622"/>
                  <a:gd name="connsiteY10" fmla="*/ 217234 h 326622"/>
                  <a:gd name="connsiteX11" fmla="*/ 326623 w 326622"/>
                  <a:gd name="connsiteY11" fmla="*/ 216000 h 326622"/>
                  <a:gd name="connsiteX12" fmla="*/ 188691 w 326622"/>
                  <a:gd name="connsiteY12" fmla="*/ 216000 h 326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6622" h="326622">
                    <a:moveTo>
                      <a:pt x="188691" y="215846"/>
                    </a:moveTo>
                    <a:lnTo>
                      <a:pt x="257657" y="146880"/>
                    </a:lnTo>
                    <a:lnTo>
                      <a:pt x="179743" y="68966"/>
                    </a:lnTo>
                    <a:lnTo>
                      <a:pt x="110777" y="137931"/>
                    </a:lnTo>
                    <a:lnTo>
                      <a:pt x="110777" y="0"/>
                    </a:lnTo>
                    <a:lnTo>
                      <a:pt x="109234" y="0"/>
                    </a:lnTo>
                    <a:cubicBezTo>
                      <a:pt x="48909" y="0"/>
                      <a:pt x="0" y="48909"/>
                      <a:pt x="0" y="109389"/>
                    </a:cubicBezTo>
                    <a:lnTo>
                      <a:pt x="0" y="282343"/>
                    </a:lnTo>
                    <a:cubicBezTo>
                      <a:pt x="0" y="306874"/>
                      <a:pt x="19749" y="326623"/>
                      <a:pt x="44280" y="326623"/>
                    </a:cubicBezTo>
                    <a:lnTo>
                      <a:pt x="217389" y="326623"/>
                    </a:lnTo>
                    <a:cubicBezTo>
                      <a:pt x="277714" y="326623"/>
                      <a:pt x="326623" y="277714"/>
                      <a:pt x="326623" y="217234"/>
                    </a:cubicBezTo>
                    <a:lnTo>
                      <a:pt x="326623" y="216000"/>
                    </a:lnTo>
                    <a:lnTo>
                      <a:pt x="188691" y="216000"/>
                    </a:lnTo>
                    <a:close/>
                  </a:path>
                </a:pathLst>
              </a:custGeom>
              <a:solidFill>
                <a:srgbClr val="293273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91" name="Forme libre : forme 90">
                <a:extLst>
                  <a:ext uri="{FF2B5EF4-FFF2-40B4-BE49-F238E27FC236}">
                    <a16:creationId xmlns:a16="http://schemas.microsoft.com/office/drawing/2014/main" id="{3CAAB161-3681-435D-E210-B90DD9C68A56}"/>
                  </a:ext>
                </a:extLst>
              </p:cNvPr>
              <p:cNvSpPr/>
              <p:nvPr/>
            </p:nvSpPr>
            <p:spPr>
              <a:xfrm>
                <a:off x="8606443" y="378901"/>
                <a:ext cx="326622" cy="326468"/>
              </a:xfrm>
              <a:custGeom>
                <a:avLst/>
                <a:gdLst>
                  <a:gd name="connsiteX0" fmla="*/ 137931 w 326622"/>
                  <a:gd name="connsiteY0" fmla="*/ 110623 h 326468"/>
                  <a:gd name="connsiteX1" fmla="*/ 68966 w 326622"/>
                  <a:gd name="connsiteY1" fmla="*/ 179589 h 326468"/>
                  <a:gd name="connsiteX2" fmla="*/ 146880 w 326622"/>
                  <a:gd name="connsiteY2" fmla="*/ 257503 h 326468"/>
                  <a:gd name="connsiteX3" fmla="*/ 215846 w 326622"/>
                  <a:gd name="connsiteY3" fmla="*/ 188537 h 326468"/>
                  <a:gd name="connsiteX4" fmla="*/ 215846 w 326622"/>
                  <a:gd name="connsiteY4" fmla="*/ 326469 h 326468"/>
                  <a:gd name="connsiteX5" fmla="*/ 217389 w 326622"/>
                  <a:gd name="connsiteY5" fmla="*/ 326469 h 326468"/>
                  <a:gd name="connsiteX6" fmla="*/ 326623 w 326622"/>
                  <a:gd name="connsiteY6" fmla="*/ 217080 h 326468"/>
                  <a:gd name="connsiteX7" fmla="*/ 326623 w 326622"/>
                  <a:gd name="connsiteY7" fmla="*/ 44280 h 326468"/>
                  <a:gd name="connsiteX8" fmla="*/ 282343 w 326622"/>
                  <a:gd name="connsiteY8" fmla="*/ 0 h 326468"/>
                  <a:gd name="connsiteX9" fmla="*/ 109234 w 326622"/>
                  <a:gd name="connsiteY9" fmla="*/ 0 h 326468"/>
                  <a:gd name="connsiteX10" fmla="*/ 0 w 326622"/>
                  <a:gd name="connsiteY10" fmla="*/ 109389 h 326468"/>
                  <a:gd name="connsiteX11" fmla="*/ 0 w 326622"/>
                  <a:gd name="connsiteY11" fmla="*/ 110623 h 326468"/>
                  <a:gd name="connsiteX12" fmla="*/ 137931 w 326622"/>
                  <a:gd name="connsiteY12" fmla="*/ 110623 h 326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6622" h="326468">
                    <a:moveTo>
                      <a:pt x="137931" y="110623"/>
                    </a:moveTo>
                    <a:lnTo>
                      <a:pt x="68966" y="179589"/>
                    </a:lnTo>
                    <a:lnTo>
                      <a:pt x="146880" y="257503"/>
                    </a:lnTo>
                    <a:lnTo>
                      <a:pt x="215846" y="188537"/>
                    </a:lnTo>
                    <a:lnTo>
                      <a:pt x="215846" y="326469"/>
                    </a:lnTo>
                    <a:lnTo>
                      <a:pt x="217389" y="326469"/>
                    </a:lnTo>
                    <a:cubicBezTo>
                      <a:pt x="277714" y="326469"/>
                      <a:pt x="326623" y="277560"/>
                      <a:pt x="326623" y="217080"/>
                    </a:cubicBezTo>
                    <a:lnTo>
                      <a:pt x="326623" y="44280"/>
                    </a:lnTo>
                    <a:cubicBezTo>
                      <a:pt x="326623" y="19749"/>
                      <a:pt x="306874" y="0"/>
                      <a:pt x="282343" y="0"/>
                    </a:cubicBezTo>
                    <a:lnTo>
                      <a:pt x="109234" y="0"/>
                    </a:lnTo>
                    <a:cubicBezTo>
                      <a:pt x="48909" y="0"/>
                      <a:pt x="0" y="48909"/>
                      <a:pt x="0" y="109389"/>
                    </a:cubicBezTo>
                    <a:lnTo>
                      <a:pt x="0" y="110623"/>
                    </a:lnTo>
                    <a:lnTo>
                      <a:pt x="137931" y="110623"/>
                    </a:lnTo>
                    <a:close/>
                  </a:path>
                </a:pathLst>
              </a:custGeom>
              <a:solidFill>
                <a:srgbClr val="E10814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  <p:grpSp>
          <p:nvGrpSpPr>
            <p:cNvPr id="73" name="Graphique 2">
              <a:extLst>
                <a:ext uri="{FF2B5EF4-FFF2-40B4-BE49-F238E27FC236}">
                  <a16:creationId xmlns:a16="http://schemas.microsoft.com/office/drawing/2014/main" id="{EE617C32-B1FD-4EB3-E95F-7CF4510DEA41}"/>
                </a:ext>
              </a:extLst>
            </p:cNvPr>
            <p:cNvGrpSpPr/>
            <p:nvPr/>
          </p:nvGrpSpPr>
          <p:grpSpPr>
            <a:xfrm>
              <a:off x="9043688" y="402043"/>
              <a:ext cx="984033" cy="372754"/>
              <a:chOff x="9043688" y="402043"/>
              <a:chExt cx="984033" cy="372754"/>
            </a:xfrm>
            <a:solidFill>
              <a:srgbClr val="010101"/>
            </a:solidFill>
          </p:grpSpPr>
          <p:grpSp>
            <p:nvGrpSpPr>
              <p:cNvPr id="74" name="Graphique 2">
                <a:extLst>
                  <a:ext uri="{FF2B5EF4-FFF2-40B4-BE49-F238E27FC236}">
                    <a16:creationId xmlns:a16="http://schemas.microsoft.com/office/drawing/2014/main" id="{E7802AF6-FEAB-088A-6B76-F20CA056E3D5}"/>
                  </a:ext>
                </a:extLst>
              </p:cNvPr>
              <p:cNvGrpSpPr/>
              <p:nvPr/>
            </p:nvGrpSpPr>
            <p:grpSpPr>
              <a:xfrm>
                <a:off x="9043688" y="423489"/>
                <a:ext cx="984033" cy="351308"/>
                <a:chOff x="9043688" y="423489"/>
                <a:chExt cx="984033" cy="351308"/>
              </a:xfrm>
              <a:solidFill>
                <a:srgbClr val="010101"/>
              </a:solidFill>
            </p:grpSpPr>
            <p:sp>
              <p:nvSpPr>
                <p:cNvPr id="76" name="Forme libre : forme 75">
                  <a:extLst>
                    <a:ext uri="{FF2B5EF4-FFF2-40B4-BE49-F238E27FC236}">
                      <a16:creationId xmlns:a16="http://schemas.microsoft.com/office/drawing/2014/main" id="{8CE84D11-F446-9B1A-69CC-49468626FD63}"/>
                    </a:ext>
                  </a:extLst>
                </p:cNvPr>
                <p:cNvSpPr/>
                <p:nvPr/>
              </p:nvSpPr>
              <p:spPr>
                <a:xfrm>
                  <a:off x="9043842" y="423489"/>
                  <a:ext cx="136388" cy="162617"/>
                </a:xfrm>
                <a:custGeom>
                  <a:avLst/>
                  <a:gdLst>
                    <a:gd name="connsiteX0" fmla="*/ 105531 w 136388"/>
                    <a:gd name="connsiteY0" fmla="*/ 77760 h 162617"/>
                    <a:gd name="connsiteX1" fmla="*/ 128829 w 136388"/>
                    <a:gd name="connsiteY1" fmla="*/ 43200 h 162617"/>
                    <a:gd name="connsiteX2" fmla="*/ 74366 w 136388"/>
                    <a:gd name="connsiteY2" fmla="*/ 0 h 162617"/>
                    <a:gd name="connsiteX3" fmla="*/ 0 w 136388"/>
                    <a:gd name="connsiteY3" fmla="*/ 0 h 162617"/>
                    <a:gd name="connsiteX4" fmla="*/ 0 w 136388"/>
                    <a:gd name="connsiteY4" fmla="*/ 162617 h 162617"/>
                    <a:gd name="connsiteX5" fmla="*/ 76834 w 136388"/>
                    <a:gd name="connsiteY5" fmla="*/ 162617 h 162617"/>
                    <a:gd name="connsiteX6" fmla="*/ 136389 w 136388"/>
                    <a:gd name="connsiteY6" fmla="*/ 117566 h 162617"/>
                    <a:gd name="connsiteX7" fmla="*/ 105686 w 136388"/>
                    <a:gd name="connsiteY7" fmla="*/ 77760 h 162617"/>
                    <a:gd name="connsiteX8" fmla="*/ 38880 w 136388"/>
                    <a:gd name="connsiteY8" fmla="*/ 30394 h 162617"/>
                    <a:gd name="connsiteX9" fmla="*/ 67114 w 136388"/>
                    <a:gd name="connsiteY9" fmla="*/ 30394 h 162617"/>
                    <a:gd name="connsiteX10" fmla="*/ 88869 w 136388"/>
                    <a:gd name="connsiteY10" fmla="*/ 47829 h 162617"/>
                    <a:gd name="connsiteX11" fmla="*/ 67114 w 136388"/>
                    <a:gd name="connsiteY11" fmla="*/ 65571 h 162617"/>
                    <a:gd name="connsiteX12" fmla="*/ 38880 w 136388"/>
                    <a:gd name="connsiteY12" fmla="*/ 65571 h 162617"/>
                    <a:gd name="connsiteX13" fmla="*/ 38880 w 136388"/>
                    <a:gd name="connsiteY13" fmla="*/ 30240 h 162617"/>
                    <a:gd name="connsiteX14" fmla="*/ 73131 w 136388"/>
                    <a:gd name="connsiteY14" fmla="*/ 131914 h 162617"/>
                    <a:gd name="connsiteX15" fmla="*/ 38880 w 136388"/>
                    <a:gd name="connsiteY15" fmla="*/ 131914 h 162617"/>
                    <a:gd name="connsiteX16" fmla="*/ 38880 w 136388"/>
                    <a:gd name="connsiteY16" fmla="*/ 92880 h 162617"/>
                    <a:gd name="connsiteX17" fmla="*/ 73131 w 136388"/>
                    <a:gd name="connsiteY17" fmla="*/ 92880 h 162617"/>
                    <a:gd name="connsiteX18" fmla="*/ 97354 w 136388"/>
                    <a:gd name="connsiteY18" fmla="*/ 112629 h 162617"/>
                    <a:gd name="connsiteX19" fmla="*/ 73131 w 136388"/>
                    <a:gd name="connsiteY19" fmla="*/ 131914 h 162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36388" h="162617">
                      <a:moveTo>
                        <a:pt x="105531" y="77760"/>
                      </a:moveTo>
                      <a:cubicBezTo>
                        <a:pt x="118337" y="71280"/>
                        <a:pt x="128829" y="60017"/>
                        <a:pt x="128829" y="43200"/>
                      </a:cubicBezTo>
                      <a:cubicBezTo>
                        <a:pt x="128829" y="19440"/>
                        <a:pt x="115097" y="0"/>
                        <a:pt x="74366" y="0"/>
                      </a:cubicBezTo>
                      <a:lnTo>
                        <a:pt x="0" y="0"/>
                      </a:lnTo>
                      <a:lnTo>
                        <a:pt x="0" y="162617"/>
                      </a:lnTo>
                      <a:lnTo>
                        <a:pt x="76834" y="162617"/>
                      </a:lnTo>
                      <a:cubicBezTo>
                        <a:pt x="119417" y="162617"/>
                        <a:pt x="136389" y="142869"/>
                        <a:pt x="136389" y="117566"/>
                      </a:cubicBezTo>
                      <a:cubicBezTo>
                        <a:pt x="136389" y="97046"/>
                        <a:pt x="120651" y="83777"/>
                        <a:pt x="105686" y="77760"/>
                      </a:cubicBezTo>
                      <a:close/>
                      <a:moveTo>
                        <a:pt x="38880" y="30394"/>
                      </a:moveTo>
                      <a:lnTo>
                        <a:pt x="67114" y="30394"/>
                      </a:lnTo>
                      <a:cubicBezTo>
                        <a:pt x="80383" y="30394"/>
                        <a:pt x="88869" y="36103"/>
                        <a:pt x="88869" y="47829"/>
                      </a:cubicBezTo>
                      <a:cubicBezTo>
                        <a:pt x="88869" y="59554"/>
                        <a:pt x="80383" y="65571"/>
                        <a:pt x="67114" y="65571"/>
                      </a:cubicBezTo>
                      <a:lnTo>
                        <a:pt x="38880" y="65571"/>
                      </a:lnTo>
                      <a:lnTo>
                        <a:pt x="38880" y="30240"/>
                      </a:lnTo>
                      <a:close/>
                      <a:moveTo>
                        <a:pt x="73131" y="131914"/>
                      </a:moveTo>
                      <a:lnTo>
                        <a:pt x="38880" y="131914"/>
                      </a:lnTo>
                      <a:lnTo>
                        <a:pt x="38880" y="92880"/>
                      </a:lnTo>
                      <a:lnTo>
                        <a:pt x="73131" y="92880"/>
                      </a:lnTo>
                      <a:cubicBezTo>
                        <a:pt x="87634" y="92880"/>
                        <a:pt x="97354" y="100903"/>
                        <a:pt x="97354" y="112629"/>
                      </a:cubicBezTo>
                      <a:cubicBezTo>
                        <a:pt x="97354" y="124354"/>
                        <a:pt x="87634" y="131914"/>
                        <a:pt x="73131" y="131914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77" name="Forme libre : forme 76">
                  <a:extLst>
                    <a:ext uri="{FF2B5EF4-FFF2-40B4-BE49-F238E27FC236}">
                      <a16:creationId xmlns:a16="http://schemas.microsoft.com/office/drawing/2014/main" id="{80793ECC-D294-C24C-6FF9-E5E3CD3A0424}"/>
                    </a:ext>
                  </a:extLst>
                </p:cNvPr>
                <p:cNvSpPr/>
                <p:nvPr/>
              </p:nvSpPr>
              <p:spPr>
                <a:xfrm>
                  <a:off x="9194271" y="460826"/>
                  <a:ext cx="121422" cy="128211"/>
                </a:xfrm>
                <a:custGeom>
                  <a:avLst/>
                  <a:gdLst>
                    <a:gd name="connsiteX0" fmla="*/ 54309 w 121422"/>
                    <a:gd name="connsiteY0" fmla="*/ 128211 h 128211"/>
                    <a:gd name="connsiteX1" fmla="*/ 91337 w 121422"/>
                    <a:gd name="connsiteY1" fmla="*/ 114171 h 128211"/>
                    <a:gd name="connsiteX2" fmla="*/ 121423 w 121422"/>
                    <a:gd name="connsiteY2" fmla="*/ 128211 h 128211"/>
                    <a:gd name="connsiteX3" fmla="*/ 121423 w 121422"/>
                    <a:gd name="connsiteY3" fmla="*/ 0 h 128211"/>
                    <a:gd name="connsiteX4" fmla="*/ 82851 w 121422"/>
                    <a:gd name="connsiteY4" fmla="*/ 0 h 128211"/>
                    <a:gd name="connsiteX5" fmla="*/ 82851 w 121422"/>
                    <a:gd name="connsiteY5" fmla="*/ 71589 h 128211"/>
                    <a:gd name="connsiteX6" fmla="*/ 60326 w 121422"/>
                    <a:gd name="connsiteY6" fmla="*/ 95349 h 128211"/>
                    <a:gd name="connsiteX7" fmla="*/ 38571 w 121422"/>
                    <a:gd name="connsiteY7" fmla="*/ 72360 h 128211"/>
                    <a:gd name="connsiteX8" fmla="*/ 38571 w 121422"/>
                    <a:gd name="connsiteY8" fmla="*/ 0 h 128211"/>
                    <a:gd name="connsiteX9" fmla="*/ 0 w 121422"/>
                    <a:gd name="connsiteY9" fmla="*/ 0 h 128211"/>
                    <a:gd name="connsiteX10" fmla="*/ 0 w 121422"/>
                    <a:gd name="connsiteY10" fmla="*/ 74983 h 128211"/>
                    <a:gd name="connsiteX11" fmla="*/ 54309 w 121422"/>
                    <a:gd name="connsiteY11" fmla="*/ 128057 h 1282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1422" h="128211">
                      <a:moveTo>
                        <a:pt x="54309" y="128211"/>
                      </a:moveTo>
                      <a:cubicBezTo>
                        <a:pt x="68349" y="128211"/>
                        <a:pt x="81309" y="122657"/>
                        <a:pt x="91337" y="114171"/>
                      </a:cubicBezTo>
                      <a:cubicBezTo>
                        <a:pt x="96274" y="123429"/>
                        <a:pt x="110623" y="128211"/>
                        <a:pt x="121423" y="128211"/>
                      </a:cubicBezTo>
                      <a:lnTo>
                        <a:pt x="121423" y="0"/>
                      </a:lnTo>
                      <a:lnTo>
                        <a:pt x="82851" y="0"/>
                      </a:lnTo>
                      <a:lnTo>
                        <a:pt x="82851" y="71589"/>
                      </a:lnTo>
                      <a:cubicBezTo>
                        <a:pt x="82851" y="85629"/>
                        <a:pt x="73903" y="95349"/>
                        <a:pt x="60326" y="95349"/>
                      </a:cubicBezTo>
                      <a:cubicBezTo>
                        <a:pt x="46749" y="95349"/>
                        <a:pt x="38571" y="86554"/>
                        <a:pt x="38571" y="72360"/>
                      </a:cubicBezTo>
                      <a:lnTo>
                        <a:pt x="38571" y="0"/>
                      </a:lnTo>
                      <a:lnTo>
                        <a:pt x="0" y="0"/>
                      </a:lnTo>
                      <a:lnTo>
                        <a:pt x="0" y="74983"/>
                      </a:lnTo>
                      <a:cubicBezTo>
                        <a:pt x="0" y="107074"/>
                        <a:pt x="19749" y="128057"/>
                        <a:pt x="54309" y="128057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78" name="Forme libre : forme 77">
                  <a:extLst>
                    <a:ext uri="{FF2B5EF4-FFF2-40B4-BE49-F238E27FC236}">
                      <a16:creationId xmlns:a16="http://schemas.microsoft.com/office/drawing/2014/main" id="{BA013C5A-2AE4-9497-C42C-F9E16C0693F7}"/>
                    </a:ext>
                  </a:extLst>
                </p:cNvPr>
                <p:cNvSpPr/>
                <p:nvPr/>
              </p:nvSpPr>
              <p:spPr>
                <a:xfrm>
                  <a:off x="9331122" y="457741"/>
                  <a:ext cx="111857" cy="131142"/>
                </a:xfrm>
                <a:custGeom>
                  <a:avLst/>
                  <a:gdLst>
                    <a:gd name="connsiteX0" fmla="*/ 111703 w 111857"/>
                    <a:gd name="connsiteY0" fmla="*/ 92263 h 131142"/>
                    <a:gd name="connsiteX1" fmla="*/ 62640 w 111857"/>
                    <a:gd name="connsiteY1" fmla="*/ 49680 h 131142"/>
                    <a:gd name="connsiteX2" fmla="*/ 43200 w 111857"/>
                    <a:gd name="connsiteY2" fmla="*/ 36103 h 131142"/>
                    <a:gd name="connsiteX3" fmla="*/ 58937 w 111857"/>
                    <a:gd name="connsiteY3" fmla="*/ 26383 h 131142"/>
                    <a:gd name="connsiteX4" fmla="*/ 89023 w 111857"/>
                    <a:gd name="connsiteY4" fmla="*/ 38571 h 131142"/>
                    <a:gd name="connsiteX5" fmla="*/ 91800 w 111857"/>
                    <a:gd name="connsiteY5" fmla="*/ 38571 h 131142"/>
                    <a:gd name="connsiteX6" fmla="*/ 108771 w 111857"/>
                    <a:gd name="connsiteY6" fmla="*/ 23606 h 131142"/>
                    <a:gd name="connsiteX7" fmla="*/ 108771 w 111857"/>
                    <a:gd name="connsiteY7" fmla="*/ 20829 h 131142"/>
                    <a:gd name="connsiteX8" fmla="*/ 56777 w 111857"/>
                    <a:gd name="connsiteY8" fmla="*/ 0 h 131142"/>
                    <a:gd name="connsiteX9" fmla="*/ 5246 w 111857"/>
                    <a:gd name="connsiteY9" fmla="*/ 37491 h 131142"/>
                    <a:gd name="connsiteX10" fmla="*/ 51531 w 111857"/>
                    <a:gd name="connsiteY10" fmla="*/ 77297 h 131142"/>
                    <a:gd name="connsiteX11" fmla="*/ 72977 w 111857"/>
                    <a:gd name="connsiteY11" fmla="*/ 93034 h 131142"/>
                    <a:gd name="connsiteX12" fmla="*/ 55543 w 111857"/>
                    <a:gd name="connsiteY12" fmla="*/ 104760 h 131142"/>
                    <a:gd name="connsiteX13" fmla="*/ 20211 w 111857"/>
                    <a:gd name="connsiteY13" fmla="*/ 88560 h 131142"/>
                    <a:gd name="connsiteX14" fmla="*/ 17434 w 111857"/>
                    <a:gd name="connsiteY14" fmla="*/ 88560 h 131142"/>
                    <a:gd name="connsiteX15" fmla="*/ 0 w 111857"/>
                    <a:gd name="connsiteY15" fmla="*/ 104297 h 131142"/>
                    <a:gd name="connsiteX16" fmla="*/ 0 w 111857"/>
                    <a:gd name="connsiteY16" fmla="*/ 107074 h 131142"/>
                    <a:gd name="connsiteX17" fmla="*/ 58011 w 111857"/>
                    <a:gd name="connsiteY17" fmla="*/ 131143 h 131142"/>
                    <a:gd name="connsiteX18" fmla="*/ 111857 w 111857"/>
                    <a:gd name="connsiteY18" fmla="*/ 92109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11857" h="131142">
                      <a:moveTo>
                        <a:pt x="111703" y="92263"/>
                      </a:moveTo>
                      <a:cubicBezTo>
                        <a:pt x="111703" y="64183"/>
                        <a:pt x="81463" y="56777"/>
                        <a:pt x="62640" y="49680"/>
                      </a:cubicBezTo>
                      <a:cubicBezTo>
                        <a:pt x="48600" y="44434"/>
                        <a:pt x="43200" y="41966"/>
                        <a:pt x="43200" y="36103"/>
                      </a:cubicBezTo>
                      <a:cubicBezTo>
                        <a:pt x="43200" y="30240"/>
                        <a:pt x="48446" y="26383"/>
                        <a:pt x="58937" y="26383"/>
                      </a:cubicBezTo>
                      <a:cubicBezTo>
                        <a:pt x="69429" y="26383"/>
                        <a:pt x="80228" y="30394"/>
                        <a:pt x="89023" y="38571"/>
                      </a:cubicBezTo>
                      <a:lnTo>
                        <a:pt x="91800" y="38571"/>
                      </a:lnTo>
                      <a:lnTo>
                        <a:pt x="108771" y="23606"/>
                      </a:lnTo>
                      <a:lnTo>
                        <a:pt x="108771" y="20829"/>
                      </a:lnTo>
                      <a:cubicBezTo>
                        <a:pt x="98280" y="7869"/>
                        <a:pt x="78994" y="0"/>
                        <a:pt x="56777" y="0"/>
                      </a:cubicBezTo>
                      <a:cubicBezTo>
                        <a:pt x="25766" y="0"/>
                        <a:pt x="5246" y="14811"/>
                        <a:pt x="5246" y="37491"/>
                      </a:cubicBezTo>
                      <a:cubicBezTo>
                        <a:pt x="5246" y="62486"/>
                        <a:pt x="30240" y="70200"/>
                        <a:pt x="51531" y="77297"/>
                      </a:cubicBezTo>
                      <a:cubicBezTo>
                        <a:pt x="63720" y="81617"/>
                        <a:pt x="72977" y="84549"/>
                        <a:pt x="72977" y="93034"/>
                      </a:cubicBezTo>
                      <a:cubicBezTo>
                        <a:pt x="72977" y="99977"/>
                        <a:pt x="66189" y="104760"/>
                        <a:pt x="55543" y="104760"/>
                      </a:cubicBezTo>
                      <a:cubicBezTo>
                        <a:pt x="41503" y="104760"/>
                        <a:pt x="27771" y="97046"/>
                        <a:pt x="20211" y="88560"/>
                      </a:cubicBezTo>
                      <a:lnTo>
                        <a:pt x="17434" y="88560"/>
                      </a:lnTo>
                      <a:lnTo>
                        <a:pt x="0" y="104297"/>
                      </a:lnTo>
                      <a:lnTo>
                        <a:pt x="0" y="107074"/>
                      </a:lnTo>
                      <a:cubicBezTo>
                        <a:pt x="12034" y="121577"/>
                        <a:pt x="32709" y="131143"/>
                        <a:pt x="58011" y="131143"/>
                      </a:cubicBezTo>
                      <a:cubicBezTo>
                        <a:pt x="89331" y="131143"/>
                        <a:pt x="111857" y="116640"/>
                        <a:pt x="111857" y="92109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79" name="Forme libre : forme 78">
                  <a:extLst>
                    <a:ext uri="{FF2B5EF4-FFF2-40B4-BE49-F238E27FC236}">
                      <a16:creationId xmlns:a16="http://schemas.microsoft.com/office/drawing/2014/main" id="{D089CC04-BFB2-E701-7FE6-3FD2E06423ED}"/>
                    </a:ext>
                  </a:extLst>
                </p:cNvPr>
                <p:cNvSpPr/>
                <p:nvPr/>
              </p:nvSpPr>
              <p:spPr>
                <a:xfrm>
                  <a:off x="9459179" y="460826"/>
                  <a:ext cx="38571" cy="125125"/>
                </a:xfrm>
                <a:custGeom>
                  <a:avLst/>
                  <a:gdLst>
                    <a:gd name="connsiteX0" fmla="*/ 0 w 38571"/>
                    <a:gd name="connsiteY0" fmla="*/ 0 h 125125"/>
                    <a:gd name="connsiteX1" fmla="*/ 38571 w 38571"/>
                    <a:gd name="connsiteY1" fmla="*/ 0 h 125125"/>
                    <a:gd name="connsiteX2" fmla="*/ 38571 w 38571"/>
                    <a:gd name="connsiteY2" fmla="*/ 125126 h 125125"/>
                    <a:gd name="connsiteX3" fmla="*/ 0 w 38571"/>
                    <a:gd name="connsiteY3" fmla="*/ 125126 h 125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571" h="125125">
                      <a:moveTo>
                        <a:pt x="0" y="0"/>
                      </a:moveTo>
                      <a:lnTo>
                        <a:pt x="38571" y="0"/>
                      </a:lnTo>
                      <a:lnTo>
                        <a:pt x="38571" y="125126"/>
                      </a:lnTo>
                      <a:lnTo>
                        <a:pt x="0" y="125126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80" name="Forme libre : forme 79">
                  <a:extLst>
                    <a:ext uri="{FF2B5EF4-FFF2-40B4-BE49-F238E27FC236}">
                      <a16:creationId xmlns:a16="http://schemas.microsoft.com/office/drawing/2014/main" id="{00BDB16D-9A59-1D70-A648-781331922819}"/>
                    </a:ext>
                  </a:extLst>
                </p:cNvPr>
                <p:cNvSpPr/>
                <p:nvPr/>
              </p:nvSpPr>
              <p:spPr>
                <a:xfrm>
                  <a:off x="9519814" y="457895"/>
                  <a:ext cx="123891" cy="128057"/>
                </a:xfrm>
                <a:custGeom>
                  <a:avLst/>
                  <a:gdLst>
                    <a:gd name="connsiteX0" fmla="*/ 38880 w 123891"/>
                    <a:gd name="connsiteY0" fmla="*/ 56777 h 128057"/>
                    <a:gd name="connsiteX1" fmla="*/ 62331 w 123891"/>
                    <a:gd name="connsiteY1" fmla="*/ 32709 h 128057"/>
                    <a:gd name="connsiteX2" fmla="*/ 85166 w 123891"/>
                    <a:gd name="connsiteY2" fmla="*/ 56777 h 128057"/>
                    <a:gd name="connsiteX3" fmla="*/ 85166 w 123891"/>
                    <a:gd name="connsiteY3" fmla="*/ 128057 h 128057"/>
                    <a:gd name="connsiteX4" fmla="*/ 123891 w 123891"/>
                    <a:gd name="connsiteY4" fmla="*/ 128057 h 128057"/>
                    <a:gd name="connsiteX5" fmla="*/ 123891 w 123891"/>
                    <a:gd name="connsiteY5" fmla="*/ 54000 h 128057"/>
                    <a:gd name="connsiteX6" fmla="*/ 70817 w 123891"/>
                    <a:gd name="connsiteY6" fmla="*/ 0 h 128057"/>
                    <a:gd name="connsiteX7" fmla="*/ 30549 w 123891"/>
                    <a:gd name="connsiteY7" fmla="*/ 14040 h 128057"/>
                    <a:gd name="connsiteX8" fmla="*/ 0 w 123891"/>
                    <a:gd name="connsiteY8" fmla="*/ 0 h 128057"/>
                    <a:gd name="connsiteX9" fmla="*/ 0 w 123891"/>
                    <a:gd name="connsiteY9" fmla="*/ 128057 h 128057"/>
                    <a:gd name="connsiteX10" fmla="*/ 38726 w 123891"/>
                    <a:gd name="connsiteY10" fmla="*/ 128057 h 128057"/>
                    <a:gd name="connsiteX11" fmla="*/ 38726 w 123891"/>
                    <a:gd name="connsiteY11" fmla="*/ 56777 h 128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3891" h="128057">
                      <a:moveTo>
                        <a:pt x="38880" y="56777"/>
                      </a:moveTo>
                      <a:cubicBezTo>
                        <a:pt x="38880" y="42737"/>
                        <a:pt x="47829" y="32709"/>
                        <a:pt x="62331" y="32709"/>
                      </a:cubicBezTo>
                      <a:cubicBezTo>
                        <a:pt x="76834" y="32709"/>
                        <a:pt x="85166" y="42737"/>
                        <a:pt x="85166" y="56777"/>
                      </a:cubicBezTo>
                      <a:lnTo>
                        <a:pt x="85166" y="128057"/>
                      </a:lnTo>
                      <a:lnTo>
                        <a:pt x="123891" y="128057"/>
                      </a:lnTo>
                      <a:lnTo>
                        <a:pt x="123891" y="54000"/>
                      </a:lnTo>
                      <a:cubicBezTo>
                        <a:pt x="123891" y="21291"/>
                        <a:pt x="102600" y="0"/>
                        <a:pt x="70817" y="0"/>
                      </a:cubicBezTo>
                      <a:cubicBezTo>
                        <a:pt x="54617" y="0"/>
                        <a:pt x="40731" y="5554"/>
                        <a:pt x="30549" y="14040"/>
                      </a:cubicBezTo>
                      <a:cubicBezTo>
                        <a:pt x="25611" y="4783"/>
                        <a:pt x="11571" y="0"/>
                        <a:pt x="0" y="0"/>
                      </a:cubicBezTo>
                      <a:lnTo>
                        <a:pt x="0" y="128057"/>
                      </a:lnTo>
                      <a:lnTo>
                        <a:pt x="38726" y="128057"/>
                      </a:lnTo>
                      <a:lnTo>
                        <a:pt x="38726" y="56777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81" name="Forme libre : forme 80">
                  <a:extLst>
                    <a:ext uri="{FF2B5EF4-FFF2-40B4-BE49-F238E27FC236}">
                      <a16:creationId xmlns:a16="http://schemas.microsoft.com/office/drawing/2014/main" id="{6A533433-B9CA-4826-1FE2-CB8E3773C234}"/>
                    </a:ext>
                  </a:extLst>
                </p:cNvPr>
                <p:cNvSpPr/>
                <p:nvPr/>
              </p:nvSpPr>
              <p:spPr>
                <a:xfrm>
                  <a:off x="9657899" y="457895"/>
                  <a:ext cx="133611" cy="131142"/>
                </a:xfrm>
                <a:custGeom>
                  <a:avLst/>
                  <a:gdLst>
                    <a:gd name="connsiteX0" fmla="*/ 70971 w 133611"/>
                    <a:gd name="connsiteY0" fmla="*/ 131143 h 131142"/>
                    <a:gd name="connsiteX1" fmla="*/ 127749 w 133611"/>
                    <a:gd name="connsiteY1" fmla="*/ 108309 h 131142"/>
                    <a:gd name="connsiteX2" fmla="*/ 127749 w 133611"/>
                    <a:gd name="connsiteY2" fmla="*/ 105531 h 131142"/>
                    <a:gd name="connsiteX3" fmla="*/ 110314 w 133611"/>
                    <a:gd name="connsiteY3" fmla="*/ 88714 h 131142"/>
                    <a:gd name="connsiteX4" fmla="*/ 107537 w 133611"/>
                    <a:gd name="connsiteY4" fmla="*/ 88714 h 131142"/>
                    <a:gd name="connsiteX5" fmla="*/ 72823 w 133611"/>
                    <a:gd name="connsiteY5" fmla="*/ 102446 h 131142"/>
                    <a:gd name="connsiteX6" fmla="*/ 37491 w 133611"/>
                    <a:gd name="connsiteY6" fmla="*/ 74983 h 131142"/>
                    <a:gd name="connsiteX7" fmla="*/ 132840 w 133611"/>
                    <a:gd name="connsiteY7" fmla="*/ 74983 h 131142"/>
                    <a:gd name="connsiteX8" fmla="*/ 133611 w 133611"/>
                    <a:gd name="connsiteY8" fmla="*/ 64800 h 131142"/>
                    <a:gd name="connsiteX9" fmla="*/ 67269 w 133611"/>
                    <a:gd name="connsiteY9" fmla="*/ 0 h 131142"/>
                    <a:gd name="connsiteX10" fmla="*/ 0 w 133611"/>
                    <a:gd name="connsiteY10" fmla="*/ 65726 h 131142"/>
                    <a:gd name="connsiteX11" fmla="*/ 70971 w 133611"/>
                    <a:gd name="connsiteY11" fmla="*/ 130989 h 131142"/>
                    <a:gd name="connsiteX12" fmla="*/ 66960 w 133611"/>
                    <a:gd name="connsiteY12" fmla="*/ 27309 h 131142"/>
                    <a:gd name="connsiteX13" fmla="*/ 96429 w 133611"/>
                    <a:gd name="connsiteY13" fmla="*/ 55080 h 131142"/>
                    <a:gd name="connsiteX14" fmla="*/ 37183 w 133611"/>
                    <a:gd name="connsiteY14" fmla="*/ 55080 h 131142"/>
                    <a:gd name="connsiteX15" fmla="*/ 66960 w 133611"/>
                    <a:gd name="connsiteY15" fmla="*/ 27309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33611" h="131142">
                      <a:moveTo>
                        <a:pt x="70971" y="131143"/>
                      </a:moveTo>
                      <a:cubicBezTo>
                        <a:pt x="90720" y="131143"/>
                        <a:pt x="113708" y="124817"/>
                        <a:pt x="127749" y="108309"/>
                      </a:cubicBezTo>
                      <a:lnTo>
                        <a:pt x="127749" y="105531"/>
                      </a:lnTo>
                      <a:lnTo>
                        <a:pt x="110314" y="88714"/>
                      </a:lnTo>
                      <a:lnTo>
                        <a:pt x="107537" y="88714"/>
                      </a:lnTo>
                      <a:cubicBezTo>
                        <a:pt x="99206" y="97663"/>
                        <a:pt x="86091" y="102446"/>
                        <a:pt x="72823" y="102446"/>
                      </a:cubicBezTo>
                      <a:cubicBezTo>
                        <a:pt x="55388" y="102446"/>
                        <a:pt x="39806" y="93651"/>
                        <a:pt x="37491" y="74983"/>
                      </a:cubicBezTo>
                      <a:lnTo>
                        <a:pt x="132840" y="74983"/>
                      </a:lnTo>
                      <a:cubicBezTo>
                        <a:pt x="133303" y="71743"/>
                        <a:pt x="133611" y="68503"/>
                        <a:pt x="133611" y="64800"/>
                      </a:cubicBezTo>
                      <a:cubicBezTo>
                        <a:pt x="133611" y="27000"/>
                        <a:pt x="107074" y="0"/>
                        <a:pt x="67269" y="0"/>
                      </a:cubicBezTo>
                      <a:cubicBezTo>
                        <a:pt x="27463" y="0"/>
                        <a:pt x="0" y="27463"/>
                        <a:pt x="0" y="65726"/>
                      </a:cubicBezTo>
                      <a:cubicBezTo>
                        <a:pt x="0" y="108463"/>
                        <a:pt x="33480" y="130989"/>
                        <a:pt x="70971" y="130989"/>
                      </a:cubicBezTo>
                      <a:close/>
                      <a:moveTo>
                        <a:pt x="66960" y="27309"/>
                      </a:moveTo>
                      <a:cubicBezTo>
                        <a:pt x="83160" y="27309"/>
                        <a:pt x="95040" y="37337"/>
                        <a:pt x="96429" y="55080"/>
                      </a:cubicBezTo>
                      <a:lnTo>
                        <a:pt x="37183" y="55080"/>
                      </a:lnTo>
                      <a:cubicBezTo>
                        <a:pt x="38417" y="37800"/>
                        <a:pt x="50451" y="27309"/>
                        <a:pt x="66960" y="27309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82" name="Forme libre : forme 81">
                  <a:extLst>
                    <a:ext uri="{FF2B5EF4-FFF2-40B4-BE49-F238E27FC236}">
                      <a16:creationId xmlns:a16="http://schemas.microsoft.com/office/drawing/2014/main" id="{D3175FC3-5475-3333-909B-1B4A0D3BD5A9}"/>
                    </a:ext>
                  </a:extLst>
                </p:cNvPr>
                <p:cNvSpPr/>
                <p:nvPr/>
              </p:nvSpPr>
              <p:spPr>
                <a:xfrm>
                  <a:off x="9797528" y="457741"/>
                  <a:ext cx="111857" cy="131142"/>
                </a:xfrm>
                <a:custGeom>
                  <a:avLst/>
                  <a:gdLst>
                    <a:gd name="connsiteX0" fmla="*/ 62640 w 111857"/>
                    <a:gd name="connsiteY0" fmla="*/ 49680 h 131142"/>
                    <a:gd name="connsiteX1" fmla="*/ 43200 w 111857"/>
                    <a:gd name="connsiteY1" fmla="*/ 36103 h 131142"/>
                    <a:gd name="connsiteX2" fmla="*/ 58937 w 111857"/>
                    <a:gd name="connsiteY2" fmla="*/ 26383 h 131142"/>
                    <a:gd name="connsiteX3" fmla="*/ 89023 w 111857"/>
                    <a:gd name="connsiteY3" fmla="*/ 38571 h 131142"/>
                    <a:gd name="connsiteX4" fmla="*/ 91800 w 111857"/>
                    <a:gd name="connsiteY4" fmla="*/ 38571 h 131142"/>
                    <a:gd name="connsiteX5" fmla="*/ 108771 w 111857"/>
                    <a:gd name="connsiteY5" fmla="*/ 23606 h 131142"/>
                    <a:gd name="connsiteX6" fmla="*/ 108771 w 111857"/>
                    <a:gd name="connsiteY6" fmla="*/ 20829 h 131142"/>
                    <a:gd name="connsiteX7" fmla="*/ 56777 w 111857"/>
                    <a:gd name="connsiteY7" fmla="*/ 0 h 131142"/>
                    <a:gd name="connsiteX8" fmla="*/ 5246 w 111857"/>
                    <a:gd name="connsiteY8" fmla="*/ 37491 h 131142"/>
                    <a:gd name="connsiteX9" fmla="*/ 51531 w 111857"/>
                    <a:gd name="connsiteY9" fmla="*/ 77297 h 131142"/>
                    <a:gd name="connsiteX10" fmla="*/ 72977 w 111857"/>
                    <a:gd name="connsiteY10" fmla="*/ 93034 h 131142"/>
                    <a:gd name="connsiteX11" fmla="*/ 55543 w 111857"/>
                    <a:gd name="connsiteY11" fmla="*/ 104760 h 131142"/>
                    <a:gd name="connsiteX12" fmla="*/ 20212 w 111857"/>
                    <a:gd name="connsiteY12" fmla="*/ 88560 h 131142"/>
                    <a:gd name="connsiteX13" fmla="*/ 17434 w 111857"/>
                    <a:gd name="connsiteY13" fmla="*/ 88560 h 131142"/>
                    <a:gd name="connsiteX14" fmla="*/ 0 w 111857"/>
                    <a:gd name="connsiteY14" fmla="*/ 104297 h 131142"/>
                    <a:gd name="connsiteX15" fmla="*/ 0 w 111857"/>
                    <a:gd name="connsiteY15" fmla="*/ 107074 h 131142"/>
                    <a:gd name="connsiteX16" fmla="*/ 58011 w 111857"/>
                    <a:gd name="connsiteY16" fmla="*/ 131143 h 131142"/>
                    <a:gd name="connsiteX17" fmla="*/ 111857 w 111857"/>
                    <a:gd name="connsiteY17" fmla="*/ 92109 h 131142"/>
                    <a:gd name="connsiteX18" fmla="*/ 62794 w 111857"/>
                    <a:gd name="connsiteY18" fmla="*/ 49526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11857" h="131142">
                      <a:moveTo>
                        <a:pt x="62640" y="49680"/>
                      </a:moveTo>
                      <a:cubicBezTo>
                        <a:pt x="48600" y="44434"/>
                        <a:pt x="43200" y="41966"/>
                        <a:pt x="43200" y="36103"/>
                      </a:cubicBezTo>
                      <a:cubicBezTo>
                        <a:pt x="43200" y="30240"/>
                        <a:pt x="48446" y="26383"/>
                        <a:pt x="58937" y="26383"/>
                      </a:cubicBezTo>
                      <a:cubicBezTo>
                        <a:pt x="69429" y="26383"/>
                        <a:pt x="80229" y="30394"/>
                        <a:pt x="89023" y="38571"/>
                      </a:cubicBezTo>
                      <a:lnTo>
                        <a:pt x="91800" y="38571"/>
                      </a:lnTo>
                      <a:lnTo>
                        <a:pt x="108771" y="23606"/>
                      </a:lnTo>
                      <a:lnTo>
                        <a:pt x="108771" y="20829"/>
                      </a:lnTo>
                      <a:cubicBezTo>
                        <a:pt x="98280" y="7869"/>
                        <a:pt x="78994" y="0"/>
                        <a:pt x="56777" y="0"/>
                      </a:cubicBezTo>
                      <a:cubicBezTo>
                        <a:pt x="25766" y="0"/>
                        <a:pt x="5246" y="14811"/>
                        <a:pt x="5246" y="37491"/>
                      </a:cubicBezTo>
                      <a:cubicBezTo>
                        <a:pt x="5246" y="62486"/>
                        <a:pt x="30240" y="70200"/>
                        <a:pt x="51531" y="77297"/>
                      </a:cubicBezTo>
                      <a:cubicBezTo>
                        <a:pt x="63720" y="81617"/>
                        <a:pt x="72977" y="84549"/>
                        <a:pt x="72977" y="93034"/>
                      </a:cubicBezTo>
                      <a:cubicBezTo>
                        <a:pt x="72977" y="99977"/>
                        <a:pt x="66189" y="104760"/>
                        <a:pt x="55543" y="104760"/>
                      </a:cubicBezTo>
                      <a:cubicBezTo>
                        <a:pt x="41503" y="104760"/>
                        <a:pt x="27771" y="97046"/>
                        <a:pt x="20212" y="88560"/>
                      </a:cubicBezTo>
                      <a:lnTo>
                        <a:pt x="17434" y="88560"/>
                      </a:lnTo>
                      <a:lnTo>
                        <a:pt x="0" y="104297"/>
                      </a:lnTo>
                      <a:lnTo>
                        <a:pt x="0" y="107074"/>
                      </a:lnTo>
                      <a:cubicBezTo>
                        <a:pt x="12034" y="121577"/>
                        <a:pt x="32709" y="131143"/>
                        <a:pt x="58011" y="131143"/>
                      </a:cubicBezTo>
                      <a:cubicBezTo>
                        <a:pt x="89331" y="131143"/>
                        <a:pt x="111857" y="116640"/>
                        <a:pt x="111857" y="92109"/>
                      </a:cubicBezTo>
                      <a:cubicBezTo>
                        <a:pt x="111857" y="64029"/>
                        <a:pt x="81617" y="56623"/>
                        <a:pt x="62794" y="49526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83" name="Forme libre : forme 82">
                  <a:extLst>
                    <a:ext uri="{FF2B5EF4-FFF2-40B4-BE49-F238E27FC236}">
                      <a16:creationId xmlns:a16="http://schemas.microsoft.com/office/drawing/2014/main" id="{5006F4BE-B0F9-8909-00F5-D12383CD4E3A}"/>
                    </a:ext>
                  </a:extLst>
                </p:cNvPr>
                <p:cNvSpPr/>
                <p:nvPr/>
              </p:nvSpPr>
              <p:spPr>
                <a:xfrm>
                  <a:off x="9915865" y="457741"/>
                  <a:ext cx="111857" cy="131142"/>
                </a:xfrm>
                <a:custGeom>
                  <a:avLst/>
                  <a:gdLst>
                    <a:gd name="connsiteX0" fmla="*/ 62640 w 111857"/>
                    <a:gd name="connsiteY0" fmla="*/ 49680 h 131142"/>
                    <a:gd name="connsiteX1" fmla="*/ 43200 w 111857"/>
                    <a:gd name="connsiteY1" fmla="*/ 36103 h 131142"/>
                    <a:gd name="connsiteX2" fmla="*/ 58937 w 111857"/>
                    <a:gd name="connsiteY2" fmla="*/ 26383 h 131142"/>
                    <a:gd name="connsiteX3" fmla="*/ 89023 w 111857"/>
                    <a:gd name="connsiteY3" fmla="*/ 38571 h 131142"/>
                    <a:gd name="connsiteX4" fmla="*/ 91800 w 111857"/>
                    <a:gd name="connsiteY4" fmla="*/ 38571 h 131142"/>
                    <a:gd name="connsiteX5" fmla="*/ 108771 w 111857"/>
                    <a:gd name="connsiteY5" fmla="*/ 23606 h 131142"/>
                    <a:gd name="connsiteX6" fmla="*/ 108771 w 111857"/>
                    <a:gd name="connsiteY6" fmla="*/ 20829 h 131142"/>
                    <a:gd name="connsiteX7" fmla="*/ 56777 w 111857"/>
                    <a:gd name="connsiteY7" fmla="*/ 0 h 131142"/>
                    <a:gd name="connsiteX8" fmla="*/ 5246 w 111857"/>
                    <a:gd name="connsiteY8" fmla="*/ 37491 h 131142"/>
                    <a:gd name="connsiteX9" fmla="*/ 51531 w 111857"/>
                    <a:gd name="connsiteY9" fmla="*/ 77297 h 131142"/>
                    <a:gd name="connsiteX10" fmla="*/ 72977 w 111857"/>
                    <a:gd name="connsiteY10" fmla="*/ 93034 h 131142"/>
                    <a:gd name="connsiteX11" fmla="*/ 55543 w 111857"/>
                    <a:gd name="connsiteY11" fmla="*/ 104760 h 131142"/>
                    <a:gd name="connsiteX12" fmla="*/ 20211 w 111857"/>
                    <a:gd name="connsiteY12" fmla="*/ 88560 h 131142"/>
                    <a:gd name="connsiteX13" fmla="*/ 17434 w 111857"/>
                    <a:gd name="connsiteY13" fmla="*/ 88560 h 131142"/>
                    <a:gd name="connsiteX14" fmla="*/ 0 w 111857"/>
                    <a:gd name="connsiteY14" fmla="*/ 104297 h 131142"/>
                    <a:gd name="connsiteX15" fmla="*/ 0 w 111857"/>
                    <a:gd name="connsiteY15" fmla="*/ 107074 h 131142"/>
                    <a:gd name="connsiteX16" fmla="*/ 58011 w 111857"/>
                    <a:gd name="connsiteY16" fmla="*/ 131143 h 131142"/>
                    <a:gd name="connsiteX17" fmla="*/ 111857 w 111857"/>
                    <a:gd name="connsiteY17" fmla="*/ 92109 h 131142"/>
                    <a:gd name="connsiteX18" fmla="*/ 62794 w 111857"/>
                    <a:gd name="connsiteY18" fmla="*/ 49526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11857" h="131142">
                      <a:moveTo>
                        <a:pt x="62640" y="49680"/>
                      </a:moveTo>
                      <a:cubicBezTo>
                        <a:pt x="48600" y="44434"/>
                        <a:pt x="43200" y="41966"/>
                        <a:pt x="43200" y="36103"/>
                      </a:cubicBezTo>
                      <a:cubicBezTo>
                        <a:pt x="43200" y="30240"/>
                        <a:pt x="48446" y="26383"/>
                        <a:pt x="58937" y="26383"/>
                      </a:cubicBezTo>
                      <a:cubicBezTo>
                        <a:pt x="69429" y="26383"/>
                        <a:pt x="80228" y="30394"/>
                        <a:pt x="89023" y="38571"/>
                      </a:cubicBezTo>
                      <a:lnTo>
                        <a:pt x="91800" y="38571"/>
                      </a:lnTo>
                      <a:lnTo>
                        <a:pt x="108771" y="23606"/>
                      </a:lnTo>
                      <a:lnTo>
                        <a:pt x="108771" y="20829"/>
                      </a:lnTo>
                      <a:cubicBezTo>
                        <a:pt x="98280" y="7869"/>
                        <a:pt x="78994" y="0"/>
                        <a:pt x="56777" y="0"/>
                      </a:cubicBezTo>
                      <a:cubicBezTo>
                        <a:pt x="25766" y="0"/>
                        <a:pt x="5246" y="14811"/>
                        <a:pt x="5246" y="37491"/>
                      </a:cubicBezTo>
                      <a:cubicBezTo>
                        <a:pt x="5246" y="62486"/>
                        <a:pt x="30240" y="70200"/>
                        <a:pt x="51531" y="77297"/>
                      </a:cubicBezTo>
                      <a:cubicBezTo>
                        <a:pt x="63720" y="81617"/>
                        <a:pt x="72977" y="84549"/>
                        <a:pt x="72977" y="93034"/>
                      </a:cubicBezTo>
                      <a:cubicBezTo>
                        <a:pt x="72977" y="99977"/>
                        <a:pt x="66188" y="104760"/>
                        <a:pt x="55543" y="104760"/>
                      </a:cubicBezTo>
                      <a:cubicBezTo>
                        <a:pt x="41503" y="104760"/>
                        <a:pt x="27771" y="97046"/>
                        <a:pt x="20211" y="88560"/>
                      </a:cubicBezTo>
                      <a:lnTo>
                        <a:pt x="17434" y="88560"/>
                      </a:lnTo>
                      <a:lnTo>
                        <a:pt x="0" y="104297"/>
                      </a:lnTo>
                      <a:lnTo>
                        <a:pt x="0" y="107074"/>
                      </a:lnTo>
                      <a:cubicBezTo>
                        <a:pt x="12034" y="121577"/>
                        <a:pt x="32708" y="131143"/>
                        <a:pt x="58011" y="131143"/>
                      </a:cubicBezTo>
                      <a:cubicBezTo>
                        <a:pt x="89331" y="131143"/>
                        <a:pt x="111857" y="116640"/>
                        <a:pt x="111857" y="92109"/>
                      </a:cubicBezTo>
                      <a:cubicBezTo>
                        <a:pt x="111857" y="64029"/>
                        <a:pt x="81617" y="56623"/>
                        <a:pt x="62794" y="49526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84" name="Forme libre : forme 83">
                  <a:extLst>
                    <a:ext uri="{FF2B5EF4-FFF2-40B4-BE49-F238E27FC236}">
                      <a16:creationId xmlns:a16="http://schemas.microsoft.com/office/drawing/2014/main" id="{80FECAE0-3D53-40D0-3FCD-A01DABC1AED7}"/>
                    </a:ext>
                  </a:extLst>
                </p:cNvPr>
                <p:cNvSpPr/>
                <p:nvPr/>
              </p:nvSpPr>
              <p:spPr>
                <a:xfrm>
                  <a:off x="9043688" y="609249"/>
                  <a:ext cx="113554" cy="162617"/>
                </a:xfrm>
                <a:custGeom>
                  <a:avLst/>
                  <a:gdLst>
                    <a:gd name="connsiteX0" fmla="*/ 0 w 113554"/>
                    <a:gd name="connsiteY0" fmla="*/ 162617 h 162617"/>
                    <a:gd name="connsiteX1" fmla="*/ 39034 w 113554"/>
                    <a:gd name="connsiteY1" fmla="*/ 162617 h 162617"/>
                    <a:gd name="connsiteX2" fmla="*/ 39034 w 113554"/>
                    <a:gd name="connsiteY2" fmla="*/ 97046 h 162617"/>
                    <a:gd name="connsiteX3" fmla="*/ 96120 w 113554"/>
                    <a:gd name="connsiteY3" fmla="*/ 97046 h 162617"/>
                    <a:gd name="connsiteX4" fmla="*/ 96120 w 113554"/>
                    <a:gd name="connsiteY4" fmla="*/ 66806 h 162617"/>
                    <a:gd name="connsiteX5" fmla="*/ 39034 w 113554"/>
                    <a:gd name="connsiteY5" fmla="*/ 66806 h 162617"/>
                    <a:gd name="connsiteX6" fmla="*/ 39034 w 113554"/>
                    <a:gd name="connsiteY6" fmla="*/ 31937 h 162617"/>
                    <a:gd name="connsiteX7" fmla="*/ 113554 w 113554"/>
                    <a:gd name="connsiteY7" fmla="*/ 31937 h 162617"/>
                    <a:gd name="connsiteX8" fmla="*/ 113554 w 113554"/>
                    <a:gd name="connsiteY8" fmla="*/ 0 h 162617"/>
                    <a:gd name="connsiteX9" fmla="*/ 0 w 113554"/>
                    <a:gd name="connsiteY9" fmla="*/ 0 h 162617"/>
                    <a:gd name="connsiteX10" fmla="*/ 0 w 113554"/>
                    <a:gd name="connsiteY10" fmla="*/ 162617 h 162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3554" h="162617">
                      <a:moveTo>
                        <a:pt x="0" y="162617"/>
                      </a:moveTo>
                      <a:lnTo>
                        <a:pt x="39034" y="162617"/>
                      </a:lnTo>
                      <a:lnTo>
                        <a:pt x="39034" y="97046"/>
                      </a:lnTo>
                      <a:lnTo>
                        <a:pt x="96120" y="97046"/>
                      </a:lnTo>
                      <a:lnTo>
                        <a:pt x="96120" y="66806"/>
                      </a:lnTo>
                      <a:lnTo>
                        <a:pt x="39034" y="66806"/>
                      </a:lnTo>
                      <a:lnTo>
                        <a:pt x="39034" y="31937"/>
                      </a:lnTo>
                      <a:lnTo>
                        <a:pt x="113554" y="31937"/>
                      </a:lnTo>
                      <a:lnTo>
                        <a:pt x="113554" y="0"/>
                      </a:lnTo>
                      <a:lnTo>
                        <a:pt x="0" y="0"/>
                      </a:lnTo>
                      <a:lnTo>
                        <a:pt x="0" y="162617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85" name="Forme libre : forme 84">
                  <a:extLst>
                    <a:ext uri="{FF2B5EF4-FFF2-40B4-BE49-F238E27FC236}">
                      <a16:creationId xmlns:a16="http://schemas.microsoft.com/office/drawing/2014/main" id="{FEBA9ADE-4821-7AC8-4FFB-BBB8E71FADC1}"/>
                    </a:ext>
                  </a:extLst>
                </p:cNvPr>
                <p:cNvSpPr/>
                <p:nvPr/>
              </p:nvSpPr>
              <p:spPr>
                <a:xfrm>
                  <a:off x="9174831" y="643655"/>
                  <a:ext cx="89639" cy="128057"/>
                </a:xfrm>
                <a:custGeom>
                  <a:avLst/>
                  <a:gdLst>
                    <a:gd name="connsiteX0" fmla="*/ 88251 w 89639"/>
                    <a:gd name="connsiteY0" fmla="*/ 5246 h 128057"/>
                    <a:gd name="connsiteX1" fmla="*/ 65263 w 89639"/>
                    <a:gd name="connsiteY1" fmla="*/ 0 h 128057"/>
                    <a:gd name="connsiteX2" fmla="*/ 29314 w 89639"/>
                    <a:gd name="connsiteY2" fmla="*/ 15583 h 128057"/>
                    <a:gd name="connsiteX3" fmla="*/ 0 w 89639"/>
                    <a:gd name="connsiteY3" fmla="*/ 0 h 128057"/>
                    <a:gd name="connsiteX4" fmla="*/ 0 w 89639"/>
                    <a:gd name="connsiteY4" fmla="*/ 128057 h 128057"/>
                    <a:gd name="connsiteX5" fmla="*/ 38571 w 89639"/>
                    <a:gd name="connsiteY5" fmla="*/ 128057 h 128057"/>
                    <a:gd name="connsiteX6" fmla="*/ 38571 w 89639"/>
                    <a:gd name="connsiteY6" fmla="*/ 59709 h 128057"/>
                    <a:gd name="connsiteX7" fmla="*/ 62331 w 89639"/>
                    <a:gd name="connsiteY7" fmla="*/ 32709 h 128057"/>
                    <a:gd name="connsiteX8" fmla="*/ 79303 w 89639"/>
                    <a:gd name="connsiteY8" fmla="*/ 36720 h 128057"/>
                    <a:gd name="connsiteX9" fmla="*/ 81617 w 89639"/>
                    <a:gd name="connsiteY9" fmla="*/ 35486 h 128057"/>
                    <a:gd name="connsiteX10" fmla="*/ 89640 w 89639"/>
                    <a:gd name="connsiteY10" fmla="*/ 8023 h 128057"/>
                    <a:gd name="connsiteX11" fmla="*/ 88406 w 89639"/>
                    <a:gd name="connsiteY11" fmla="*/ 5246 h 128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9639" h="128057">
                      <a:moveTo>
                        <a:pt x="88251" y="5246"/>
                      </a:moveTo>
                      <a:cubicBezTo>
                        <a:pt x="81000" y="1697"/>
                        <a:pt x="73749" y="0"/>
                        <a:pt x="65263" y="0"/>
                      </a:cubicBezTo>
                      <a:cubicBezTo>
                        <a:pt x="51223" y="0"/>
                        <a:pt x="38571" y="5709"/>
                        <a:pt x="29314" y="15583"/>
                      </a:cubicBezTo>
                      <a:cubicBezTo>
                        <a:pt x="24840" y="5400"/>
                        <a:pt x="10491" y="0"/>
                        <a:pt x="0" y="0"/>
                      </a:cubicBezTo>
                      <a:lnTo>
                        <a:pt x="0" y="128057"/>
                      </a:lnTo>
                      <a:lnTo>
                        <a:pt x="38571" y="128057"/>
                      </a:lnTo>
                      <a:lnTo>
                        <a:pt x="38571" y="59709"/>
                      </a:lnTo>
                      <a:cubicBezTo>
                        <a:pt x="38571" y="42274"/>
                        <a:pt x="49371" y="32709"/>
                        <a:pt x="62331" y="32709"/>
                      </a:cubicBezTo>
                      <a:cubicBezTo>
                        <a:pt x="68657" y="32709"/>
                        <a:pt x="73131" y="33634"/>
                        <a:pt x="79303" y="36720"/>
                      </a:cubicBezTo>
                      <a:lnTo>
                        <a:pt x="81617" y="35486"/>
                      </a:lnTo>
                      <a:lnTo>
                        <a:pt x="89640" y="8023"/>
                      </a:lnTo>
                      <a:lnTo>
                        <a:pt x="88406" y="5246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86" name="Forme libre : forme 85">
                  <a:extLst>
                    <a:ext uri="{FF2B5EF4-FFF2-40B4-BE49-F238E27FC236}">
                      <a16:creationId xmlns:a16="http://schemas.microsoft.com/office/drawing/2014/main" id="{3A2F3EFD-50DF-56FF-0E2E-9E56A9D36A7F}"/>
                    </a:ext>
                  </a:extLst>
                </p:cNvPr>
                <p:cNvSpPr/>
                <p:nvPr/>
              </p:nvSpPr>
              <p:spPr>
                <a:xfrm>
                  <a:off x="9261077" y="643500"/>
                  <a:ext cx="122194" cy="131142"/>
                </a:xfrm>
                <a:custGeom>
                  <a:avLst/>
                  <a:gdLst>
                    <a:gd name="connsiteX0" fmla="*/ 61406 w 122194"/>
                    <a:gd name="connsiteY0" fmla="*/ 154 h 131142"/>
                    <a:gd name="connsiteX1" fmla="*/ 7406 w 122194"/>
                    <a:gd name="connsiteY1" fmla="*/ 20366 h 131142"/>
                    <a:gd name="connsiteX2" fmla="*/ 7406 w 122194"/>
                    <a:gd name="connsiteY2" fmla="*/ 23143 h 131142"/>
                    <a:gd name="connsiteX3" fmla="*/ 24686 w 122194"/>
                    <a:gd name="connsiteY3" fmla="*/ 39651 h 131142"/>
                    <a:gd name="connsiteX4" fmla="*/ 27463 w 122194"/>
                    <a:gd name="connsiteY4" fmla="*/ 39651 h 131142"/>
                    <a:gd name="connsiteX5" fmla="*/ 57240 w 122194"/>
                    <a:gd name="connsiteY5" fmla="*/ 27617 h 131142"/>
                    <a:gd name="connsiteX6" fmla="*/ 84549 w 122194"/>
                    <a:gd name="connsiteY6" fmla="*/ 49063 h 131142"/>
                    <a:gd name="connsiteX7" fmla="*/ 84549 w 122194"/>
                    <a:gd name="connsiteY7" fmla="*/ 54617 h 131142"/>
                    <a:gd name="connsiteX8" fmla="*/ 56314 w 122194"/>
                    <a:gd name="connsiteY8" fmla="*/ 50143 h 131142"/>
                    <a:gd name="connsiteX9" fmla="*/ 0 w 122194"/>
                    <a:gd name="connsiteY9" fmla="*/ 90103 h 131142"/>
                    <a:gd name="connsiteX10" fmla="*/ 50760 w 122194"/>
                    <a:gd name="connsiteY10" fmla="*/ 131143 h 131142"/>
                    <a:gd name="connsiteX11" fmla="*/ 92109 w 122194"/>
                    <a:gd name="connsiteY11" fmla="*/ 116949 h 131142"/>
                    <a:gd name="connsiteX12" fmla="*/ 122194 w 122194"/>
                    <a:gd name="connsiteY12" fmla="*/ 131143 h 131142"/>
                    <a:gd name="connsiteX13" fmla="*/ 122194 w 122194"/>
                    <a:gd name="connsiteY13" fmla="*/ 48600 h 131142"/>
                    <a:gd name="connsiteX14" fmla="*/ 61714 w 122194"/>
                    <a:gd name="connsiteY14" fmla="*/ 0 h 131142"/>
                    <a:gd name="connsiteX15" fmla="*/ 84394 w 122194"/>
                    <a:gd name="connsiteY15" fmla="*/ 85474 h 131142"/>
                    <a:gd name="connsiteX16" fmla="*/ 59091 w 122194"/>
                    <a:gd name="connsiteY16" fmla="*/ 106766 h 131142"/>
                    <a:gd name="connsiteX17" fmla="*/ 37800 w 122194"/>
                    <a:gd name="connsiteY17" fmla="*/ 89949 h 131142"/>
                    <a:gd name="connsiteX18" fmla="*/ 62023 w 122194"/>
                    <a:gd name="connsiteY18" fmla="*/ 72669 h 131142"/>
                    <a:gd name="connsiteX19" fmla="*/ 84240 w 122194"/>
                    <a:gd name="connsiteY19" fmla="*/ 76989 h 131142"/>
                    <a:gd name="connsiteX20" fmla="*/ 84240 w 122194"/>
                    <a:gd name="connsiteY20" fmla="*/ 85474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22194" h="131142">
                      <a:moveTo>
                        <a:pt x="61406" y="154"/>
                      </a:moveTo>
                      <a:cubicBezTo>
                        <a:pt x="38571" y="154"/>
                        <a:pt x="20674" y="7869"/>
                        <a:pt x="7406" y="20366"/>
                      </a:cubicBezTo>
                      <a:lnTo>
                        <a:pt x="7406" y="23143"/>
                      </a:lnTo>
                      <a:lnTo>
                        <a:pt x="24686" y="39651"/>
                      </a:lnTo>
                      <a:lnTo>
                        <a:pt x="27463" y="39651"/>
                      </a:lnTo>
                      <a:cubicBezTo>
                        <a:pt x="34251" y="33171"/>
                        <a:pt x="44434" y="27617"/>
                        <a:pt x="57240" y="27617"/>
                      </a:cubicBezTo>
                      <a:cubicBezTo>
                        <a:pt x="72514" y="27617"/>
                        <a:pt x="84549" y="35640"/>
                        <a:pt x="84549" y="49063"/>
                      </a:cubicBezTo>
                      <a:lnTo>
                        <a:pt x="84549" y="54617"/>
                      </a:lnTo>
                      <a:cubicBezTo>
                        <a:pt x="76526" y="51840"/>
                        <a:pt x="67577" y="50143"/>
                        <a:pt x="56314" y="50143"/>
                      </a:cubicBezTo>
                      <a:cubicBezTo>
                        <a:pt x="25611" y="50143"/>
                        <a:pt x="0" y="62949"/>
                        <a:pt x="0" y="90103"/>
                      </a:cubicBezTo>
                      <a:cubicBezTo>
                        <a:pt x="0" y="117257"/>
                        <a:pt x="23451" y="131143"/>
                        <a:pt x="50760" y="131143"/>
                      </a:cubicBezTo>
                      <a:cubicBezTo>
                        <a:pt x="67269" y="131143"/>
                        <a:pt x="81463" y="125589"/>
                        <a:pt x="92109" y="116949"/>
                      </a:cubicBezTo>
                      <a:cubicBezTo>
                        <a:pt x="97354" y="126514"/>
                        <a:pt x="110931" y="131143"/>
                        <a:pt x="122194" y="131143"/>
                      </a:cubicBezTo>
                      <a:lnTo>
                        <a:pt x="122194" y="48600"/>
                      </a:lnTo>
                      <a:cubicBezTo>
                        <a:pt x="122194" y="13114"/>
                        <a:pt x="90720" y="0"/>
                        <a:pt x="61714" y="0"/>
                      </a:cubicBezTo>
                      <a:close/>
                      <a:moveTo>
                        <a:pt x="84394" y="85474"/>
                      </a:moveTo>
                      <a:cubicBezTo>
                        <a:pt x="84394" y="97200"/>
                        <a:pt x="73131" y="106766"/>
                        <a:pt x="59091" y="106766"/>
                      </a:cubicBezTo>
                      <a:cubicBezTo>
                        <a:pt x="48137" y="106766"/>
                        <a:pt x="37800" y="100749"/>
                        <a:pt x="37800" y="89949"/>
                      </a:cubicBezTo>
                      <a:cubicBezTo>
                        <a:pt x="37800" y="79149"/>
                        <a:pt x="46594" y="72669"/>
                        <a:pt x="62023" y="72669"/>
                      </a:cubicBezTo>
                      <a:cubicBezTo>
                        <a:pt x="71280" y="72669"/>
                        <a:pt x="79457" y="75137"/>
                        <a:pt x="84240" y="76989"/>
                      </a:cubicBezTo>
                      <a:lnTo>
                        <a:pt x="84240" y="85474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87" name="Forme libre : forme 86">
                  <a:extLst>
                    <a:ext uri="{FF2B5EF4-FFF2-40B4-BE49-F238E27FC236}">
                      <a16:creationId xmlns:a16="http://schemas.microsoft.com/office/drawing/2014/main" id="{AA95D50C-8377-2A47-E4B6-822A1132E6EF}"/>
                    </a:ext>
                  </a:extLst>
                </p:cNvPr>
                <p:cNvSpPr/>
                <p:nvPr/>
              </p:nvSpPr>
              <p:spPr>
                <a:xfrm>
                  <a:off x="9543111" y="643655"/>
                  <a:ext cx="120960" cy="131142"/>
                </a:xfrm>
                <a:custGeom>
                  <a:avLst/>
                  <a:gdLst>
                    <a:gd name="connsiteX0" fmla="*/ 68966 w 120960"/>
                    <a:gd name="connsiteY0" fmla="*/ 0 h 131142"/>
                    <a:gd name="connsiteX1" fmla="*/ 0 w 120960"/>
                    <a:gd name="connsiteY1" fmla="*/ 65571 h 131142"/>
                    <a:gd name="connsiteX2" fmla="*/ 68966 w 120960"/>
                    <a:gd name="connsiteY2" fmla="*/ 131143 h 131142"/>
                    <a:gd name="connsiteX3" fmla="*/ 120806 w 120960"/>
                    <a:gd name="connsiteY3" fmla="*/ 109080 h 131142"/>
                    <a:gd name="connsiteX4" fmla="*/ 120806 w 120960"/>
                    <a:gd name="connsiteY4" fmla="*/ 106303 h 131142"/>
                    <a:gd name="connsiteX5" fmla="*/ 99360 w 120960"/>
                    <a:gd name="connsiteY5" fmla="*/ 86554 h 131142"/>
                    <a:gd name="connsiteX6" fmla="*/ 96429 w 120960"/>
                    <a:gd name="connsiteY6" fmla="*/ 86554 h 131142"/>
                    <a:gd name="connsiteX7" fmla="*/ 70971 w 120960"/>
                    <a:gd name="connsiteY7" fmla="*/ 98126 h 131142"/>
                    <a:gd name="connsiteX8" fmla="*/ 39497 w 120960"/>
                    <a:gd name="connsiteY8" fmla="*/ 65571 h 131142"/>
                    <a:gd name="connsiteX9" fmla="*/ 70817 w 120960"/>
                    <a:gd name="connsiteY9" fmla="*/ 33017 h 131142"/>
                    <a:gd name="connsiteX10" fmla="*/ 96583 w 120960"/>
                    <a:gd name="connsiteY10" fmla="*/ 44589 h 131142"/>
                    <a:gd name="connsiteX11" fmla="*/ 99514 w 120960"/>
                    <a:gd name="connsiteY11" fmla="*/ 44589 h 131142"/>
                    <a:gd name="connsiteX12" fmla="*/ 120960 w 120960"/>
                    <a:gd name="connsiteY12" fmla="*/ 24840 h 131142"/>
                    <a:gd name="connsiteX13" fmla="*/ 120960 w 120960"/>
                    <a:gd name="connsiteY13" fmla="*/ 22063 h 131142"/>
                    <a:gd name="connsiteX14" fmla="*/ 69120 w 120960"/>
                    <a:gd name="connsiteY14" fmla="*/ 0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20960" h="131142">
                      <a:moveTo>
                        <a:pt x="68966" y="0"/>
                      </a:moveTo>
                      <a:cubicBezTo>
                        <a:pt x="29160" y="0"/>
                        <a:pt x="0" y="27771"/>
                        <a:pt x="0" y="65571"/>
                      </a:cubicBezTo>
                      <a:cubicBezTo>
                        <a:pt x="0" y="103371"/>
                        <a:pt x="29314" y="131143"/>
                        <a:pt x="68966" y="131143"/>
                      </a:cubicBezTo>
                      <a:cubicBezTo>
                        <a:pt x="91954" y="131143"/>
                        <a:pt x="109543" y="121577"/>
                        <a:pt x="120806" y="109080"/>
                      </a:cubicBezTo>
                      <a:lnTo>
                        <a:pt x="120806" y="106303"/>
                      </a:lnTo>
                      <a:lnTo>
                        <a:pt x="99360" y="86554"/>
                      </a:lnTo>
                      <a:lnTo>
                        <a:pt x="96429" y="86554"/>
                      </a:lnTo>
                      <a:cubicBezTo>
                        <a:pt x="90103" y="94269"/>
                        <a:pt x="80846" y="98126"/>
                        <a:pt x="70971" y="98126"/>
                      </a:cubicBezTo>
                      <a:cubicBezTo>
                        <a:pt x="51686" y="98126"/>
                        <a:pt x="39497" y="84549"/>
                        <a:pt x="39497" y="65571"/>
                      </a:cubicBezTo>
                      <a:cubicBezTo>
                        <a:pt x="39497" y="46594"/>
                        <a:pt x="52303" y="33017"/>
                        <a:pt x="70817" y="33017"/>
                      </a:cubicBezTo>
                      <a:cubicBezTo>
                        <a:pt x="81309" y="33017"/>
                        <a:pt x="90257" y="37337"/>
                        <a:pt x="96583" y="44589"/>
                      </a:cubicBezTo>
                      <a:lnTo>
                        <a:pt x="99514" y="44589"/>
                      </a:lnTo>
                      <a:lnTo>
                        <a:pt x="120960" y="24840"/>
                      </a:lnTo>
                      <a:lnTo>
                        <a:pt x="120960" y="22063"/>
                      </a:lnTo>
                      <a:cubicBezTo>
                        <a:pt x="109697" y="9566"/>
                        <a:pt x="92263" y="0"/>
                        <a:pt x="69120" y="0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88" name="Forme libre : forme 87">
                  <a:extLst>
                    <a:ext uri="{FF2B5EF4-FFF2-40B4-BE49-F238E27FC236}">
                      <a16:creationId xmlns:a16="http://schemas.microsoft.com/office/drawing/2014/main" id="{C7CA804D-6E59-DC15-F147-5CAF4AD30829}"/>
                    </a:ext>
                  </a:extLst>
                </p:cNvPr>
                <p:cNvSpPr/>
                <p:nvPr/>
              </p:nvSpPr>
              <p:spPr>
                <a:xfrm>
                  <a:off x="9667619" y="643500"/>
                  <a:ext cx="133611" cy="131142"/>
                </a:xfrm>
                <a:custGeom>
                  <a:avLst/>
                  <a:gdLst>
                    <a:gd name="connsiteX0" fmla="*/ 67269 w 133611"/>
                    <a:gd name="connsiteY0" fmla="*/ 154 h 131142"/>
                    <a:gd name="connsiteX1" fmla="*/ 0 w 133611"/>
                    <a:gd name="connsiteY1" fmla="*/ 65880 h 131142"/>
                    <a:gd name="connsiteX2" fmla="*/ 70971 w 133611"/>
                    <a:gd name="connsiteY2" fmla="*/ 131143 h 131142"/>
                    <a:gd name="connsiteX3" fmla="*/ 127749 w 133611"/>
                    <a:gd name="connsiteY3" fmla="*/ 108309 h 131142"/>
                    <a:gd name="connsiteX4" fmla="*/ 127749 w 133611"/>
                    <a:gd name="connsiteY4" fmla="*/ 105531 h 131142"/>
                    <a:gd name="connsiteX5" fmla="*/ 110314 w 133611"/>
                    <a:gd name="connsiteY5" fmla="*/ 88714 h 131142"/>
                    <a:gd name="connsiteX6" fmla="*/ 107537 w 133611"/>
                    <a:gd name="connsiteY6" fmla="*/ 88714 h 131142"/>
                    <a:gd name="connsiteX7" fmla="*/ 72823 w 133611"/>
                    <a:gd name="connsiteY7" fmla="*/ 102446 h 131142"/>
                    <a:gd name="connsiteX8" fmla="*/ 37491 w 133611"/>
                    <a:gd name="connsiteY8" fmla="*/ 74983 h 131142"/>
                    <a:gd name="connsiteX9" fmla="*/ 132840 w 133611"/>
                    <a:gd name="connsiteY9" fmla="*/ 74983 h 131142"/>
                    <a:gd name="connsiteX10" fmla="*/ 133611 w 133611"/>
                    <a:gd name="connsiteY10" fmla="*/ 64800 h 131142"/>
                    <a:gd name="connsiteX11" fmla="*/ 67269 w 133611"/>
                    <a:gd name="connsiteY11" fmla="*/ 0 h 131142"/>
                    <a:gd name="connsiteX12" fmla="*/ 37337 w 133611"/>
                    <a:gd name="connsiteY12" fmla="*/ 55234 h 131142"/>
                    <a:gd name="connsiteX13" fmla="*/ 67114 w 133611"/>
                    <a:gd name="connsiteY13" fmla="*/ 27463 h 131142"/>
                    <a:gd name="connsiteX14" fmla="*/ 96583 w 133611"/>
                    <a:gd name="connsiteY14" fmla="*/ 55234 h 131142"/>
                    <a:gd name="connsiteX15" fmla="*/ 37337 w 133611"/>
                    <a:gd name="connsiteY15" fmla="*/ 55234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33611" h="131142">
                      <a:moveTo>
                        <a:pt x="67269" y="154"/>
                      </a:moveTo>
                      <a:cubicBezTo>
                        <a:pt x="27000" y="154"/>
                        <a:pt x="0" y="27617"/>
                        <a:pt x="0" y="65880"/>
                      </a:cubicBezTo>
                      <a:cubicBezTo>
                        <a:pt x="0" y="108617"/>
                        <a:pt x="33480" y="131143"/>
                        <a:pt x="70971" y="131143"/>
                      </a:cubicBezTo>
                      <a:cubicBezTo>
                        <a:pt x="90720" y="131143"/>
                        <a:pt x="113709" y="124817"/>
                        <a:pt x="127749" y="108309"/>
                      </a:cubicBezTo>
                      <a:lnTo>
                        <a:pt x="127749" y="105531"/>
                      </a:lnTo>
                      <a:lnTo>
                        <a:pt x="110314" y="88714"/>
                      </a:lnTo>
                      <a:lnTo>
                        <a:pt x="107537" y="88714"/>
                      </a:lnTo>
                      <a:cubicBezTo>
                        <a:pt x="99206" y="97663"/>
                        <a:pt x="86091" y="102446"/>
                        <a:pt x="72823" y="102446"/>
                      </a:cubicBezTo>
                      <a:cubicBezTo>
                        <a:pt x="55389" y="102446"/>
                        <a:pt x="39806" y="93651"/>
                        <a:pt x="37491" y="74983"/>
                      </a:cubicBezTo>
                      <a:lnTo>
                        <a:pt x="132840" y="74983"/>
                      </a:lnTo>
                      <a:cubicBezTo>
                        <a:pt x="133303" y="71743"/>
                        <a:pt x="133611" y="68503"/>
                        <a:pt x="133611" y="64800"/>
                      </a:cubicBezTo>
                      <a:cubicBezTo>
                        <a:pt x="133611" y="27000"/>
                        <a:pt x="107074" y="0"/>
                        <a:pt x="67269" y="0"/>
                      </a:cubicBezTo>
                      <a:close/>
                      <a:moveTo>
                        <a:pt x="37337" y="55234"/>
                      </a:moveTo>
                      <a:cubicBezTo>
                        <a:pt x="38571" y="37954"/>
                        <a:pt x="50606" y="27463"/>
                        <a:pt x="67114" y="27463"/>
                      </a:cubicBezTo>
                      <a:cubicBezTo>
                        <a:pt x="83623" y="27463"/>
                        <a:pt x="95194" y="37491"/>
                        <a:pt x="96583" y="55234"/>
                      </a:cubicBezTo>
                      <a:lnTo>
                        <a:pt x="37337" y="55234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89" name="Forme libre : forme 88">
                  <a:extLst>
                    <a:ext uri="{FF2B5EF4-FFF2-40B4-BE49-F238E27FC236}">
                      <a16:creationId xmlns:a16="http://schemas.microsoft.com/office/drawing/2014/main" id="{2327FDBA-8ECD-1C4B-7FA7-3AB79A6B8323}"/>
                    </a:ext>
                  </a:extLst>
                </p:cNvPr>
                <p:cNvSpPr/>
                <p:nvPr/>
              </p:nvSpPr>
              <p:spPr>
                <a:xfrm>
                  <a:off x="9405179" y="643655"/>
                  <a:ext cx="123737" cy="128057"/>
                </a:xfrm>
                <a:custGeom>
                  <a:avLst/>
                  <a:gdLst>
                    <a:gd name="connsiteX0" fmla="*/ 70817 w 123737"/>
                    <a:gd name="connsiteY0" fmla="*/ 0 h 128057"/>
                    <a:gd name="connsiteX1" fmla="*/ 30549 w 123737"/>
                    <a:gd name="connsiteY1" fmla="*/ 14040 h 128057"/>
                    <a:gd name="connsiteX2" fmla="*/ 0 w 123737"/>
                    <a:gd name="connsiteY2" fmla="*/ 0 h 128057"/>
                    <a:gd name="connsiteX3" fmla="*/ 0 w 123737"/>
                    <a:gd name="connsiteY3" fmla="*/ 128057 h 128057"/>
                    <a:gd name="connsiteX4" fmla="*/ 38726 w 123737"/>
                    <a:gd name="connsiteY4" fmla="*/ 128057 h 128057"/>
                    <a:gd name="connsiteX5" fmla="*/ 38726 w 123737"/>
                    <a:gd name="connsiteY5" fmla="*/ 56777 h 128057"/>
                    <a:gd name="connsiteX6" fmla="*/ 62177 w 123737"/>
                    <a:gd name="connsiteY6" fmla="*/ 32709 h 128057"/>
                    <a:gd name="connsiteX7" fmla="*/ 85011 w 123737"/>
                    <a:gd name="connsiteY7" fmla="*/ 56777 h 128057"/>
                    <a:gd name="connsiteX8" fmla="*/ 85011 w 123737"/>
                    <a:gd name="connsiteY8" fmla="*/ 128057 h 128057"/>
                    <a:gd name="connsiteX9" fmla="*/ 123737 w 123737"/>
                    <a:gd name="connsiteY9" fmla="*/ 128057 h 128057"/>
                    <a:gd name="connsiteX10" fmla="*/ 123737 w 123737"/>
                    <a:gd name="connsiteY10" fmla="*/ 54000 h 128057"/>
                    <a:gd name="connsiteX11" fmla="*/ 70663 w 123737"/>
                    <a:gd name="connsiteY11" fmla="*/ 0 h 128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3737" h="128057">
                      <a:moveTo>
                        <a:pt x="70817" y="0"/>
                      </a:moveTo>
                      <a:cubicBezTo>
                        <a:pt x="54617" y="0"/>
                        <a:pt x="40731" y="5554"/>
                        <a:pt x="30549" y="14040"/>
                      </a:cubicBezTo>
                      <a:cubicBezTo>
                        <a:pt x="25611" y="4783"/>
                        <a:pt x="11571" y="0"/>
                        <a:pt x="0" y="0"/>
                      </a:cubicBezTo>
                      <a:lnTo>
                        <a:pt x="0" y="128057"/>
                      </a:lnTo>
                      <a:lnTo>
                        <a:pt x="38726" y="128057"/>
                      </a:lnTo>
                      <a:lnTo>
                        <a:pt x="38726" y="56777"/>
                      </a:lnTo>
                      <a:cubicBezTo>
                        <a:pt x="38726" y="42737"/>
                        <a:pt x="47674" y="32709"/>
                        <a:pt x="62177" y="32709"/>
                      </a:cubicBezTo>
                      <a:cubicBezTo>
                        <a:pt x="76680" y="32709"/>
                        <a:pt x="85011" y="42737"/>
                        <a:pt x="85011" y="56777"/>
                      </a:cubicBezTo>
                      <a:lnTo>
                        <a:pt x="85011" y="128057"/>
                      </a:lnTo>
                      <a:lnTo>
                        <a:pt x="123737" y="128057"/>
                      </a:lnTo>
                      <a:lnTo>
                        <a:pt x="123737" y="54000"/>
                      </a:lnTo>
                      <a:cubicBezTo>
                        <a:pt x="123737" y="21291"/>
                        <a:pt x="102446" y="0"/>
                        <a:pt x="70663" y="0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sp>
            <p:nvSpPr>
              <p:cNvPr id="75" name="Forme libre : forme 74">
                <a:extLst>
                  <a:ext uri="{FF2B5EF4-FFF2-40B4-BE49-F238E27FC236}">
                    <a16:creationId xmlns:a16="http://schemas.microsoft.com/office/drawing/2014/main" id="{54AF22CC-3D19-0FFA-2249-48BDC9D5B4E0}"/>
                  </a:ext>
                </a:extLst>
              </p:cNvPr>
              <p:cNvSpPr/>
              <p:nvPr/>
            </p:nvSpPr>
            <p:spPr>
              <a:xfrm>
                <a:off x="9456094" y="402043"/>
                <a:ext cx="44588" cy="44588"/>
              </a:xfrm>
              <a:custGeom>
                <a:avLst/>
                <a:gdLst>
                  <a:gd name="connsiteX0" fmla="*/ 22217 w 44588"/>
                  <a:gd name="connsiteY0" fmla="*/ 44589 h 44588"/>
                  <a:gd name="connsiteX1" fmla="*/ 44589 w 44588"/>
                  <a:gd name="connsiteY1" fmla="*/ 22371 h 44588"/>
                  <a:gd name="connsiteX2" fmla="*/ 22217 w 44588"/>
                  <a:gd name="connsiteY2" fmla="*/ 0 h 44588"/>
                  <a:gd name="connsiteX3" fmla="*/ 0 w 44588"/>
                  <a:gd name="connsiteY3" fmla="*/ 22371 h 44588"/>
                  <a:gd name="connsiteX4" fmla="*/ 22217 w 44588"/>
                  <a:gd name="connsiteY4" fmla="*/ 44589 h 44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588" h="44588">
                    <a:moveTo>
                      <a:pt x="22217" y="44589"/>
                    </a:moveTo>
                    <a:cubicBezTo>
                      <a:pt x="34560" y="44589"/>
                      <a:pt x="44589" y="34714"/>
                      <a:pt x="44589" y="22371"/>
                    </a:cubicBezTo>
                    <a:cubicBezTo>
                      <a:pt x="44589" y="10029"/>
                      <a:pt x="34560" y="0"/>
                      <a:pt x="22217" y="0"/>
                    </a:cubicBezTo>
                    <a:cubicBezTo>
                      <a:pt x="9874" y="0"/>
                      <a:pt x="0" y="10029"/>
                      <a:pt x="0" y="22371"/>
                    </a:cubicBezTo>
                    <a:cubicBezTo>
                      <a:pt x="0" y="34714"/>
                      <a:pt x="9874" y="44589"/>
                      <a:pt x="22217" y="44589"/>
                    </a:cubicBezTo>
                    <a:close/>
                  </a:path>
                </a:pathLst>
              </a:custGeom>
              <a:solidFill>
                <a:srgbClr val="010101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420212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2" userDrawn="1">
          <p15:clr>
            <a:srgbClr val="FBAE40"/>
          </p15:clr>
        </p15:guide>
        <p15:guide id="2" orient="horz" pos="4020" userDrawn="1">
          <p15:clr>
            <a:srgbClr val="FBAE40"/>
          </p15:clr>
        </p15:guide>
        <p15:guide id="3" pos="302" userDrawn="1">
          <p15:clr>
            <a:srgbClr val="FBAE40"/>
          </p15:clr>
        </p15:guide>
        <p15:guide id="4" orient="horz" pos="754" userDrawn="1">
          <p15:clr>
            <a:srgbClr val="FBAE40"/>
          </p15:clr>
        </p15:guide>
        <p15:guide id="5" pos="665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UV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CA312716-2AA4-39BA-25B2-6323B7400C02}"/>
              </a:ext>
            </a:extLst>
          </p:cNvPr>
          <p:cNvSpPr/>
          <p:nvPr userDrawn="1"/>
        </p:nvSpPr>
        <p:spPr>
          <a:xfrm>
            <a:off x="469754" y="1213204"/>
            <a:ext cx="11709583" cy="516854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48BC8377-7FF9-6E63-CEB9-0864670E10B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63636" y="1851370"/>
            <a:ext cx="6480000" cy="192360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algn="l">
              <a:lnSpc>
                <a:spcPts val="5000"/>
              </a:lnSpc>
              <a:defRPr sz="5000" b="1" cap="none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fr-FR"/>
              <a:t>Titre de </a:t>
            </a:r>
            <a:br>
              <a:rPr lang="fr-FR"/>
            </a:br>
            <a:r>
              <a:rPr lang="fr-FR"/>
              <a:t>la présentation</a:t>
            </a:r>
            <a:br>
              <a:rPr lang="fr-FR"/>
            </a:br>
            <a:r>
              <a:rPr lang="fr-FR"/>
              <a:t>sur 2 ou 3 lignes</a:t>
            </a:r>
          </a:p>
        </p:txBody>
      </p:sp>
      <p:pic>
        <p:nvPicPr>
          <p:cNvPr id="10" name="Image 9" descr="Une image contenant silhouette, Graphique, graphisme, capture d’écran&#10;&#10;Description générée automatiquement">
            <a:extLst>
              <a:ext uri="{FF2B5EF4-FFF2-40B4-BE49-F238E27FC236}">
                <a16:creationId xmlns:a16="http://schemas.microsoft.com/office/drawing/2014/main" id="{D12845B5-91BF-588D-AE52-E0D1032F0E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35" y="234901"/>
            <a:ext cx="821090" cy="720000"/>
          </a:xfrm>
          <a:prstGeom prst="rect">
            <a:avLst/>
          </a:prstGeom>
        </p:spPr>
      </p:pic>
      <p:sp>
        <p:nvSpPr>
          <p:cNvPr id="5" name="Espace réservé du texte 10">
            <a:extLst>
              <a:ext uri="{FF2B5EF4-FFF2-40B4-BE49-F238E27FC236}">
                <a16:creationId xmlns:a16="http://schemas.microsoft.com/office/drawing/2014/main" id="{5B784CA9-CCBA-4638-B783-0F6CB8104F8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63636" y="3751931"/>
            <a:ext cx="6480000" cy="359073"/>
          </a:xfrm>
        </p:spPr>
        <p:txBody>
          <a:bodyPr wrap="square">
            <a:spAutoFit/>
          </a:bodyPr>
          <a:lstStyle>
            <a:lvl1pPr>
              <a:lnSpc>
                <a:spcPts val="2800"/>
              </a:lnSpc>
              <a:defRPr sz="2800">
                <a:solidFill>
                  <a:schemeClr val="bg1"/>
                </a:solidFill>
              </a:defRPr>
            </a:lvl1pPr>
            <a:lvl2pPr>
              <a:defRPr sz="1500">
                <a:solidFill>
                  <a:schemeClr val="tx1"/>
                </a:solidFill>
                <a:latin typeface="Outfit Medium" pitchFamily="2" charset="0"/>
              </a:defRPr>
            </a:lvl2pPr>
            <a:lvl3pPr>
              <a:defRPr sz="1500">
                <a:solidFill>
                  <a:schemeClr val="tx1"/>
                </a:solidFill>
                <a:latin typeface="Outfit Medium" pitchFamily="2" charset="0"/>
              </a:defRPr>
            </a:lvl3pPr>
            <a:lvl4pPr>
              <a:defRPr sz="1500">
                <a:solidFill>
                  <a:schemeClr val="tx1"/>
                </a:solidFill>
                <a:latin typeface="Outfit Medium" pitchFamily="2" charset="0"/>
              </a:defRPr>
            </a:lvl4pPr>
            <a:lvl5pPr>
              <a:defRPr sz="1500">
                <a:solidFill>
                  <a:schemeClr val="tx1"/>
                </a:solidFill>
                <a:latin typeface="Outfit Medium" pitchFamily="2" charset="0"/>
              </a:defRPr>
            </a:lvl5pPr>
          </a:lstStyle>
          <a:p>
            <a:pPr lvl="0"/>
            <a:r>
              <a:rPr lang="fr-FR"/>
              <a:t>Sous-titre de la présentation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5A3D068-6DE4-6EC2-9DED-BCC1B9503D6D}"/>
              </a:ext>
            </a:extLst>
          </p:cNvPr>
          <p:cNvSpPr/>
          <p:nvPr userDrawn="1"/>
        </p:nvSpPr>
        <p:spPr>
          <a:xfrm>
            <a:off x="1163636" y="4951557"/>
            <a:ext cx="252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7" name="Graphique 3">
            <a:extLst>
              <a:ext uri="{FF2B5EF4-FFF2-40B4-BE49-F238E27FC236}">
                <a16:creationId xmlns:a16="http://schemas.microsoft.com/office/drawing/2014/main" id="{B604F640-B62E-B529-BF9A-FE8CBBBFE820}"/>
              </a:ext>
            </a:extLst>
          </p:cNvPr>
          <p:cNvGrpSpPr/>
          <p:nvPr/>
        </p:nvGrpSpPr>
        <p:grpSpPr>
          <a:xfrm>
            <a:off x="8061050" y="1213140"/>
            <a:ext cx="4116059" cy="5171219"/>
            <a:chOff x="8061050" y="1213140"/>
            <a:chExt cx="4116059" cy="5171219"/>
          </a:xfrm>
        </p:grpSpPr>
        <p:sp>
          <p:nvSpPr>
            <p:cNvPr id="9" name="Forme libre : forme 8">
              <a:extLst>
                <a:ext uri="{FF2B5EF4-FFF2-40B4-BE49-F238E27FC236}">
                  <a16:creationId xmlns:a16="http://schemas.microsoft.com/office/drawing/2014/main" id="{A79BD95E-2FA7-6551-FAA6-F14DA570C99B}"/>
                </a:ext>
              </a:extLst>
            </p:cNvPr>
            <p:cNvSpPr/>
            <p:nvPr/>
          </p:nvSpPr>
          <p:spPr>
            <a:xfrm>
              <a:off x="12138663" y="6343113"/>
              <a:ext cx="38382" cy="41183"/>
            </a:xfrm>
            <a:custGeom>
              <a:avLst/>
              <a:gdLst>
                <a:gd name="connsiteX0" fmla="*/ 38382 w 38382"/>
                <a:gd name="connsiteY0" fmla="*/ 0 h 41183"/>
                <a:gd name="connsiteX1" fmla="*/ 0 w 38382"/>
                <a:gd name="connsiteY1" fmla="*/ 41183 h 41183"/>
                <a:gd name="connsiteX2" fmla="*/ 38382 w 38382"/>
                <a:gd name="connsiteY2" fmla="*/ 41183 h 41183"/>
                <a:gd name="connsiteX3" fmla="*/ 38382 w 38382"/>
                <a:gd name="connsiteY3" fmla="*/ 0 h 4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382" h="41183">
                  <a:moveTo>
                    <a:pt x="38382" y="0"/>
                  </a:moveTo>
                  <a:cubicBezTo>
                    <a:pt x="25716" y="13812"/>
                    <a:pt x="12922" y="27561"/>
                    <a:pt x="0" y="41183"/>
                  </a:cubicBezTo>
                  <a:lnTo>
                    <a:pt x="38382" y="41183"/>
                  </a:lnTo>
                  <a:lnTo>
                    <a:pt x="38382" y="0"/>
                  </a:lnTo>
                  <a:close/>
                </a:path>
              </a:pathLst>
            </a:custGeom>
            <a:solidFill>
              <a:srgbClr val="E5183E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1" name="Forme libre : forme 10">
              <a:extLst>
                <a:ext uri="{FF2B5EF4-FFF2-40B4-BE49-F238E27FC236}">
                  <a16:creationId xmlns:a16="http://schemas.microsoft.com/office/drawing/2014/main" id="{53085F45-BD2A-6687-CD97-0004D063C79A}"/>
                </a:ext>
              </a:extLst>
            </p:cNvPr>
            <p:cNvSpPr/>
            <p:nvPr/>
          </p:nvSpPr>
          <p:spPr>
            <a:xfrm>
              <a:off x="11795451" y="1213204"/>
              <a:ext cx="381594" cy="358997"/>
            </a:xfrm>
            <a:custGeom>
              <a:avLst/>
              <a:gdLst>
                <a:gd name="connsiteX0" fmla="*/ 381594 w 381594"/>
                <a:gd name="connsiteY0" fmla="*/ 358934 h 358997"/>
                <a:gd name="connsiteX1" fmla="*/ 381594 w 381594"/>
                <a:gd name="connsiteY1" fmla="*/ 0 h 358997"/>
                <a:gd name="connsiteX2" fmla="*/ 0 w 381594"/>
                <a:gd name="connsiteY2" fmla="*/ 0 h 358997"/>
                <a:gd name="connsiteX3" fmla="*/ 276123 w 381594"/>
                <a:gd name="connsiteY3" fmla="*/ 248879 h 358997"/>
                <a:gd name="connsiteX4" fmla="*/ 381530 w 381594"/>
                <a:gd name="connsiteY4" fmla="*/ 358998 h 358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594" h="358997">
                  <a:moveTo>
                    <a:pt x="381594" y="358934"/>
                  </a:moveTo>
                  <a:lnTo>
                    <a:pt x="381594" y="0"/>
                  </a:lnTo>
                  <a:lnTo>
                    <a:pt x="0" y="0"/>
                  </a:lnTo>
                  <a:cubicBezTo>
                    <a:pt x="95287" y="77274"/>
                    <a:pt x="187455" y="160212"/>
                    <a:pt x="276123" y="248879"/>
                  </a:cubicBezTo>
                  <a:cubicBezTo>
                    <a:pt x="312213" y="284970"/>
                    <a:pt x="347349" y="321697"/>
                    <a:pt x="381530" y="358998"/>
                  </a:cubicBezTo>
                  <a:close/>
                </a:path>
              </a:pathLst>
            </a:custGeom>
            <a:solidFill>
              <a:schemeClr val="accent6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3" name="Forme libre : forme 12">
              <a:extLst>
                <a:ext uri="{FF2B5EF4-FFF2-40B4-BE49-F238E27FC236}">
                  <a16:creationId xmlns:a16="http://schemas.microsoft.com/office/drawing/2014/main" id="{6C7098EE-1576-1CC7-8DB0-4C1266328AA5}"/>
                </a:ext>
              </a:extLst>
            </p:cNvPr>
            <p:cNvSpPr/>
            <p:nvPr/>
          </p:nvSpPr>
          <p:spPr>
            <a:xfrm>
              <a:off x="11372611" y="5426332"/>
              <a:ext cx="804434" cy="958026"/>
            </a:xfrm>
            <a:custGeom>
              <a:avLst/>
              <a:gdLst>
                <a:gd name="connsiteX0" fmla="*/ 804435 w 804434"/>
                <a:gd name="connsiteY0" fmla="*/ 0 h 958026"/>
                <a:gd name="connsiteX1" fmla="*/ 315078 w 804434"/>
                <a:gd name="connsiteY1" fmla="*/ 642949 h 958026"/>
                <a:gd name="connsiteX2" fmla="*/ 0 w 804434"/>
                <a:gd name="connsiteY2" fmla="*/ 958027 h 958026"/>
                <a:gd name="connsiteX3" fmla="*/ 765988 w 804434"/>
                <a:gd name="connsiteY3" fmla="*/ 958027 h 958026"/>
                <a:gd name="connsiteX4" fmla="*/ 804371 w 804434"/>
                <a:gd name="connsiteY4" fmla="*/ 916844 h 958026"/>
                <a:gd name="connsiteX5" fmla="*/ 804371 w 804434"/>
                <a:gd name="connsiteY5" fmla="*/ 63 h 958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04434" h="958026">
                  <a:moveTo>
                    <a:pt x="804435" y="0"/>
                  </a:moveTo>
                  <a:cubicBezTo>
                    <a:pt x="674266" y="230229"/>
                    <a:pt x="511190" y="446837"/>
                    <a:pt x="315078" y="642949"/>
                  </a:cubicBezTo>
                  <a:lnTo>
                    <a:pt x="0" y="958027"/>
                  </a:lnTo>
                  <a:lnTo>
                    <a:pt x="765988" y="958027"/>
                  </a:lnTo>
                  <a:cubicBezTo>
                    <a:pt x="778910" y="944405"/>
                    <a:pt x="791704" y="930656"/>
                    <a:pt x="804371" y="916844"/>
                  </a:cubicBezTo>
                  <a:lnTo>
                    <a:pt x="804371" y="63"/>
                  </a:lnTo>
                  <a:close/>
                </a:path>
              </a:pathLst>
            </a:custGeom>
            <a:solidFill>
              <a:schemeClr val="accent5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4" name="Forme libre : forme 13">
              <a:extLst>
                <a:ext uri="{FF2B5EF4-FFF2-40B4-BE49-F238E27FC236}">
                  <a16:creationId xmlns:a16="http://schemas.microsoft.com/office/drawing/2014/main" id="{10949663-B36D-7548-641B-3CB7B05A0B42}"/>
                </a:ext>
              </a:extLst>
            </p:cNvPr>
            <p:cNvSpPr/>
            <p:nvPr/>
          </p:nvSpPr>
          <p:spPr>
            <a:xfrm>
              <a:off x="8061050" y="1213204"/>
              <a:ext cx="335700" cy="170141"/>
            </a:xfrm>
            <a:custGeom>
              <a:avLst/>
              <a:gdLst>
                <a:gd name="connsiteX0" fmla="*/ 0 w 335700"/>
                <a:gd name="connsiteY0" fmla="*/ 0 h 170141"/>
                <a:gd name="connsiteX1" fmla="*/ 0 w 335700"/>
                <a:gd name="connsiteY1" fmla="*/ 170142 h 170141"/>
                <a:gd name="connsiteX2" fmla="*/ 335701 w 335700"/>
                <a:gd name="connsiteY2" fmla="*/ 0 h 170141"/>
                <a:gd name="connsiteX3" fmla="*/ 0 w 335700"/>
                <a:gd name="connsiteY3" fmla="*/ 0 h 170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5700" h="170141">
                  <a:moveTo>
                    <a:pt x="0" y="0"/>
                  </a:moveTo>
                  <a:lnTo>
                    <a:pt x="0" y="170142"/>
                  </a:lnTo>
                  <a:cubicBezTo>
                    <a:pt x="108972" y="105917"/>
                    <a:pt x="221127" y="49203"/>
                    <a:pt x="33570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5" name="Forme libre : forme 14">
              <a:extLst>
                <a:ext uri="{FF2B5EF4-FFF2-40B4-BE49-F238E27FC236}">
                  <a16:creationId xmlns:a16="http://schemas.microsoft.com/office/drawing/2014/main" id="{E191DC40-7CC7-9591-9E84-3EE86DB2BB01}"/>
                </a:ext>
              </a:extLst>
            </p:cNvPr>
            <p:cNvSpPr/>
            <p:nvPr/>
          </p:nvSpPr>
          <p:spPr>
            <a:xfrm>
              <a:off x="10755377" y="1213140"/>
              <a:ext cx="1421732" cy="1275777"/>
            </a:xfrm>
            <a:custGeom>
              <a:avLst/>
              <a:gdLst>
                <a:gd name="connsiteX0" fmla="*/ 1421668 w 1421732"/>
                <a:gd name="connsiteY0" fmla="*/ 1275778 h 1275777"/>
                <a:gd name="connsiteX1" fmla="*/ 1421668 w 1421732"/>
                <a:gd name="connsiteY1" fmla="*/ 358998 h 1275777"/>
                <a:gd name="connsiteX2" fmla="*/ 1316261 w 1421732"/>
                <a:gd name="connsiteY2" fmla="*/ 248880 h 1275777"/>
                <a:gd name="connsiteX3" fmla="*/ 1040138 w 1421732"/>
                <a:gd name="connsiteY3" fmla="*/ 0 h 1275777"/>
                <a:gd name="connsiteX4" fmla="*/ 0 w 1421732"/>
                <a:gd name="connsiteY4" fmla="*/ 0 h 1275777"/>
                <a:gd name="connsiteX5" fmla="*/ 932375 w 1421732"/>
                <a:gd name="connsiteY5" fmla="*/ 632765 h 1275777"/>
                <a:gd name="connsiteX6" fmla="*/ 1421732 w 1421732"/>
                <a:gd name="connsiteY6" fmla="*/ 1275714 h 1275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1732" h="1275777">
                  <a:moveTo>
                    <a:pt x="1421668" y="1275778"/>
                  </a:moveTo>
                  <a:lnTo>
                    <a:pt x="1421668" y="358998"/>
                  </a:lnTo>
                  <a:cubicBezTo>
                    <a:pt x="1387424" y="321761"/>
                    <a:pt x="1352351" y="285034"/>
                    <a:pt x="1316261" y="248880"/>
                  </a:cubicBezTo>
                  <a:cubicBezTo>
                    <a:pt x="1227593" y="160212"/>
                    <a:pt x="1135425" y="77274"/>
                    <a:pt x="1040138" y="0"/>
                  </a:cubicBezTo>
                  <a:lnTo>
                    <a:pt x="0" y="0"/>
                  </a:lnTo>
                  <a:cubicBezTo>
                    <a:pt x="338629" y="145381"/>
                    <a:pt x="655871" y="356261"/>
                    <a:pt x="932375" y="632765"/>
                  </a:cubicBezTo>
                  <a:cubicBezTo>
                    <a:pt x="1128487" y="828877"/>
                    <a:pt x="1291564" y="1045485"/>
                    <a:pt x="1421732" y="1275714"/>
                  </a:cubicBezTo>
                  <a:close/>
                </a:path>
              </a:pathLst>
            </a:custGeom>
            <a:solidFill>
              <a:schemeClr val="accent5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6" name="Forme libre : forme 15">
              <a:extLst>
                <a:ext uri="{FF2B5EF4-FFF2-40B4-BE49-F238E27FC236}">
                  <a16:creationId xmlns:a16="http://schemas.microsoft.com/office/drawing/2014/main" id="{96340093-9D40-2D60-EBAE-06BD6F1371E2}"/>
                </a:ext>
              </a:extLst>
            </p:cNvPr>
            <p:cNvSpPr/>
            <p:nvPr/>
          </p:nvSpPr>
          <p:spPr>
            <a:xfrm>
              <a:off x="8061050" y="1213204"/>
              <a:ext cx="4116059" cy="5171092"/>
            </a:xfrm>
            <a:custGeom>
              <a:avLst/>
              <a:gdLst>
                <a:gd name="connsiteX0" fmla="*/ 4115996 w 4116059"/>
                <a:gd name="connsiteY0" fmla="*/ 4213129 h 5171092"/>
                <a:gd name="connsiteX1" fmla="*/ 4115996 w 4116059"/>
                <a:gd name="connsiteY1" fmla="*/ 1275714 h 5171092"/>
                <a:gd name="connsiteX2" fmla="*/ 3626639 w 4116059"/>
                <a:gd name="connsiteY2" fmla="*/ 632765 h 5171092"/>
                <a:gd name="connsiteX3" fmla="*/ 2694327 w 4116059"/>
                <a:gd name="connsiteY3" fmla="*/ 0 h 5171092"/>
                <a:gd name="connsiteX4" fmla="*/ 335701 w 4116059"/>
                <a:gd name="connsiteY4" fmla="*/ 0 h 5171092"/>
                <a:gd name="connsiteX5" fmla="*/ 0 w 4116059"/>
                <a:gd name="connsiteY5" fmla="*/ 170142 h 5171092"/>
                <a:gd name="connsiteX6" fmla="*/ 0 w 4116059"/>
                <a:gd name="connsiteY6" fmla="*/ 827477 h 5171092"/>
                <a:gd name="connsiteX7" fmla="*/ 3242753 w 4116059"/>
                <a:gd name="connsiteY7" fmla="*/ 1016714 h 5171092"/>
                <a:gd name="connsiteX8" fmla="*/ 3958393 w 4116059"/>
                <a:gd name="connsiteY8" fmla="*/ 2744422 h 5171092"/>
                <a:gd name="connsiteX9" fmla="*/ 3242753 w 4116059"/>
                <a:gd name="connsiteY9" fmla="*/ 4472129 h 5171092"/>
                <a:gd name="connsiteX10" fmla="*/ 2543790 w 4116059"/>
                <a:gd name="connsiteY10" fmla="*/ 5171092 h 5171092"/>
                <a:gd name="connsiteX11" fmla="*/ 3311625 w 4116059"/>
                <a:gd name="connsiteY11" fmla="*/ 5171092 h 5171092"/>
                <a:gd name="connsiteX12" fmla="*/ 3626703 w 4116059"/>
                <a:gd name="connsiteY12" fmla="*/ 4856015 h 5171092"/>
                <a:gd name="connsiteX13" fmla="*/ 4116059 w 4116059"/>
                <a:gd name="connsiteY13" fmla="*/ 4213066 h 5171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116059" h="5171092">
                  <a:moveTo>
                    <a:pt x="4115996" y="4213129"/>
                  </a:moveTo>
                  <a:lnTo>
                    <a:pt x="4115996" y="1275714"/>
                  </a:lnTo>
                  <a:cubicBezTo>
                    <a:pt x="3985827" y="1045485"/>
                    <a:pt x="3822751" y="828877"/>
                    <a:pt x="3626639" y="632765"/>
                  </a:cubicBezTo>
                  <a:cubicBezTo>
                    <a:pt x="3350198" y="356261"/>
                    <a:pt x="3032956" y="145381"/>
                    <a:pt x="2694327" y="0"/>
                  </a:cubicBezTo>
                  <a:lnTo>
                    <a:pt x="335701" y="0"/>
                  </a:lnTo>
                  <a:cubicBezTo>
                    <a:pt x="221127" y="49203"/>
                    <a:pt x="108972" y="105917"/>
                    <a:pt x="0" y="170142"/>
                  </a:cubicBezTo>
                  <a:lnTo>
                    <a:pt x="0" y="827477"/>
                  </a:lnTo>
                  <a:cubicBezTo>
                    <a:pt x="959045" y="67598"/>
                    <a:pt x="2356526" y="130550"/>
                    <a:pt x="3242753" y="1016714"/>
                  </a:cubicBezTo>
                  <a:cubicBezTo>
                    <a:pt x="3719826" y="1493786"/>
                    <a:pt x="3958393" y="2119104"/>
                    <a:pt x="3958393" y="2744422"/>
                  </a:cubicBezTo>
                  <a:cubicBezTo>
                    <a:pt x="3958393" y="3369740"/>
                    <a:pt x="3719826" y="3994993"/>
                    <a:pt x="3242753" y="4472129"/>
                  </a:cubicBezTo>
                  <a:lnTo>
                    <a:pt x="2543790" y="5171092"/>
                  </a:lnTo>
                  <a:lnTo>
                    <a:pt x="3311625" y="5171092"/>
                  </a:lnTo>
                  <a:lnTo>
                    <a:pt x="3626703" y="4856015"/>
                  </a:lnTo>
                  <a:cubicBezTo>
                    <a:pt x="3822814" y="4659903"/>
                    <a:pt x="3985891" y="4443295"/>
                    <a:pt x="4116059" y="4213066"/>
                  </a:cubicBezTo>
                  <a:close/>
                </a:path>
              </a:pathLst>
            </a:custGeom>
            <a:solidFill>
              <a:schemeClr val="accent6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7" name="Forme libre : forme 16">
              <a:extLst>
                <a:ext uri="{FF2B5EF4-FFF2-40B4-BE49-F238E27FC236}">
                  <a16:creationId xmlns:a16="http://schemas.microsoft.com/office/drawing/2014/main" id="{259D0686-0E35-90C2-ECFC-4944CA936C18}"/>
                </a:ext>
              </a:extLst>
            </p:cNvPr>
            <p:cNvSpPr/>
            <p:nvPr/>
          </p:nvSpPr>
          <p:spPr>
            <a:xfrm>
              <a:off x="8061050" y="1514411"/>
              <a:ext cx="3958393" cy="4869884"/>
            </a:xfrm>
            <a:custGeom>
              <a:avLst/>
              <a:gdLst>
                <a:gd name="connsiteX0" fmla="*/ 3958393 w 3958393"/>
                <a:gd name="connsiteY0" fmla="*/ 2443214 h 4869884"/>
                <a:gd name="connsiteX1" fmla="*/ 3242753 w 3958393"/>
                <a:gd name="connsiteY1" fmla="*/ 715507 h 4869884"/>
                <a:gd name="connsiteX2" fmla="*/ 0 w 3958393"/>
                <a:gd name="connsiteY2" fmla="*/ 526269 h 4869884"/>
                <a:gd name="connsiteX3" fmla="*/ 0 w 3958393"/>
                <a:gd name="connsiteY3" fmla="*/ 1270744 h 4869884"/>
                <a:gd name="connsiteX4" fmla="*/ 171288 w 3958393"/>
                <a:gd name="connsiteY4" fmla="*/ 1099456 h 4869884"/>
                <a:gd name="connsiteX5" fmla="*/ 2858804 w 3958393"/>
                <a:gd name="connsiteY5" fmla="*/ 1099456 h 4869884"/>
                <a:gd name="connsiteX6" fmla="*/ 3415378 w 3958393"/>
                <a:gd name="connsiteY6" fmla="*/ 2443214 h 4869884"/>
                <a:gd name="connsiteX7" fmla="*/ 2858804 w 3958393"/>
                <a:gd name="connsiteY7" fmla="*/ 3786973 h 4869884"/>
                <a:gd name="connsiteX8" fmla="*/ 1775892 w 3958393"/>
                <a:gd name="connsiteY8" fmla="*/ 4869885 h 4869884"/>
                <a:gd name="connsiteX9" fmla="*/ 2543790 w 3958393"/>
                <a:gd name="connsiteY9" fmla="*/ 4869885 h 4869884"/>
                <a:gd name="connsiteX10" fmla="*/ 3242753 w 3958393"/>
                <a:gd name="connsiteY10" fmla="*/ 4170922 h 4869884"/>
                <a:gd name="connsiteX11" fmla="*/ 3958393 w 3958393"/>
                <a:gd name="connsiteY11" fmla="*/ 2443214 h 486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58393" h="4869884">
                  <a:moveTo>
                    <a:pt x="3958393" y="2443214"/>
                  </a:moveTo>
                  <a:cubicBezTo>
                    <a:pt x="3958393" y="1817897"/>
                    <a:pt x="3719826" y="1192579"/>
                    <a:pt x="3242753" y="715507"/>
                  </a:cubicBezTo>
                  <a:cubicBezTo>
                    <a:pt x="2356526" y="-170657"/>
                    <a:pt x="959045" y="-233609"/>
                    <a:pt x="0" y="526269"/>
                  </a:cubicBezTo>
                  <a:lnTo>
                    <a:pt x="0" y="1270744"/>
                  </a:lnTo>
                  <a:lnTo>
                    <a:pt x="171288" y="1099456"/>
                  </a:lnTo>
                  <a:cubicBezTo>
                    <a:pt x="913407" y="357337"/>
                    <a:pt x="2116685" y="357337"/>
                    <a:pt x="2858804" y="1099456"/>
                  </a:cubicBezTo>
                  <a:cubicBezTo>
                    <a:pt x="3229896" y="1470547"/>
                    <a:pt x="3415378" y="1956913"/>
                    <a:pt x="3415378" y="2443214"/>
                  </a:cubicBezTo>
                  <a:cubicBezTo>
                    <a:pt x="3415378" y="2929516"/>
                    <a:pt x="3229832" y="3415881"/>
                    <a:pt x="2858804" y="3786973"/>
                  </a:cubicBezTo>
                  <a:lnTo>
                    <a:pt x="1775892" y="4869885"/>
                  </a:lnTo>
                  <a:lnTo>
                    <a:pt x="2543790" y="4869885"/>
                  </a:lnTo>
                  <a:lnTo>
                    <a:pt x="3242753" y="4170922"/>
                  </a:lnTo>
                  <a:cubicBezTo>
                    <a:pt x="3719826" y="3693786"/>
                    <a:pt x="3958393" y="3068532"/>
                    <a:pt x="3958393" y="2443214"/>
                  </a:cubicBezTo>
                  <a:close/>
                </a:path>
              </a:pathLst>
            </a:custGeom>
            <a:solidFill>
              <a:schemeClr val="accent5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8" name="Forme libre : forme 17">
              <a:extLst>
                <a:ext uri="{FF2B5EF4-FFF2-40B4-BE49-F238E27FC236}">
                  <a16:creationId xmlns:a16="http://schemas.microsoft.com/office/drawing/2014/main" id="{7C878C15-352C-066C-E461-7711BF2B7F38}"/>
                </a:ext>
              </a:extLst>
            </p:cNvPr>
            <p:cNvSpPr/>
            <p:nvPr/>
          </p:nvSpPr>
          <p:spPr>
            <a:xfrm>
              <a:off x="8061050" y="2057277"/>
              <a:ext cx="3415377" cy="4327018"/>
            </a:xfrm>
            <a:custGeom>
              <a:avLst/>
              <a:gdLst>
                <a:gd name="connsiteX0" fmla="*/ 3415378 w 3415377"/>
                <a:gd name="connsiteY0" fmla="*/ 1900348 h 4327018"/>
                <a:gd name="connsiteX1" fmla="*/ 2858804 w 3415377"/>
                <a:gd name="connsiteY1" fmla="*/ 556589 h 4327018"/>
                <a:gd name="connsiteX2" fmla="*/ 171288 w 3415377"/>
                <a:gd name="connsiteY2" fmla="*/ 556589 h 4327018"/>
                <a:gd name="connsiteX3" fmla="*/ 0 w 3415377"/>
                <a:gd name="connsiteY3" fmla="*/ 727877 h 4327018"/>
                <a:gd name="connsiteX4" fmla="*/ 0 w 3415377"/>
                <a:gd name="connsiteY4" fmla="*/ 1495712 h 4327018"/>
                <a:gd name="connsiteX5" fmla="*/ 555173 w 3415377"/>
                <a:gd name="connsiteY5" fmla="*/ 940539 h 4327018"/>
                <a:gd name="connsiteX6" fmla="*/ 2474855 w 3415377"/>
                <a:gd name="connsiteY6" fmla="*/ 940539 h 4327018"/>
                <a:gd name="connsiteX7" fmla="*/ 2872426 w 3415377"/>
                <a:gd name="connsiteY7" fmla="*/ 1900348 h 4327018"/>
                <a:gd name="connsiteX8" fmla="*/ 2474855 w 3415377"/>
                <a:gd name="connsiteY8" fmla="*/ 2860157 h 4327018"/>
                <a:gd name="connsiteX9" fmla="*/ 1007994 w 3415377"/>
                <a:gd name="connsiteY9" fmla="*/ 4327019 h 4327018"/>
                <a:gd name="connsiteX10" fmla="*/ 1775828 w 3415377"/>
                <a:gd name="connsiteY10" fmla="*/ 4327019 h 4327018"/>
                <a:gd name="connsiteX11" fmla="*/ 2858741 w 3415377"/>
                <a:gd name="connsiteY11" fmla="*/ 3244106 h 4327018"/>
                <a:gd name="connsiteX12" fmla="*/ 3415314 w 3415377"/>
                <a:gd name="connsiteY12" fmla="*/ 1900348 h 4327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15377" h="4327018">
                  <a:moveTo>
                    <a:pt x="3415378" y="1900348"/>
                  </a:moveTo>
                  <a:cubicBezTo>
                    <a:pt x="3415378" y="1413982"/>
                    <a:pt x="3229832" y="927681"/>
                    <a:pt x="2858804" y="556589"/>
                  </a:cubicBezTo>
                  <a:cubicBezTo>
                    <a:pt x="2116685" y="-185530"/>
                    <a:pt x="913407" y="-185530"/>
                    <a:pt x="171288" y="556589"/>
                  </a:cubicBezTo>
                  <a:lnTo>
                    <a:pt x="0" y="727877"/>
                  </a:lnTo>
                  <a:lnTo>
                    <a:pt x="0" y="1495712"/>
                  </a:lnTo>
                  <a:lnTo>
                    <a:pt x="555173" y="940539"/>
                  </a:lnTo>
                  <a:cubicBezTo>
                    <a:pt x="1085267" y="410444"/>
                    <a:pt x="1944761" y="410444"/>
                    <a:pt x="2474855" y="940539"/>
                  </a:cubicBezTo>
                  <a:cubicBezTo>
                    <a:pt x="2739902" y="1205586"/>
                    <a:pt x="2872426" y="1552999"/>
                    <a:pt x="2872426" y="1900348"/>
                  </a:cubicBezTo>
                  <a:cubicBezTo>
                    <a:pt x="2872426" y="2247697"/>
                    <a:pt x="2739902" y="2595110"/>
                    <a:pt x="2474855" y="2860157"/>
                  </a:cubicBezTo>
                  <a:lnTo>
                    <a:pt x="1007994" y="4327019"/>
                  </a:lnTo>
                  <a:lnTo>
                    <a:pt x="1775828" y="4327019"/>
                  </a:lnTo>
                  <a:lnTo>
                    <a:pt x="2858741" y="3244106"/>
                  </a:lnTo>
                  <a:cubicBezTo>
                    <a:pt x="3229832" y="2873015"/>
                    <a:pt x="3415314" y="2386713"/>
                    <a:pt x="3415314" y="1900348"/>
                  </a:cubicBezTo>
                  <a:close/>
                </a:path>
              </a:pathLst>
            </a:custGeom>
            <a:solidFill>
              <a:schemeClr val="accent6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9" name="Forme libre : forme 18">
              <a:extLst>
                <a:ext uri="{FF2B5EF4-FFF2-40B4-BE49-F238E27FC236}">
                  <a16:creationId xmlns:a16="http://schemas.microsoft.com/office/drawing/2014/main" id="{D4CEB372-AD03-4B61-F2CB-59F6897BC58E}"/>
                </a:ext>
              </a:extLst>
            </p:cNvPr>
            <p:cNvSpPr/>
            <p:nvPr/>
          </p:nvSpPr>
          <p:spPr>
            <a:xfrm>
              <a:off x="8061050" y="2600245"/>
              <a:ext cx="2872425" cy="3784050"/>
            </a:xfrm>
            <a:custGeom>
              <a:avLst/>
              <a:gdLst>
                <a:gd name="connsiteX0" fmla="*/ 2872426 w 2872425"/>
                <a:gd name="connsiteY0" fmla="*/ 1357380 h 3784050"/>
                <a:gd name="connsiteX1" fmla="*/ 2474855 w 2872425"/>
                <a:gd name="connsiteY1" fmla="*/ 397571 h 3784050"/>
                <a:gd name="connsiteX2" fmla="*/ 555173 w 2872425"/>
                <a:gd name="connsiteY2" fmla="*/ 397571 h 3784050"/>
                <a:gd name="connsiteX3" fmla="*/ 0 w 2872425"/>
                <a:gd name="connsiteY3" fmla="*/ 952744 h 3784050"/>
                <a:gd name="connsiteX4" fmla="*/ 0 w 2872425"/>
                <a:gd name="connsiteY4" fmla="*/ 1720642 h 3784050"/>
                <a:gd name="connsiteX5" fmla="*/ 939122 w 2872425"/>
                <a:gd name="connsiteY5" fmla="*/ 781520 h 3784050"/>
                <a:gd name="connsiteX6" fmla="*/ 2090906 w 2872425"/>
                <a:gd name="connsiteY6" fmla="*/ 781520 h 3784050"/>
                <a:gd name="connsiteX7" fmla="*/ 2329474 w 2872425"/>
                <a:gd name="connsiteY7" fmla="*/ 1357444 h 3784050"/>
                <a:gd name="connsiteX8" fmla="*/ 2090906 w 2872425"/>
                <a:gd name="connsiteY8" fmla="*/ 1933367 h 3784050"/>
                <a:gd name="connsiteX9" fmla="*/ 266257 w 2872425"/>
                <a:gd name="connsiteY9" fmla="*/ 3757953 h 3784050"/>
                <a:gd name="connsiteX10" fmla="*/ 239141 w 2872425"/>
                <a:gd name="connsiteY10" fmla="*/ 3784051 h 3784050"/>
                <a:gd name="connsiteX11" fmla="*/ 1007994 w 2872425"/>
                <a:gd name="connsiteY11" fmla="*/ 3784051 h 3784050"/>
                <a:gd name="connsiteX12" fmla="*/ 2474855 w 2872425"/>
                <a:gd name="connsiteY12" fmla="*/ 2317189 h 3784050"/>
                <a:gd name="connsiteX13" fmla="*/ 2872426 w 2872425"/>
                <a:gd name="connsiteY13" fmla="*/ 1357380 h 3784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72425" h="3784050">
                  <a:moveTo>
                    <a:pt x="2872426" y="1357380"/>
                  </a:moveTo>
                  <a:cubicBezTo>
                    <a:pt x="2872426" y="1009967"/>
                    <a:pt x="2739902" y="662554"/>
                    <a:pt x="2474855" y="397571"/>
                  </a:cubicBezTo>
                  <a:cubicBezTo>
                    <a:pt x="1944761" y="-132524"/>
                    <a:pt x="1085267" y="-132524"/>
                    <a:pt x="555173" y="397571"/>
                  </a:cubicBezTo>
                  <a:lnTo>
                    <a:pt x="0" y="952744"/>
                  </a:lnTo>
                  <a:lnTo>
                    <a:pt x="0" y="1720642"/>
                  </a:lnTo>
                  <a:lnTo>
                    <a:pt x="939122" y="781520"/>
                  </a:lnTo>
                  <a:cubicBezTo>
                    <a:pt x="1257191" y="463451"/>
                    <a:pt x="1772900" y="463451"/>
                    <a:pt x="2090906" y="781520"/>
                  </a:cubicBezTo>
                  <a:cubicBezTo>
                    <a:pt x="2249909" y="940523"/>
                    <a:pt x="2329474" y="1148983"/>
                    <a:pt x="2329474" y="1357444"/>
                  </a:cubicBezTo>
                  <a:cubicBezTo>
                    <a:pt x="2329474" y="1565904"/>
                    <a:pt x="2249973" y="1774301"/>
                    <a:pt x="2090906" y="1933367"/>
                  </a:cubicBezTo>
                  <a:lnTo>
                    <a:pt x="266257" y="3757953"/>
                  </a:lnTo>
                  <a:cubicBezTo>
                    <a:pt x="257345" y="3766865"/>
                    <a:pt x="248307" y="3775521"/>
                    <a:pt x="239141" y="3784051"/>
                  </a:cubicBezTo>
                  <a:lnTo>
                    <a:pt x="1007994" y="3784051"/>
                  </a:lnTo>
                  <a:lnTo>
                    <a:pt x="2474855" y="2317189"/>
                  </a:lnTo>
                  <a:cubicBezTo>
                    <a:pt x="2739902" y="2052142"/>
                    <a:pt x="2872426" y="1704729"/>
                    <a:pt x="2872426" y="1357380"/>
                  </a:cubicBezTo>
                  <a:close/>
                </a:path>
              </a:pathLst>
            </a:custGeom>
            <a:solidFill>
              <a:schemeClr val="accent5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0" name="Forme libre : forme 19">
              <a:extLst>
                <a:ext uri="{FF2B5EF4-FFF2-40B4-BE49-F238E27FC236}">
                  <a16:creationId xmlns:a16="http://schemas.microsoft.com/office/drawing/2014/main" id="{B53F1DB9-0CCA-5288-26FF-44BE523087A2}"/>
                </a:ext>
              </a:extLst>
            </p:cNvPr>
            <p:cNvSpPr/>
            <p:nvPr/>
          </p:nvSpPr>
          <p:spPr>
            <a:xfrm>
              <a:off x="8061050" y="3143149"/>
              <a:ext cx="2329473" cy="3241146"/>
            </a:xfrm>
            <a:custGeom>
              <a:avLst/>
              <a:gdLst>
                <a:gd name="connsiteX0" fmla="*/ 2090906 w 2329473"/>
                <a:gd name="connsiteY0" fmla="*/ 1390400 h 3241146"/>
                <a:gd name="connsiteX1" fmla="*/ 2329474 w 2329473"/>
                <a:gd name="connsiteY1" fmla="*/ 814476 h 3241146"/>
                <a:gd name="connsiteX2" fmla="*/ 2090906 w 2329473"/>
                <a:gd name="connsiteY2" fmla="*/ 238552 h 3241146"/>
                <a:gd name="connsiteX3" fmla="*/ 939122 w 2329473"/>
                <a:gd name="connsiteY3" fmla="*/ 238552 h 3241146"/>
                <a:gd name="connsiteX4" fmla="*/ 0 w 2329473"/>
                <a:gd name="connsiteY4" fmla="*/ 1177674 h 3241146"/>
                <a:gd name="connsiteX5" fmla="*/ 0 w 2329473"/>
                <a:gd name="connsiteY5" fmla="*/ 1945509 h 3241146"/>
                <a:gd name="connsiteX6" fmla="*/ 1323071 w 2329473"/>
                <a:gd name="connsiteY6" fmla="*/ 622437 h 3241146"/>
                <a:gd name="connsiteX7" fmla="*/ 1707020 w 2329473"/>
                <a:gd name="connsiteY7" fmla="*/ 622437 h 3241146"/>
                <a:gd name="connsiteX8" fmla="*/ 1786522 w 2329473"/>
                <a:gd name="connsiteY8" fmla="*/ 814412 h 3241146"/>
                <a:gd name="connsiteX9" fmla="*/ 1707020 w 2329473"/>
                <a:gd name="connsiteY9" fmla="*/ 1006387 h 3241146"/>
                <a:gd name="connsiteX10" fmla="*/ 0 w 2329473"/>
                <a:gd name="connsiteY10" fmla="*/ 2713471 h 3241146"/>
                <a:gd name="connsiteX11" fmla="*/ 0 w 2329473"/>
                <a:gd name="connsiteY11" fmla="*/ 3241147 h 3241146"/>
                <a:gd name="connsiteX12" fmla="*/ 239141 w 2329473"/>
                <a:gd name="connsiteY12" fmla="*/ 3241147 h 3241146"/>
                <a:gd name="connsiteX13" fmla="*/ 266257 w 2329473"/>
                <a:gd name="connsiteY13" fmla="*/ 3215049 h 3241146"/>
                <a:gd name="connsiteX14" fmla="*/ 2090906 w 2329473"/>
                <a:gd name="connsiteY14" fmla="*/ 1390336 h 3241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29473" h="3241146">
                  <a:moveTo>
                    <a:pt x="2090906" y="1390400"/>
                  </a:moveTo>
                  <a:cubicBezTo>
                    <a:pt x="2249909" y="1231397"/>
                    <a:pt x="2329474" y="1022936"/>
                    <a:pt x="2329474" y="814476"/>
                  </a:cubicBezTo>
                  <a:cubicBezTo>
                    <a:pt x="2329474" y="606015"/>
                    <a:pt x="2249973" y="397619"/>
                    <a:pt x="2090906" y="238552"/>
                  </a:cubicBezTo>
                  <a:cubicBezTo>
                    <a:pt x="1772837" y="-79517"/>
                    <a:pt x="1257191" y="-79517"/>
                    <a:pt x="939122" y="238552"/>
                  </a:cubicBezTo>
                  <a:lnTo>
                    <a:pt x="0" y="1177674"/>
                  </a:lnTo>
                  <a:lnTo>
                    <a:pt x="0" y="1945509"/>
                  </a:lnTo>
                  <a:lnTo>
                    <a:pt x="1323071" y="622437"/>
                  </a:lnTo>
                  <a:cubicBezTo>
                    <a:pt x="1429116" y="516393"/>
                    <a:pt x="1600976" y="516393"/>
                    <a:pt x="1707020" y="622437"/>
                  </a:cubicBezTo>
                  <a:cubicBezTo>
                    <a:pt x="1760043" y="675460"/>
                    <a:pt x="1786522" y="744904"/>
                    <a:pt x="1786522" y="814412"/>
                  </a:cubicBezTo>
                  <a:cubicBezTo>
                    <a:pt x="1786522" y="883920"/>
                    <a:pt x="1760043" y="953365"/>
                    <a:pt x="1707020" y="1006387"/>
                  </a:cubicBezTo>
                  <a:lnTo>
                    <a:pt x="0" y="2713471"/>
                  </a:lnTo>
                  <a:lnTo>
                    <a:pt x="0" y="3241147"/>
                  </a:lnTo>
                  <a:lnTo>
                    <a:pt x="239141" y="3241147"/>
                  </a:lnTo>
                  <a:cubicBezTo>
                    <a:pt x="248243" y="3232617"/>
                    <a:pt x="257345" y="3223960"/>
                    <a:pt x="266257" y="3215049"/>
                  </a:cubicBezTo>
                  <a:lnTo>
                    <a:pt x="2090906" y="1390336"/>
                  </a:lnTo>
                  <a:close/>
                </a:path>
              </a:pathLst>
            </a:custGeom>
            <a:solidFill>
              <a:schemeClr val="accent6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1" name="Forme libre : forme 20">
              <a:extLst>
                <a:ext uri="{FF2B5EF4-FFF2-40B4-BE49-F238E27FC236}">
                  <a16:creationId xmlns:a16="http://schemas.microsoft.com/office/drawing/2014/main" id="{028EEFFC-0EEA-81A2-41D7-41182052F1B0}"/>
                </a:ext>
              </a:extLst>
            </p:cNvPr>
            <p:cNvSpPr/>
            <p:nvPr/>
          </p:nvSpPr>
          <p:spPr>
            <a:xfrm>
              <a:off x="8061050" y="3686117"/>
              <a:ext cx="1786521" cy="2170502"/>
            </a:xfrm>
            <a:custGeom>
              <a:avLst/>
              <a:gdLst>
                <a:gd name="connsiteX0" fmla="*/ 1786522 w 1786521"/>
                <a:gd name="connsiteY0" fmla="*/ 271508 h 2170502"/>
                <a:gd name="connsiteX1" fmla="*/ 1707020 w 1786521"/>
                <a:gd name="connsiteY1" fmla="*/ 79533 h 2170502"/>
                <a:gd name="connsiteX2" fmla="*/ 1323071 w 1786521"/>
                <a:gd name="connsiteY2" fmla="*/ 79533 h 2170502"/>
                <a:gd name="connsiteX3" fmla="*/ 0 w 1786521"/>
                <a:gd name="connsiteY3" fmla="*/ 1402605 h 2170502"/>
                <a:gd name="connsiteX4" fmla="*/ 0 w 1786521"/>
                <a:gd name="connsiteY4" fmla="*/ 2170503 h 2170502"/>
                <a:gd name="connsiteX5" fmla="*/ 1707020 w 1786521"/>
                <a:gd name="connsiteY5" fmla="*/ 463482 h 2170502"/>
                <a:gd name="connsiteX6" fmla="*/ 1786522 w 1786521"/>
                <a:gd name="connsiteY6" fmla="*/ 271508 h 2170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6521" h="2170502">
                  <a:moveTo>
                    <a:pt x="1786522" y="271508"/>
                  </a:moveTo>
                  <a:cubicBezTo>
                    <a:pt x="1786522" y="202000"/>
                    <a:pt x="1760043" y="132555"/>
                    <a:pt x="1707020" y="79533"/>
                  </a:cubicBezTo>
                  <a:cubicBezTo>
                    <a:pt x="1600976" y="-26511"/>
                    <a:pt x="1429116" y="-26511"/>
                    <a:pt x="1323071" y="79533"/>
                  </a:cubicBezTo>
                  <a:lnTo>
                    <a:pt x="0" y="1402605"/>
                  </a:lnTo>
                  <a:lnTo>
                    <a:pt x="0" y="2170503"/>
                  </a:lnTo>
                  <a:lnTo>
                    <a:pt x="1707020" y="463482"/>
                  </a:lnTo>
                  <a:cubicBezTo>
                    <a:pt x="1760043" y="410460"/>
                    <a:pt x="1786522" y="341016"/>
                    <a:pt x="1786522" y="271508"/>
                  </a:cubicBezTo>
                  <a:close/>
                </a:path>
              </a:pathLst>
            </a:custGeom>
            <a:solidFill>
              <a:schemeClr val="accent5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26" name="Espace réservé du texte 25">
            <a:extLst>
              <a:ext uri="{FF2B5EF4-FFF2-40B4-BE49-F238E27FC236}">
                <a16:creationId xmlns:a16="http://schemas.microsoft.com/office/drawing/2014/main" id="{20DDFFF4-FBCF-EE9D-D861-6F939D8E74A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63636" y="5323194"/>
            <a:ext cx="6480000" cy="246221"/>
          </a:xfrm>
        </p:spPr>
        <p:txBody>
          <a:bodyPr>
            <a:spAutoFit/>
          </a:bodyPr>
          <a:lstStyle>
            <a:lvl1pPr>
              <a:defRPr sz="1600">
                <a:solidFill>
                  <a:schemeClr val="accent2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grpSp>
        <p:nvGrpSpPr>
          <p:cNvPr id="62" name="Graphique 2">
            <a:extLst>
              <a:ext uri="{FF2B5EF4-FFF2-40B4-BE49-F238E27FC236}">
                <a16:creationId xmlns:a16="http://schemas.microsoft.com/office/drawing/2014/main" id="{3C9FA2C6-B2A4-4133-38D3-8CD05AEE8C94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211376" y="369710"/>
            <a:ext cx="1513141" cy="432000"/>
            <a:chOff x="8495666" y="378901"/>
            <a:chExt cx="1532055" cy="437400"/>
          </a:xfrm>
        </p:grpSpPr>
        <p:grpSp>
          <p:nvGrpSpPr>
            <p:cNvPr id="63" name="Graphique 2">
              <a:extLst>
                <a:ext uri="{FF2B5EF4-FFF2-40B4-BE49-F238E27FC236}">
                  <a16:creationId xmlns:a16="http://schemas.microsoft.com/office/drawing/2014/main" id="{6C0A4B33-54F7-F68F-4CFF-14E0E204A487}"/>
                </a:ext>
              </a:extLst>
            </p:cNvPr>
            <p:cNvGrpSpPr/>
            <p:nvPr/>
          </p:nvGrpSpPr>
          <p:grpSpPr>
            <a:xfrm>
              <a:off x="8495666" y="378901"/>
              <a:ext cx="437399" cy="437400"/>
              <a:chOff x="8495666" y="378901"/>
              <a:chExt cx="437399" cy="437400"/>
            </a:xfrm>
          </p:grpSpPr>
          <p:sp>
            <p:nvSpPr>
              <p:cNvPr id="81" name="Forme libre : forme 80">
                <a:extLst>
                  <a:ext uri="{FF2B5EF4-FFF2-40B4-BE49-F238E27FC236}">
                    <a16:creationId xmlns:a16="http://schemas.microsoft.com/office/drawing/2014/main" id="{6C9788F8-B965-564B-45C1-82F51B668D1C}"/>
                  </a:ext>
                </a:extLst>
              </p:cNvPr>
              <p:cNvSpPr/>
              <p:nvPr/>
            </p:nvSpPr>
            <p:spPr>
              <a:xfrm>
                <a:off x="8495666" y="489678"/>
                <a:ext cx="326622" cy="326622"/>
              </a:xfrm>
              <a:custGeom>
                <a:avLst/>
                <a:gdLst>
                  <a:gd name="connsiteX0" fmla="*/ 188691 w 326622"/>
                  <a:gd name="connsiteY0" fmla="*/ 215846 h 326622"/>
                  <a:gd name="connsiteX1" fmla="*/ 257657 w 326622"/>
                  <a:gd name="connsiteY1" fmla="*/ 146880 h 326622"/>
                  <a:gd name="connsiteX2" fmla="*/ 179743 w 326622"/>
                  <a:gd name="connsiteY2" fmla="*/ 68966 h 326622"/>
                  <a:gd name="connsiteX3" fmla="*/ 110777 w 326622"/>
                  <a:gd name="connsiteY3" fmla="*/ 137931 h 326622"/>
                  <a:gd name="connsiteX4" fmla="*/ 110777 w 326622"/>
                  <a:gd name="connsiteY4" fmla="*/ 0 h 326622"/>
                  <a:gd name="connsiteX5" fmla="*/ 109234 w 326622"/>
                  <a:gd name="connsiteY5" fmla="*/ 0 h 326622"/>
                  <a:gd name="connsiteX6" fmla="*/ 0 w 326622"/>
                  <a:gd name="connsiteY6" fmla="*/ 109389 h 326622"/>
                  <a:gd name="connsiteX7" fmla="*/ 0 w 326622"/>
                  <a:gd name="connsiteY7" fmla="*/ 282343 h 326622"/>
                  <a:gd name="connsiteX8" fmla="*/ 44280 w 326622"/>
                  <a:gd name="connsiteY8" fmla="*/ 326623 h 326622"/>
                  <a:gd name="connsiteX9" fmla="*/ 217389 w 326622"/>
                  <a:gd name="connsiteY9" fmla="*/ 326623 h 326622"/>
                  <a:gd name="connsiteX10" fmla="*/ 326623 w 326622"/>
                  <a:gd name="connsiteY10" fmla="*/ 217234 h 326622"/>
                  <a:gd name="connsiteX11" fmla="*/ 326623 w 326622"/>
                  <a:gd name="connsiteY11" fmla="*/ 216000 h 326622"/>
                  <a:gd name="connsiteX12" fmla="*/ 188691 w 326622"/>
                  <a:gd name="connsiteY12" fmla="*/ 216000 h 326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6622" h="326622">
                    <a:moveTo>
                      <a:pt x="188691" y="215846"/>
                    </a:moveTo>
                    <a:lnTo>
                      <a:pt x="257657" y="146880"/>
                    </a:lnTo>
                    <a:lnTo>
                      <a:pt x="179743" y="68966"/>
                    </a:lnTo>
                    <a:lnTo>
                      <a:pt x="110777" y="137931"/>
                    </a:lnTo>
                    <a:lnTo>
                      <a:pt x="110777" y="0"/>
                    </a:lnTo>
                    <a:lnTo>
                      <a:pt x="109234" y="0"/>
                    </a:lnTo>
                    <a:cubicBezTo>
                      <a:pt x="48909" y="0"/>
                      <a:pt x="0" y="48909"/>
                      <a:pt x="0" y="109389"/>
                    </a:cubicBezTo>
                    <a:lnTo>
                      <a:pt x="0" y="282343"/>
                    </a:lnTo>
                    <a:cubicBezTo>
                      <a:pt x="0" y="306874"/>
                      <a:pt x="19749" y="326623"/>
                      <a:pt x="44280" y="326623"/>
                    </a:cubicBezTo>
                    <a:lnTo>
                      <a:pt x="217389" y="326623"/>
                    </a:lnTo>
                    <a:cubicBezTo>
                      <a:pt x="277714" y="326623"/>
                      <a:pt x="326623" y="277714"/>
                      <a:pt x="326623" y="217234"/>
                    </a:cubicBezTo>
                    <a:lnTo>
                      <a:pt x="326623" y="216000"/>
                    </a:lnTo>
                    <a:lnTo>
                      <a:pt x="188691" y="216000"/>
                    </a:lnTo>
                    <a:close/>
                  </a:path>
                </a:pathLst>
              </a:custGeom>
              <a:solidFill>
                <a:srgbClr val="293273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82" name="Forme libre : forme 81">
                <a:extLst>
                  <a:ext uri="{FF2B5EF4-FFF2-40B4-BE49-F238E27FC236}">
                    <a16:creationId xmlns:a16="http://schemas.microsoft.com/office/drawing/2014/main" id="{865F09CD-9162-D261-86BE-1013F2C5DD12}"/>
                  </a:ext>
                </a:extLst>
              </p:cNvPr>
              <p:cNvSpPr/>
              <p:nvPr/>
            </p:nvSpPr>
            <p:spPr>
              <a:xfrm>
                <a:off x="8606443" y="378901"/>
                <a:ext cx="326622" cy="326468"/>
              </a:xfrm>
              <a:custGeom>
                <a:avLst/>
                <a:gdLst>
                  <a:gd name="connsiteX0" fmla="*/ 137931 w 326622"/>
                  <a:gd name="connsiteY0" fmla="*/ 110623 h 326468"/>
                  <a:gd name="connsiteX1" fmla="*/ 68966 w 326622"/>
                  <a:gd name="connsiteY1" fmla="*/ 179589 h 326468"/>
                  <a:gd name="connsiteX2" fmla="*/ 146880 w 326622"/>
                  <a:gd name="connsiteY2" fmla="*/ 257503 h 326468"/>
                  <a:gd name="connsiteX3" fmla="*/ 215846 w 326622"/>
                  <a:gd name="connsiteY3" fmla="*/ 188537 h 326468"/>
                  <a:gd name="connsiteX4" fmla="*/ 215846 w 326622"/>
                  <a:gd name="connsiteY4" fmla="*/ 326469 h 326468"/>
                  <a:gd name="connsiteX5" fmla="*/ 217389 w 326622"/>
                  <a:gd name="connsiteY5" fmla="*/ 326469 h 326468"/>
                  <a:gd name="connsiteX6" fmla="*/ 326623 w 326622"/>
                  <a:gd name="connsiteY6" fmla="*/ 217080 h 326468"/>
                  <a:gd name="connsiteX7" fmla="*/ 326623 w 326622"/>
                  <a:gd name="connsiteY7" fmla="*/ 44280 h 326468"/>
                  <a:gd name="connsiteX8" fmla="*/ 282343 w 326622"/>
                  <a:gd name="connsiteY8" fmla="*/ 0 h 326468"/>
                  <a:gd name="connsiteX9" fmla="*/ 109234 w 326622"/>
                  <a:gd name="connsiteY9" fmla="*/ 0 h 326468"/>
                  <a:gd name="connsiteX10" fmla="*/ 0 w 326622"/>
                  <a:gd name="connsiteY10" fmla="*/ 109389 h 326468"/>
                  <a:gd name="connsiteX11" fmla="*/ 0 w 326622"/>
                  <a:gd name="connsiteY11" fmla="*/ 110623 h 326468"/>
                  <a:gd name="connsiteX12" fmla="*/ 137931 w 326622"/>
                  <a:gd name="connsiteY12" fmla="*/ 110623 h 326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6622" h="326468">
                    <a:moveTo>
                      <a:pt x="137931" y="110623"/>
                    </a:moveTo>
                    <a:lnTo>
                      <a:pt x="68966" y="179589"/>
                    </a:lnTo>
                    <a:lnTo>
                      <a:pt x="146880" y="257503"/>
                    </a:lnTo>
                    <a:lnTo>
                      <a:pt x="215846" y="188537"/>
                    </a:lnTo>
                    <a:lnTo>
                      <a:pt x="215846" y="326469"/>
                    </a:lnTo>
                    <a:lnTo>
                      <a:pt x="217389" y="326469"/>
                    </a:lnTo>
                    <a:cubicBezTo>
                      <a:pt x="277714" y="326469"/>
                      <a:pt x="326623" y="277560"/>
                      <a:pt x="326623" y="217080"/>
                    </a:cubicBezTo>
                    <a:lnTo>
                      <a:pt x="326623" y="44280"/>
                    </a:lnTo>
                    <a:cubicBezTo>
                      <a:pt x="326623" y="19749"/>
                      <a:pt x="306874" y="0"/>
                      <a:pt x="282343" y="0"/>
                    </a:cubicBezTo>
                    <a:lnTo>
                      <a:pt x="109234" y="0"/>
                    </a:lnTo>
                    <a:cubicBezTo>
                      <a:pt x="48909" y="0"/>
                      <a:pt x="0" y="48909"/>
                      <a:pt x="0" y="109389"/>
                    </a:cubicBezTo>
                    <a:lnTo>
                      <a:pt x="0" y="110623"/>
                    </a:lnTo>
                    <a:lnTo>
                      <a:pt x="137931" y="110623"/>
                    </a:lnTo>
                    <a:close/>
                  </a:path>
                </a:pathLst>
              </a:custGeom>
              <a:solidFill>
                <a:srgbClr val="E10814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  <p:grpSp>
          <p:nvGrpSpPr>
            <p:cNvPr id="64" name="Graphique 2">
              <a:extLst>
                <a:ext uri="{FF2B5EF4-FFF2-40B4-BE49-F238E27FC236}">
                  <a16:creationId xmlns:a16="http://schemas.microsoft.com/office/drawing/2014/main" id="{35C845B1-494B-5CC5-7D30-D7F0FA5D313A}"/>
                </a:ext>
              </a:extLst>
            </p:cNvPr>
            <p:cNvGrpSpPr/>
            <p:nvPr/>
          </p:nvGrpSpPr>
          <p:grpSpPr>
            <a:xfrm>
              <a:off x="9043688" y="402043"/>
              <a:ext cx="984033" cy="372754"/>
              <a:chOff x="9043688" y="402043"/>
              <a:chExt cx="984033" cy="372754"/>
            </a:xfrm>
            <a:solidFill>
              <a:srgbClr val="010101"/>
            </a:solidFill>
          </p:grpSpPr>
          <p:grpSp>
            <p:nvGrpSpPr>
              <p:cNvPr id="65" name="Graphique 2">
                <a:extLst>
                  <a:ext uri="{FF2B5EF4-FFF2-40B4-BE49-F238E27FC236}">
                    <a16:creationId xmlns:a16="http://schemas.microsoft.com/office/drawing/2014/main" id="{7C9D543B-4256-ADA4-9A73-DFA11358FAAA}"/>
                  </a:ext>
                </a:extLst>
              </p:cNvPr>
              <p:cNvGrpSpPr/>
              <p:nvPr/>
            </p:nvGrpSpPr>
            <p:grpSpPr>
              <a:xfrm>
                <a:off x="9043688" y="423489"/>
                <a:ext cx="984033" cy="351308"/>
                <a:chOff x="9043688" y="423489"/>
                <a:chExt cx="984033" cy="351308"/>
              </a:xfrm>
              <a:solidFill>
                <a:srgbClr val="010101"/>
              </a:solidFill>
            </p:grpSpPr>
            <p:sp>
              <p:nvSpPr>
                <p:cNvPr id="67" name="Forme libre : forme 66">
                  <a:extLst>
                    <a:ext uri="{FF2B5EF4-FFF2-40B4-BE49-F238E27FC236}">
                      <a16:creationId xmlns:a16="http://schemas.microsoft.com/office/drawing/2014/main" id="{B668EFCC-41B1-11AD-2365-BAEF83841152}"/>
                    </a:ext>
                  </a:extLst>
                </p:cNvPr>
                <p:cNvSpPr/>
                <p:nvPr/>
              </p:nvSpPr>
              <p:spPr>
                <a:xfrm>
                  <a:off x="9043842" y="423489"/>
                  <a:ext cx="136388" cy="162617"/>
                </a:xfrm>
                <a:custGeom>
                  <a:avLst/>
                  <a:gdLst>
                    <a:gd name="connsiteX0" fmla="*/ 105531 w 136388"/>
                    <a:gd name="connsiteY0" fmla="*/ 77760 h 162617"/>
                    <a:gd name="connsiteX1" fmla="*/ 128829 w 136388"/>
                    <a:gd name="connsiteY1" fmla="*/ 43200 h 162617"/>
                    <a:gd name="connsiteX2" fmla="*/ 74366 w 136388"/>
                    <a:gd name="connsiteY2" fmla="*/ 0 h 162617"/>
                    <a:gd name="connsiteX3" fmla="*/ 0 w 136388"/>
                    <a:gd name="connsiteY3" fmla="*/ 0 h 162617"/>
                    <a:gd name="connsiteX4" fmla="*/ 0 w 136388"/>
                    <a:gd name="connsiteY4" fmla="*/ 162617 h 162617"/>
                    <a:gd name="connsiteX5" fmla="*/ 76834 w 136388"/>
                    <a:gd name="connsiteY5" fmla="*/ 162617 h 162617"/>
                    <a:gd name="connsiteX6" fmla="*/ 136389 w 136388"/>
                    <a:gd name="connsiteY6" fmla="*/ 117566 h 162617"/>
                    <a:gd name="connsiteX7" fmla="*/ 105686 w 136388"/>
                    <a:gd name="connsiteY7" fmla="*/ 77760 h 162617"/>
                    <a:gd name="connsiteX8" fmla="*/ 38880 w 136388"/>
                    <a:gd name="connsiteY8" fmla="*/ 30394 h 162617"/>
                    <a:gd name="connsiteX9" fmla="*/ 67114 w 136388"/>
                    <a:gd name="connsiteY9" fmla="*/ 30394 h 162617"/>
                    <a:gd name="connsiteX10" fmla="*/ 88869 w 136388"/>
                    <a:gd name="connsiteY10" fmla="*/ 47829 h 162617"/>
                    <a:gd name="connsiteX11" fmla="*/ 67114 w 136388"/>
                    <a:gd name="connsiteY11" fmla="*/ 65571 h 162617"/>
                    <a:gd name="connsiteX12" fmla="*/ 38880 w 136388"/>
                    <a:gd name="connsiteY12" fmla="*/ 65571 h 162617"/>
                    <a:gd name="connsiteX13" fmla="*/ 38880 w 136388"/>
                    <a:gd name="connsiteY13" fmla="*/ 30240 h 162617"/>
                    <a:gd name="connsiteX14" fmla="*/ 73131 w 136388"/>
                    <a:gd name="connsiteY14" fmla="*/ 131914 h 162617"/>
                    <a:gd name="connsiteX15" fmla="*/ 38880 w 136388"/>
                    <a:gd name="connsiteY15" fmla="*/ 131914 h 162617"/>
                    <a:gd name="connsiteX16" fmla="*/ 38880 w 136388"/>
                    <a:gd name="connsiteY16" fmla="*/ 92880 h 162617"/>
                    <a:gd name="connsiteX17" fmla="*/ 73131 w 136388"/>
                    <a:gd name="connsiteY17" fmla="*/ 92880 h 162617"/>
                    <a:gd name="connsiteX18" fmla="*/ 97354 w 136388"/>
                    <a:gd name="connsiteY18" fmla="*/ 112629 h 162617"/>
                    <a:gd name="connsiteX19" fmla="*/ 73131 w 136388"/>
                    <a:gd name="connsiteY19" fmla="*/ 131914 h 162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36388" h="162617">
                      <a:moveTo>
                        <a:pt x="105531" y="77760"/>
                      </a:moveTo>
                      <a:cubicBezTo>
                        <a:pt x="118337" y="71280"/>
                        <a:pt x="128829" y="60017"/>
                        <a:pt x="128829" y="43200"/>
                      </a:cubicBezTo>
                      <a:cubicBezTo>
                        <a:pt x="128829" y="19440"/>
                        <a:pt x="115097" y="0"/>
                        <a:pt x="74366" y="0"/>
                      </a:cubicBezTo>
                      <a:lnTo>
                        <a:pt x="0" y="0"/>
                      </a:lnTo>
                      <a:lnTo>
                        <a:pt x="0" y="162617"/>
                      </a:lnTo>
                      <a:lnTo>
                        <a:pt x="76834" y="162617"/>
                      </a:lnTo>
                      <a:cubicBezTo>
                        <a:pt x="119417" y="162617"/>
                        <a:pt x="136389" y="142869"/>
                        <a:pt x="136389" y="117566"/>
                      </a:cubicBezTo>
                      <a:cubicBezTo>
                        <a:pt x="136389" y="97046"/>
                        <a:pt x="120651" y="83777"/>
                        <a:pt x="105686" y="77760"/>
                      </a:cubicBezTo>
                      <a:close/>
                      <a:moveTo>
                        <a:pt x="38880" y="30394"/>
                      </a:moveTo>
                      <a:lnTo>
                        <a:pt x="67114" y="30394"/>
                      </a:lnTo>
                      <a:cubicBezTo>
                        <a:pt x="80383" y="30394"/>
                        <a:pt x="88869" y="36103"/>
                        <a:pt x="88869" y="47829"/>
                      </a:cubicBezTo>
                      <a:cubicBezTo>
                        <a:pt x="88869" y="59554"/>
                        <a:pt x="80383" y="65571"/>
                        <a:pt x="67114" y="65571"/>
                      </a:cubicBezTo>
                      <a:lnTo>
                        <a:pt x="38880" y="65571"/>
                      </a:lnTo>
                      <a:lnTo>
                        <a:pt x="38880" y="30240"/>
                      </a:lnTo>
                      <a:close/>
                      <a:moveTo>
                        <a:pt x="73131" y="131914"/>
                      </a:moveTo>
                      <a:lnTo>
                        <a:pt x="38880" y="131914"/>
                      </a:lnTo>
                      <a:lnTo>
                        <a:pt x="38880" y="92880"/>
                      </a:lnTo>
                      <a:lnTo>
                        <a:pt x="73131" y="92880"/>
                      </a:lnTo>
                      <a:cubicBezTo>
                        <a:pt x="87634" y="92880"/>
                        <a:pt x="97354" y="100903"/>
                        <a:pt x="97354" y="112629"/>
                      </a:cubicBezTo>
                      <a:cubicBezTo>
                        <a:pt x="97354" y="124354"/>
                        <a:pt x="87634" y="131914"/>
                        <a:pt x="73131" y="131914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68" name="Forme libre : forme 67">
                  <a:extLst>
                    <a:ext uri="{FF2B5EF4-FFF2-40B4-BE49-F238E27FC236}">
                      <a16:creationId xmlns:a16="http://schemas.microsoft.com/office/drawing/2014/main" id="{1E8FC2C0-D1FC-EDEE-B800-9D62C256F4CC}"/>
                    </a:ext>
                  </a:extLst>
                </p:cNvPr>
                <p:cNvSpPr/>
                <p:nvPr/>
              </p:nvSpPr>
              <p:spPr>
                <a:xfrm>
                  <a:off x="9194271" y="460826"/>
                  <a:ext cx="121422" cy="128211"/>
                </a:xfrm>
                <a:custGeom>
                  <a:avLst/>
                  <a:gdLst>
                    <a:gd name="connsiteX0" fmla="*/ 54309 w 121422"/>
                    <a:gd name="connsiteY0" fmla="*/ 128211 h 128211"/>
                    <a:gd name="connsiteX1" fmla="*/ 91337 w 121422"/>
                    <a:gd name="connsiteY1" fmla="*/ 114171 h 128211"/>
                    <a:gd name="connsiteX2" fmla="*/ 121423 w 121422"/>
                    <a:gd name="connsiteY2" fmla="*/ 128211 h 128211"/>
                    <a:gd name="connsiteX3" fmla="*/ 121423 w 121422"/>
                    <a:gd name="connsiteY3" fmla="*/ 0 h 128211"/>
                    <a:gd name="connsiteX4" fmla="*/ 82851 w 121422"/>
                    <a:gd name="connsiteY4" fmla="*/ 0 h 128211"/>
                    <a:gd name="connsiteX5" fmla="*/ 82851 w 121422"/>
                    <a:gd name="connsiteY5" fmla="*/ 71589 h 128211"/>
                    <a:gd name="connsiteX6" fmla="*/ 60326 w 121422"/>
                    <a:gd name="connsiteY6" fmla="*/ 95349 h 128211"/>
                    <a:gd name="connsiteX7" fmla="*/ 38571 w 121422"/>
                    <a:gd name="connsiteY7" fmla="*/ 72360 h 128211"/>
                    <a:gd name="connsiteX8" fmla="*/ 38571 w 121422"/>
                    <a:gd name="connsiteY8" fmla="*/ 0 h 128211"/>
                    <a:gd name="connsiteX9" fmla="*/ 0 w 121422"/>
                    <a:gd name="connsiteY9" fmla="*/ 0 h 128211"/>
                    <a:gd name="connsiteX10" fmla="*/ 0 w 121422"/>
                    <a:gd name="connsiteY10" fmla="*/ 74983 h 128211"/>
                    <a:gd name="connsiteX11" fmla="*/ 54309 w 121422"/>
                    <a:gd name="connsiteY11" fmla="*/ 128057 h 1282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1422" h="128211">
                      <a:moveTo>
                        <a:pt x="54309" y="128211"/>
                      </a:moveTo>
                      <a:cubicBezTo>
                        <a:pt x="68349" y="128211"/>
                        <a:pt x="81309" y="122657"/>
                        <a:pt x="91337" y="114171"/>
                      </a:cubicBezTo>
                      <a:cubicBezTo>
                        <a:pt x="96274" y="123429"/>
                        <a:pt x="110623" y="128211"/>
                        <a:pt x="121423" y="128211"/>
                      </a:cubicBezTo>
                      <a:lnTo>
                        <a:pt x="121423" y="0"/>
                      </a:lnTo>
                      <a:lnTo>
                        <a:pt x="82851" y="0"/>
                      </a:lnTo>
                      <a:lnTo>
                        <a:pt x="82851" y="71589"/>
                      </a:lnTo>
                      <a:cubicBezTo>
                        <a:pt x="82851" y="85629"/>
                        <a:pt x="73903" y="95349"/>
                        <a:pt x="60326" y="95349"/>
                      </a:cubicBezTo>
                      <a:cubicBezTo>
                        <a:pt x="46749" y="95349"/>
                        <a:pt x="38571" y="86554"/>
                        <a:pt x="38571" y="72360"/>
                      </a:cubicBezTo>
                      <a:lnTo>
                        <a:pt x="38571" y="0"/>
                      </a:lnTo>
                      <a:lnTo>
                        <a:pt x="0" y="0"/>
                      </a:lnTo>
                      <a:lnTo>
                        <a:pt x="0" y="74983"/>
                      </a:lnTo>
                      <a:cubicBezTo>
                        <a:pt x="0" y="107074"/>
                        <a:pt x="19749" y="128057"/>
                        <a:pt x="54309" y="128057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69" name="Forme libre : forme 68">
                  <a:extLst>
                    <a:ext uri="{FF2B5EF4-FFF2-40B4-BE49-F238E27FC236}">
                      <a16:creationId xmlns:a16="http://schemas.microsoft.com/office/drawing/2014/main" id="{726A666B-4452-61DF-6C54-2FBD08E64292}"/>
                    </a:ext>
                  </a:extLst>
                </p:cNvPr>
                <p:cNvSpPr/>
                <p:nvPr/>
              </p:nvSpPr>
              <p:spPr>
                <a:xfrm>
                  <a:off x="9331122" y="457741"/>
                  <a:ext cx="111857" cy="131142"/>
                </a:xfrm>
                <a:custGeom>
                  <a:avLst/>
                  <a:gdLst>
                    <a:gd name="connsiteX0" fmla="*/ 111703 w 111857"/>
                    <a:gd name="connsiteY0" fmla="*/ 92263 h 131142"/>
                    <a:gd name="connsiteX1" fmla="*/ 62640 w 111857"/>
                    <a:gd name="connsiteY1" fmla="*/ 49680 h 131142"/>
                    <a:gd name="connsiteX2" fmla="*/ 43200 w 111857"/>
                    <a:gd name="connsiteY2" fmla="*/ 36103 h 131142"/>
                    <a:gd name="connsiteX3" fmla="*/ 58937 w 111857"/>
                    <a:gd name="connsiteY3" fmla="*/ 26383 h 131142"/>
                    <a:gd name="connsiteX4" fmla="*/ 89023 w 111857"/>
                    <a:gd name="connsiteY4" fmla="*/ 38571 h 131142"/>
                    <a:gd name="connsiteX5" fmla="*/ 91800 w 111857"/>
                    <a:gd name="connsiteY5" fmla="*/ 38571 h 131142"/>
                    <a:gd name="connsiteX6" fmla="*/ 108771 w 111857"/>
                    <a:gd name="connsiteY6" fmla="*/ 23606 h 131142"/>
                    <a:gd name="connsiteX7" fmla="*/ 108771 w 111857"/>
                    <a:gd name="connsiteY7" fmla="*/ 20829 h 131142"/>
                    <a:gd name="connsiteX8" fmla="*/ 56777 w 111857"/>
                    <a:gd name="connsiteY8" fmla="*/ 0 h 131142"/>
                    <a:gd name="connsiteX9" fmla="*/ 5246 w 111857"/>
                    <a:gd name="connsiteY9" fmla="*/ 37491 h 131142"/>
                    <a:gd name="connsiteX10" fmla="*/ 51531 w 111857"/>
                    <a:gd name="connsiteY10" fmla="*/ 77297 h 131142"/>
                    <a:gd name="connsiteX11" fmla="*/ 72977 w 111857"/>
                    <a:gd name="connsiteY11" fmla="*/ 93034 h 131142"/>
                    <a:gd name="connsiteX12" fmla="*/ 55543 w 111857"/>
                    <a:gd name="connsiteY12" fmla="*/ 104760 h 131142"/>
                    <a:gd name="connsiteX13" fmla="*/ 20211 w 111857"/>
                    <a:gd name="connsiteY13" fmla="*/ 88560 h 131142"/>
                    <a:gd name="connsiteX14" fmla="*/ 17434 w 111857"/>
                    <a:gd name="connsiteY14" fmla="*/ 88560 h 131142"/>
                    <a:gd name="connsiteX15" fmla="*/ 0 w 111857"/>
                    <a:gd name="connsiteY15" fmla="*/ 104297 h 131142"/>
                    <a:gd name="connsiteX16" fmla="*/ 0 w 111857"/>
                    <a:gd name="connsiteY16" fmla="*/ 107074 h 131142"/>
                    <a:gd name="connsiteX17" fmla="*/ 58011 w 111857"/>
                    <a:gd name="connsiteY17" fmla="*/ 131143 h 131142"/>
                    <a:gd name="connsiteX18" fmla="*/ 111857 w 111857"/>
                    <a:gd name="connsiteY18" fmla="*/ 92109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11857" h="131142">
                      <a:moveTo>
                        <a:pt x="111703" y="92263"/>
                      </a:moveTo>
                      <a:cubicBezTo>
                        <a:pt x="111703" y="64183"/>
                        <a:pt x="81463" y="56777"/>
                        <a:pt x="62640" y="49680"/>
                      </a:cubicBezTo>
                      <a:cubicBezTo>
                        <a:pt x="48600" y="44434"/>
                        <a:pt x="43200" y="41966"/>
                        <a:pt x="43200" y="36103"/>
                      </a:cubicBezTo>
                      <a:cubicBezTo>
                        <a:pt x="43200" y="30240"/>
                        <a:pt x="48446" y="26383"/>
                        <a:pt x="58937" y="26383"/>
                      </a:cubicBezTo>
                      <a:cubicBezTo>
                        <a:pt x="69429" y="26383"/>
                        <a:pt x="80228" y="30394"/>
                        <a:pt x="89023" y="38571"/>
                      </a:cubicBezTo>
                      <a:lnTo>
                        <a:pt x="91800" y="38571"/>
                      </a:lnTo>
                      <a:lnTo>
                        <a:pt x="108771" y="23606"/>
                      </a:lnTo>
                      <a:lnTo>
                        <a:pt x="108771" y="20829"/>
                      </a:lnTo>
                      <a:cubicBezTo>
                        <a:pt x="98280" y="7869"/>
                        <a:pt x="78994" y="0"/>
                        <a:pt x="56777" y="0"/>
                      </a:cubicBezTo>
                      <a:cubicBezTo>
                        <a:pt x="25766" y="0"/>
                        <a:pt x="5246" y="14811"/>
                        <a:pt x="5246" y="37491"/>
                      </a:cubicBezTo>
                      <a:cubicBezTo>
                        <a:pt x="5246" y="62486"/>
                        <a:pt x="30240" y="70200"/>
                        <a:pt x="51531" y="77297"/>
                      </a:cubicBezTo>
                      <a:cubicBezTo>
                        <a:pt x="63720" y="81617"/>
                        <a:pt x="72977" y="84549"/>
                        <a:pt x="72977" y="93034"/>
                      </a:cubicBezTo>
                      <a:cubicBezTo>
                        <a:pt x="72977" y="99977"/>
                        <a:pt x="66189" y="104760"/>
                        <a:pt x="55543" y="104760"/>
                      </a:cubicBezTo>
                      <a:cubicBezTo>
                        <a:pt x="41503" y="104760"/>
                        <a:pt x="27771" y="97046"/>
                        <a:pt x="20211" y="88560"/>
                      </a:cubicBezTo>
                      <a:lnTo>
                        <a:pt x="17434" y="88560"/>
                      </a:lnTo>
                      <a:lnTo>
                        <a:pt x="0" y="104297"/>
                      </a:lnTo>
                      <a:lnTo>
                        <a:pt x="0" y="107074"/>
                      </a:lnTo>
                      <a:cubicBezTo>
                        <a:pt x="12034" y="121577"/>
                        <a:pt x="32709" y="131143"/>
                        <a:pt x="58011" y="131143"/>
                      </a:cubicBezTo>
                      <a:cubicBezTo>
                        <a:pt x="89331" y="131143"/>
                        <a:pt x="111857" y="116640"/>
                        <a:pt x="111857" y="92109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70" name="Forme libre : forme 69">
                  <a:extLst>
                    <a:ext uri="{FF2B5EF4-FFF2-40B4-BE49-F238E27FC236}">
                      <a16:creationId xmlns:a16="http://schemas.microsoft.com/office/drawing/2014/main" id="{CE95F05F-46A3-B5F4-EEE1-FBA123D3D195}"/>
                    </a:ext>
                  </a:extLst>
                </p:cNvPr>
                <p:cNvSpPr/>
                <p:nvPr/>
              </p:nvSpPr>
              <p:spPr>
                <a:xfrm>
                  <a:off x="9459179" y="460826"/>
                  <a:ext cx="38571" cy="125125"/>
                </a:xfrm>
                <a:custGeom>
                  <a:avLst/>
                  <a:gdLst>
                    <a:gd name="connsiteX0" fmla="*/ 0 w 38571"/>
                    <a:gd name="connsiteY0" fmla="*/ 0 h 125125"/>
                    <a:gd name="connsiteX1" fmla="*/ 38571 w 38571"/>
                    <a:gd name="connsiteY1" fmla="*/ 0 h 125125"/>
                    <a:gd name="connsiteX2" fmla="*/ 38571 w 38571"/>
                    <a:gd name="connsiteY2" fmla="*/ 125126 h 125125"/>
                    <a:gd name="connsiteX3" fmla="*/ 0 w 38571"/>
                    <a:gd name="connsiteY3" fmla="*/ 125126 h 125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571" h="125125">
                      <a:moveTo>
                        <a:pt x="0" y="0"/>
                      </a:moveTo>
                      <a:lnTo>
                        <a:pt x="38571" y="0"/>
                      </a:lnTo>
                      <a:lnTo>
                        <a:pt x="38571" y="125126"/>
                      </a:lnTo>
                      <a:lnTo>
                        <a:pt x="0" y="125126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71" name="Forme libre : forme 70">
                  <a:extLst>
                    <a:ext uri="{FF2B5EF4-FFF2-40B4-BE49-F238E27FC236}">
                      <a16:creationId xmlns:a16="http://schemas.microsoft.com/office/drawing/2014/main" id="{6F4D3A1F-9987-EA33-9491-AA2EAADC4AC2}"/>
                    </a:ext>
                  </a:extLst>
                </p:cNvPr>
                <p:cNvSpPr/>
                <p:nvPr/>
              </p:nvSpPr>
              <p:spPr>
                <a:xfrm>
                  <a:off x="9519814" y="457895"/>
                  <a:ext cx="123891" cy="128057"/>
                </a:xfrm>
                <a:custGeom>
                  <a:avLst/>
                  <a:gdLst>
                    <a:gd name="connsiteX0" fmla="*/ 38880 w 123891"/>
                    <a:gd name="connsiteY0" fmla="*/ 56777 h 128057"/>
                    <a:gd name="connsiteX1" fmla="*/ 62331 w 123891"/>
                    <a:gd name="connsiteY1" fmla="*/ 32709 h 128057"/>
                    <a:gd name="connsiteX2" fmla="*/ 85166 w 123891"/>
                    <a:gd name="connsiteY2" fmla="*/ 56777 h 128057"/>
                    <a:gd name="connsiteX3" fmla="*/ 85166 w 123891"/>
                    <a:gd name="connsiteY3" fmla="*/ 128057 h 128057"/>
                    <a:gd name="connsiteX4" fmla="*/ 123891 w 123891"/>
                    <a:gd name="connsiteY4" fmla="*/ 128057 h 128057"/>
                    <a:gd name="connsiteX5" fmla="*/ 123891 w 123891"/>
                    <a:gd name="connsiteY5" fmla="*/ 54000 h 128057"/>
                    <a:gd name="connsiteX6" fmla="*/ 70817 w 123891"/>
                    <a:gd name="connsiteY6" fmla="*/ 0 h 128057"/>
                    <a:gd name="connsiteX7" fmla="*/ 30549 w 123891"/>
                    <a:gd name="connsiteY7" fmla="*/ 14040 h 128057"/>
                    <a:gd name="connsiteX8" fmla="*/ 0 w 123891"/>
                    <a:gd name="connsiteY8" fmla="*/ 0 h 128057"/>
                    <a:gd name="connsiteX9" fmla="*/ 0 w 123891"/>
                    <a:gd name="connsiteY9" fmla="*/ 128057 h 128057"/>
                    <a:gd name="connsiteX10" fmla="*/ 38726 w 123891"/>
                    <a:gd name="connsiteY10" fmla="*/ 128057 h 128057"/>
                    <a:gd name="connsiteX11" fmla="*/ 38726 w 123891"/>
                    <a:gd name="connsiteY11" fmla="*/ 56777 h 128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3891" h="128057">
                      <a:moveTo>
                        <a:pt x="38880" y="56777"/>
                      </a:moveTo>
                      <a:cubicBezTo>
                        <a:pt x="38880" y="42737"/>
                        <a:pt x="47829" y="32709"/>
                        <a:pt x="62331" y="32709"/>
                      </a:cubicBezTo>
                      <a:cubicBezTo>
                        <a:pt x="76834" y="32709"/>
                        <a:pt x="85166" y="42737"/>
                        <a:pt x="85166" y="56777"/>
                      </a:cubicBezTo>
                      <a:lnTo>
                        <a:pt x="85166" y="128057"/>
                      </a:lnTo>
                      <a:lnTo>
                        <a:pt x="123891" y="128057"/>
                      </a:lnTo>
                      <a:lnTo>
                        <a:pt x="123891" y="54000"/>
                      </a:lnTo>
                      <a:cubicBezTo>
                        <a:pt x="123891" y="21291"/>
                        <a:pt x="102600" y="0"/>
                        <a:pt x="70817" y="0"/>
                      </a:cubicBezTo>
                      <a:cubicBezTo>
                        <a:pt x="54617" y="0"/>
                        <a:pt x="40731" y="5554"/>
                        <a:pt x="30549" y="14040"/>
                      </a:cubicBezTo>
                      <a:cubicBezTo>
                        <a:pt x="25611" y="4783"/>
                        <a:pt x="11571" y="0"/>
                        <a:pt x="0" y="0"/>
                      </a:cubicBezTo>
                      <a:lnTo>
                        <a:pt x="0" y="128057"/>
                      </a:lnTo>
                      <a:lnTo>
                        <a:pt x="38726" y="128057"/>
                      </a:lnTo>
                      <a:lnTo>
                        <a:pt x="38726" y="56777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72" name="Forme libre : forme 71">
                  <a:extLst>
                    <a:ext uri="{FF2B5EF4-FFF2-40B4-BE49-F238E27FC236}">
                      <a16:creationId xmlns:a16="http://schemas.microsoft.com/office/drawing/2014/main" id="{6A69920E-A78D-44CE-10BA-F2F88BE3D393}"/>
                    </a:ext>
                  </a:extLst>
                </p:cNvPr>
                <p:cNvSpPr/>
                <p:nvPr/>
              </p:nvSpPr>
              <p:spPr>
                <a:xfrm>
                  <a:off x="9657899" y="457895"/>
                  <a:ext cx="133611" cy="131142"/>
                </a:xfrm>
                <a:custGeom>
                  <a:avLst/>
                  <a:gdLst>
                    <a:gd name="connsiteX0" fmla="*/ 70971 w 133611"/>
                    <a:gd name="connsiteY0" fmla="*/ 131143 h 131142"/>
                    <a:gd name="connsiteX1" fmla="*/ 127749 w 133611"/>
                    <a:gd name="connsiteY1" fmla="*/ 108309 h 131142"/>
                    <a:gd name="connsiteX2" fmla="*/ 127749 w 133611"/>
                    <a:gd name="connsiteY2" fmla="*/ 105531 h 131142"/>
                    <a:gd name="connsiteX3" fmla="*/ 110314 w 133611"/>
                    <a:gd name="connsiteY3" fmla="*/ 88714 h 131142"/>
                    <a:gd name="connsiteX4" fmla="*/ 107537 w 133611"/>
                    <a:gd name="connsiteY4" fmla="*/ 88714 h 131142"/>
                    <a:gd name="connsiteX5" fmla="*/ 72823 w 133611"/>
                    <a:gd name="connsiteY5" fmla="*/ 102446 h 131142"/>
                    <a:gd name="connsiteX6" fmla="*/ 37491 w 133611"/>
                    <a:gd name="connsiteY6" fmla="*/ 74983 h 131142"/>
                    <a:gd name="connsiteX7" fmla="*/ 132840 w 133611"/>
                    <a:gd name="connsiteY7" fmla="*/ 74983 h 131142"/>
                    <a:gd name="connsiteX8" fmla="*/ 133611 w 133611"/>
                    <a:gd name="connsiteY8" fmla="*/ 64800 h 131142"/>
                    <a:gd name="connsiteX9" fmla="*/ 67269 w 133611"/>
                    <a:gd name="connsiteY9" fmla="*/ 0 h 131142"/>
                    <a:gd name="connsiteX10" fmla="*/ 0 w 133611"/>
                    <a:gd name="connsiteY10" fmla="*/ 65726 h 131142"/>
                    <a:gd name="connsiteX11" fmla="*/ 70971 w 133611"/>
                    <a:gd name="connsiteY11" fmla="*/ 130989 h 131142"/>
                    <a:gd name="connsiteX12" fmla="*/ 66960 w 133611"/>
                    <a:gd name="connsiteY12" fmla="*/ 27309 h 131142"/>
                    <a:gd name="connsiteX13" fmla="*/ 96429 w 133611"/>
                    <a:gd name="connsiteY13" fmla="*/ 55080 h 131142"/>
                    <a:gd name="connsiteX14" fmla="*/ 37183 w 133611"/>
                    <a:gd name="connsiteY14" fmla="*/ 55080 h 131142"/>
                    <a:gd name="connsiteX15" fmla="*/ 66960 w 133611"/>
                    <a:gd name="connsiteY15" fmla="*/ 27309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33611" h="131142">
                      <a:moveTo>
                        <a:pt x="70971" y="131143"/>
                      </a:moveTo>
                      <a:cubicBezTo>
                        <a:pt x="90720" y="131143"/>
                        <a:pt x="113708" y="124817"/>
                        <a:pt x="127749" y="108309"/>
                      </a:cubicBezTo>
                      <a:lnTo>
                        <a:pt x="127749" y="105531"/>
                      </a:lnTo>
                      <a:lnTo>
                        <a:pt x="110314" y="88714"/>
                      </a:lnTo>
                      <a:lnTo>
                        <a:pt x="107537" y="88714"/>
                      </a:lnTo>
                      <a:cubicBezTo>
                        <a:pt x="99206" y="97663"/>
                        <a:pt x="86091" y="102446"/>
                        <a:pt x="72823" y="102446"/>
                      </a:cubicBezTo>
                      <a:cubicBezTo>
                        <a:pt x="55388" y="102446"/>
                        <a:pt x="39806" y="93651"/>
                        <a:pt x="37491" y="74983"/>
                      </a:cubicBezTo>
                      <a:lnTo>
                        <a:pt x="132840" y="74983"/>
                      </a:lnTo>
                      <a:cubicBezTo>
                        <a:pt x="133303" y="71743"/>
                        <a:pt x="133611" y="68503"/>
                        <a:pt x="133611" y="64800"/>
                      </a:cubicBezTo>
                      <a:cubicBezTo>
                        <a:pt x="133611" y="27000"/>
                        <a:pt x="107074" y="0"/>
                        <a:pt x="67269" y="0"/>
                      </a:cubicBezTo>
                      <a:cubicBezTo>
                        <a:pt x="27463" y="0"/>
                        <a:pt x="0" y="27463"/>
                        <a:pt x="0" y="65726"/>
                      </a:cubicBezTo>
                      <a:cubicBezTo>
                        <a:pt x="0" y="108463"/>
                        <a:pt x="33480" y="130989"/>
                        <a:pt x="70971" y="130989"/>
                      </a:cubicBezTo>
                      <a:close/>
                      <a:moveTo>
                        <a:pt x="66960" y="27309"/>
                      </a:moveTo>
                      <a:cubicBezTo>
                        <a:pt x="83160" y="27309"/>
                        <a:pt x="95040" y="37337"/>
                        <a:pt x="96429" y="55080"/>
                      </a:cubicBezTo>
                      <a:lnTo>
                        <a:pt x="37183" y="55080"/>
                      </a:lnTo>
                      <a:cubicBezTo>
                        <a:pt x="38417" y="37800"/>
                        <a:pt x="50451" y="27309"/>
                        <a:pt x="66960" y="27309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73" name="Forme libre : forme 72">
                  <a:extLst>
                    <a:ext uri="{FF2B5EF4-FFF2-40B4-BE49-F238E27FC236}">
                      <a16:creationId xmlns:a16="http://schemas.microsoft.com/office/drawing/2014/main" id="{AD239A9D-6903-3326-8E42-D7E2220E190F}"/>
                    </a:ext>
                  </a:extLst>
                </p:cNvPr>
                <p:cNvSpPr/>
                <p:nvPr/>
              </p:nvSpPr>
              <p:spPr>
                <a:xfrm>
                  <a:off x="9797528" y="457741"/>
                  <a:ext cx="111857" cy="131142"/>
                </a:xfrm>
                <a:custGeom>
                  <a:avLst/>
                  <a:gdLst>
                    <a:gd name="connsiteX0" fmla="*/ 62640 w 111857"/>
                    <a:gd name="connsiteY0" fmla="*/ 49680 h 131142"/>
                    <a:gd name="connsiteX1" fmla="*/ 43200 w 111857"/>
                    <a:gd name="connsiteY1" fmla="*/ 36103 h 131142"/>
                    <a:gd name="connsiteX2" fmla="*/ 58937 w 111857"/>
                    <a:gd name="connsiteY2" fmla="*/ 26383 h 131142"/>
                    <a:gd name="connsiteX3" fmla="*/ 89023 w 111857"/>
                    <a:gd name="connsiteY3" fmla="*/ 38571 h 131142"/>
                    <a:gd name="connsiteX4" fmla="*/ 91800 w 111857"/>
                    <a:gd name="connsiteY4" fmla="*/ 38571 h 131142"/>
                    <a:gd name="connsiteX5" fmla="*/ 108771 w 111857"/>
                    <a:gd name="connsiteY5" fmla="*/ 23606 h 131142"/>
                    <a:gd name="connsiteX6" fmla="*/ 108771 w 111857"/>
                    <a:gd name="connsiteY6" fmla="*/ 20829 h 131142"/>
                    <a:gd name="connsiteX7" fmla="*/ 56777 w 111857"/>
                    <a:gd name="connsiteY7" fmla="*/ 0 h 131142"/>
                    <a:gd name="connsiteX8" fmla="*/ 5246 w 111857"/>
                    <a:gd name="connsiteY8" fmla="*/ 37491 h 131142"/>
                    <a:gd name="connsiteX9" fmla="*/ 51531 w 111857"/>
                    <a:gd name="connsiteY9" fmla="*/ 77297 h 131142"/>
                    <a:gd name="connsiteX10" fmla="*/ 72977 w 111857"/>
                    <a:gd name="connsiteY10" fmla="*/ 93034 h 131142"/>
                    <a:gd name="connsiteX11" fmla="*/ 55543 w 111857"/>
                    <a:gd name="connsiteY11" fmla="*/ 104760 h 131142"/>
                    <a:gd name="connsiteX12" fmla="*/ 20212 w 111857"/>
                    <a:gd name="connsiteY12" fmla="*/ 88560 h 131142"/>
                    <a:gd name="connsiteX13" fmla="*/ 17434 w 111857"/>
                    <a:gd name="connsiteY13" fmla="*/ 88560 h 131142"/>
                    <a:gd name="connsiteX14" fmla="*/ 0 w 111857"/>
                    <a:gd name="connsiteY14" fmla="*/ 104297 h 131142"/>
                    <a:gd name="connsiteX15" fmla="*/ 0 w 111857"/>
                    <a:gd name="connsiteY15" fmla="*/ 107074 h 131142"/>
                    <a:gd name="connsiteX16" fmla="*/ 58011 w 111857"/>
                    <a:gd name="connsiteY16" fmla="*/ 131143 h 131142"/>
                    <a:gd name="connsiteX17" fmla="*/ 111857 w 111857"/>
                    <a:gd name="connsiteY17" fmla="*/ 92109 h 131142"/>
                    <a:gd name="connsiteX18" fmla="*/ 62794 w 111857"/>
                    <a:gd name="connsiteY18" fmla="*/ 49526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11857" h="131142">
                      <a:moveTo>
                        <a:pt x="62640" y="49680"/>
                      </a:moveTo>
                      <a:cubicBezTo>
                        <a:pt x="48600" y="44434"/>
                        <a:pt x="43200" y="41966"/>
                        <a:pt x="43200" y="36103"/>
                      </a:cubicBezTo>
                      <a:cubicBezTo>
                        <a:pt x="43200" y="30240"/>
                        <a:pt x="48446" y="26383"/>
                        <a:pt x="58937" y="26383"/>
                      </a:cubicBezTo>
                      <a:cubicBezTo>
                        <a:pt x="69429" y="26383"/>
                        <a:pt x="80229" y="30394"/>
                        <a:pt x="89023" y="38571"/>
                      </a:cubicBezTo>
                      <a:lnTo>
                        <a:pt x="91800" y="38571"/>
                      </a:lnTo>
                      <a:lnTo>
                        <a:pt x="108771" y="23606"/>
                      </a:lnTo>
                      <a:lnTo>
                        <a:pt x="108771" y="20829"/>
                      </a:lnTo>
                      <a:cubicBezTo>
                        <a:pt x="98280" y="7869"/>
                        <a:pt x="78994" y="0"/>
                        <a:pt x="56777" y="0"/>
                      </a:cubicBezTo>
                      <a:cubicBezTo>
                        <a:pt x="25766" y="0"/>
                        <a:pt x="5246" y="14811"/>
                        <a:pt x="5246" y="37491"/>
                      </a:cubicBezTo>
                      <a:cubicBezTo>
                        <a:pt x="5246" y="62486"/>
                        <a:pt x="30240" y="70200"/>
                        <a:pt x="51531" y="77297"/>
                      </a:cubicBezTo>
                      <a:cubicBezTo>
                        <a:pt x="63720" y="81617"/>
                        <a:pt x="72977" y="84549"/>
                        <a:pt x="72977" y="93034"/>
                      </a:cubicBezTo>
                      <a:cubicBezTo>
                        <a:pt x="72977" y="99977"/>
                        <a:pt x="66189" y="104760"/>
                        <a:pt x="55543" y="104760"/>
                      </a:cubicBezTo>
                      <a:cubicBezTo>
                        <a:pt x="41503" y="104760"/>
                        <a:pt x="27771" y="97046"/>
                        <a:pt x="20212" y="88560"/>
                      </a:cubicBezTo>
                      <a:lnTo>
                        <a:pt x="17434" y="88560"/>
                      </a:lnTo>
                      <a:lnTo>
                        <a:pt x="0" y="104297"/>
                      </a:lnTo>
                      <a:lnTo>
                        <a:pt x="0" y="107074"/>
                      </a:lnTo>
                      <a:cubicBezTo>
                        <a:pt x="12034" y="121577"/>
                        <a:pt x="32709" y="131143"/>
                        <a:pt x="58011" y="131143"/>
                      </a:cubicBezTo>
                      <a:cubicBezTo>
                        <a:pt x="89331" y="131143"/>
                        <a:pt x="111857" y="116640"/>
                        <a:pt x="111857" y="92109"/>
                      </a:cubicBezTo>
                      <a:cubicBezTo>
                        <a:pt x="111857" y="64029"/>
                        <a:pt x="81617" y="56623"/>
                        <a:pt x="62794" y="49526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74" name="Forme libre : forme 73">
                  <a:extLst>
                    <a:ext uri="{FF2B5EF4-FFF2-40B4-BE49-F238E27FC236}">
                      <a16:creationId xmlns:a16="http://schemas.microsoft.com/office/drawing/2014/main" id="{485A7E7B-AFA6-4D37-6F70-42A33FFED542}"/>
                    </a:ext>
                  </a:extLst>
                </p:cNvPr>
                <p:cNvSpPr/>
                <p:nvPr/>
              </p:nvSpPr>
              <p:spPr>
                <a:xfrm>
                  <a:off x="9915865" y="457741"/>
                  <a:ext cx="111857" cy="131142"/>
                </a:xfrm>
                <a:custGeom>
                  <a:avLst/>
                  <a:gdLst>
                    <a:gd name="connsiteX0" fmla="*/ 62640 w 111857"/>
                    <a:gd name="connsiteY0" fmla="*/ 49680 h 131142"/>
                    <a:gd name="connsiteX1" fmla="*/ 43200 w 111857"/>
                    <a:gd name="connsiteY1" fmla="*/ 36103 h 131142"/>
                    <a:gd name="connsiteX2" fmla="*/ 58937 w 111857"/>
                    <a:gd name="connsiteY2" fmla="*/ 26383 h 131142"/>
                    <a:gd name="connsiteX3" fmla="*/ 89023 w 111857"/>
                    <a:gd name="connsiteY3" fmla="*/ 38571 h 131142"/>
                    <a:gd name="connsiteX4" fmla="*/ 91800 w 111857"/>
                    <a:gd name="connsiteY4" fmla="*/ 38571 h 131142"/>
                    <a:gd name="connsiteX5" fmla="*/ 108771 w 111857"/>
                    <a:gd name="connsiteY5" fmla="*/ 23606 h 131142"/>
                    <a:gd name="connsiteX6" fmla="*/ 108771 w 111857"/>
                    <a:gd name="connsiteY6" fmla="*/ 20829 h 131142"/>
                    <a:gd name="connsiteX7" fmla="*/ 56777 w 111857"/>
                    <a:gd name="connsiteY7" fmla="*/ 0 h 131142"/>
                    <a:gd name="connsiteX8" fmla="*/ 5246 w 111857"/>
                    <a:gd name="connsiteY8" fmla="*/ 37491 h 131142"/>
                    <a:gd name="connsiteX9" fmla="*/ 51531 w 111857"/>
                    <a:gd name="connsiteY9" fmla="*/ 77297 h 131142"/>
                    <a:gd name="connsiteX10" fmla="*/ 72977 w 111857"/>
                    <a:gd name="connsiteY10" fmla="*/ 93034 h 131142"/>
                    <a:gd name="connsiteX11" fmla="*/ 55543 w 111857"/>
                    <a:gd name="connsiteY11" fmla="*/ 104760 h 131142"/>
                    <a:gd name="connsiteX12" fmla="*/ 20211 w 111857"/>
                    <a:gd name="connsiteY12" fmla="*/ 88560 h 131142"/>
                    <a:gd name="connsiteX13" fmla="*/ 17434 w 111857"/>
                    <a:gd name="connsiteY13" fmla="*/ 88560 h 131142"/>
                    <a:gd name="connsiteX14" fmla="*/ 0 w 111857"/>
                    <a:gd name="connsiteY14" fmla="*/ 104297 h 131142"/>
                    <a:gd name="connsiteX15" fmla="*/ 0 w 111857"/>
                    <a:gd name="connsiteY15" fmla="*/ 107074 h 131142"/>
                    <a:gd name="connsiteX16" fmla="*/ 58011 w 111857"/>
                    <a:gd name="connsiteY16" fmla="*/ 131143 h 131142"/>
                    <a:gd name="connsiteX17" fmla="*/ 111857 w 111857"/>
                    <a:gd name="connsiteY17" fmla="*/ 92109 h 131142"/>
                    <a:gd name="connsiteX18" fmla="*/ 62794 w 111857"/>
                    <a:gd name="connsiteY18" fmla="*/ 49526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11857" h="131142">
                      <a:moveTo>
                        <a:pt x="62640" y="49680"/>
                      </a:moveTo>
                      <a:cubicBezTo>
                        <a:pt x="48600" y="44434"/>
                        <a:pt x="43200" y="41966"/>
                        <a:pt x="43200" y="36103"/>
                      </a:cubicBezTo>
                      <a:cubicBezTo>
                        <a:pt x="43200" y="30240"/>
                        <a:pt x="48446" y="26383"/>
                        <a:pt x="58937" y="26383"/>
                      </a:cubicBezTo>
                      <a:cubicBezTo>
                        <a:pt x="69429" y="26383"/>
                        <a:pt x="80228" y="30394"/>
                        <a:pt x="89023" y="38571"/>
                      </a:cubicBezTo>
                      <a:lnTo>
                        <a:pt x="91800" y="38571"/>
                      </a:lnTo>
                      <a:lnTo>
                        <a:pt x="108771" y="23606"/>
                      </a:lnTo>
                      <a:lnTo>
                        <a:pt x="108771" y="20829"/>
                      </a:lnTo>
                      <a:cubicBezTo>
                        <a:pt x="98280" y="7869"/>
                        <a:pt x="78994" y="0"/>
                        <a:pt x="56777" y="0"/>
                      </a:cubicBezTo>
                      <a:cubicBezTo>
                        <a:pt x="25766" y="0"/>
                        <a:pt x="5246" y="14811"/>
                        <a:pt x="5246" y="37491"/>
                      </a:cubicBezTo>
                      <a:cubicBezTo>
                        <a:pt x="5246" y="62486"/>
                        <a:pt x="30240" y="70200"/>
                        <a:pt x="51531" y="77297"/>
                      </a:cubicBezTo>
                      <a:cubicBezTo>
                        <a:pt x="63720" y="81617"/>
                        <a:pt x="72977" y="84549"/>
                        <a:pt x="72977" y="93034"/>
                      </a:cubicBezTo>
                      <a:cubicBezTo>
                        <a:pt x="72977" y="99977"/>
                        <a:pt x="66188" y="104760"/>
                        <a:pt x="55543" y="104760"/>
                      </a:cubicBezTo>
                      <a:cubicBezTo>
                        <a:pt x="41503" y="104760"/>
                        <a:pt x="27771" y="97046"/>
                        <a:pt x="20211" y="88560"/>
                      </a:cubicBezTo>
                      <a:lnTo>
                        <a:pt x="17434" y="88560"/>
                      </a:lnTo>
                      <a:lnTo>
                        <a:pt x="0" y="104297"/>
                      </a:lnTo>
                      <a:lnTo>
                        <a:pt x="0" y="107074"/>
                      </a:lnTo>
                      <a:cubicBezTo>
                        <a:pt x="12034" y="121577"/>
                        <a:pt x="32708" y="131143"/>
                        <a:pt x="58011" y="131143"/>
                      </a:cubicBezTo>
                      <a:cubicBezTo>
                        <a:pt x="89331" y="131143"/>
                        <a:pt x="111857" y="116640"/>
                        <a:pt x="111857" y="92109"/>
                      </a:cubicBezTo>
                      <a:cubicBezTo>
                        <a:pt x="111857" y="64029"/>
                        <a:pt x="81617" y="56623"/>
                        <a:pt x="62794" y="49526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75" name="Forme libre : forme 74">
                  <a:extLst>
                    <a:ext uri="{FF2B5EF4-FFF2-40B4-BE49-F238E27FC236}">
                      <a16:creationId xmlns:a16="http://schemas.microsoft.com/office/drawing/2014/main" id="{B47F141E-4E87-E50C-200C-F5368D15361C}"/>
                    </a:ext>
                  </a:extLst>
                </p:cNvPr>
                <p:cNvSpPr/>
                <p:nvPr/>
              </p:nvSpPr>
              <p:spPr>
                <a:xfrm>
                  <a:off x="9043688" y="609249"/>
                  <a:ext cx="113554" cy="162617"/>
                </a:xfrm>
                <a:custGeom>
                  <a:avLst/>
                  <a:gdLst>
                    <a:gd name="connsiteX0" fmla="*/ 0 w 113554"/>
                    <a:gd name="connsiteY0" fmla="*/ 162617 h 162617"/>
                    <a:gd name="connsiteX1" fmla="*/ 39034 w 113554"/>
                    <a:gd name="connsiteY1" fmla="*/ 162617 h 162617"/>
                    <a:gd name="connsiteX2" fmla="*/ 39034 w 113554"/>
                    <a:gd name="connsiteY2" fmla="*/ 97046 h 162617"/>
                    <a:gd name="connsiteX3" fmla="*/ 96120 w 113554"/>
                    <a:gd name="connsiteY3" fmla="*/ 97046 h 162617"/>
                    <a:gd name="connsiteX4" fmla="*/ 96120 w 113554"/>
                    <a:gd name="connsiteY4" fmla="*/ 66806 h 162617"/>
                    <a:gd name="connsiteX5" fmla="*/ 39034 w 113554"/>
                    <a:gd name="connsiteY5" fmla="*/ 66806 h 162617"/>
                    <a:gd name="connsiteX6" fmla="*/ 39034 w 113554"/>
                    <a:gd name="connsiteY6" fmla="*/ 31937 h 162617"/>
                    <a:gd name="connsiteX7" fmla="*/ 113554 w 113554"/>
                    <a:gd name="connsiteY7" fmla="*/ 31937 h 162617"/>
                    <a:gd name="connsiteX8" fmla="*/ 113554 w 113554"/>
                    <a:gd name="connsiteY8" fmla="*/ 0 h 162617"/>
                    <a:gd name="connsiteX9" fmla="*/ 0 w 113554"/>
                    <a:gd name="connsiteY9" fmla="*/ 0 h 162617"/>
                    <a:gd name="connsiteX10" fmla="*/ 0 w 113554"/>
                    <a:gd name="connsiteY10" fmla="*/ 162617 h 162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3554" h="162617">
                      <a:moveTo>
                        <a:pt x="0" y="162617"/>
                      </a:moveTo>
                      <a:lnTo>
                        <a:pt x="39034" y="162617"/>
                      </a:lnTo>
                      <a:lnTo>
                        <a:pt x="39034" y="97046"/>
                      </a:lnTo>
                      <a:lnTo>
                        <a:pt x="96120" y="97046"/>
                      </a:lnTo>
                      <a:lnTo>
                        <a:pt x="96120" y="66806"/>
                      </a:lnTo>
                      <a:lnTo>
                        <a:pt x="39034" y="66806"/>
                      </a:lnTo>
                      <a:lnTo>
                        <a:pt x="39034" y="31937"/>
                      </a:lnTo>
                      <a:lnTo>
                        <a:pt x="113554" y="31937"/>
                      </a:lnTo>
                      <a:lnTo>
                        <a:pt x="113554" y="0"/>
                      </a:lnTo>
                      <a:lnTo>
                        <a:pt x="0" y="0"/>
                      </a:lnTo>
                      <a:lnTo>
                        <a:pt x="0" y="162617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76" name="Forme libre : forme 75">
                  <a:extLst>
                    <a:ext uri="{FF2B5EF4-FFF2-40B4-BE49-F238E27FC236}">
                      <a16:creationId xmlns:a16="http://schemas.microsoft.com/office/drawing/2014/main" id="{2D6D9769-2F1F-84A1-BB57-3159CF72E468}"/>
                    </a:ext>
                  </a:extLst>
                </p:cNvPr>
                <p:cNvSpPr/>
                <p:nvPr/>
              </p:nvSpPr>
              <p:spPr>
                <a:xfrm>
                  <a:off x="9174831" y="643655"/>
                  <a:ext cx="89639" cy="128057"/>
                </a:xfrm>
                <a:custGeom>
                  <a:avLst/>
                  <a:gdLst>
                    <a:gd name="connsiteX0" fmla="*/ 88251 w 89639"/>
                    <a:gd name="connsiteY0" fmla="*/ 5246 h 128057"/>
                    <a:gd name="connsiteX1" fmla="*/ 65263 w 89639"/>
                    <a:gd name="connsiteY1" fmla="*/ 0 h 128057"/>
                    <a:gd name="connsiteX2" fmla="*/ 29314 w 89639"/>
                    <a:gd name="connsiteY2" fmla="*/ 15583 h 128057"/>
                    <a:gd name="connsiteX3" fmla="*/ 0 w 89639"/>
                    <a:gd name="connsiteY3" fmla="*/ 0 h 128057"/>
                    <a:gd name="connsiteX4" fmla="*/ 0 w 89639"/>
                    <a:gd name="connsiteY4" fmla="*/ 128057 h 128057"/>
                    <a:gd name="connsiteX5" fmla="*/ 38571 w 89639"/>
                    <a:gd name="connsiteY5" fmla="*/ 128057 h 128057"/>
                    <a:gd name="connsiteX6" fmla="*/ 38571 w 89639"/>
                    <a:gd name="connsiteY6" fmla="*/ 59709 h 128057"/>
                    <a:gd name="connsiteX7" fmla="*/ 62331 w 89639"/>
                    <a:gd name="connsiteY7" fmla="*/ 32709 h 128057"/>
                    <a:gd name="connsiteX8" fmla="*/ 79303 w 89639"/>
                    <a:gd name="connsiteY8" fmla="*/ 36720 h 128057"/>
                    <a:gd name="connsiteX9" fmla="*/ 81617 w 89639"/>
                    <a:gd name="connsiteY9" fmla="*/ 35486 h 128057"/>
                    <a:gd name="connsiteX10" fmla="*/ 89640 w 89639"/>
                    <a:gd name="connsiteY10" fmla="*/ 8023 h 128057"/>
                    <a:gd name="connsiteX11" fmla="*/ 88406 w 89639"/>
                    <a:gd name="connsiteY11" fmla="*/ 5246 h 128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9639" h="128057">
                      <a:moveTo>
                        <a:pt x="88251" y="5246"/>
                      </a:moveTo>
                      <a:cubicBezTo>
                        <a:pt x="81000" y="1697"/>
                        <a:pt x="73749" y="0"/>
                        <a:pt x="65263" y="0"/>
                      </a:cubicBezTo>
                      <a:cubicBezTo>
                        <a:pt x="51223" y="0"/>
                        <a:pt x="38571" y="5709"/>
                        <a:pt x="29314" y="15583"/>
                      </a:cubicBezTo>
                      <a:cubicBezTo>
                        <a:pt x="24840" y="5400"/>
                        <a:pt x="10491" y="0"/>
                        <a:pt x="0" y="0"/>
                      </a:cubicBezTo>
                      <a:lnTo>
                        <a:pt x="0" y="128057"/>
                      </a:lnTo>
                      <a:lnTo>
                        <a:pt x="38571" y="128057"/>
                      </a:lnTo>
                      <a:lnTo>
                        <a:pt x="38571" y="59709"/>
                      </a:lnTo>
                      <a:cubicBezTo>
                        <a:pt x="38571" y="42274"/>
                        <a:pt x="49371" y="32709"/>
                        <a:pt x="62331" y="32709"/>
                      </a:cubicBezTo>
                      <a:cubicBezTo>
                        <a:pt x="68657" y="32709"/>
                        <a:pt x="73131" y="33634"/>
                        <a:pt x="79303" y="36720"/>
                      </a:cubicBezTo>
                      <a:lnTo>
                        <a:pt x="81617" y="35486"/>
                      </a:lnTo>
                      <a:lnTo>
                        <a:pt x="89640" y="8023"/>
                      </a:lnTo>
                      <a:lnTo>
                        <a:pt x="88406" y="5246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77" name="Forme libre : forme 76">
                  <a:extLst>
                    <a:ext uri="{FF2B5EF4-FFF2-40B4-BE49-F238E27FC236}">
                      <a16:creationId xmlns:a16="http://schemas.microsoft.com/office/drawing/2014/main" id="{6C580A19-01B1-05E5-2BE6-FD1BAD8FE9B8}"/>
                    </a:ext>
                  </a:extLst>
                </p:cNvPr>
                <p:cNvSpPr/>
                <p:nvPr/>
              </p:nvSpPr>
              <p:spPr>
                <a:xfrm>
                  <a:off x="9261077" y="643500"/>
                  <a:ext cx="122194" cy="131142"/>
                </a:xfrm>
                <a:custGeom>
                  <a:avLst/>
                  <a:gdLst>
                    <a:gd name="connsiteX0" fmla="*/ 61406 w 122194"/>
                    <a:gd name="connsiteY0" fmla="*/ 154 h 131142"/>
                    <a:gd name="connsiteX1" fmla="*/ 7406 w 122194"/>
                    <a:gd name="connsiteY1" fmla="*/ 20366 h 131142"/>
                    <a:gd name="connsiteX2" fmla="*/ 7406 w 122194"/>
                    <a:gd name="connsiteY2" fmla="*/ 23143 h 131142"/>
                    <a:gd name="connsiteX3" fmla="*/ 24686 w 122194"/>
                    <a:gd name="connsiteY3" fmla="*/ 39651 h 131142"/>
                    <a:gd name="connsiteX4" fmla="*/ 27463 w 122194"/>
                    <a:gd name="connsiteY4" fmla="*/ 39651 h 131142"/>
                    <a:gd name="connsiteX5" fmla="*/ 57240 w 122194"/>
                    <a:gd name="connsiteY5" fmla="*/ 27617 h 131142"/>
                    <a:gd name="connsiteX6" fmla="*/ 84549 w 122194"/>
                    <a:gd name="connsiteY6" fmla="*/ 49063 h 131142"/>
                    <a:gd name="connsiteX7" fmla="*/ 84549 w 122194"/>
                    <a:gd name="connsiteY7" fmla="*/ 54617 h 131142"/>
                    <a:gd name="connsiteX8" fmla="*/ 56314 w 122194"/>
                    <a:gd name="connsiteY8" fmla="*/ 50143 h 131142"/>
                    <a:gd name="connsiteX9" fmla="*/ 0 w 122194"/>
                    <a:gd name="connsiteY9" fmla="*/ 90103 h 131142"/>
                    <a:gd name="connsiteX10" fmla="*/ 50760 w 122194"/>
                    <a:gd name="connsiteY10" fmla="*/ 131143 h 131142"/>
                    <a:gd name="connsiteX11" fmla="*/ 92109 w 122194"/>
                    <a:gd name="connsiteY11" fmla="*/ 116949 h 131142"/>
                    <a:gd name="connsiteX12" fmla="*/ 122194 w 122194"/>
                    <a:gd name="connsiteY12" fmla="*/ 131143 h 131142"/>
                    <a:gd name="connsiteX13" fmla="*/ 122194 w 122194"/>
                    <a:gd name="connsiteY13" fmla="*/ 48600 h 131142"/>
                    <a:gd name="connsiteX14" fmla="*/ 61714 w 122194"/>
                    <a:gd name="connsiteY14" fmla="*/ 0 h 131142"/>
                    <a:gd name="connsiteX15" fmla="*/ 84394 w 122194"/>
                    <a:gd name="connsiteY15" fmla="*/ 85474 h 131142"/>
                    <a:gd name="connsiteX16" fmla="*/ 59091 w 122194"/>
                    <a:gd name="connsiteY16" fmla="*/ 106766 h 131142"/>
                    <a:gd name="connsiteX17" fmla="*/ 37800 w 122194"/>
                    <a:gd name="connsiteY17" fmla="*/ 89949 h 131142"/>
                    <a:gd name="connsiteX18" fmla="*/ 62023 w 122194"/>
                    <a:gd name="connsiteY18" fmla="*/ 72669 h 131142"/>
                    <a:gd name="connsiteX19" fmla="*/ 84240 w 122194"/>
                    <a:gd name="connsiteY19" fmla="*/ 76989 h 131142"/>
                    <a:gd name="connsiteX20" fmla="*/ 84240 w 122194"/>
                    <a:gd name="connsiteY20" fmla="*/ 85474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22194" h="131142">
                      <a:moveTo>
                        <a:pt x="61406" y="154"/>
                      </a:moveTo>
                      <a:cubicBezTo>
                        <a:pt x="38571" y="154"/>
                        <a:pt x="20674" y="7869"/>
                        <a:pt x="7406" y="20366"/>
                      </a:cubicBezTo>
                      <a:lnTo>
                        <a:pt x="7406" y="23143"/>
                      </a:lnTo>
                      <a:lnTo>
                        <a:pt x="24686" y="39651"/>
                      </a:lnTo>
                      <a:lnTo>
                        <a:pt x="27463" y="39651"/>
                      </a:lnTo>
                      <a:cubicBezTo>
                        <a:pt x="34251" y="33171"/>
                        <a:pt x="44434" y="27617"/>
                        <a:pt x="57240" y="27617"/>
                      </a:cubicBezTo>
                      <a:cubicBezTo>
                        <a:pt x="72514" y="27617"/>
                        <a:pt x="84549" y="35640"/>
                        <a:pt x="84549" y="49063"/>
                      </a:cubicBezTo>
                      <a:lnTo>
                        <a:pt x="84549" y="54617"/>
                      </a:lnTo>
                      <a:cubicBezTo>
                        <a:pt x="76526" y="51840"/>
                        <a:pt x="67577" y="50143"/>
                        <a:pt x="56314" y="50143"/>
                      </a:cubicBezTo>
                      <a:cubicBezTo>
                        <a:pt x="25611" y="50143"/>
                        <a:pt x="0" y="62949"/>
                        <a:pt x="0" y="90103"/>
                      </a:cubicBezTo>
                      <a:cubicBezTo>
                        <a:pt x="0" y="117257"/>
                        <a:pt x="23451" y="131143"/>
                        <a:pt x="50760" y="131143"/>
                      </a:cubicBezTo>
                      <a:cubicBezTo>
                        <a:pt x="67269" y="131143"/>
                        <a:pt x="81463" y="125589"/>
                        <a:pt x="92109" y="116949"/>
                      </a:cubicBezTo>
                      <a:cubicBezTo>
                        <a:pt x="97354" y="126514"/>
                        <a:pt x="110931" y="131143"/>
                        <a:pt x="122194" y="131143"/>
                      </a:cubicBezTo>
                      <a:lnTo>
                        <a:pt x="122194" y="48600"/>
                      </a:lnTo>
                      <a:cubicBezTo>
                        <a:pt x="122194" y="13114"/>
                        <a:pt x="90720" y="0"/>
                        <a:pt x="61714" y="0"/>
                      </a:cubicBezTo>
                      <a:close/>
                      <a:moveTo>
                        <a:pt x="84394" y="85474"/>
                      </a:moveTo>
                      <a:cubicBezTo>
                        <a:pt x="84394" y="97200"/>
                        <a:pt x="73131" y="106766"/>
                        <a:pt x="59091" y="106766"/>
                      </a:cubicBezTo>
                      <a:cubicBezTo>
                        <a:pt x="48137" y="106766"/>
                        <a:pt x="37800" y="100749"/>
                        <a:pt x="37800" y="89949"/>
                      </a:cubicBezTo>
                      <a:cubicBezTo>
                        <a:pt x="37800" y="79149"/>
                        <a:pt x="46594" y="72669"/>
                        <a:pt x="62023" y="72669"/>
                      </a:cubicBezTo>
                      <a:cubicBezTo>
                        <a:pt x="71280" y="72669"/>
                        <a:pt x="79457" y="75137"/>
                        <a:pt x="84240" y="76989"/>
                      </a:cubicBezTo>
                      <a:lnTo>
                        <a:pt x="84240" y="85474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78" name="Forme libre : forme 77">
                  <a:extLst>
                    <a:ext uri="{FF2B5EF4-FFF2-40B4-BE49-F238E27FC236}">
                      <a16:creationId xmlns:a16="http://schemas.microsoft.com/office/drawing/2014/main" id="{D7B5C37A-2262-5FC2-57E7-A2C4089F55E3}"/>
                    </a:ext>
                  </a:extLst>
                </p:cNvPr>
                <p:cNvSpPr/>
                <p:nvPr/>
              </p:nvSpPr>
              <p:spPr>
                <a:xfrm>
                  <a:off x="9543111" y="643655"/>
                  <a:ext cx="120960" cy="131142"/>
                </a:xfrm>
                <a:custGeom>
                  <a:avLst/>
                  <a:gdLst>
                    <a:gd name="connsiteX0" fmla="*/ 68966 w 120960"/>
                    <a:gd name="connsiteY0" fmla="*/ 0 h 131142"/>
                    <a:gd name="connsiteX1" fmla="*/ 0 w 120960"/>
                    <a:gd name="connsiteY1" fmla="*/ 65571 h 131142"/>
                    <a:gd name="connsiteX2" fmla="*/ 68966 w 120960"/>
                    <a:gd name="connsiteY2" fmla="*/ 131143 h 131142"/>
                    <a:gd name="connsiteX3" fmla="*/ 120806 w 120960"/>
                    <a:gd name="connsiteY3" fmla="*/ 109080 h 131142"/>
                    <a:gd name="connsiteX4" fmla="*/ 120806 w 120960"/>
                    <a:gd name="connsiteY4" fmla="*/ 106303 h 131142"/>
                    <a:gd name="connsiteX5" fmla="*/ 99360 w 120960"/>
                    <a:gd name="connsiteY5" fmla="*/ 86554 h 131142"/>
                    <a:gd name="connsiteX6" fmla="*/ 96429 w 120960"/>
                    <a:gd name="connsiteY6" fmla="*/ 86554 h 131142"/>
                    <a:gd name="connsiteX7" fmla="*/ 70971 w 120960"/>
                    <a:gd name="connsiteY7" fmla="*/ 98126 h 131142"/>
                    <a:gd name="connsiteX8" fmla="*/ 39497 w 120960"/>
                    <a:gd name="connsiteY8" fmla="*/ 65571 h 131142"/>
                    <a:gd name="connsiteX9" fmla="*/ 70817 w 120960"/>
                    <a:gd name="connsiteY9" fmla="*/ 33017 h 131142"/>
                    <a:gd name="connsiteX10" fmla="*/ 96583 w 120960"/>
                    <a:gd name="connsiteY10" fmla="*/ 44589 h 131142"/>
                    <a:gd name="connsiteX11" fmla="*/ 99514 w 120960"/>
                    <a:gd name="connsiteY11" fmla="*/ 44589 h 131142"/>
                    <a:gd name="connsiteX12" fmla="*/ 120960 w 120960"/>
                    <a:gd name="connsiteY12" fmla="*/ 24840 h 131142"/>
                    <a:gd name="connsiteX13" fmla="*/ 120960 w 120960"/>
                    <a:gd name="connsiteY13" fmla="*/ 22063 h 131142"/>
                    <a:gd name="connsiteX14" fmla="*/ 69120 w 120960"/>
                    <a:gd name="connsiteY14" fmla="*/ 0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20960" h="131142">
                      <a:moveTo>
                        <a:pt x="68966" y="0"/>
                      </a:moveTo>
                      <a:cubicBezTo>
                        <a:pt x="29160" y="0"/>
                        <a:pt x="0" y="27771"/>
                        <a:pt x="0" y="65571"/>
                      </a:cubicBezTo>
                      <a:cubicBezTo>
                        <a:pt x="0" y="103371"/>
                        <a:pt x="29314" y="131143"/>
                        <a:pt x="68966" y="131143"/>
                      </a:cubicBezTo>
                      <a:cubicBezTo>
                        <a:pt x="91954" y="131143"/>
                        <a:pt x="109543" y="121577"/>
                        <a:pt x="120806" y="109080"/>
                      </a:cubicBezTo>
                      <a:lnTo>
                        <a:pt x="120806" y="106303"/>
                      </a:lnTo>
                      <a:lnTo>
                        <a:pt x="99360" y="86554"/>
                      </a:lnTo>
                      <a:lnTo>
                        <a:pt x="96429" y="86554"/>
                      </a:lnTo>
                      <a:cubicBezTo>
                        <a:pt x="90103" y="94269"/>
                        <a:pt x="80846" y="98126"/>
                        <a:pt x="70971" y="98126"/>
                      </a:cubicBezTo>
                      <a:cubicBezTo>
                        <a:pt x="51686" y="98126"/>
                        <a:pt x="39497" y="84549"/>
                        <a:pt x="39497" y="65571"/>
                      </a:cubicBezTo>
                      <a:cubicBezTo>
                        <a:pt x="39497" y="46594"/>
                        <a:pt x="52303" y="33017"/>
                        <a:pt x="70817" y="33017"/>
                      </a:cubicBezTo>
                      <a:cubicBezTo>
                        <a:pt x="81309" y="33017"/>
                        <a:pt x="90257" y="37337"/>
                        <a:pt x="96583" y="44589"/>
                      </a:cubicBezTo>
                      <a:lnTo>
                        <a:pt x="99514" y="44589"/>
                      </a:lnTo>
                      <a:lnTo>
                        <a:pt x="120960" y="24840"/>
                      </a:lnTo>
                      <a:lnTo>
                        <a:pt x="120960" y="22063"/>
                      </a:lnTo>
                      <a:cubicBezTo>
                        <a:pt x="109697" y="9566"/>
                        <a:pt x="92263" y="0"/>
                        <a:pt x="69120" y="0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79" name="Forme libre : forme 78">
                  <a:extLst>
                    <a:ext uri="{FF2B5EF4-FFF2-40B4-BE49-F238E27FC236}">
                      <a16:creationId xmlns:a16="http://schemas.microsoft.com/office/drawing/2014/main" id="{C4F8FE4C-FB3E-73A3-020E-131EF96BACC5}"/>
                    </a:ext>
                  </a:extLst>
                </p:cNvPr>
                <p:cNvSpPr/>
                <p:nvPr/>
              </p:nvSpPr>
              <p:spPr>
                <a:xfrm>
                  <a:off x="9667619" y="643500"/>
                  <a:ext cx="133611" cy="131142"/>
                </a:xfrm>
                <a:custGeom>
                  <a:avLst/>
                  <a:gdLst>
                    <a:gd name="connsiteX0" fmla="*/ 67269 w 133611"/>
                    <a:gd name="connsiteY0" fmla="*/ 154 h 131142"/>
                    <a:gd name="connsiteX1" fmla="*/ 0 w 133611"/>
                    <a:gd name="connsiteY1" fmla="*/ 65880 h 131142"/>
                    <a:gd name="connsiteX2" fmla="*/ 70971 w 133611"/>
                    <a:gd name="connsiteY2" fmla="*/ 131143 h 131142"/>
                    <a:gd name="connsiteX3" fmla="*/ 127749 w 133611"/>
                    <a:gd name="connsiteY3" fmla="*/ 108309 h 131142"/>
                    <a:gd name="connsiteX4" fmla="*/ 127749 w 133611"/>
                    <a:gd name="connsiteY4" fmla="*/ 105531 h 131142"/>
                    <a:gd name="connsiteX5" fmla="*/ 110314 w 133611"/>
                    <a:gd name="connsiteY5" fmla="*/ 88714 h 131142"/>
                    <a:gd name="connsiteX6" fmla="*/ 107537 w 133611"/>
                    <a:gd name="connsiteY6" fmla="*/ 88714 h 131142"/>
                    <a:gd name="connsiteX7" fmla="*/ 72823 w 133611"/>
                    <a:gd name="connsiteY7" fmla="*/ 102446 h 131142"/>
                    <a:gd name="connsiteX8" fmla="*/ 37491 w 133611"/>
                    <a:gd name="connsiteY8" fmla="*/ 74983 h 131142"/>
                    <a:gd name="connsiteX9" fmla="*/ 132840 w 133611"/>
                    <a:gd name="connsiteY9" fmla="*/ 74983 h 131142"/>
                    <a:gd name="connsiteX10" fmla="*/ 133611 w 133611"/>
                    <a:gd name="connsiteY10" fmla="*/ 64800 h 131142"/>
                    <a:gd name="connsiteX11" fmla="*/ 67269 w 133611"/>
                    <a:gd name="connsiteY11" fmla="*/ 0 h 131142"/>
                    <a:gd name="connsiteX12" fmla="*/ 37337 w 133611"/>
                    <a:gd name="connsiteY12" fmla="*/ 55234 h 131142"/>
                    <a:gd name="connsiteX13" fmla="*/ 67114 w 133611"/>
                    <a:gd name="connsiteY13" fmla="*/ 27463 h 131142"/>
                    <a:gd name="connsiteX14" fmla="*/ 96583 w 133611"/>
                    <a:gd name="connsiteY14" fmla="*/ 55234 h 131142"/>
                    <a:gd name="connsiteX15" fmla="*/ 37337 w 133611"/>
                    <a:gd name="connsiteY15" fmla="*/ 55234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33611" h="131142">
                      <a:moveTo>
                        <a:pt x="67269" y="154"/>
                      </a:moveTo>
                      <a:cubicBezTo>
                        <a:pt x="27000" y="154"/>
                        <a:pt x="0" y="27617"/>
                        <a:pt x="0" y="65880"/>
                      </a:cubicBezTo>
                      <a:cubicBezTo>
                        <a:pt x="0" y="108617"/>
                        <a:pt x="33480" y="131143"/>
                        <a:pt x="70971" y="131143"/>
                      </a:cubicBezTo>
                      <a:cubicBezTo>
                        <a:pt x="90720" y="131143"/>
                        <a:pt x="113709" y="124817"/>
                        <a:pt x="127749" y="108309"/>
                      </a:cubicBezTo>
                      <a:lnTo>
                        <a:pt x="127749" y="105531"/>
                      </a:lnTo>
                      <a:lnTo>
                        <a:pt x="110314" y="88714"/>
                      </a:lnTo>
                      <a:lnTo>
                        <a:pt x="107537" y="88714"/>
                      </a:lnTo>
                      <a:cubicBezTo>
                        <a:pt x="99206" y="97663"/>
                        <a:pt x="86091" y="102446"/>
                        <a:pt x="72823" y="102446"/>
                      </a:cubicBezTo>
                      <a:cubicBezTo>
                        <a:pt x="55389" y="102446"/>
                        <a:pt x="39806" y="93651"/>
                        <a:pt x="37491" y="74983"/>
                      </a:cubicBezTo>
                      <a:lnTo>
                        <a:pt x="132840" y="74983"/>
                      </a:lnTo>
                      <a:cubicBezTo>
                        <a:pt x="133303" y="71743"/>
                        <a:pt x="133611" y="68503"/>
                        <a:pt x="133611" y="64800"/>
                      </a:cubicBezTo>
                      <a:cubicBezTo>
                        <a:pt x="133611" y="27000"/>
                        <a:pt x="107074" y="0"/>
                        <a:pt x="67269" y="0"/>
                      </a:cubicBezTo>
                      <a:close/>
                      <a:moveTo>
                        <a:pt x="37337" y="55234"/>
                      </a:moveTo>
                      <a:cubicBezTo>
                        <a:pt x="38571" y="37954"/>
                        <a:pt x="50606" y="27463"/>
                        <a:pt x="67114" y="27463"/>
                      </a:cubicBezTo>
                      <a:cubicBezTo>
                        <a:pt x="83623" y="27463"/>
                        <a:pt x="95194" y="37491"/>
                        <a:pt x="96583" y="55234"/>
                      </a:cubicBezTo>
                      <a:lnTo>
                        <a:pt x="37337" y="55234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80" name="Forme libre : forme 79">
                  <a:extLst>
                    <a:ext uri="{FF2B5EF4-FFF2-40B4-BE49-F238E27FC236}">
                      <a16:creationId xmlns:a16="http://schemas.microsoft.com/office/drawing/2014/main" id="{9C47ECEF-18B7-6A23-18E0-841AE7A8B7E3}"/>
                    </a:ext>
                  </a:extLst>
                </p:cNvPr>
                <p:cNvSpPr/>
                <p:nvPr/>
              </p:nvSpPr>
              <p:spPr>
                <a:xfrm>
                  <a:off x="9405179" y="643655"/>
                  <a:ext cx="123737" cy="128057"/>
                </a:xfrm>
                <a:custGeom>
                  <a:avLst/>
                  <a:gdLst>
                    <a:gd name="connsiteX0" fmla="*/ 70817 w 123737"/>
                    <a:gd name="connsiteY0" fmla="*/ 0 h 128057"/>
                    <a:gd name="connsiteX1" fmla="*/ 30549 w 123737"/>
                    <a:gd name="connsiteY1" fmla="*/ 14040 h 128057"/>
                    <a:gd name="connsiteX2" fmla="*/ 0 w 123737"/>
                    <a:gd name="connsiteY2" fmla="*/ 0 h 128057"/>
                    <a:gd name="connsiteX3" fmla="*/ 0 w 123737"/>
                    <a:gd name="connsiteY3" fmla="*/ 128057 h 128057"/>
                    <a:gd name="connsiteX4" fmla="*/ 38726 w 123737"/>
                    <a:gd name="connsiteY4" fmla="*/ 128057 h 128057"/>
                    <a:gd name="connsiteX5" fmla="*/ 38726 w 123737"/>
                    <a:gd name="connsiteY5" fmla="*/ 56777 h 128057"/>
                    <a:gd name="connsiteX6" fmla="*/ 62177 w 123737"/>
                    <a:gd name="connsiteY6" fmla="*/ 32709 h 128057"/>
                    <a:gd name="connsiteX7" fmla="*/ 85011 w 123737"/>
                    <a:gd name="connsiteY7" fmla="*/ 56777 h 128057"/>
                    <a:gd name="connsiteX8" fmla="*/ 85011 w 123737"/>
                    <a:gd name="connsiteY8" fmla="*/ 128057 h 128057"/>
                    <a:gd name="connsiteX9" fmla="*/ 123737 w 123737"/>
                    <a:gd name="connsiteY9" fmla="*/ 128057 h 128057"/>
                    <a:gd name="connsiteX10" fmla="*/ 123737 w 123737"/>
                    <a:gd name="connsiteY10" fmla="*/ 54000 h 128057"/>
                    <a:gd name="connsiteX11" fmla="*/ 70663 w 123737"/>
                    <a:gd name="connsiteY11" fmla="*/ 0 h 128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3737" h="128057">
                      <a:moveTo>
                        <a:pt x="70817" y="0"/>
                      </a:moveTo>
                      <a:cubicBezTo>
                        <a:pt x="54617" y="0"/>
                        <a:pt x="40731" y="5554"/>
                        <a:pt x="30549" y="14040"/>
                      </a:cubicBezTo>
                      <a:cubicBezTo>
                        <a:pt x="25611" y="4783"/>
                        <a:pt x="11571" y="0"/>
                        <a:pt x="0" y="0"/>
                      </a:cubicBezTo>
                      <a:lnTo>
                        <a:pt x="0" y="128057"/>
                      </a:lnTo>
                      <a:lnTo>
                        <a:pt x="38726" y="128057"/>
                      </a:lnTo>
                      <a:lnTo>
                        <a:pt x="38726" y="56777"/>
                      </a:lnTo>
                      <a:cubicBezTo>
                        <a:pt x="38726" y="42737"/>
                        <a:pt x="47674" y="32709"/>
                        <a:pt x="62177" y="32709"/>
                      </a:cubicBezTo>
                      <a:cubicBezTo>
                        <a:pt x="76680" y="32709"/>
                        <a:pt x="85011" y="42737"/>
                        <a:pt x="85011" y="56777"/>
                      </a:cubicBezTo>
                      <a:lnTo>
                        <a:pt x="85011" y="128057"/>
                      </a:lnTo>
                      <a:lnTo>
                        <a:pt x="123737" y="128057"/>
                      </a:lnTo>
                      <a:lnTo>
                        <a:pt x="123737" y="54000"/>
                      </a:lnTo>
                      <a:cubicBezTo>
                        <a:pt x="123737" y="21291"/>
                        <a:pt x="102446" y="0"/>
                        <a:pt x="70663" y="0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sp>
            <p:nvSpPr>
              <p:cNvPr id="66" name="Forme libre : forme 65">
                <a:extLst>
                  <a:ext uri="{FF2B5EF4-FFF2-40B4-BE49-F238E27FC236}">
                    <a16:creationId xmlns:a16="http://schemas.microsoft.com/office/drawing/2014/main" id="{71DBEF95-27FA-DA84-EE36-F3DCCC62BEB5}"/>
                  </a:ext>
                </a:extLst>
              </p:cNvPr>
              <p:cNvSpPr/>
              <p:nvPr/>
            </p:nvSpPr>
            <p:spPr>
              <a:xfrm>
                <a:off x="9456094" y="402043"/>
                <a:ext cx="44588" cy="44588"/>
              </a:xfrm>
              <a:custGeom>
                <a:avLst/>
                <a:gdLst>
                  <a:gd name="connsiteX0" fmla="*/ 22217 w 44588"/>
                  <a:gd name="connsiteY0" fmla="*/ 44589 h 44588"/>
                  <a:gd name="connsiteX1" fmla="*/ 44589 w 44588"/>
                  <a:gd name="connsiteY1" fmla="*/ 22371 h 44588"/>
                  <a:gd name="connsiteX2" fmla="*/ 22217 w 44588"/>
                  <a:gd name="connsiteY2" fmla="*/ 0 h 44588"/>
                  <a:gd name="connsiteX3" fmla="*/ 0 w 44588"/>
                  <a:gd name="connsiteY3" fmla="*/ 22371 h 44588"/>
                  <a:gd name="connsiteX4" fmla="*/ 22217 w 44588"/>
                  <a:gd name="connsiteY4" fmla="*/ 44589 h 44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588" h="44588">
                    <a:moveTo>
                      <a:pt x="22217" y="44589"/>
                    </a:moveTo>
                    <a:cubicBezTo>
                      <a:pt x="34560" y="44589"/>
                      <a:pt x="44589" y="34714"/>
                      <a:pt x="44589" y="22371"/>
                    </a:cubicBezTo>
                    <a:cubicBezTo>
                      <a:pt x="44589" y="10029"/>
                      <a:pt x="34560" y="0"/>
                      <a:pt x="22217" y="0"/>
                    </a:cubicBezTo>
                    <a:cubicBezTo>
                      <a:pt x="9874" y="0"/>
                      <a:pt x="0" y="10029"/>
                      <a:pt x="0" y="22371"/>
                    </a:cubicBezTo>
                    <a:cubicBezTo>
                      <a:pt x="0" y="34714"/>
                      <a:pt x="9874" y="44589"/>
                      <a:pt x="22217" y="44589"/>
                    </a:cubicBezTo>
                    <a:close/>
                  </a:path>
                </a:pathLst>
              </a:custGeom>
              <a:solidFill>
                <a:srgbClr val="010101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038562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2" userDrawn="1">
          <p15:clr>
            <a:srgbClr val="FBAE40"/>
          </p15:clr>
        </p15:guide>
        <p15:guide id="2" orient="horz" pos="4020" userDrawn="1">
          <p15:clr>
            <a:srgbClr val="FBAE40"/>
          </p15:clr>
        </p15:guide>
        <p15:guide id="3" pos="302" userDrawn="1">
          <p15:clr>
            <a:srgbClr val="FBAE40"/>
          </p15:clr>
        </p15:guide>
        <p15:guide id="4" orient="horz" pos="754" userDrawn="1">
          <p15:clr>
            <a:srgbClr val="FBAE40"/>
          </p15:clr>
        </p15:guide>
        <p15:guide id="5" pos="733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rou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 : avec coin arrondi et coin rogné en haut 36">
            <a:extLst>
              <a:ext uri="{FF2B5EF4-FFF2-40B4-BE49-F238E27FC236}">
                <a16:creationId xmlns:a16="http://schemas.microsoft.com/office/drawing/2014/main" id="{96AE2C0C-C734-97D3-7296-C2B3E2ACD0B6}"/>
              </a:ext>
            </a:extLst>
          </p:cNvPr>
          <p:cNvSpPr/>
          <p:nvPr userDrawn="1"/>
        </p:nvSpPr>
        <p:spPr>
          <a:xfrm>
            <a:off x="587374" y="562579"/>
            <a:ext cx="11604624" cy="6286696"/>
          </a:xfrm>
          <a:prstGeom prst="snipRoundRect">
            <a:avLst>
              <a:gd name="adj1" fmla="val 9818"/>
              <a:gd name="adj2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C63AA94-CDA4-5A57-E4A6-F63D866D4B8C}"/>
              </a:ext>
            </a:extLst>
          </p:cNvPr>
          <p:cNvSpPr/>
          <p:nvPr userDrawn="1"/>
        </p:nvSpPr>
        <p:spPr>
          <a:xfrm>
            <a:off x="587374" y="3717890"/>
            <a:ext cx="11604625" cy="314011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ED30A0-5A77-2426-68F0-FB148592B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7544" y="6591379"/>
            <a:ext cx="36000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1">
                <a:solidFill>
                  <a:schemeClr val="bg1"/>
                </a:solidFill>
              </a:defRPr>
            </a:lvl1pPr>
          </a:lstStyle>
          <a:p>
            <a:r>
              <a:rPr lang="fr-FR"/>
              <a:t>Titre de la présentation</a:t>
            </a:r>
            <a:endParaRPr lang="fr-FR" b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030641E-CECF-5296-E32A-2115AEB73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625" y="6591379"/>
            <a:ext cx="36000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B3CD16ED-9AA8-4003-ACD3-424D078486A0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16" name="Graphique 15">
            <a:extLst>
              <a:ext uri="{FF2B5EF4-FFF2-40B4-BE49-F238E27FC236}">
                <a16:creationId xmlns:a16="http://schemas.microsoft.com/office/drawing/2014/main" id="{7976D82E-DAC4-34F5-B6FD-0C4C9A1AFC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2619" y="6538912"/>
            <a:ext cx="162000" cy="162000"/>
          </a:xfrm>
          <a:prstGeom prst="rect">
            <a:avLst/>
          </a:prstGeom>
        </p:spPr>
      </p:pic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8DB87511-5557-8950-7AA1-8FB441E254C8}"/>
              </a:ext>
            </a:extLst>
          </p:cNvPr>
          <p:cNvCxnSpPr>
            <a:cxnSpLocks/>
          </p:cNvCxnSpPr>
          <p:nvPr userDrawn="1"/>
        </p:nvCxnSpPr>
        <p:spPr>
          <a:xfrm>
            <a:off x="587374" y="6377239"/>
            <a:ext cx="1101725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Espace réservé du texte 23">
            <a:extLst>
              <a:ext uri="{FF2B5EF4-FFF2-40B4-BE49-F238E27FC236}">
                <a16:creationId xmlns:a16="http://schemas.microsoft.com/office/drawing/2014/main" id="{734138BD-762D-6710-8017-8ED74A7EB3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49502" y="1343145"/>
            <a:ext cx="1080000" cy="830997"/>
          </a:xfrm>
        </p:spPr>
        <p:txBody>
          <a:bodyPr>
            <a:spAutoFit/>
          </a:bodyPr>
          <a:lstStyle>
            <a:lvl1pPr algn="ctr">
              <a:defRPr sz="54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fr-FR"/>
              <a:t>01</a:t>
            </a:r>
          </a:p>
        </p:txBody>
      </p:sp>
      <p:sp>
        <p:nvSpPr>
          <p:cNvPr id="25" name="Espace réservé du texte 23">
            <a:extLst>
              <a:ext uri="{FF2B5EF4-FFF2-40B4-BE49-F238E27FC236}">
                <a16:creationId xmlns:a16="http://schemas.microsoft.com/office/drawing/2014/main" id="{6C079337-107F-E96A-B5FD-1806F543DC8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56000" y="1343145"/>
            <a:ext cx="1080000" cy="830997"/>
          </a:xfrm>
        </p:spPr>
        <p:txBody>
          <a:bodyPr>
            <a:spAutoFit/>
          </a:bodyPr>
          <a:lstStyle>
            <a:lvl1pPr algn="ctr">
              <a:defRPr sz="54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fr-FR"/>
              <a:t>02</a:t>
            </a:r>
          </a:p>
        </p:txBody>
      </p:sp>
      <p:sp>
        <p:nvSpPr>
          <p:cNvPr id="26" name="Espace réservé du texte 23">
            <a:extLst>
              <a:ext uri="{FF2B5EF4-FFF2-40B4-BE49-F238E27FC236}">
                <a16:creationId xmlns:a16="http://schemas.microsoft.com/office/drawing/2014/main" id="{FC00EC1A-87DF-F815-13E6-802CEF2C52A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62498" y="1343145"/>
            <a:ext cx="1080000" cy="830997"/>
          </a:xfrm>
        </p:spPr>
        <p:txBody>
          <a:bodyPr>
            <a:spAutoFit/>
          </a:bodyPr>
          <a:lstStyle>
            <a:lvl1pPr algn="ctr">
              <a:defRPr sz="54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fr-FR"/>
              <a:t>03</a:t>
            </a:r>
          </a:p>
        </p:txBody>
      </p:sp>
      <p:sp>
        <p:nvSpPr>
          <p:cNvPr id="27" name="Espace réservé du texte 23">
            <a:extLst>
              <a:ext uri="{FF2B5EF4-FFF2-40B4-BE49-F238E27FC236}">
                <a16:creationId xmlns:a16="http://schemas.microsoft.com/office/drawing/2014/main" id="{FEE781C6-730C-B7C9-C1B9-F0C086AF3F5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49502" y="4256759"/>
            <a:ext cx="1080000" cy="830997"/>
          </a:xfrm>
        </p:spPr>
        <p:txBody>
          <a:bodyPr>
            <a:spAutoFit/>
          </a:bodyPr>
          <a:lstStyle>
            <a:lvl1pPr algn="ctr">
              <a:defRPr sz="54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fr-FR"/>
              <a:t>04</a:t>
            </a:r>
          </a:p>
        </p:txBody>
      </p:sp>
      <p:sp>
        <p:nvSpPr>
          <p:cNvPr id="28" name="Espace réservé du texte 23">
            <a:extLst>
              <a:ext uri="{FF2B5EF4-FFF2-40B4-BE49-F238E27FC236}">
                <a16:creationId xmlns:a16="http://schemas.microsoft.com/office/drawing/2014/main" id="{F1E8004A-4AF7-EBC1-43CB-B195ECBE410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56000" y="4256759"/>
            <a:ext cx="1080000" cy="830997"/>
          </a:xfrm>
        </p:spPr>
        <p:txBody>
          <a:bodyPr>
            <a:spAutoFit/>
          </a:bodyPr>
          <a:lstStyle>
            <a:lvl1pPr algn="ctr">
              <a:defRPr sz="54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fr-FR"/>
              <a:t>05</a:t>
            </a:r>
          </a:p>
        </p:txBody>
      </p:sp>
      <p:sp>
        <p:nvSpPr>
          <p:cNvPr id="29" name="Espace réservé du texte 23">
            <a:extLst>
              <a:ext uri="{FF2B5EF4-FFF2-40B4-BE49-F238E27FC236}">
                <a16:creationId xmlns:a16="http://schemas.microsoft.com/office/drawing/2014/main" id="{6D007B4E-892F-8BA0-95AF-03692D19A57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162498" y="4256759"/>
            <a:ext cx="1080000" cy="830997"/>
          </a:xfrm>
        </p:spPr>
        <p:txBody>
          <a:bodyPr>
            <a:spAutoFit/>
          </a:bodyPr>
          <a:lstStyle>
            <a:lvl1pPr algn="ctr">
              <a:defRPr sz="54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fr-FR"/>
              <a:t>06</a:t>
            </a:r>
          </a:p>
        </p:txBody>
      </p:sp>
      <p:sp>
        <p:nvSpPr>
          <p:cNvPr id="31" name="Espace réservé du texte 30">
            <a:extLst>
              <a:ext uri="{FF2B5EF4-FFF2-40B4-BE49-F238E27FC236}">
                <a16:creationId xmlns:a16="http://schemas.microsoft.com/office/drawing/2014/main" id="{2CE3FB65-E529-3DB4-185C-CFE3331A4A9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589502" y="2419986"/>
            <a:ext cx="1800000" cy="646331"/>
          </a:xfrm>
        </p:spPr>
        <p:txBody>
          <a:bodyPr>
            <a:spAutoFit/>
          </a:bodyPr>
          <a:lstStyle>
            <a:lvl1pPr algn="ctr">
              <a:defRPr sz="2100">
                <a:solidFill>
                  <a:schemeClr val="bg1"/>
                </a:solidFill>
                <a:latin typeface="Outfit Medium" pitchFamily="2" charset="0"/>
              </a:defRPr>
            </a:lvl1pPr>
          </a:lstStyle>
          <a:p>
            <a:pPr lvl="0"/>
            <a:r>
              <a:rPr lang="fr-FR"/>
              <a:t>Titre</a:t>
            </a:r>
            <a:br>
              <a:rPr lang="fr-FR"/>
            </a:br>
            <a:r>
              <a:rPr lang="fr-FR"/>
              <a:t>du chapitre</a:t>
            </a:r>
          </a:p>
        </p:txBody>
      </p:sp>
      <p:sp>
        <p:nvSpPr>
          <p:cNvPr id="32" name="Espace réservé du texte 30">
            <a:extLst>
              <a:ext uri="{FF2B5EF4-FFF2-40B4-BE49-F238E27FC236}">
                <a16:creationId xmlns:a16="http://schemas.microsoft.com/office/drawing/2014/main" id="{0D1A0641-3EE5-82A9-67B5-51273EA5F25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195999" y="2419986"/>
            <a:ext cx="1800000" cy="646331"/>
          </a:xfrm>
        </p:spPr>
        <p:txBody>
          <a:bodyPr>
            <a:spAutoFit/>
          </a:bodyPr>
          <a:lstStyle>
            <a:lvl1pPr algn="ctr">
              <a:defRPr sz="2100">
                <a:solidFill>
                  <a:schemeClr val="bg1"/>
                </a:solidFill>
                <a:latin typeface="Outfit Medium" pitchFamily="2" charset="0"/>
              </a:defRPr>
            </a:lvl1pPr>
          </a:lstStyle>
          <a:p>
            <a:pPr lvl="0"/>
            <a:r>
              <a:rPr lang="fr-FR"/>
              <a:t>Titre</a:t>
            </a:r>
            <a:br>
              <a:rPr lang="fr-FR"/>
            </a:br>
            <a:r>
              <a:rPr lang="fr-FR"/>
              <a:t>du chapitre</a:t>
            </a:r>
          </a:p>
        </p:txBody>
      </p:sp>
      <p:sp>
        <p:nvSpPr>
          <p:cNvPr id="33" name="Espace réservé du texte 30">
            <a:extLst>
              <a:ext uri="{FF2B5EF4-FFF2-40B4-BE49-F238E27FC236}">
                <a16:creationId xmlns:a16="http://schemas.microsoft.com/office/drawing/2014/main" id="{B2EDA65F-5A8C-7A3C-8597-8F2E31ECA8A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802498" y="2419986"/>
            <a:ext cx="1800000" cy="646331"/>
          </a:xfrm>
        </p:spPr>
        <p:txBody>
          <a:bodyPr>
            <a:spAutoFit/>
          </a:bodyPr>
          <a:lstStyle>
            <a:lvl1pPr algn="ctr">
              <a:defRPr sz="2100">
                <a:solidFill>
                  <a:schemeClr val="bg1"/>
                </a:solidFill>
                <a:latin typeface="Outfit Medium" pitchFamily="2" charset="0"/>
              </a:defRPr>
            </a:lvl1pPr>
          </a:lstStyle>
          <a:p>
            <a:pPr lvl="0"/>
            <a:r>
              <a:rPr lang="fr-FR"/>
              <a:t>Titre</a:t>
            </a:r>
            <a:br>
              <a:rPr lang="fr-FR"/>
            </a:br>
            <a:r>
              <a:rPr lang="fr-FR"/>
              <a:t>du chapitre</a:t>
            </a:r>
          </a:p>
        </p:txBody>
      </p:sp>
      <p:sp>
        <p:nvSpPr>
          <p:cNvPr id="34" name="Espace réservé du texte 30">
            <a:extLst>
              <a:ext uri="{FF2B5EF4-FFF2-40B4-BE49-F238E27FC236}">
                <a16:creationId xmlns:a16="http://schemas.microsoft.com/office/drawing/2014/main" id="{D55A414D-07FD-EFAC-8E81-13A840FE7FE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589502" y="5308041"/>
            <a:ext cx="1800000" cy="646331"/>
          </a:xfrm>
        </p:spPr>
        <p:txBody>
          <a:bodyPr>
            <a:spAutoFit/>
          </a:bodyPr>
          <a:lstStyle>
            <a:lvl1pPr algn="ctr">
              <a:defRPr sz="2100">
                <a:solidFill>
                  <a:schemeClr val="bg1"/>
                </a:solidFill>
                <a:latin typeface="Outfit Medium" pitchFamily="2" charset="0"/>
              </a:defRPr>
            </a:lvl1pPr>
          </a:lstStyle>
          <a:p>
            <a:pPr lvl="0"/>
            <a:r>
              <a:rPr lang="fr-FR"/>
              <a:t>Titre</a:t>
            </a:r>
            <a:br>
              <a:rPr lang="fr-FR"/>
            </a:br>
            <a:r>
              <a:rPr lang="fr-FR"/>
              <a:t>du chapitre</a:t>
            </a:r>
          </a:p>
        </p:txBody>
      </p:sp>
      <p:sp>
        <p:nvSpPr>
          <p:cNvPr id="35" name="Espace réservé du texte 30">
            <a:extLst>
              <a:ext uri="{FF2B5EF4-FFF2-40B4-BE49-F238E27FC236}">
                <a16:creationId xmlns:a16="http://schemas.microsoft.com/office/drawing/2014/main" id="{AF2091FF-6770-2EA1-DE2A-3B69201CEEE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195999" y="5308041"/>
            <a:ext cx="1800000" cy="646331"/>
          </a:xfrm>
        </p:spPr>
        <p:txBody>
          <a:bodyPr>
            <a:spAutoFit/>
          </a:bodyPr>
          <a:lstStyle>
            <a:lvl1pPr algn="ctr">
              <a:defRPr sz="2100">
                <a:solidFill>
                  <a:schemeClr val="bg1"/>
                </a:solidFill>
                <a:latin typeface="Outfit Medium" pitchFamily="2" charset="0"/>
              </a:defRPr>
            </a:lvl1pPr>
          </a:lstStyle>
          <a:p>
            <a:pPr lvl="0"/>
            <a:r>
              <a:rPr lang="fr-FR"/>
              <a:t>Titre</a:t>
            </a:r>
            <a:br>
              <a:rPr lang="fr-FR"/>
            </a:br>
            <a:r>
              <a:rPr lang="fr-FR"/>
              <a:t>du chapitre</a:t>
            </a:r>
          </a:p>
        </p:txBody>
      </p:sp>
      <p:sp>
        <p:nvSpPr>
          <p:cNvPr id="36" name="Espace réservé du texte 30">
            <a:extLst>
              <a:ext uri="{FF2B5EF4-FFF2-40B4-BE49-F238E27FC236}">
                <a16:creationId xmlns:a16="http://schemas.microsoft.com/office/drawing/2014/main" id="{B7C2EB00-CAED-162D-EE7E-F07AFA7C2BC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802498" y="5308041"/>
            <a:ext cx="1800000" cy="646331"/>
          </a:xfrm>
        </p:spPr>
        <p:txBody>
          <a:bodyPr>
            <a:spAutoFit/>
          </a:bodyPr>
          <a:lstStyle>
            <a:lvl1pPr algn="ctr">
              <a:defRPr sz="2100">
                <a:solidFill>
                  <a:schemeClr val="bg1"/>
                </a:solidFill>
                <a:latin typeface="Outfit Medium" pitchFamily="2" charset="0"/>
              </a:defRPr>
            </a:lvl1pPr>
          </a:lstStyle>
          <a:p>
            <a:pPr lvl="0"/>
            <a:r>
              <a:rPr lang="fr-FR"/>
              <a:t>Titre</a:t>
            </a:r>
            <a:br>
              <a:rPr lang="fr-FR"/>
            </a:br>
            <a:r>
              <a:rPr lang="fr-FR"/>
              <a:t>du chapitre</a:t>
            </a:r>
          </a:p>
        </p:txBody>
      </p:sp>
      <p:sp>
        <p:nvSpPr>
          <p:cNvPr id="4" name="Espace réservé de la date 1">
            <a:extLst>
              <a:ext uri="{FF2B5EF4-FFF2-40B4-BE49-F238E27FC236}">
                <a16:creationId xmlns:a16="http://schemas.microsoft.com/office/drawing/2014/main" id="{5333E3C2-7C77-41FE-4C71-2F53E28AC3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556000" y="6591379"/>
            <a:ext cx="1080000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r>
              <a:rPr lang="fr-FR"/>
              <a:t>01 — 05 — 2024</a:t>
            </a:r>
          </a:p>
        </p:txBody>
      </p:sp>
    </p:spTree>
    <p:extLst>
      <p:ext uri="{BB962C8B-B14F-4D97-AF65-F5344CB8AC3E}">
        <p14:creationId xmlns:p14="http://schemas.microsoft.com/office/powerpoint/2010/main" val="23416436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0">
          <p15:clr>
            <a:srgbClr val="FBAE40"/>
          </p15:clr>
        </p15:guide>
        <p15:guide id="2" orient="horz" pos="346">
          <p15:clr>
            <a:srgbClr val="FBAE40"/>
          </p15:clr>
        </p15:guide>
        <p15:guide id="3" orient="horz" pos="3974">
          <p15:clr>
            <a:srgbClr val="FBAE40"/>
          </p15:clr>
        </p15:guide>
        <p15:guide id="4" orient="horz" pos="234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 : avec coin arrondi et coin rogné en haut 36">
            <a:extLst>
              <a:ext uri="{FF2B5EF4-FFF2-40B4-BE49-F238E27FC236}">
                <a16:creationId xmlns:a16="http://schemas.microsoft.com/office/drawing/2014/main" id="{96AE2C0C-C734-97D3-7296-C2B3E2ACD0B6}"/>
              </a:ext>
            </a:extLst>
          </p:cNvPr>
          <p:cNvSpPr/>
          <p:nvPr userDrawn="1"/>
        </p:nvSpPr>
        <p:spPr>
          <a:xfrm>
            <a:off x="587374" y="562579"/>
            <a:ext cx="11604624" cy="6286696"/>
          </a:xfrm>
          <a:prstGeom prst="snipRoundRect">
            <a:avLst>
              <a:gd name="adj1" fmla="val 9818"/>
              <a:gd name="adj2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C63AA94-CDA4-5A57-E4A6-F63D866D4B8C}"/>
              </a:ext>
            </a:extLst>
          </p:cNvPr>
          <p:cNvSpPr/>
          <p:nvPr userDrawn="1"/>
        </p:nvSpPr>
        <p:spPr>
          <a:xfrm>
            <a:off x="587374" y="3717890"/>
            <a:ext cx="11604625" cy="314011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ED30A0-5A77-2426-68F0-FB148592B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7544" y="6591379"/>
            <a:ext cx="36000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1">
                <a:solidFill>
                  <a:schemeClr val="bg1"/>
                </a:solidFill>
              </a:defRPr>
            </a:lvl1pPr>
          </a:lstStyle>
          <a:p>
            <a:r>
              <a:rPr lang="fr-FR"/>
              <a:t>Titre de la présentation</a:t>
            </a:r>
            <a:endParaRPr lang="fr-FR" b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030641E-CECF-5296-E32A-2115AEB73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625" y="6591379"/>
            <a:ext cx="36000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B3CD16ED-9AA8-4003-ACD3-424D078486A0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16" name="Graphique 15">
            <a:extLst>
              <a:ext uri="{FF2B5EF4-FFF2-40B4-BE49-F238E27FC236}">
                <a16:creationId xmlns:a16="http://schemas.microsoft.com/office/drawing/2014/main" id="{7976D82E-DAC4-34F5-B6FD-0C4C9A1AFC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2619" y="6538912"/>
            <a:ext cx="162000" cy="162000"/>
          </a:xfrm>
          <a:prstGeom prst="rect">
            <a:avLst/>
          </a:prstGeom>
        </p:spPr>
      </p:pic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8DB87511-5557-8950-7AA1-8FB441E254C8}"/>
              </a:ext>
            </a:extLst>
          </p:cNvPr>
          <p:cNvCxnSpPr>
            <a:cxnSpLocks/>
          </p:cNvCxnSpPr>
          <p:nvPr userDrawn="1"/>
        </p:nvCxnSpPr>
        <p:spPr>
          <a:xfrm>
            <a:off x="587374" y="6377239"/>
            <a:ext cx="1101725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Espace réservé du texte 23">
            <a:extLst>
              <a:ext uri="{FF2B5EF4-FFF2-40B4-BE49-F238E27FC236}">
                <a16:creationId xmlns:a16="http://schemas.microsoft.com/office/drawing/2014/main" id="{734138BD-762D-6710-8017-8ED74A7EB3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49502" y="1343145"/>
            <a:ext cx="1080000" cy="830997"/>
          </a:xfrm>
        </p:spPr>
        <p:txBody>
          <a:bodyPr>
            <a:spAutoFit/>
          </a:bodyPr>
          <a:lstStyle>
            <a:lvl1pPr algn="ctr">
              <a:defRPr sz="5400" b="1">
                <a:solidFill>
                  <a:schemeClr val="accent5"/>
                </a:solidFill>
              </a:defRPr>
            </a:lvl1pPr>
          </a:lstStyle>
          <a:p>
            <a:pPr lvl="0"/>
            <a:r>
              <a:rPr lang="fr-FR"/>
              <a:t>01</a:t>
            </a:r>
          </a:p>
        </p:txBody>
      </p:sp>
      <p:sp>
        <p:nvSpPr>
          <p:cNvPr id="25" name="Espace réservé du texte 23">
            <a:extLst>
              <a:ext uri="{FF2B5EF4-FFF2-40B4-BE49-F238E27FC236}">
                <a16:creationId xmlns:a16="http://schemas.microsoft.com/office/drawing/2014/main" id="{6C079337-107F-E96A-B5FD-1806F543DC8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56000" y="1343145"/>
            <a:ext cx="1080000" cy="830997"/>
          </a:xfrm>
        </p:spPr>
        <p:txBody>
          <a:bodyPr>
            <a:spAutoFit/>
          </a:bodyPr>
          <a:lstStyle>
            <a:lvl1pPr algn="ctr">
              <a:defRPr sz="5400" b="1">
                <a:solidFill>
                  <a:schemeClr val="accent5"/>
                </a:solidFill>
              </a:defRPr>
            </a:lvl1pPr>
          </a:lstStyle>
          <a:p>
            <a:pPr lvl="0"/>
            <a:r>
              <a:rPr lang="fr-FR"/>
              <a:t>02</a:t>
            </a:r>
          </a:p>
        </p:txBody>
      </p:sp>
      <p:sp>
        <p:nvSpPr>
          <p:cNvPr id="26" name="Espace réservé du texte 23">
            <a:extLst>
              <a:ext uri="{FF2B5EF4-FFF2-40B4-BE49-F238E27FC236}">
                <a16:creationId xmlns:a16="http://schemas.microsoft.com/office/drawing/2014/main" id="{FC00EC1A-87DF-F815-13E6-802CEF2C52A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62498" y="1343145"/>
            <a:ext cx="1080000" cy="830997"/>
          </a:xfrm>
        </p:spPr>
        <p:txBody>
          <a:bodyPr>
            <a:spAutoFit/>
          </a:bodyPr>
          <a:lstStyle>
            <a:lvl1pPr algn="ctr">
              <a:defRPr sz="5400" b="1">
                <a:solidFill>
                  <a:schemeClr val="accent5"/>
                </a:solidFill>
              </a:defRPr>
            </a:lvl1pPr>
          </a:lstStyle>
          <a:p>
            <a:pPr lvl="0"/>
            <a:r>
              <a:rPr lang="fr-FR"/>
              <a:t>03</a:t>
            </a:r>
          </a:p>
        </p:txBody>
      </p:sp>
      <p:sp>
        <p:nvSpPr>
          <p:cNvPr id="27" name="Espace réservé du texte 23">
            <a:extLst>
              <a:ext uri="{FF2B5EF4-FFF2-40B4-BE49-F238E27FC236}">
                <a16:creationId xmlns:a16="http://schemas.microsoft.com/office/drawing/2014/main" id="{FEE781C6-730C-B7C9-C1B9-F0C086AF3F5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49502" y="4256759"/>
            <a:ext cx="1080000" cy="830997"/>
          </a:xfrm>
        </p:spPr>
        <p:txBody>
          <a:bodyPr>
            <a:spAutoFit/>
          </a:bodyPr>
          <a:lstStyle>
            <a:lvl1pPr algn="ctr">
              <a:defRPr sz="54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04</a:t>
            </a:r>
          </a:p>
        </p:txBody>
      </p:sp>
      <p:sp>
        <p:nvSpPr>
          <p:cNvPr id="28" name="Espace réservé du texte 23">
            <a:extLst>
              <a:ext uri="{FF2B5EF4-FFF2-40B4-BE49-F238E27FC236}">
                <a16:creationId xmlns:a16="http://schemas.microsoft.com/office/drawing/2014/main" id="{F1E8004A-4AF7-EBC1-43CB-B195ECBE410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56000" y="4256759"/>
            <a:ext cx="1080000" cy="830997"/>
          </a:xfrm>
        </p:spPr>
        <p:txBody>
          <a:bodyPr>
            <a:spAutoFit/>
          </a:bodyPr>
          <a:lstStyle>
            <a:lvl1pPr algn="ctr">
              <a:defRPr sz="54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05</a:t>
            </a:r>
          </a:p>
        </p:txBody>
      </p:sp>
      <p:sp>
        <p:nvSpPr>
          <p:cNvPr id="29" name="Espace réservé du texte 23">
            <a:extLst>
              <a:ext uri="{FF2B5EF4-FFF2-40B4-BE49-F238E27FC236}">
                <a16:creationId xmlns:a16="http://schemas.microsoft.com/office/drawing/2014/main" id="{6D007B4E-892F-8BA0-95AF-03692D19A57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162498" y="4256759"/>
            <a:ext cx="1080000" cy="830997"/>
          </a:xfrm>
        </p:spPr>
        <p:txBody>
          <a:bodyPr>
            <a:spAutoFit/>
          </a:bodyPr>
          <a:lstStyle>
            <a:lvl1pPr algn="ctr">
              <a:defRPr sz="54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06</a:t>
            </a:r>
          </a:p>
        </p:txBody>
      </p:sp>
      <p:sp>
        <p:nvSpPr>
          <p:cNvPr id="31" name="Espace réservé du texte 30">
            <a:extLst>
              <a:ext uri="{FF2B5EF4-FFF2-40B4-BE49-F238E27FC236}">
                <a16:creationId xmlns:a16="http://schemas.microsoft.com/office/drawing/2014/main" id="{2CE3FB65-E529-3DB4-185C-CFE3331A4A9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589502" y="2419986"/>
            <a:ext cx="1800000" cy="646331"/>
          </a:xfrm>
        </p:spPr>
        <p:txBody>
          <a:bodyPr>
            <a:spAutoFit/>
          </a:bodyPr>
          <a:lstStyle>
            <a:lvl1pPr algn="ctr">
              <a:defRPr sz="2100">
                <a:solidFill>
                  <a:schemeClr val="bg1"/>
                </a:solidFill>
                <a:latin typeface="Outfit Medium" pitchFamily="2" charset="0"/>
              </a:defRPr>
            </a:lvl1pPr>
          </a:lstStyle>
          <a:p>
            <a:pPr lvl="0"/>
            <a:r>
              <a:rPr lang="fr-FR"/>
              <a:t>Titre</a:t>
            </a:r>
            <a:br>
              <a:rPr lang="fr-FR"/>
            </a:br>
            <a:r>
              <a:rPr lang="fr-FR"/>
              <a:t>du chapitre</a:t>
            </a:r>
          </a:p>
        </p:txBody>
      </p:sp>
      <p:sp>
        <p:nvSpPr>
          <p:cNvPr id="32" name="Espace réservé du texte 30">
            <a:extLst>
              <a:ext uri="{FF2B5EF4-FFF2-40B4-BE49-F238E27FC236}">
                <a16:creationId xmlns:a16="http://schemas.microsoft.com/office/drawing/2014/main" id="{0D1A0641-3EE5-82A9-67B5-51273EA5F25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195999" y="2419986"/>
            <a:ext cx="1800000" cy="646331"/>
          </a:xfrm>
        </p:spPr>
        <p:txBody>
          <a:bodyPr>
            <a:spAutoFit/>
          </a:bodyPr>
          <a:lstStyle>
            <a:lvl1pPr algn="ctr">
              <a:defRPr sz="2100">
                <a:solidFill>
                  <a:schemeClr val="bg1"/>
                </a:solidFill>
                <a:latin typeface="Outfit Medium" pitchFamily="2" charset="0"/>
              </a:defRPr>
            </a:lvl1pPr>
          </a:lstStyle>
          <a:p>
            <a:pPr lvl="0"/>
            <a:r>
              <a:rPr lang="fr-FR"/>
              <a:t>Titre</a:t>
            </a:r>
            <a:br>
              <a:rPr lang="fr-FR"/>
            </a:br>
            <a:r>
              <a:rPr lang="fr-FR"/>
              <a:t>du chapitre</a:t>
            </a:r>
          </a:p>
        </p:txBody>
      </p:sp>
      <p:sp>
        <p:nvSpPr>
          <p:cNvPr id="33" name="Espace réservé du texte 30">
            <a:extLst>
              <a:ext uri="{FF2B5EF4-FFF2-40B4-BE49-F238E27FC236}">
                <a16:creationId xmlns:a16="http://schemas.microsoft.com/office/drawing/2014/main" id="{B2EDA65F-5A8C-7A3C-8597-8F2E31ECA8A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802498" y="2419986"/>
            <a:ext cx="1800000" cy="646331"/>
          </a:xfrm>
        </p:spPr>
        <p:txBody>
          <a:bodyPr>
            <a:spAutoFit/>
          </a:bodyPr>
          <a:lstStyle>
            <a:lvl1pPr algn="ctr">
              <a:defRPr sz="2100">
                <a:solidFill>
                  <a:schemeClr val="bg1"/>
                </a:solidFill>
                <a:latin typeface="Outfit Medium" pitchFamily="2" charset="0"/>
              </a:defRPr>
            </a:lvl1pPr>
          </a:lstStyle>
          <a:p>
            <a:pPr lvl="0"/>
            <a:r>
              <a:rPr lang="fr-FR"/>
              <a:t>Titre</a:t>
            </a:r>
            <a:br>
              <a:rPr lang="fr-FR"/>
            </a:br>
            <a:r>
              <a:rPr lang="fr-FR"/>
              <a:t>du chapitre</a:t>
            </a:r>
          </a:p>
        </p:txBody>
      </p:sp>
      <p:sp>
        <p:nvSpPr>
          <p:cNvPr id="34" name="Espace réservé du texte 30">
            <a:extLst>
              <a:ext uri="{FF2B5EF4-FFF2-40B4-BE49-F238E27FC236}">
                <a16:creationId xmlns:a16="http://schemas.microsoft.com/office/drawing/2014/main" id="{D55A414D-07FD-EFAC-8E81-13A840FE7FE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589502" y="5308041"/>
            <a:ext cx="1800000" cy="646331"/>
          </a:xfrm>
        </p:spPr>
        <p:txBody>
          <a:bodyPr>
            <a:spAutoFit/>
          </a:bodyPr>
          <a:lstStyle>
            <a:lvl1pPr algn="ctr">
              <a:defRPr sz="2100">
                <a:solidFill>
                  <a:schemeClr val="bg1"/>
                </a:solidFill>
                <a:latin typeface="Outfit Medium" pitchFamily="2" charset="0"/>
              </a:defRPr>
            </a:lvl1pPr>
          </a:lstStyle>
          <a:p>
            <a:pPr lvl="0"/>
            <a:r>
              <a:rPr lang="fr-FR"/>
              <a:t>Titre</a:t>
            </a:r>
            <a:br>
              <a:rPr lang="fr-FR"/>
            </a:br>
            <a:r>
              <a:rPr lang="fr-FR"/>
              <a:t>du chapitre</a:t>
            </a:r>
          </a:p>
        </p:txBody>
      </p:sp>
      <p:sp>
        <p:nvSpPr>
          <p:cNvPr id="35" name="Espace réservé du texte 30">
            <a:extLst>
              <a:ext uri="{FF2B5EF4-FFF2-40B4-BE49-F238E27FC236}">
                <a16:creationId xmlns:a16="http://schemas.microsoft.com/office/drawing/2014/main" id="{AF2091FF-6770-2EA1-DE2A-3B69201CEEE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195999" y="5308041"/>
            <a:ext cx="1800000" cy="646331"/>
          </a:xfrm>
        </p:spPr>
        <p:txBody>
          <a:bodyPr>
            <a:spAutoFit/>
          </a:bodyPr>
          <a:lstStyle>
            <a:lvl1pPr algn="ctr">
              <a:defRPr sz="2100">
                <a:solidFill>
                  <a:schemeClr val="bg1"/>
                </a:solidFill>
                <a:latin typeface="Outfit Medium" pitchFamily="2" charset="0"/>
              </a:defRPr>
            </a:lvl1pPr>
          </a:lstStyle>
          <a:p>
            <a:pPr lvl="0"/>
            <a:r>
              <a:rPr lang="fr-FR"/>
              <a:t>Titre</a:t>
            </a:r>
            <a:br>
              <a:rPr lang="fr-FR"/>
            </a:br>
            <a:r>
              <a:rPr lang="fr-FR"/>
              <a:t>du chapitre</a:t>
            </a:r>
          </a:p>
        </p:txBody>
      </p:sp>
      <p:sp>
        <p:nvSpPr>
          <p:cNvPr id="36" name="Espace réservé du texte 30">
            <a:extLst>
              <a:ext uri="{FF2B5EF4-FFF2-40B4-BE49-F238E27FC236}">
                <a16:creationId xmlns:a16="http://schemas.microsoft.com/office/drawing/2014/main" id="{B7C2EB00-CAED-162D-EE7E-F07AFA7C2BC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802498" y="5308041"/>
            <a:ext cx="1800000" cy="646331"/>
          </a:xfrm>
        </p:spPr>
        <p:txBody>
          <a:bodyPr>
            <a:spAutoFit/>
          </a:bodyPr>
          <a:lstStyle>
            <a:lvl1pPr algn="ctr">
              <a:defRPr sz="2100">
                <a:solidFill>
                  <a:schemeClr val="bg1"/>
                </a:solidFill>
                <a:latin typeface="Outfit Medium" pitchFamily="2" charset="0"/>
              </a:defRPr>
            </a:lvl1pPr>
          </a:lstStyle>
          <a:p>
            <a:pPr lvl="0"/>
            <a:r>
              <a:rPr lang="fr-FR"/>
              <a:t>Titre</a:t>
            </a:r>
            <a:br>
              <a:rPr lang="fr-FR"/>
            </a:br>
            <a:r>
              <a:rPr lang="fr-FR"/>
              <a:t>du chapitre</a:t>
            </a:r>
          </a:p>
        </p:txBody>
      </p:sp>
      <p:sp>
        <p:nvSpPr>
          <p:cNvPr id="4" name="Espace réservé de la date 1">
            <a:extLst>
              <a:ext uri="{FF2B5EF4-FFF2-40B4-BE49-F238E27FC236}">
                <a16:creationId xmlns:a16="http://schemas.microsoft.com/office/drawing/2014/main" id="{5333E3C2-7C77-41FE-4C71-2F53E28AC3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556000" y="6591379"/>
            <a:ext cx="1080000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r>
              <a:rPr lang="fr-FR"/>
              <a:t>01 — 05 — 2024</a:t>
            </a:r>
          </a:p>
        </p:txBody>
      </p:sp>
    </p:spTree>
    <p:extLst>
      <p:ext uri="{BB962C8B-B14F-4D97-AF65-F5344CB8AC3E}">
        <p14:creationId xmlns:p14="http://schemas.microsoft.com/office/powerpoint/2010/main" val="38185365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0">
          <p15:clr>
            <a:srgbClr val="FBAE40"/>
          </p15:clr>
        </p15:guide>
        <p15:guide id="2" orient="horz" pos="346">
          <p15:clr>
            <a:srgbClr val="FBAE40"/>
          </p15:clr>
        </p15:guide>
        <p15:guide id="3" orient="horz" pos="3974">
          <p15:clr>
            <a:srgbClr val="FBAE40"/>
          </p15:clr>
        </p15:guide>
        <p15:guide id="4" orient="horz" pos="234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 : avec coin arrondi et coin rogné en haut 36">
            <a:extLst>
              <a:ext uri="{FF2B5EF4-FFF2-40B4-BE49-F238E27FC236}">
                <a16:creationId xmlns:a16="http://schemas.microsoft.com/office/drawing/2014/main" id="{96AE2C0C-C734-97D3-7296-C2B3E2ACD0B6}"/>
              </a:ext>
            </a:extLst>
          </p:cNvPr>
          <p:cNvSpPr/>
          <p:nvPr userDrawn="1"/>
        </p:nvSpPr>
        <p:spPr>
          <a:xfrm>
            <a:off x="587374" y="562579"/>
            <a:ext cx="11604624" cy="6286696"/>
          </a:xfrm>
          <a:prstGeom prst="snipRoundRect">
            <a:avLst>
              <a:gd name="adj1" fmla="val 9818"/>
              <a:gd name="adj2" fmla="val 0"/>
            </a:avLst>
          </a:prstGeom>
          <a:solidFill>
            <a:srgbClr val="21AB8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C63AA94-CDA4-5A57-E4A6-F63D866D4B8C}"/>
              </a:ext>
            </a:extLst>
          </p:cNvPr>
          <p:cNvSpPr/>
          <p:nvPr userDrawn="1"/>
        </p:nvSpPr>
        <p:spPr>
          <a:xfrm>
            <a:off x="587374" y="3717890"/>
            <a:ext cx="11604625" cy="3140110"/>
          </a:xfrm>
          <a:prstGeom prst="rect">
            <a:avLst/>
          </a:prstGeom>
          <a:solidFill>
            <a:srgbClr val="37635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ED30A0-5A77-2426-68F0-FB148592B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7544" y="6591379"/>
            <a:ext cx="36000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1">
                <a:solidFill>
                  <a:schemeClr val="bg1"/>
                </a:solidFill>
              </a:defRPr>
            </a:lvl1pPr>
          </a:lstStyle>
          <a:p>
            <a:r>
              <a:rPr lang="fr-FR"/>
              <a:t>Titre de la présentation</a:t>
            </a:r>
            <a:endParaRPr lang="fr-FR" b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030641E-CECF-5296-E32A-2115AEB73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625" y="6591379"/>
            <a:ext cx="36000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B3CD16ED-9AA8-4003-ACD3-424D078486A0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16" name="Graphique 15">
            <a:extLst>
              <a:ext uri="{FF2B5EF4-FFF2-40B4-BE49-F238E27FC236}">
                <a16:creationId xmlns:a16="http://schemas.microsoft.com/office/drawing/2014/main" id="{7976D82E-DAC4-34F5-B6FD-0C4C9A1AFC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2619" y="6538912"/>
            <a:ext cx="162000" cy="162000"/>
          </a:xfrm>
          <a:prstGeom prst="rect">
            <a:avLst/>
          </a:prstGeom>
        </p:spPr>
      </p:pic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8DB87511-5557-8950-7AA1-8FB441E254C8}"/>
              </a:ext>
            </a:extLst>
          </p:cNvPr>
          <p:cNvCxnSpPr>
            <a:cxnSpLocks/>
          </p:cNvCxnSpPr>
          <p:nvPr userDrawn="1"/>
        </p:nvCxnSpPr>
        <p:spPr>
          <a:xfrm>
            <a:off x="587374" y="6377239"/>
            <a:ext cx="1101725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Espace réservé du texte 23">
            <a:extLst>
              <a:ext uri="{FF2B5EF4-FFF2-40B4-BE49-F238E27FC236}">
                <a16:creationId xmlns:a16="http://schemas.microsoft.com/office/drawing/2014/main" id="{734138BD-762D-6710-8017-8ED74A7EB3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49502" y="1343145"/>
            <a:ext cx="1080000" cy="830997"/>
          </a:xfrm>
        </p:spPr>
        <p:txBody>
          <a:bodyPr>
            <a:spAutoFit/>
          </a:bodyPr>
          <a:lstStyle>
            <a:lvl1pPr algn="ctr">
              <a:defRPr sz="5400" b="1">
                <a:solidFill>
                  <a:srgbClr val="37635F"/>
                </a:solidFill>
              </a:defRPr>
            </a:lvl1pPr>
          </a:lstStyle>
          <a:p>
            <a:pPr lvl="0"/>
            <a:r>
              <a:rPr lang="fr-FR"/>
              <a:t>01</a:t>
            </a:r>
          </a:p>
        </p:txBody>
      </p:sp>
      <p:sp>
        <p:nvSpPr>
          <p:cNvPr id="25" name="Espace réservé du texte 23">
            <a:extLst>
              <a:ext uri="{FF2B5EF4-FFF2-40B4-BE49-F238E27FC236}">
                <a16:creationId xmlns:a16="http://schemas.microsoft.com/office/drawing/2014/main" id="{6C079337-107F-E96A-B5FD-1806F543DC8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56000" y="1343145"/>
            <a:ext cx="1080000" cy="830997"/>
          </a:xfrm>
        </p:spPr>
        <p:txBody>
          <a:bodyPr>
            <a:spAutoFit/>
          </a:bodyPr>
          <a:lstStyle>
            <a:lvl1pPr algn="ctr">
              <a:defRPr sz="5400" b="1">
                <a:solidFill>
                  <a:srgbClr val="37635F"/>
                </a:solidFill>
              </a:defRPr>
            </a:lvl1pPr>
          </a:lstStyle>
          <a:p>
            <a:pPr lvl="0"/>
            <a:r>
              <a:rPr lang="fr-FR"/>
              <a:t>02</a:t>
            </a:r>
          </a:p>
        </p:txBody>
      </p:sp>
      <p:sp>
        <p:nvSpPr>
          <p:cNvPr id="26" name="Espace réservé du texte 23">
            <a:extLst>
              <a:ext uri="{FF2B5EF4-FFF2-40B4-BE49-F238E27FC236}">
                <a16:creationId xmlns:a16="http://schemas.microsoft.com/office/drawing/2014/main" id="{FC00EC1A-87DF-F815-13E6-802CEF2C52A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62498" y="1343145"/>
            <a:ext cx="1080000" cy="830997"/>
          </a:xfrm>
        </p:spPr>
        <p:txBody>
          <a:bodyPr>
            <a:spAutoFit/>
          </a:bodyPr>
          <a:lstStyle>
            <a:lvl1pPr algn="ctr">
              <a:defRPr sz="5400" b="1">
                <a:solidFill>
                  <a:srgbClr val="37635F"/>
                </a:solidFill>
              </a:defRPr>
            </a:lvl1pPr>
          </a:lstStyle>
          <a:p>
            <a:pPr lvl="0"/>
            <a:r>
              <a:rPr lang="fr-FR"/>
              <a:t>03</a:t>
            </a:r>
          </a:p>
        </p:txBody>
      </p:sp>
      <p:sp>
        <p:nvSpPr>
          <p:cNvPr id="27" name="Espace réservé du texte 23">
            <a:extLst>
              <a:ext uri="{FF2B5EF4-FFF2-40B4-BE49-F238E27FC236}">
                <a16:creationId xmlns:a16="http://schemas.microsoft.com/office/drawing/2014/main" id="{FEE781C6-730C-B7C9-C1B9-F0C086AF3F5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49502" y="4256759"/>
            <a:ext cx="1080000" cy="830997"/>
          </a:xfrm>
        </p:spPr>
        <p:txBody>
          <a:bodyPr>
            <a:spAutoFit/>
          </a:bodyPr>
          <a:lstStyle>
            <a:lvl1pPr algn="ctr">
              <a:defRPr sz="5400" b="1">
                <a:solidFill>
                  <a:srgbClr val="21AB88"/>
                </a:solidFill>
              </a:defRPr>
            </a:lvl1pPr>
          </a:lstStyle>
          <a:p>
            <a:pPr lvl="0"/>
            <a:r>
              <a:rPr lang="fr-FR"/>
              <a:t>04</a:t>
            </a:r>
          </a:p>
        </p:txBody>
      </p:sp>
      <p:sp>
        <p:nvSpPr>
          <p:cNvPr id="28" name="Espace réservé du texte 23">
            <a:extLst>
              <a:ext uri="{FF2B5EF4-FFF2-40B4-BE49-F238E27FC236}">
                <a16:creationId xmlns:a16="http://schemas.microsoft.com/office/drawing/2014/main" id="{F1E8004A-4AF7-EBC1-43CB-B195ECBE410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56000" y="4256759"/>
            <a:ext cx="1080000" cy="830997"/>
          </a:xfrm>
        </p:spPr>
        <p:txBody>
          <a:bodyPr>
            <a:spAutoFit/>
          </a:bodyPr>
          <a:lstStyle>
            <a:lvl1pPr algn="ctr">
              <a:defRPr sz="5400" b="1">
                <a:solidFill>
                  <a:srgbClr val="21AB88"/>
                </a:solidFill>
              </a:defRPr>
            </a:lvl1pPr>
          </a:lstStyle>
          <a:p>
            <a:pPr lvl="0"/>
            <a:r>
              <a:rPr lang="fr-FR"/>
              <a:t>05</a:t>
            </a:r>
          </a:p>
        </p:txBody>
      </p:sp>
      <p:sp>
        <p:nvSpPr>
          <p:cNvPr id="29" name="Espace réservé du texte 23">
            <a:extLst>
              <a:ext uri="{FF2B5EF4-FFF2-40B4-BE49-F238E27FC236}">
                <a16:creationId xmlns:a16="http://schemas.microsoft.com/office/drawing/2014/main" id="{6D007B4E-892F-8BA0-95AF-03692D19A57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162498" y="4256759"/>
            <a:ext cx="1080000" cy="830997"/>
          </a:xfrm>
        </p:spPr>
        <p:txBody>
          <a:bodyPr>
            <a:spAutoFit/>
          </a:bodyPr>
          <a:lstStyle>
            <a:lvl1pPr algn="ctr">
              <a:defRPr sz="5400" b="1">
                <a:solidFill>
                  <a:srgbClr val="21AB88"/>
                </a:solidFill>
              </a:defRPr>
            </a:lvl1pPr>
          </a:lstStyle>
          <a:p>
            <a:pPr lvl="0"/>
            <a:r>
              <a:rPr lang="fr-FR"/>
              <a:t>06</a:t>
            </a:r>
          </a:p>
        </p:txBody>
      </p:sp>
      <p:sp>
        <p:nvSpPr>
          <p:cNvPr id="31" name="Espace réservé du texte 30">
            <a:extLst>
              <a:ext uri="{FF2B5EF4-FFF2-40B4-BE49-F238E27FC236}">
                <a16:creationId xmlns:a16="http://schemas.microsoft.com/office/drawing/2014/main" id="{2CE3FB65-E529-3DB4-185C-CFE3331A4A9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589502" y="2419986"/>
            <a:ext cx="1800000" cy="646331"/>
          </a:xfrm>
        </p:spPr>
        <p:txBody>
          <a:bodyPr>
            <a:spAutoFit/>
          </a:bodyPr>
          <a:lstStyle>
            <a:lvl1pPr algn="ctr">
              <a:defRPr sz="2100">
                <a:solidFill>
                  <a:schemeClr val="bg1"/>
                </a:solidFill>
                <a:latin typeface="Outfit Medium" pitchFamily="2" charset="0"/>
              </a:defRPr>
            </a:lvl1pPr>
          </a:lstStyle>
          <a:p>
            <a:pPr lvl="0"/>
            <a:r>
              <a:rPr lang="fr-FR"/>
              <a:t>Titre</a:t>
            </a:r>
            <a:br>
              <a:rPr lang="fr-FR"/>
            </a:br>
            <a:r>
              <a:rPr lang="fr-FR"/>
              <a:t>du chapitre</a:t>
            </a:r>
          </a:p>
        </p:txBody>
      </p:sp>
      <p:sp>
        <p:nvSpPr>
          <p:cNvPr id="32" name="Espace réservé du texte 30">
            <a:extLst>
              <a:ext uri="{FF2B5EF4-FFF2-40B4-BE49-F238E27FC236}">
                <a16:creationId xmlns:a16="http://schemas.microsoft.com/office/drawing/2014/main" id="{0D1A0641-3EE5-82A9-67B5-51273EA5F25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195999" y="2419986"/>
            <a:ext cx="1800000" cy="646331"/>
          </a:xfrm>
        </p:spPr>
        <p:txBody>
          <a:bodyPr>
            <a:spAutoFit/>
          </a:bodyPr>
          <a:lstStyle>
            <a:lvl1pPr algn="ctr">
              <a:defRPr sz="2100">
                <a:solidFill>
                  <a:schemeClr val="bg1"/>
                </a:solidFill>
                <a:latin typeface="Outfit Medium" pitchFamily="2" charset="0"/>
              </a:defRPr>
            </a:lvl1pPr>
          </a:lstStyle>
          <a:p>
            <a:pPr lvl="0"/>
            <a:r>
              <a:rPr lang="fr-FR"/>
              <a:t>Titre</a:t>
            </a:r>
            <a:br>
              <a:rPr lang="fr-FR"/>
            </a:br>
            <a:r>
              <a:rPr lang="fr-FR"/>
              <a:t>du chapitre</a:t>
            </a:r>
          </a:p>
        </p:txBody>
      </p:sp>
      <p:sp>
        <p:nvSpPr>
          <p:cNvPr id="33" name="Espace réservé du texte 30">
            <a:extLst>
              <a:ext uri="{FF2B5EF4-FFF2-40B4-BE49-F238E27FC236}">
                <a16:creationId xmlns:a16="http://schemas.microsoft.com/office/drawing/2014/main" id="{B2EDA65F-5A8C-7A3C-8597-8F2E31ECA8A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802498" y="2419986"/>
            <a:ext cx="1800000" cy="646331"/>
          </a:xfrm>
        </p:spPr>
        <p:txBody>
          <a:bodyPr>
            <a:spAutoFit/>
          </a:bodyPr>
          <a:lstStyle>
            <a:lvl1pPr algn="ctr">
              <a:defRPr sz="2100">
                <a:solidFill>
                  <a:schemeClr val="bg1"/>
                </a:solidFill>
                <a:latin typeface="Outfit Medium" pitchFamily="2" charset="0"/>
              </a:defRPr>
            </a:lvl1pPr>
          </a:lstStyle>
          <a:p>
            <a:pPr lvl="0"/>
            <a:r>
              <a:rPr lang="fr-FR"/>
              <a:t>Titre</a:t>
            </a:r>
            <a:br>
              <a:rPr lang="fr-FR"/>
            </a:br>
            <a:r>
              <a:rPr lang="fr-FR"/>
              <a:t>du chapitre</a:t>
            </a:r>
          </a:p>
        </p:txBody>
      </p:sp>
      <p:sp>
        <p:nvSpPr>
          <p:cNvPr id="34" name="Espace réservé du texte 30">
            <a:extLst>
              <a:ext uri="{FF2B5EF4-FFF2-40B4-BE49-F238E27FC236}">
                <a16:creationId xmlns:a16="http://schemas.microsoft.com/office/drawing/2014/main" id="{D55A414D-07FD-EFAC-8E81-13A840FE7FE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589502" y="5308041"/>
            <a:ext cx="1800000" cy="646331"/>
          </a:xfrm>
        </p:spPr>
        <p:txBody>
          <a:bodyPr>
            <a:spAutoFit/>
          </a:bodyPr>
          <a:lstStyle>
            <a:lvl1pPr algn="ctr">
              <a:defRPr sz="2100">
                <a:solidFill>
                  <a:schemeClr val="bg1"/>
                </a:solidFill>
                <a:latin typeface="Outfit Medium" pitchFamily="2" charset="0"/>
              </a:defRPr>
            </a:lvl1pPr>
          </a:lstStyle>
          <a:p>
            <a:pPr lvl="0"/>
            <a:r>
              <a:rPr lang="fr-FR"/>
              <a:t>Titre</a:t>
            </a:r>
            <a:br>
              <a:rPr lang="fr-FR"/>
            </a:br>
            <a:r>
              <a:rPr lang="fr-FR"/>
              <a:t>du chapitre</a:t>
            </a:r>
          </a:p>
        </p:txBody>
      </p:sp>
      <p:sp>
        <p:nvSpPr>
          <p:cNvPr id="35" name="Espace réservé du texte 30">
            <a:extLst>
              <a:ext uri="{FF2B5EF4-FFF2-40B4-BE49-F238E27FC236}">
                <a16:creationId xmlns:a16="http://schemas.microsoft.com/office/drawing/2014/main" id="{AF2091FF-6770-2EA1-DE2A-3B69201CEEE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195999" y="5308041"/>
            <a:ext cx="1800000" cy="646331"/>
          </a:xfrm>
        </p:spPr>
        <p:txBody>
          <a:bodyPr>
            <a:spAutoFit/>
          </a:bodyPr>
          <a:lstStyle>
            <a:lvl1pPr algn="ctr">
              <a:defRPr sz="2100">
                <a:solidFill>
                  <a:schemeClr val="bg1"/>
                </a:solidFill>
                <a:latin typeface="Outfit Medium" pitchFamily="2" charset="0"/>
              </a:defRPr>
            </a:lvl1pPr>
          </a:lstStyle>
          <a:p>
            <a:pPr lvl="0"/>
            <a:r>
              <a:rPr lang="fr-FR"/>
              <a:t>Titre</a:t>
            </a:r>
            <a:br>
              <a:rPr lang="fr-FR"/>
            </a:br>
            <a:r>
              <a:rPr lang="fr-FR"/>
              <a:t>du chapitre</a:t>
            </a:r>
          </a:p>
        </p:txBody>
      </p:sp>
      <p:sp>
        <p:nvSpPr>
          <p:cNvPr id="36" name="Espace réservé du texte 30">
            <a:extLst>
              <a:ext uri="{FF2B5EF4-FFF2-40B4-BE49-F238E27FC236}">
                <a16:creationId xmlns:a16="http://schemas.microsoft.com/office/drawing/2014/main" id="{B7C2EB00-CAED-162D-EE7E-F07AFA7C2BC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802498" y="5308041"/>
            <a:ext cx="1800000" cy="646331"/>
          </a:xfrm>
        </p:spPr>
        <p:txBody>
          <a:bodyPr>
            <a:spAutoFit/>
          </a:bodyPr>
          <a:lstStyle>
            <a:lvl1pPr algn="ctr">
              <a:defRPr sz="2100">
                <a:solidFill>
                  <a:schemeClr val="bg1"/>
                </a:solidFill>
                <a:latin typeface="Outfit Medium" pitchFamily="2" charset="0"/>
              </a:defRPr>
            </a:lvl1pPr>
          </a:lstStyle>
          <a:p>
            <a:pPr lvl="0"/>
            <a:r>
              <a:rPr lang="fr-FR"/>
              <a:t>Titre</a:t>
            </a:r>
            <a:br>
              <a:rPr lang="fr-FR"/>
            </a:br>
            <a:r>
              <a:rPr lang="fr-FR"/>
              <a:t>du chapitre</a:t>
            </a:r>
          </a:p>
        </p:txBody>
      </p:sp>
      <p:sp>
        <p:nvSpPr>
          <p:cNvPr id="4" name="Espace réservé de la date 1">
            <a:extLst>
              <a:ext uri="{FF2B5EF4-FFF2-40B4-BE49-F238E27FC236}">
                <a16:creationId xmlns:a16="http://schemas.microsoft.com/office/drawing/2014/main" id="{5333E3C2-7C77-41FE-4C71-2F53E28AC3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556000" y="6591379"/>
            <a:ext cx="1080000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r>
              <a:rPr lang="fr-FR"/>
              <a:t>01 — 05 — 2024</a:t>
            </a:r>
          </a:p>
        </p:txBody>
      </p:sp>
    </p:spTree>
    <p:extLst>
      <p:ext uri="{BB962C8B-B14F-4D97-AF65-F5344CB8AC3E}">
        <p14:creationId xmlns:p14="http://schemas.microsoft.com/office/powerpoint/2010/main" val="36749945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41">
          <p15:clr>
            <a:srgbClr val="FBAE40"/>
          </p15:clr>
        </p15:guide>
        <p15:guide id="2" orient="horz" pos="346">
          <p15:clr>
            <a:srgbClr val="FBAE40"/>
          </p15:clr>
        </p15:guide>
        <p15:guide id="3" pos="37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6BAE731-7FD4-3A63-F7BE-9C49C3389C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7376" y="1702339"/>
            <a:ext cx="11017250" cy="444544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3" name="Espace réservé du titre 12">
            <a:extLst>
              <a:ext uri="{FF2B5EF4-FFF2-40B4-BE49-F238E27FC236}">
                <a16:creationId xmlns:a16="http://schemas.microsoft.com/office/drawing/2014/main" id="{DE7A4453-9E98-21BB-842F-BCB4A2D870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5" y="496044"/>
            <a:ext cx="11017250" cy="30777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r>
              <a:rPr lang="fr-FR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1690475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9" r:id="rId4"/>
    <p:sldLayoutId id="2147483690" r:id="rId5"/>
    <p:sldLayoutId id="2147483691" r:id="rId6"/>
    <p:sldLayoutId id="2147483650" r:id="rId7"/>
    <p:sldLayoutId id="2147483673" r:id="rId8"/>
    <p:sldLayoutId id="2147483674" r:id="rId9"/>
    <p:sldLayoutId id="2147483662" r:id="rId10"/>
    <p:sldLayoutId id="2147483675" r:id="rId11"/>
    <p:sldLayoutId id="2147483676" r:id="rId12"/>
    <p:sldLayoutId id="2147483663" r:id="rId13"/>
    <p:sldLayoutId id="2147483677" r:id="rId14"/>
    <p:sldLayoutId id="2147483678" r:id="rId15"/>
    <p:sldLayoutId id="2147483654" r:id="rId16"/>
    <p:sldLayoutId id="2147483670" r:id="rId17"/>
    <p:sldLayoutId id="2147483664" r:id="rId18"/>
    <p:sldLayoutId id="2147483687" r:id="rId19"/>
    <p:sldLayoutId id="2147483665" r:id="rId20"/>
    <p:sldLayoutId id="2147483679" r:id="rId21"/>
    <p:sldLayoutId id="2147483671" r:id="rId22"/>
    <p:sldLayoutId id="2147483666" r:id="rId23"/>
    <p:sldLayoutId id="2147483667" r:id="rId24"/>
    <p:sldLayoutId id="2147483668" r:id="rId25"/>
    <p:sldLayoutId id="2147483681" r:id="rId26"/>
    <p:sldLayoutId id="2147483680" r:id="rId27"/>
    <p:sldLayoutId id="2147483672" r:id="rId28"/>
    <p:sldLayoutId id="2147483682" r:id="rId29"/>
    <p:sldLayoutId id="2147483683" r:id="rId30"/>
    <p:sldLayoutId id="2147483688" r:id="rId31"/>
    <p:sldLayoutId id="2147483698" r:id="rId32"/>
  </p:sldLayoutIdLst>
  <p:hf hd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2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2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2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8.xml"/><Relationship Id="rId5" Type="http://schemas.openxmlformats.org/officeDocument/2006/relationships/hyperlink" Target="https://one-team.my.site.com/s/cdp-jenrichis-les-infos-entreprise" TargetMode="External"/><Relationship Id="rId4" Type="http://schemas.openxmlformats.org/officeDocument/2006/relationships/image" Target="../media/image18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france365.sharepoint.com/:p:/s/TeamDE/EXImrLff2ItBuR5TesemdkkBqOFm3MpbX3YAOXTwkMRHAg?e=pqsnJD" TargetMode="External"/><Relationship Id="rId1" Type="http://schemas.openxmlformats.org/officeDocument/2006/relationships/slideLayout" Target="../slideLayouts/slideLayout3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one-team.lightning.force.com/lightning/r/Report/00OJ5000000SWmqMAG/view?queryScope=userFolders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one-team.my.site.com/s/je-mets-en-relation-deux-etablissements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one-team.my.site.com/s/je-cree-et-parametre-mon-evenement#balise3" TargetMode="External"/><Relationship Id="rId2" Type="http://schemas.openxmlformats.org/officeDocument/2006/relationships/hyperlink" Target="https://france365.sharepoint.com/:p:/s/TeamDE/EbDm6RE3n9dDgZxstuhfDFUBmY7EfhQgYboho9oWqwMFVA?e=doF2bN" TargetMode="Externa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france365.sharepoint.com/:x:/s/EquipeProgrammeFranceexport/ER1eBusXGXVNv9FxqEfnk4gBqf9-9vJLozhCk1NOwqSDnA?e=gPC3cM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2F03600-9FCE-737D-852E-0DC49E3ACE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55786" y="2600932"/>
            <a:ext cx="10579421" cy="2269852"/>
          </a:xfrm>
        </p:spPr>
        <p:txBody>
          <a:bodyPr/>
          <a:lstStyle/>
          <a:p>
            <a:r>
              <a:rPr lang="fr-FR" sz="6000" cap="none" dirty="0"/>
              <a:t>Export commence en France</a:t>
            </a:r>
            <a:br>
              <a:rPr lang="fr-FR" sz="6000" cap="none" dirty="0"/>
            </a:br>
            <a:br>
              <a:rPr lang="fr-FR" sz="6000" dirty="0"/>
            </a:br>
            <a:endParaRPr lang="fr-FR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0D0255A-F35A-D868-EB51-3DBEFDF43B58}"/>
              </a:ext>
            </a:extLst>
          </p:cNvPr>
          <p:cNvSpPr txBox="1"/>
          <p:nvPr/>
        </p:nvSpPr>
        <p:spPr>
          <a:xfrm>
            <a:off x="10409382" y="5885766"/>
            <a:ext cx="1647500" cy="36933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b="1" dirty="0">
                <a:solidFill>
                  <a:schemeClr val="bg1"/>
                </a:solidFill>
              </a:rPr>
              <a:t>Février 2026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689961B-701C-795A-AE7A-179F7CB90E7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55787" y="3735858"/>
            <a:ext cx="10579421" cy="1107996"/>
          </a:xfrm>
        </p:spPr>
        <p:txBody>
          <a:bodyPr/>
          <a:lstStyle/>
          <a:p>
            <a:r>
              <a:rPr lang="fr-FR" sz="3600" dirty="0"/>
              <a:t>Gestion et Saisie des participants</a:t>
            </a:r>
            <a:r>
              <a:rPr lang="fr-FR" sz="3600" cap="none" dirty="0"/>
              <a:t> </a:t>
            </a:r>
            <a:r>
              <a:rPr lang="fr-FR" sz="3600" dirty="0"/>
              <a:t>"gratuits »  </a:t>
            </a:r>
          </a:p>
          <a:p>
            <a:r>
              <a:rPr lang="fr-FR" sz="3600" dirty="0"/>
              <a:t>dans Salesforce</a:t>
            </a:r>
            <a:endParaRPr lang="fr-FR" dirty="0"/>
          </a:p>
        </p:txBody>
      </p:sp>
      <p:sp>
        <p:nvSpPr>
          <p:cNvPr id="3" name="Espace réservé du texte 4">
            <a:extLst>
              <a:ext uri="{FF2B5EF4-FFF2-40B4-BE49-F238E27FC236}">
                <a16:creationId xmlns:a16="http://schemas.microsoft.com/office/drawing/2014/main" id="{393715A7-8224-98D9-A629-2A617DCED476}"/>
              </a:ext>
            </a:extLst>
          </p:cNvPr>
          <p:cNvSpPr txBox="1">
            <a:spLocks/>
          </p:cNvSpPr>
          <p:nvPr/>
        </p:nvSpPr>
        <p:spPr>
          <a:xfrm>
            <a:off x="955786" y="5180144"/>
            <a:ext cx="10579421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3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500" kern="1200">
                <a:solidFill>
                  <a:schemeClr val="tx1"/>
                </a:solidFill>
                <a:latin typeface="Outfit Medium" pitchFamily="2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500" kern="1200">
                <a:solidFill>
                  <a:schemeClr val="tx1"/>
                </a:solidFill>
                <a:latin typeface="Outfit Medium" pitchFamily="2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500" kern="1200">
                <a:solidFill>
                  <a:schemeClr val="tx1"/>
                </a:solidFill>
                <a:latin typeface="Outfit Medium" pitchFamily="2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500" kern="1200">
                <a:solidFill>
                  <a:schemeClr val="tx1"/>
                </a:solidFill>
                <a:latin typeface="Outfit Medium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400" dirty="0"/>
              <a:t>MO global : Actions Pilotes, Service client et BBF</a:t>
            </a:r>
          </a:p>
        </p:txBody>
      </p:sp>
    </p:spTree>
    <p:extLst>
      <p:ext uri="{BB962C8B-B14F-4D97-AF65-F5344CB8AC3E}">
        <p14:creationId xmlns:p14="http://schemas.microsoft.com/office/powerpoint/2010/main" val="12406734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EC5B248-724F-3130-0F0E-A974EC7A1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PILOTE D’EVENEMENT : Coordination avec le Réseau International et livrable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AD05E29-9498-19BB-FB28-59DDA5A5D2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/>
              <a:t>Après l’évènement : consolidation des plannings de RDV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398E116-A1D6-2302-B542-3F472AFD20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CD16ED-9AA8-4003-ACD3-424D078486A0}" type="slidenum">
              <a:rPr kumimoji="0" lang="fr-FR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fr-FR" sz="800" b="0" i="0" u="none" strike="noStrike" kern="1200" cap="none" spc="0" normalizeH="0" baseline="0" noProof="0">
              <a:ln>
                <a:noFill/>
              </a:ln>
              <a:solidFill>
                <a:srgbClr val="000091"/>
              </a:solidFill>
              <a:effectLst/>
              <a:uLnTx/>
              <a:uFillTx/>
              <a:latin typeface="Outfit"/>
              <a:ea typeface="+mn-ea"/>
              <a:cs typeface="+mn-cs"/>
            </a:endParaRPr>
          </a:p>
        </p:txBody>
      </p:sp>
      <p:sp>
        <p:nvSpPr>
          <p:cNvPr id="5" name="Espace réservé du texte 5">
            <a:extLst>
              <a:ext uri="{FF2B5EF4-FFF2-40B4-BE49-F238E27FC236}">
                <a16:creationId xmlns:a16="http://schemas.microsoft.com/office/drawing/2014/main" id="{043DE02E-F098-58C2-8304-97A64973E9F4}"/>
              </a:ext>
            </a:extLst>
          </p:cNvPr>
          <p:cNvSpPr txBox="1">
            <a:spLocks/>
          </p:cNvSpPr>
          <p:nvPr/>
        </p:nvSpPr>
        <p:spPr>
          <a:xfrm>
            <a:off x="895350" y="1242444"/>
            <a:ext cx="9793794" cy="4608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268288" indent="-268288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SzPct val="200000"/>
              <a:buFont typeface="Outfit ExtraBold" pitchFamily="2" charset="0"/>
              <a:buChar char="-"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400" b="1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Outfit"/>
                <a:ea typeface="+mn-ea"/>
                <a:cs typeface="+mn-cs"/>
              </a:rPr>
              <a:t>4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"/>
                <a:ea typeface="+mn-ea"/>
                <a:cs typeface="+mn-cs"/>
              </a:rPr>
              <a:t>Après l’évènement le pilote 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1" i="0" u="none" strike="noStrike" kern="1200" cap="none" spc="0" normalizeH="0" baseline="0" noProof="0">
              <a:ln>
                <a:noFill/>
              </a:ln>
              <a:solidFill>
                <a:srgbClr val="000091"/>
              </a:solidFill>
              <a:effectLst/>
              <a:uLnTx/>
              <a:uFillTx/>
              <a:latin typeface="Outfi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utfit"/>
                <a:ea typeface="+mn-ea"/>
                <a:cs typeface="+mn-cs"/>
              </a:rPr>
              <a:t>1 - </a:t>
            </a:r>
            <a:r>
              <a:rPr kumimoji="0" lang="fr-FR" sz="1800" b="1" i="0" u="none" strike="noStrike" kern="1200" cap="none" spc="0" normalizeH="0" baseline="0" noProof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"/>
                <a:ea typeface="+mn-ea"/>
                <a:cs typeface="+mn-cs"/>
              </a:rPr>
              <a:t>Consolide les programmes de RDV avec les Bureaux BF concernés à partir de l’extraction des plannings </a:t>
            </a:r>
            <a:r>
              <a:rPr kumimoji="0" lang="fr-FR" sz="1800" i="0" u="none" strike="noStrike" kern="1200" cap="none" spc="0" normalizeH="0" baseline="0" noProof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"/>
                <a:ea typeface="+mn-ea"/>
                <a:cs typeface="+mn-cs"/>
              </a:rPr>
              <a:t>( Extraction </a:t>
            </a:r>
            <a:r>
              <a:rPr kumimoji="0" lang="fr-FR" sz="1800" i="0" u="none" strike="noStrike" kern="1200" cap="none" spc="0" normalizeH="0" baseline="0" noProof="0" err="1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"/>
                <a:ea typeface="+mn-ea"/>
                <a:cs typeface="+mn-cs"/>
              </a:rPr>
              <a:t>BtoMatch</a:t>
            </a:r>
            <a:r>
              <a:rPr kumimoji="0" lang="fr-FR" sz="1800" i="0" u="none" strike="noStrike" kern="1200" cap="none" spc="0" normalizeH="0" baseline="0" noProof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"/>
                <a:ea typeface="+mn-ea"/>
                <a:cs typeface="+mn-cs"/>
              </a:rPr>
              <a:t> ou extraction des RDV de la plateforme de l’organisateur de l’évènement 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1" i="0" u="none" strike="noStrike" kern="1200" cap="none" spc="0" normalizeH="0" baseline="0" noProof="0">
              <a:ln>
                <a:noFill/>
              </a:ln>
              <a:solidFill>
                <a:srgbClr val="000091"/>
              </a:solidFill>
              <a:effectLst/>
              <a:highlight>
                <a:srgbClr val="FFFF00"/>
              </a:highlight>
              <a:uLnTx/>
              <a:uFillTx/>
              <a:latin typeface="Outfi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utfit"/>
                <a:ea typeface="+mn-ea"/>
                <a:cs typeface="+mn-cs"/>
              </a:rPr>
              <a:t>2 – </a:t>
            </a:r>
            <a:r>
              <a:rPr kumimoji="0" lang="fr-FR" sz="1800" b="1" i="0" u="none" strike="noStrike" kern="1200" cap="none" spc="0" normalizeH="0" baseline="0" noProof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"/>
                <a:ea typeface="+mn-ea"/>
                <a:cs typeface="+mn-cs"/>
              </a:rPr>
              <a:t>Transmet le nom de l’article gratuit créé aux Bureaux BF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1" i="0" u="none" strike="noStrike" kern="1200" cap="none" spc="0" normalizeH="0" baseline="0" noProof="0">
              <a:ln>
                <a:noFill/>
              </a:ln>
              <a:solidFill>
                <a:srgbClr val="000091"/>
              </a:solidFill>
              <a:effectLst/>
              <a:uLnTx/>
              <a:uFillTx/>
              <a:latin typeface="Outfi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1" i="0" u="none" strike="noStrike" kern="1200" cap="none" spc="0" normalizeH="0" baseline="0" noProof="0">
              <a:ln>
                <a:noFill/>
              </a:ln>
              <a:solidFill>
                <a:srgbClr val="000091"/>
              </a:solidFill>
              <a:effectLst/>
              <a:highlight>
                <a:srgbClr val="FFFF00"/>
              </a:highlight>
              <a:uLnTx/>
              <a:uFillTx/>
              <a:latin typeface="Outfi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>
                <a:ln>
                  <a:noFill/>
                </a:ln>
                <a:solidFill>
                  <a:srgbClr val="E1000F"/>
                </a:solidFill>
                <a:effectLst/>
                <a:uLnTx/>
                <a:uFillTx/>
                <a:latin typeface="Outfit"/>
                <a:ea typeface="+mn-ea"/>
                <a:cs typeface="+mn-cs"/>
              </a:rPr>
              <a:t>3 -  </a:t>
            </a:r>
            <a:r>
              <a:rPr kumimoji="0" lang="fr-FR" sz="1800" b="1" i="0" u="none" strike="noStrike" kern="1200" cap="none" spc="0" normalizeH="0" baseline="0" noProof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"/>
                <a:ea typeface="+mn-ea"/>
                <a:cs typeface="+mn-cs"/>
              </a:rPr>
              <a:t>Insérer le planning de RDV </a:t>
            </a:r>
            <a:r>
              <a:rPr kumimoji="0" lang="fr-FR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utfit"/>
                <a:ea typeface="+mn-ea"/>
                <a:cs typeface="+mn-cs"/>
              </a:rPr>
              <a:t>finalisé </a:t>
            </a:r>
            <a:r>
              <a:rPr kumimoji="0" lang="fr-FR" sz="1800" b="1" i="0" u="none" strike="noStrike" kern="1200" cap="none" spc="0" normalizeH="0" baseline="0" noProof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"/>
                <a:ea typeface="+mn-ea"/>
                <a:cs typeface="+mn-cs"/>
              </a:rPr>
              <a:t>(livrable) dans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"/>
                <a:ea typeface="+mn-ea"/>
                <a:cs typeface="+mn-cs"/>
              </a:rPr>
              <a:t>l’onglet fichier de la fiche évènement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9881947-C76F-F265-30FF-C92EF53439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2362" y="3798348"/>
            <a:ext cx="4059575" cy="181720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98E45B2-F989-E789-C4A5-C6DB82517A4E}"/>
              </a:ext>
            </a:extLst>
          </p:cNvPr>
          <p:cNvSpPr/>
          <p:nvPr/>
        </p:nvSpPr>
        <p:spPr>
          <a:xfrm>
            <a:off x="660063" y="4222653"/>
            <a:ext cx="6391275" cy="923925"/>
          </a:xfrm>
          <a:prstGeom prst="rect">
            <a:avLst/>
          </a:prstGeom>
          <a:noFill/>
          <a:ln>
            <a:solidFill>
              <a:srgbClr val="E1000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utfit"/>
              <a:ea typeface="+mn-ea"/>
              <a:cs typeface="+mn-cs"/>
            </a:endParaRPr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0B4F1462-8E8E-C1C8-2624-7DB2A10BC133}"/>
              </a:ext>
            </a:extLst>
          </p:cNvPr>
          <p:cNvCxnSpPr/>
          <p:nvPr/>
        </p:nvCxnSpPr>
        <p:spPr>
          <a:xfrm>
            <a:off x="7100887" y="4684616"/>
            <a:ext cx="37147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79661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A90B642F-80C5-E9B5-EDD4-53F545C5D9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/>
              <a:t>02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B4DBC1-D2E7-A2EF-5458-AC690346B36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fr-FR"/>
              <a:t>Service client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5CA3327-EE42-98B6-F087-769870DEE7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55252" y="6529823"/>
            <a:ext cx="5240748" cy="307777"/>
          </a:xfrm>
        </p:spPr>
        <p:txBody>
          <a:bodyPr/>
          <a:lstStyle/>
          <a:p>
            <a:pPr defTabSz="914377"/>
            <a:r>
              <a:rPr lang="fr-FR">
                <a:latin typeface="Outfit "/>
              </a:rPr>
              <a:t>Business France - Direction Export – Mode opératoire Export Commence En France  gratuits dans Salesforce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5E78654-7004-BEAA-643F-78D28226E5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D16ED-9AA8-4003-ACD3-424D078486A0}" type="slidenum">
              <a:rPr lang="fr-FR" smtClean="0"/>
              <a:pPr/>
              <a:t>11</a:t>
            </a:fld>
            <a:endParaRPr lang="fr-FR"/>
          </a:p>
        </p:txBody>
      </p:sp>
      <p:sp>
        <p:nvSpPr>
          <p:cNvPr id="6" name="Espace réservé de la date 5">
            <a:extLst>
              <a:ext uri="{FF2B5EF4-FFF2-40B4-BE49-F238E27FC236}">
                <a16:creationId xmlns:a16="http://schemas.microsoft.com/office/drawing/2014/main" id="{7E2E44B4-EBEF-3C2E-0A17-BF9D31395F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76457" y="6529823"/>
            <a:ext cx="599524" cy="123111"/>
          </a:xfrm>
        </p:spPr>
        <p:txBody>
          <a:bodyPr/>
          <a:lstStyle/>
          <a:p>
            <a:r>
              <a:rPr lang="fr-FR"/>
              <a:t>Mars  - 2025 </a:t>
            </a:r>
          </a:p>
        </p:txBody>
      </p:sp>
    </p:spTree>
    <p:extLst>
      <p:ext uri="{BB962C8B-B14F-4D97-AF65-F5344CB8AC3E}">
        <p14:creationId xmlns:p14="http://schemas.microsoft.com/office/powerpoint/2010/main" val="16559699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578B7FD-DD25-76AF-DB96-7738FE0C05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SERVICE CLIENT : IMPORTER LES BENEFICIAIRES DANS SALESFORCE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535203B-6FBD-61C6-B66F-5709B2C0C5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>
                <a:solidFill>
                  <a:srgbClr val="00B0F0"/>
                </a:solidFill>
              </a:rPr>
              <a:t>Préparer l’importation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A21B3E5-95FC-00EC-FC99-9D8301BA4C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CD16ED-9AA8-4003-ACD3-424D078486A0}" type="slidenum">
              <a:rPr kumimoji="0" lang="fr-FR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fr-FR" sz="800" b="0" i="0" u="none" strike="noStrike" kern="1200" cap="none" spc="0" normalizeH="0" baseline="0" noProof="0">
              <a:ln>
                <a:noFill/>
              </a:ln>
              <a:solidFill>
                <a:srgbClr val="000091"/>
              </a:solidFill>
              <a:effectLst/>
              <a:uLnTx/>
              <a:uFillTx/>
              <a:latin typeface="Outfit"/>
              <a:ea typeface="+mn-ea"/>
              <a:cs typeface="+mn-cs"/>
            </a:endParaRP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3A9E41F-33C7-0311-6F19-A0403ABFA209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" b="0" i="0" u="none" strike="noStrike" kern="1200" cap="none" spc="0" normalizeH="0" baseline="0" noProof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"/>
                <a:ea typeface="+mn-ea"/>
                <a:cs typeface="+mn-cs"/>
              </a:rPr>
              <a:t>Mars — 2025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2202ADED-00F4-EA4A-93AB-07F868DE9C01}"/>
              </a:ext>
            </a:extLst>
          </p:cNvPr>
          <p:cNvSpPr txBox="1"/>
          <p:nvPr/>
        </p:nvSpPr>
        <p:spPr>
          <a:xfrm>
            <a:off x="587375" y="1558495"/>
            <a:ext cx="10699845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utfit"/>
                <a:ea typeface="Aptos" panose="020B0004020202020204" pitchFamily="34" charset="0"/>
                <a:cs typeface="Times New Roman" panose="02020603050405020304" pitchFamily="18" charset="0"/>
              </a:rPr>
              <a:t>1 – Réception du fichier des bénéficiaires. L’importation se réalise à partir des adresses e-mail et le livrable (planning de rdv envoyé par le pilote).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utfi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b="1">
                <a:solidFill>
                  <a:schemeClr val="accent1"/>
                </a:solidFill>
                <a:latin typeface="Outfit"/>
                <a:ea typeface="Aptos" panose="020B0004020202020204" pitchFamily="34" charset="0"/>
                <a:cs typeface="Times New Roman" panose="02020603050405020304" pitchFamily="18" charset="0"/>
              </a:rPr>
              <a:t>2</a:t>
            </a:r>
            <a:r>
              <a:rPr lang="fr-FR" sz="1600" b="1">
                <a:solidFill>
                  <a:srgbClr val="000000"/>
                </a:solidFill>
                <a:latin typeface="Outfit"/>
                <a:ea typeface="Aptos" panose="020B0004020202020204" pitchFamily="34" charset="0"/>
                <a:cs typeface="Times New Roman" panose="02020603050405020304" pitchFamily="18" charset="0"/>
              </a:rPr>
              <a:t>- </a:t>
            </a:r>
            <a:r>
              <a:rPr kumimoji="0" lang="fr-FR" sz="1600" b="1" i="0" u="none" strike="noStrike" kern="1200" cap="none" spc="0" normalizeH="0" baseline="0" noProof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"/>
                <a:ea typeface="Aptos" panose="020B0004020202020204" pitchFamily="34" charset="0"/>
                <a:cs typeface="Times New Roman" panose="02020603050405020304" pitchFamily="18" charset="0"/>
              </a:rPr>
              <a:t>Mettre la liste des adresses e-mails de vos participants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fr-FR" sz="1600" b="1" i="0" u="none" strike="noStrike" kern="1200" cap="none" spc="0" normalizeH="0" baseline="0" noProof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"/>
                <a:ea typeface="Aptos" panose="020B0004020202020204" pitchFamily="34" charset="0"/>
                <a:cs typeface="Times New Roman" panose="02020603050405020304" pitchFamily="18" charset="0"/>
              </a:rPr>
              <a:t>au bon format 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"/>
                <a:ea typeface="Aptos" panose="020B0004020202020204" pitchFamily="34" charset="0"/>
                <a:cs typeface="Times New Roman" panose="02020603050405020304" pitchFamily="18" charset="0"/>
              </a:rPr>
              <a:t>:  </a:t>
            </a:r>
            <a:r>
              <a:rPr kumimoji="0" lang="fr-FR" sz="1600" b="1" i="0" u="none" strike="noStrike" kern="1200" cap="none" spc="0" normalizeH="0" baseline="0" noProof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 SemiBold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>
                <a:ln>
                  <a:noFill/>
                </a:ln>
                <a:solidFill>
                  <a:srgbClr val="E1000F"/>
                </a:solidFill>
                <a:effectLst/>
                <a:uLnTx/>
                <a:uFillTx/>
                <a:latin typeface="Outfit SemiBold"/>
                <a:ea typeface="Aptos" panose="020B0004020202020204" pitchFamily="34" charset="0"/>
                <a:cs typeface="Times New Roman" panose="02020603050405020304" pitchFamily="18" charset="0"/>
              </a:rPr>
              <a:t>PAS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E1000F"/>
                </a:solidFill>
                <a:effectLst/>
                <a:uLnTx/>
                <a:uFillTx/>
                <a:latin typeface="Outfit SemiBold"/>
                <a:ea typeface="Aptos" panose="020B0004020202020204" pitchFamily="34" charset="0"/>
                <a:cs typeface="Times New Roman" panose="02020603050405020304" pitchFamily="18" charset="0"/>
              </a:rPr>
              <a:t> espace, </a:t>
            </a:r>
            <a:r>
              <a:rPr kumimoji="0" lang="fr-FR" sz="1600" b="1" i="0" u="none" strike="noStrike" kern="1200" cap="none" spc="0" normalizeH="0" baseline="0" noProof="0">
                <a:ln>
                  <a:noFill/>
                </a:ln>
                <a:solidFill>
                  <a:srgbClr val="E1000F"/>
                </a:solidFill>
                <a:effectLst/>
                <a:uLnTx/>
                <a:uFillTx/>
                <a:latin typeface="Outfit SemiBold"/>
                <a:ea typeface="Aptos" panose="020B0004020202020204" pitchFamily="34" charset="0"/>
                <a:cs typeface="Times New Roman" panose="02020603050405020304" pitchFamily="18" charset="0"/>
              </a:rPr>
              <a:t>PAS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E1000F"/>
                </a:solidFill>
                <a:effectLst/>
                <a:uLnTx/>
                <a:uFillTx/>
                <a:latin typeface="Outfit SemiBold"/>
                <a:ea typeface="Aptos" panose="020B0004020202020204" pitchFamily="34" charset="0"/>
                <a:cs typeface="Times New Roman" panose="02020603050405020304" pitchFamily="18" charset="0"/>
              </a:rPr>
              <a:t> tablature, adresses e-mail </a:t>
            </a:r>
            <a:r>
              <a:rPr kumimoji="0" lang="fr-FR" sz="1600" b="1" i="0" u="none" strike="noStrike" kern="1200" cap="none" spc="0" normalizeH="0" baseline="0" noProof="0">
                <a:ln>
                  <a:noFill/>
                </a:ln>
                <a:solidFill>
                  <a:srgbClr val="E1000F"/>
                </a:solidFill>
                <a:effectLst/>
                <a:uLnTx/>
                <a:uFillTx/>
                <a:latin typeface="Outfit SemiBold"/>
                <a:ea typeface="Aptos" panose="020B0004020202020204" pitchFamily="34" charset="0"/>
                <a:cs typeface="Times New Roman" panose="02020603050405020304" pitchFamily="18" charset="0"/>
              </a:rPr>
              <a:t>seulement 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E1000F"/>
                </a:solidFill>
                <a:effectLst/>
                <a:uLnTx/>
                <a:uFillTx/>
                <a:latin typeface="Outfit SemiBold"/>
                <a:ea typeface="Aptos" panose="020B0004020202020204" pitchFamily="34" charset="0"/>
                <a:cs typeface="Times New Roman" panose="02020603050405020304" pitchFamily="18" charset="0"/>
              </a:rPr>
              <a:t>séparées par des points virgules.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E1000F"/>
              </a:solidFill>
              <a:effectLst/>
              <a:uLnTx/>
              <a:uFillTx/>
              <a:latin typeface="Outfit SemiBold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52E66A3-7D5B-9332-1C0A-05A18DE9D0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3034" y="2912712"/>
            <a:ext cx="6296945" cy="3264068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977B1A96-AEA9-896E-5E30-709E88F7A4D8}"/>
              </a:ext>
            </a:extLst>
          </p:cNvPr>
          <p:cNvSpPr txBox="1"/>
          <p:nvPr/>
        </p:nvSpPr>
        <p:spPr>
          <a:xfrm>
            <a:off x="831995" y="2869833"/>
            <a:ext cx="4503549" cy="32932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Outfit SemiBold"/>
                <a:ea typeface="+mn-ea"/>
                <a:cs typeface="Times New Roman" panose="02020603050405020304" pitchFamily="18" charset="0"/>
              </a:rPr>
              <a:t>Combiner une colonne de données dans une cellule avec un point virgule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400" b="0" i="0" u="none" strike="noStrike" kern="1200" cap="none" spc="0" normalizeH="0" baseline="0" noProof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Outfit SemiBold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 SemiBold"/>
                <a:ea typeface="Aptos" panose="020B0004020202020204" pitchFamily="34" charset="0"/>
                <a:cs typeface="Times New Roman" panose="02020603050405020304" pitchFamily="18" charset="0"/>
              </a:rPr>
              <a:t>Dans Excel  utiliser la fonction CONCAT: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400" b="0" i="0" u="none" strike="noStrike" kern="1200" cap="none" spc="0" normalizeH="0" baseline="0" noProof="0">
              <a:ln>
                <a:noFill/>
              </a:ln>
              <a:solidFill>
                <a:srgbClr val="000091"/>
              </a:solidFill>
              <a:effectLst/>
              <a:uLnTx/>
              <a:uFillTx/>
              <a:latin typeface="Outfit SemiBold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 SemiBold"/>
                <a:ea typeface="Aptos" panose="020B0004020202020204" pitchFamily="34" charset="0"/>
                <a:cs typeface="Times New Roman" panose="02020603050405020304" pitchFamily="18" charset="0"/>
              </a:rPr>
              <a:t>1 – Se positionner dans la cellule vide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400" b="0" i="0" u="none" strike="noStrike" kern="1200" cap="none" spc="0" normalizeH="0" baseline="0" noProof="0">
              <a:ln>
                <a:noFill/>
              </a:ln>
              <a:solidFill>
                <a:srgbClr val="000091"/>
              </a:solidFill>
              <a:effectLst/>
              <a:uLnTx/>
              <a:uFillTx/>
              <a:latin typeface="Outfit SemiBold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 SemiBold"/>
                <a:ea typeface="Aptos" panose="020B0004020202020204" pitchFamily="34" charset="0"/>
                <a:cs typeface="Times New Roman" panose="02020603050405020304" pitchFamily="18" charset="0"/>
              </a:rPr>
              <a:t>2 - Rédiger la formule: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 SemiBold"/>
                <a:ea typeface="Aptos" panose="020B0004020202020204" pitchFamily="34" charset="0"/>
                <a:cs typeface="Times New Roman" panose="02020603050405020304" pitchFamily="18" charset="0"/>
              </a:rPr>
              <a:t>Fonction CONCAT ( sélection des cellules que vous souhaitez combiner</a:t>
            </a: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Outfit SemiBold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fr-FR" sz="2000" b="0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&amp;</a:t>
            </a: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 SemiBold"/>
                <a:ea typeface="Aptos" panose="020B0004020202020204" pitchFamily="34" charset="0"/>
                <a:cs typeface="Times New Roman" panose="02020603050405020304" pitchFamily="18" charset="0"/>
              </a:rPr>
              <a:t>« ; »</a:t>
            </a:r>
            <a:r>
              <a:rPr lang="fr-FR" sz="1400">
                <a:solidFill>
                  <a:srgbClr val="000091"/>
                </a:solidFill>
                <a:latin typeface="Outfit SemiBold"/>
                <a:ea typeface="Aptos" panose="020B0004020202020204" pitchFamily="34" charset="0"/>
                <a:cs typeface="Times New Roman" panose="02020603050405020304" pitchFamily="18" charset="0"/>
              </a:rPr>
              <a:t>)</a:t>
            </a:r>
            <a:endParaRPr kumimoji="0" lang="fr-FR" sz="1400" b="0" i="0" u="none" strike="noStrike" kern="1200" cap="none" spc="0" normalizeH="0" baseline="0" noProof="0">
              <a:ln>
                <a:noFill/>
              </a:ln>
              <a:solidFill>
                <a:srgbClr val="000091"/>
              </a:solidFill>
              <a:effectLst/>
              <a:uLnTx/>
              <a:uFillTx/>
              <a:latin typeface="Outfit SemiBold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 SemiBold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400">
                <a:solidFill>
                  <a:srgbClr val="000091"/>
                </a:solidFill>
                <a:latin typeface="Outfit SemiBold"/>
                <a:ea typeface="Aptos" panose="020B0004020202020204" pitchFamily="34" charset="0"/>
                <a:cs typeface="Times New Roman" panose="02020603050405020304" pitchFamily="18" charset="0"/>
              </a:rPr>
              <a:t>Exemple </a:t>
            </a: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 SemiBold"/>
                <a:ea typeface="Aptos" panose="020B0004020202020204" pitchFamily="34" charset="0"/>
                <a:cs typeface="Times New Roman" panose="02020603050405020304" pitchFamily="18" charset="0"/>
              </a:rPr>
              <a:t>= CONCAT(A2:A14</a:t>
            </a:r>
            <a:r>
              <a:rPr kumimoji="0" lang="fr-FR" sz="1400" b="1" i="0" u="none" strike="noStrike" kern="1200" cap="none" spc="0" normalizeH="0" baseline="0" noProof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&amp;</a:t>
            </a:r>
            <a:r>
              <a:rPr kumimoji="0" lang="fr-FR" sz="1400" b="1" i="0" u="none" strike="noStrike" kern="1200" cap="none" spc="0" normalizeH="0" baseline="0" noProof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 SemiBold"/>
                <a:ea typeface="Aptos" panose="020B0004020202020204" pitchFamily="34" charset="0"/>
                <a:cs typeface="Times New Roman" panose="02020603050405020304" pitchFamily="18" charset="0"/>
              </a:rPr>
              <a:t> « ; »)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400" b="1">
              <a:solidFill>
                <a:srgbClr val="000091"/>
              </a:solidFill>
              <a:latin typeface="Outfit SemiBold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400" b="1">
                <a:solidFill>
                  <a:srgbClr val="000091"/>
                </a:solidFill>
                <a:latin typeface="Outfit SemiBold"/>
                <a:ea typeface="Aptos" panose="020B0004020202020204" pitchFamily="34" charset="0"/>
                <a:cs typeface="Times New Roman" panose="02020603050405020304" pitchFamily="18" charset="0"/>
              </a:rPr>
              <a:t>3 – Copier le résultat obtenu.</a:t>
            </a:r>
            <a:endParaRPr kumimoji="0" lang="fr-FR" sz="1400" b="1" i="0" u="none" strike="noStrike" kern="1200" cap="none" spc="0" normalizeH="0" baseline="0" noProof="0">
              <a:ln>
                <a:noFill/>
              </a:ln>
              <a:solidFill>
                <a:srgbClr val="000091"/>
              </a:solidFill>
              <a:effectLst/>
              <a:uLnTx/>
              <a:uFillTx/>
              <a:latin typeface="Outfit SemiBold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srgbClr val="000091"/>
              </a:solidFill>
              <a:effectLst/>
              <a:uLnTx/>
              <a:uFillTx/>
              <a:latin typeface="Outfi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73226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10B23-0D14-D437-6ED4-470B4FAF28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SERVICE CLIENT : IMPORTER LES BENEFICIAIRES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BF331C3-6B41-EE1F-BD8C-255B6400E3B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>
                <a:solidFill>
                  <a:srgbClr val="00B0F0"/>
                </a:solidFill>
              </a:rPr>
              <a:t>Ajouter des consommations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8516D24-39EF-95ED-7B2D-E33782504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CD16ED-9AA8-4003-ACD3-424D078486A0}" type="slidenum">
              <a:rPr kumimoji="0" lang="fr-FR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fr-FR" sz="800" b="0" i="0" u="none" strike="noStrike" kern="1200" cap="none" spc="0" normalizeH="0" baseline="0" noProof="0">
              <a:ln>
                <a:noFill/>
              </a:ln>
              <a:solidFill>
                <a:srgbClr val="000091"/>
              </a:solidFill>
              <a:effectLst/>
              <a:uLnTx/>
              <a:uFillTx/>
              <a:latin typeface="Outfit"/>
              <a:ea typeface="+mn-ea"/>
              <a:cs typeface="+mn-cs"/>
            </a:endParaRP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9D3CCBB-1AF0-5E8A-1020-105366C39D7F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" b="0" i="0" u="none" strike="noStrike" kern="1200" cap="none" spc="0" normalizeH="0" baseline="0" noProof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"/>
                <a:ea typeface="+mn-ea"/>
                <a:cs typeface="+mn-cs"/>
              </a:rPr>
              <a:t>Mars— 2025</a:t>
            </a:r>
          </a:p>
        </p:txBody>
      </p:sp>
      <p:sp>
        <p:nvSpPr>
          <p:cNvPr id="19" name="Espace réservé du numéro de diapositive 2">
            <a:extLst>
              <a:ext uri="{FF2B5EF4-FFF2-40B4-BE49-F238E27FC236}">
                <a16:creationId xmlns:a16="http://schemas.microsoft.com/office/drawing/2014/main" id="{4C1597C9-D9AB-E350-5672-55C4928570BC}"/>
              </a:ext>
            </a:extLst>
          </p:cNvPr>
          <p:cNvSpPr txBox="1">
            <a:spLocks/>
          </p:cNvSpPr>
          <p:nvPr/>
        </p:nvSpPr>
        <p:spPr>
          <a:xfrm>
            <a:off x="11616267" y="6261099"/>
            <a:ext cx="575733" cy="596900"/>
          </a:xfr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91BB91-7785-4954-B58A-8455CE77E13F}" type="slidenum">
              <a:rPr kumimoji="0" lang="fr-FR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utfi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utfit"/>
              <a:ea typeface="+mn-ea"/>
              <a:cs typeface="+mn-cs"/>
            </a:endParaRPr>
          </a:p>
        </p:txBody>
      </p:sp>
      <p:pic>
        <p:nvPicPr>
          <p:cNvPr id="20" name="Image 19" descr="Une image contenant texte, capture d’écran, logiciel, Icône d’ordinateur&#10;&#10;Description générée automatiquement">
            <a:extLst>
              <a:ext uri="{FF2B5EF4-FFF2-40B4-BE49-F238E27FC236}">
                <a16:creationId xmlns:a16="http://schemas.microsoft.com/office/drawing/2014/main" id="{2FCC5612-4416-74A7-0EBB-AEC9B4A50D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9513" y="1557934"/>
            <a:ext cx="7002487" cy="4023805"/>
          </a:xfrm>
          <a:prstGeom prst="rect">
            <a:avLst/>
          </a:prstGeom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C9E82678-53BD-3FB4-313C-1A716D397691}"/>
              </a:ext>
            </a:extLst>
          </p:cNvPr>
          <p:cNvSpPr txBox="1"/>
          <p:nvPr/>
        </p:nvSpPr>
        <p:spPr>
          <a:xfrm>
            <a:off x="587375" y="1557934"/>
            <a:ext cx="4576303" cy="418326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defRPr/>
            </a:pPr>
            <a:r>
              <a:rPr lang="fr-FR" sz="1600">
                <a:solidFill>
                  <a:schemeClr val="accent1"/>
                </a:solidFill>
                <a:latin typeface="+mj-lt"/>
                <a:cs typeface="Times New Roman"/>
              </a:rPr>
              <a:t>1 – Retrouver l’article grâce à l’URL transmis par le pilote</a:t>
            </a:r>
          </a:p>
          <a:p>
            <a:pPr>
              <a:defRPr/>
            </a:pPr>
            <a:endParaRPr lang="fr-FR" sz="1600">
              <a:solidFill>
                <a:schemeClr val="accent1"/>
              </a:solidFill>
              <a:latin typeface="+mj-lt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fr-FR" sz="1600">
                <a:solidFill>
                  <a:schemeClr val="accent1"/>
                </a:solidFill>
                <a:latin typeface="+mj-lt"/>
                <a:cs typeface="Times New Roman"/>
              </a:rPr>
              <a:t>2- Vérifier que le libellé de l'article correspond au bon événement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srgbClr val="000091"/>
                </a:solidFill>
                <a:latin typeface="+mj-lt"/>
                <a:ea typeface="Aptos" panose="020B0004020202020204" pitchFamily="34" charset="0"/>
                <a:cs typeface="Times New Roman"/>
              </a:rPr>
              <a:t>3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+mj-lt"/>
                <a:ea typeface="Aptos" panose="020B0004020202020204" pitchFamily="34" charset="0"/>
                <a:cs typeface="Times New Roman"/>
              </a:rPr>
              <a:t> -  Dans </a:t>
            </a:r>
            <a:r>
              <a:rPr lang="fr-FR" sz="1600">
                <a:solidFill>
                  <a:srgbClr val="000091"/>
                </a:solidFill>
                <a:latin typeface="+mj-lt"/>
                <a:ea typeface="Aptos" panose="020B0004020202020204" pitchFamily="34" charset="0"/>
                <a:cs typeface="Times New Roman"/>
              </a:rPr>
              <a:t>l’ 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+mj-lt"/>
                <a:ea typeface="Aptos" panose="020B0004020202020204" pitchFamily="34" charset="0"/>
                <a:cs typeface="Times New Roman"/>
              </a:rPr>
              <a:t>article, cliquer sur : </a:t>
            </a:r>
            <a:r>
              <a:rPr kumimoji="0" lang="fr-FR" sz="1600" b="1" i="0" u="none" strike="noStrike" kern="1200" cap="none" spc="0" normalizeH="0" baseline="0" noProof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+mj-lt"/>
                <a:ea typeface="Aptos" panose="020B0004020202020204" pitchFamily="34" charset="0"/>
                <a:cs typeface="Times New Roman"/>
              </a:rPr>
              <a:t>« Ajouter des consos » </a:t>
            </a:r>
            <a:endParaRPr lang="fr-FR" sz="1600" b="1" i="0" u="none" strike="noStrike" kern="1200" cap="none" spc="0" normalizeH="0" baseline="0" noProof="0">
              <a:ln>
                <a:noFill/>
              </a:ln>
              <a:solidFill>
                <a:srgbClr val="000091"/>
              </a:solidFill>
              <a:effectLst/>
              <a:uLnTx/>
              <a:uFillTx/>
              <a:latin typeface="+mj-lt"/>
              <a:ea typeface="Aptos" panose="020B0004020202020204" pitchFamily="34" charset="0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1200" cap="none" spc="0" normalizeH="0" baseline="0" noProof="0">
              <a:ln>
                <a:noFill/>
              </a:ln>
              <a:solidFill>
                <a:srgbClr val="000091"/>
              </a:solidFill>
              <a:effectLst/>
              <a:uLnTx/>
              <a:uFillTx/>
              <a:latin typeface="+mj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+mj-lt"/>
                <a:ea typeface="Aptos" panose="020B0004020202020204" pitchFamily="34" charset="0"/>
                <a:cs typeface="Times New Roman"/>
              </a:rPr>
              <a:t>4 - Copier / Coller la liste des e-mails participants dans le champ « liste des Emails »</a:t>
            </a:r>
            <a:endParaRPr lang="fr-FR" sz="1600" b="0" i="0" u="none" strike="noStrike" kern="1200" cap="none" spc="0" normalizeH="0" baseline="0" noProof="0">
              <a:ln>
                <a:noFill/>
              </a:ln>
              <a:solidFill>
                <a:srgbClr val="000091"/>
              </a:solidFill>
              <a:effectLst/>
              <a:uLnTx/>
              <a:uFillTx/>
              <a:latin typeface="+mj-lt"/>
              <a:ea typeface="Aptos" panose="020B0004020202020204" pitchFamily="34" charset="0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>
              <a:solidFill>
                <a:srgbClr val="000091"/>
              </a:solidFill>
              <a:latin typeface="+mj-lt"/>
              <a:ea typeface="Aptos" panose="020B0004020202020204" pitchFamily="34" charset="0"/>
              <a:cs typeface="Times New Roman"/>
            </a:endParaRPr>
          </a:p>
          <a:p>
            <a:pPr marL="0" marR="0" lvl="0" indent="0" algn="l" defTabSz="914400">
              <a:lnSpc>
                <a:spcPts val="2175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pPr>
            <a:endParaRPr lang="en-US" sz="1600" b="0" i="0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Aptos" panose="020B0004020202020204" pitchFamily="34" charset="0"/>
              <a:cs typeface="Times New Roman"/>
            </a:endParaRPr>
          </a:p>
          <a:p>
            <a:pPr>
              <a:lnSpc>
                <a:spcPts val="2175"/>
              </a:lnSpc>
              <a:defRPr/>
            </a:pPr>
            <a:r>
              <a:rPr lang="fr-FR" sz="1600" b="1" u="sng">
                <a:solidFill>
                  <a:srgbClr val="000091"/>
                </a:solidFill>
                <a:latin typeface="Outfit SemiBold"/>
                <a:cs typeface="Times New Roman" panose="02020603050405020304" pitchFamily="18" charset="0"/>
              </a:rPr>
              <a:t>Attention </a:t>
            </a:r>
            <a:r>
              <a:rPr lang="fr-FR" sz="1600" b="1">
                <a:solidFill>
                  <a:srgbClr val="000091"/>
                </a:solidFill>
                <a:latin typeface="Outfit SemiBold"/>
                <a:cs typeface="Times New Roman" panose="02020603050405020304" pitchFamily="18" charset="0"/>
              </a:rPr>
              <a:t>: 150 contacts </a:t>
            </a:r>
            <a:r>
              <a:rPr lang="fr-FR" sz="1600">
                <a:solidFill>
                  <a:srgbClr val="000091"/>
                </a:solidFill>
                <a:latin typeface="Outfit SemiBold"/>
                <a:cs typeface="Times New Roman" panose="02020603050405020304" pitchFamily="18" charset="0"/>
              </a:rPr>
              <a:t>par import maximum</a:t>
            </a:r>
            <a:endParaRPr lang="fr-FR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67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utfit SemiBold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fr-FR" sz="1850">
              <a:solidFill>
                <a:srgbClr val="000000"/>
              </a:solidFill>
              <a:latin typeface="Outfit SemiBold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BDFE30D5-A0A4-9591-3E66-0432DB6570B3}"/>
              </a:ext>
            </a:extLst>
          </p:cNvPr>
          <p:cNvSpPr txBox="1"/>
          <p:nvPr/>
        </p:nvSpPr>
        <p:spPr>
          <a:xfrm>
            <a:off x="10540944" y="2368911"/>
            <a:ext cx="360960" cy="33855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"/>
                <a:ea typeface="+mn-ea"/>
                <a:cs typeface="+mn-cs"/>
              </a:rPr>
              <a:t>1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05A882E1-19C8-45D8-89E9-737D55528C64}"/>
              </a:ext>
            </a:extLst>
          </p:cNvPr>
          <p:cNvSpPr txBox="1"/>
          <p:nvPr/>
        </p:nvSpPr>
        <p:spPr>
          <a:xfrm>
            <a:off x="6278544" y="3398214"/>
            <a:ext cx="360960" cy="33855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"/>
                <a:ea typeface="+mn-ea"/>
                <a:cs typeface="+mn-cs"/>
              </a:rPr>
              <a:t>2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6A832684-126D-EB90-F322-AA88EC0E2E7C}"/>
              </a:ext>
            </a:extLst>
          </p:cNvPr>
          <p:cNvSpPr txBox="1"/>
          <p:nvPr/>
        </p:nvSpPr>
        <p:spPr>
          <a:xfrm>
            <a:off x="9738564" y="3931748"/>
            <a:ext cx="360960" cy="33855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"/>
                <a:ea typeface="+mn-ea"/>
                <a:cs typeface="+mn-cs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0943436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67337-FA99-6DAF-EDCC-E3E7535643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SERVICE CLIENT : IMPORTER LES BENEFICIAIRES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9B8A93-7B40-500E-5C75-823A8415F2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vert="horz" wrap="square" lIns="0" tIns="0" rIns="0" bIns="0" rtlCol="0" anchor="t">
            <a:spAutoFit/>
          </a:bodyPr>
          <a:lstStyle/>
          <a:p>
            <a:r>
              <a:rPr lang="fr-FR">
                <a:solidFill>
                  <a:srgbClr val="00B0F0"/>
                </a:solidFill>
              </a:rPr>
              <a:t>Ajouter des consommations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E95AF7-DC81-E468-5EBA-250FE328B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D16ED-9AA8-4003-ACD3-424D078486A0}" type="slidenum">
              <a:rPr lang="fr-FR" smtClean="0"/>
              <a:pPr/>
              <a:t>14</a:t>
            </a:fld>
            <a:endParaRPr lang="fr-F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A06AAA-DDAE-5A25-CC45-B01CCA7C3CFB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fr-FR"/>
              <a:t>Mars— 2025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DF57E53-D75B-E8A2-555A-5E548FCE164C}"/>
              </a:ext>
            </a:extLst>
          </p:cNvPr>
          <p:cNvSpPr txBox="1"/>
          <p:nvPr/>
        </p:nvSpPr>
        <p:spPr>
          <a:xfrm>
            <a:off x="587829" y="1712686"/>
            <a:ext cx="4366986" cy="280096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indent="0" algn="l" rtl="0" eaLnBrk="1" latinLnBrk="0" hangingPunct="1">
              <a:lnSpc>
                <a:spcPts val="2175"/>
              </a:lnSpc>
              <a:buNone/>
            </a:pPr>
            <a:r>
              <a:rPr lang="fr-FR" sz="1600">
                <a:solidFill>
                  <a:srgbClr val="000091"/>
                </a:solidFill>
                <a:effectLst/>
                <a:latin typeface="Outfit SemiBold" pitchFamily="2" charset="0"/>
              </a:rPr>
              <a:t>5 – Enlever l'espace et le point-virgule à la fin de la liste</a:t>
            </a:r>
          </a:p>
          <a:p>
            <a:pPr marL="0" indent="0" algn="l" rtl="0" eaLnBrk="1" latinLnBrk="0" hangingPunct="1">
              <a:lnSpc>
                <a:spcPts val="2175"/>
              </a:lnSpc>
              <a:buNone/>
            </a:pPr>
            <a:r>
              <a:rPr lang="fr-FR" sz="1200">
                <a:solidFill>
                  <a:srgbClr val="000091"/>
                </a:solidFill>
                <a:effectLst/>
                <a:latin typeface="Outfit "/>
              </a:rPr>
              <a:t>(Attention</a:t>
            </a:r>
            <a:r>
              <a:rPr lang="fr-FR" sz="1200">
                <a:solidFill>
                  <a:srgbClr val="000091"/>
                </a:solidFill>
                <a:latin typeface="Outfit "/>
              </a:rPr>
              <a:t>:</a:t>
            </a:r>
            <a:r>
              <a:rPr lang="fr-FR" sz="1200">
                <a:solidFill>
                  <a:srgbClr val="000091"/>
                </a:solidFill>
                <a:effectLst/>
                <a:latin typeface="Outfit "/>
              </a:rPr>
              <a:t> pour supprimer, il est nécessaire d'utiliser la touche "retour arrière" au lieu de "suppr" pour ne pas perdre des caractères).</a:t>
            </a:r>
          </a:p>
          <a:p>
            <a:pPr marL="0" indent="0" algn="l" rtl="0" eaLnBrk="1" latinLnBrk="0" hangingPunct="1">
              <a:lnSpc>
                <a:spcPts val="2175"/>
              </a:lnSpc>
              <a:buNone/>
            </a:pPr>
            <a:br>
              <a:rPr lang="fr-FR" sz="1600">
                <a:solidFill>
                  <a:srgbClr val="000091"/>
                </a:solidFill>
                <a:effectLst/>
                <a:latin typeface="Outfit SemiBold" pitchFamily="2" charset="0"/>
              </a:rPr>
            </a:br>
            <a:r>
              <a:rPr lang="fr-FR" sz="1600">
                <a:solidFill>
                  <a:srgbClr val="000091"/>
                </a:solidFill>
                <a:effectLst/>
                <a:latin typeface="Outfit SemiBold" pitchFamily="2" charset="0"/>
              </a:rPr>
              <a:t>6 - Appuyer sur suivant</a:t>
            </a:r>
          </a:p>
          <a:p>
            <a:pPr marL="0" indent="0" algn="l" rtl="0" eaLnBrk="1" latinLnBrk="0" hangingPunct="1">
              <a:lnSpc>
                <a:spcPts val="2175"/>
              </a:lnSpc>
              <a:buNone/>
            </a:pPr>
            <a:r>
              <a:rPr lang="fr-FR" sz="1600" u="sng">
                <a:solidFill>
                  <a:srgbClr val="000091"/>
                </a:solidFill>
                <a:effectLst/>
                <a:latin typeface="Outfit SemiBold" pitchFamily="2" charset="0"/>
              </a:rPr>
              <a:t>​</a:t>
            </a:r>
            <a:endParaRPr lang="fr-FR" sz="1600">
              <a:solidFill>
                <a:srgbClr val="000091"/>
              </a:solidFill>
              <a:effectLst/>
              <a:latin typeface="Outfit SemiBold" pitchFamily="2" charset="0"/>
            </a:endParaRPr>
          </a:p>
          <a:p>
            <a:pPr marL="0" indent="0">
              <a:buNone/>
            </a:pPr>
            <a:br>
              <a:rPr lang="fr-FR" sz="1600">
                <a:solidFill>
                  <a:srgbClr val="000091"/>
                </a:solidFill>
                <a:effectLst/>
                <a:latin typeface="Outfit SemiBold" pitchFamily="2" charset="0"/>
              </a:rPr>
            </a:br>
            <a:endParaRPr lang="fr-FR" sz="1600">
              <a:solidFill>
                <a:srgbClr val="000091"/>
              </a:solidFill>
              <a:latin typeface="Outfit SemiBold"/>
              <a:cs typeface="Segoe UI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C3F2269-B743-FA88-23CB-9DB32CADCE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5153" y="1775641"/>
            <a:ext cx="6438900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8169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age 21">
            <a:extLst>
              <a:ext uri="{FF2B5EF4-FFF2-40B4-BE49-F238E27FC236}">
                <a16:creationId xmlns:a16="http://schemas.microsoft.com/office/drawing/2014/main" id="{17EFCA74-0941-2664-C3B8-9B3F8C03F1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4060" y="606948"/>
            <a:ext cx="5700094" cy="4849978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3333B07E-5344-FCF9-8284-14D51A353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SERVICE CLIENT : IMPORTER LES BENEFICIAIRES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4767D3C-5D02-80D4-2FAB-9C9DCA5B8C0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>
                <a:solidFill>
                  <a:srgbClr val="00B0F0"/>
                </a:solidFill>
              </a:rPr>
              <a:t>Identifier les contacts inexistants dans Salesforce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1D95809-FF80-D52B-EFFD-26B03C1F8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CD16ED-9AA8-4003-ACD3-424D078486A0}" type="slidenum">
              <a:rPr kumimoji="0" lang="fr-FR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fr-FR" sz="800" b="0" i="0" u="none" strike="noStrike" kern="1200" cap="none" spc="0" normalizeH="0" baseline="0" noProof="0">
              <a:ln>
                <a:noFill/>
              </a:ln>
              <a:solidFill>
                <a:srgbClr val="000091"/>
              </a:solidFill>
              <a:effectLst/>
              <a:uLnTx/>
              <a:uFillTx/>
              <a:latin typeface="Outfit"/>
              <a:ea typeface="+mn-ea"/>
              <a:cs typeface="+mn-cs"/>
            </a:endParaRP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FC17AFE-809B-2E89-6AE2-90302FE02FCC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" b="0" i="0" u="none" strike="noStrike" kern="1200" cap="none" spc="0" normalizeH="0" baseline="0" noProof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"/>
                <a:ea typeface="+mn-ea"/>
                <a:cs typeface="+mn-cs"/>
              </a:rPr>
              <a:t>Mars — 2025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F9E8931-0040-9F47-E2DD-8D87739DA637}"/>
              </a:ext>
            </a:extLst>
          </p:cNvPr>
          <p:cNvSpPr txBox="1"/>
          <p:nvPr/>
        </p:nvSpPr>
        <p:spPr>
          <a:xfrm>
            <a:off x="326205" y="3873242"/>
            <a:ext cx="549363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utfit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utfit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utfit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452DA7C-9ED8-4F93-F7FE-7F527F5FD0B1}"/>
              </a:ext>
            </a:extLst>
          </p:cNvPr>
          <p:cNvSpPr/>
          <p:nvPr/>
        </p:nvSpPr>
        <p:spPr>
          <a:xfrm>
            <a:off x="6643193" y="2525434"/>
            <a:ext cx="5260506" cy="2640259"/>
          </a:xfrm>
          <a:prstGeom prst="rect">
            <a:avLst/>
          </a:prstGeom>
          <a:noFill/>
          <a:ln w="38100">
            <a:solidFill>
              <a:srgbClr val="FC1B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utfit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D5097AD-BDF0-879F-D569-8D1AC60936CC}"/>
              </a:ext>
            </a:extLst>
          </p:cNvPr>
          <p:cNvSpPr/>
          <p:nvPr/>
        </p:nvSpPr>
        <p:spPr>
          <a:xfrm>
            <a:off x="6683756" y="1259174"/>
            <a:ext cx="5260506" cy="1201668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utfit"/>
              <a:ea typeface="+mn-ea"/>
              <a:cs typeface="+mn-cs"/>
            </a:endParaRPr>
          </a:p>
        </p:txBody>
      </p:sp>
      <p:pic>
        <p:nvPicPr>
          <p:cNvPr id="10" name="Graphique 9" descr="Commentaire important avec un remplissage uni">
            <a:extLst>
              <a:ext uri="{FF2B5EF4-FFF2-40B4-BE49-F238E27FC236}">
                <a16:creationId xmlns:a16="http://schemas.microsoft.com/office/drawing/2014/main" id="{765AC5A8-0DD4-3D07-2734-C160169330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67942" y="5518535"/>
            <a:ext cx="801856" cy="801856"/>
          </a:xfrm>
          <a:prstGeom prst="rect">
            <a:avLst/>
          </a:prstGeom>
        </p:spPr>
      </p:pic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AB159A43-CC70-0617-1421-4EBB3511978C}"/>
              </a:ext>
            </a:extLst>
          </p:cNvPr>
          <p:cNvCxnSpPr>
            <a:cxnSpLocks/>
          </p:cNvCxnSpPr>
          <p:nvPr/>
        </p:nvCxnSpPr>
        <p:spPr>
          <a:xfrm flipV="1">
            <a:off x="3979817" y="3980964"/>
            <a:ext cx="2589981" cy="355905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8C8CD22A-4A86-5A54-8DCA-D816517EF406}"/>
              </a:ext>
            </a:extLst>
          </p:cNvPr>
          <p:cNvCxnSpPr>
            <a:cxnSpLocks/>
          </p:cNvCxnSpPr>
          <p:nvPr/>
        </p:nvCxnSpPr>
        <p:spPr>
          <a:xfrm flipV="1">
            <a:off x="3979817" y="2728788"/>
            <a:ext cx="2663376" cy="700212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7974EB57-81A3-DBC9-038F-033CB500E68F}"/>
              </a:ext>
            </a:extLst>
          </p:cNvPr>
          <p:cNvCxnSpPr>
            <a:cxnSpLocks/>
          </p:cNvCxnSpPr>
          <p:nvPr/>
        </p:nvCxnSpPr>
        <p:spPr>
          <a:xfrm>
            <a:off x="4537166" y="2037433"/>
            <a:ext cx="2146590" cy="0"/>
          </a:xfrm>
          <a:prstGeom prst="straightConnector1">
            <a:avLst/>
          </a:prstGeom>
          <a:ln w="19050">
            <a:solidFill>
              <a:srgbClr val="00009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>
            <a:extLst>
              <a:ext uri="{FF2B5EF4-FFF2-40B4-BE49-F238E27FC236}">
                <a16:creationId xmlns:a16="http://schemas.microsoft.com/office/drawing/2014/main" id="{022C3436-6B36-45CC-230C-3128582738F1}"/>
              </a:ext>
            </a:extLst>
          </p:cNvPr>
          <p:cNvSpPr txBox="1"/>
          <p:nvPr/>
        </p:nvSpPr>
        <p:spPr>
          <a:xfrm>
            <a:off x="488620" y="1241204"/>
            <a:ext cx="5493635" cy="539378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"/>
                <a:ea typeface="+mn-ea"/>
                <a:cs typeface="+mn-cs"/>
              </a:rPr>
              <a:t>Une fois les adresses e-mails ajoutées, on peut alors distinguer 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utfit"/>
              <a:ea typeface="+mn-ea"/>
              <a:cs typeface="+mn-cs"/>
            </a:endParaRPr>
          </a:p>
          <a:p>
            <a:pPr marL="227965" marR="0" lvl="0" indent="-22796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fr-FR" sz="1400" b="1" i="0" u="none" strike="noStrike" kern="1200" cap="none" spc="0" normalizeH="0" baseline="0" noProof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"/>
                <a:ea typeface="+mn-ea"/>
                <a:cs typeface="+mn-cs"/>
              </a:rPr>
              <a:t>Les adresses valides :</a:t>
            </a:r>
            <a:endParaRPr lang="fr-FR" sz="1400" b="1" i="0" u="none" strike="noStrike" kern="1200" cap="none" spc="0" normalizeH="0" baseline="0" noProof="0">
              <a:ln>
                <a:noFill/>
              </a:ln>
              <a:solidFill>
                <a:srgbClr val="000091"/>
              </a:solidFill>
              <a:effectLst/>
              <a:uLnTx/>
              <a:uFillTx/>
              <a:latin typeface="Outfit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sz="1400">
                <a:solidFill>
                  <a:srgbClr val="000091"/>
                </a:solidFill>
                <a:latin typeface="Outfit"/>
              </a:rPr>
              <a:t>Adresses </a:t>
            </a: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"/>
                <a:ea typeface="+mn-ea"/>
                <a:cs typeface="+mn-cs"/>
              </a:rPr>
              <a:t>issues de contacts actifs dans Salesforce. </a:t>
            </a:r>
            <a:endParaRPr lang="fr-FR" sz="1400" b="0" i="0" u="none" strike="noStrike" kern="1200" cap="none" spc="0" normalizeH="0" baseline="0" noProof="0">
              <a:ln>
                <a:noFill/>
              </a:ln>
              <a:solidFill>
                <a:srgbClr val="000091"/>
              </a:solidFill>
              <a:effectLst/>
              <a:uLnTx/>
              <a:uFillTx/>
              <a:latin typeface="Outfit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"/>
                <a:ea typeface="+mn-ea"/>
                <a:cs typeface="+mn-cs"/>
              </a:rPr>
              <a:t>Sélectionnez celles que vous souhaitez importer</a:t>
            </a:r>
            <a:endParaRPr lang="fr-FR" sz="1400" b="0" i="0" u="none" strike="noStrike" kern="1200" cap="none" spc="0" normalizeH="0" baseline="0" noProof="0">
              <a:ln>
                <a:noFill/>
              </a:ln>
              <a:solidFill>
                <a:srgbClr val="000091"/>
              </a:solidFill>
              <a:effectLst/>
              <a:uLnTx/>
              <a:uFillTx/>
              <a:latin typeface="Outfi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sng" strike="noStrike" kern="1200" cap="none" spc="0" normalizeH="0" baseline="0" noProof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"/>
                <a:ea typeface="+mn-ea"/>
                <a:cs typeface="+mn-cs"/>
              </a:rPr>
              <a:t>Attention à sélectionner la bonne entité lorsque le contact est rattaché à plusieurs comptes.</a:t>
            </a:r>
            <a:endParaRPr lang="fr-FR" sz="1400" b="0" i="0" u="sng" strike="noStrike" kern="1200" cap="none" spc="0" normalizeH="0" baseline="0" noProof="0">
              <a:ln>
                <a:noFill/>
              </a:ln>
              <a:solidFill>
                <a:srgbClr val="000091"/>
              </a:solidFill>
              <a:effectLst/>
              <a:uLnTx/>
              <a:uFillTx/>
              <a:latin typeface="Outfi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400" u="sng">
              <a:solidFill>
                <a:srgbClr val="000091"/>
              </a:solidFill>
              <a:latin typeface="Outfi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400" b="0" i="0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utfit"/>
            </a:endParaRPr>
          </a:p>
          <a:p>
            <a:pPr marL="227965" marR="0" lvl="0" indent="-22796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fr-FR" sz="1400" b="1" i="0" u="none" strike="noStrike" kern="1200" cap="none" spc="0" normalizeH="0" baseline="0" noProof="0">
                <a:ln>
                  <a:noFill/>
                </a:ln>
                <a:solidFill>
                  <a:srgbClr val="E1000F"/>
                </a:solidFill>
                <a:effectLst/>
                <a:uLnTx/>
                <a:uFillTx/>
                <a:latin typeface="Outfit"/>
                <a:ea typeface="+mn-ea"/>
                <a:cs typeface="+mn-cs"/>
              </a:rPr>
              <a:t>Les adresses invalides:</a:t>
            </a:r>
            <a:endParaRPr lang="fr-FR" sz="1400" b="1" i="0" u="none" strike="noStrike" kern="1200" cap="none" spc="0" normalizeH="0" baseline="0" noProof="0">
              <a:ln>
                <a:noFill/>
              </a:ln>
              <a:solidFill>
                <a:srgbClr val="E1000F"/>
              </a:solidFill>
              <a:effectLst/>
              <a:uLnTx/>
              <a:uFillTx/>
              <a:latin typeface="Outfit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140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utfit"/>
                <a:ea typeface="+mn-ea"/>
                <a:cs typeface="+mn-cs"/>
              </a:rPr>
              <a:t>L’adresse mail  n’existe pas dans </a:t>
            </a: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"/>
                <a:ea typeface="+mn-ea"/>
                <a:cs typeface="+mn-cs"/>
              </a:rPr>
              <a:t>Salesforce </a:t>
            </a:r>
            <a:endParaRPr lang="fr-FR" sz="1400" b="0" i="0" u="none" strike="noStrike" kern="1200" cap="none" spc="0" normalizeH="0" baseline="0" noProof="0">
              <a:ln>
                <a:noFill/>
              </a:ln>
              <a:solidFill>
                <a:srgbClr val="000091"/>
              </a:solidFill>
              <a:effectLst/>
              <a:uLnTx/>
              <a:uFillTx/>
              <a:latin typeface="Outfit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"/>
                <a:ea typeface="+mn-ea"/>
                <a:cs typeface="+mn-cs"/>
              </a:rPr>
              <a:t>ou </a:t>
            </a:r>
            <a:endParaRPr lang="fr-FR" sz="1400" b="0" i="0" u="none" strike="noStrike" kern="1200" cap="none" spc="0" normalizeH="0" baseline="0" noProof="0">
              <a:ln>
                <a:noFill/>
              </a:ln>
              <a:solidFill>
                <a:srgbClr val="000091"/>
              </a:solidFill>
              <a:effectLst/>
              <a:uLnTx/>
              <a:uFillTx/>
              <a:latin typeface="Outfit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sz="1400">
                <a:solidFill>
                  <a:srgbClr val="000091"/>
                </a:solidFill>
                <a:latin typeface="Outfit"/>
              </a:rPr>
              <a:t>L</a:t>
            </a: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"/>
                <a:ea typeface="+mn-ea"/>
                <a:cs typeface="+mn-cs"/>
              </a:rPr>
              <a:t>’adresse mail est liée à un contact qui a quitté son poste</a:t>
            </a:r>
            <a:endParaRPr lang="fr-FR" sz="1400">
              <a:solidFill>
                <a:srgbClr val="000091"/>
              </a:solidFill>
              <a:latin typeface="Outfit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sz="1400">
                <a:solidFill>
                  <a:srgbClr val="000091"/>
                </a:solidFill>
                <a:latin typeface="Outfit"/>
              </a:rPr>
              <a:t>o</a:t>
            </a: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"/>
                <a:ea typeface="+mn-ea"/>
                <a:cs typeface="+mn-cs"/>
              </a:rPr>
              <a:t>u</a:t>
            </a:r>
            <a:endParaRPr lang="fr-FR" sz="1400" b="0" i="0" u="none" strike="noStrike" kern="1200" cap="none" spc="0" normalizeH="0" baseline="0" noProof="0">
              <a:ln>
                <a:noFill/>
              </a:ln>
              <a:solidFill>
                <a:srgbClr val="000091"/>
              </a:solidFill>
              <a:effectLst/>
              <a:uLnTx/>
              <a:uFillTx/>
              <a:latin typeface="Outfit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"/>
                <a:ea typeface="+mn-ea"/>
                <a:cs typeface="+mn-cs"/>
              </a:rPr>
              <a:t> Le contact est rattaché à un compte fermé</a:t>
            </a:r>
            <a:endParaRPr lang="fr-FR" sz="1400" b="0" i="0" u="none" strike="noStrike" kern="1200" cap="none" spc="0" normalizeH="0" baseline="0" noProof="0">
              <a:ln>
                <a:noFill/>
              </a:ln>
              <a:solidFill>
                <a:srgbClr val="000091"/>
              </a:solidFill>
              <a:effectLst/>
              <a:uLnTx/>
              <a:uFillTx/>
              <a:latin typeface="Outfi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utfit"/>
              <a:ea typeface="Times New Roman" panose="02020603050405020304" pitchFamily="18" charset="0"/>
              <a:cs typeface="+mn-cs"/>
            </a:endParaRPr>
          </a:p>
          <a:p>
            <a:pPr>
              <a:defRPr/>
            </a:pPr>
            <a:r>
              <a:rPr lang="fr-FR" sz="1400" b="1">
                <a:solidFill>
                  <a:srgbClr val="000091"/>
                </a:solidFill>
                <a:latin typeface="Outfit"/>
                <a:ea typeface="Times New Roman" panose="02020603050405020304" pitchFamily="18" charset="0"/>
              </a:rPr>
              <a:t>Remarque importante</a:t>
            </a:r>
            <a:r>
              <a:rPr lang="fr-FR" sz="1400">
                <a:solidFill>
                  <a:srgbClr val="000091"/>
                </a:solidFill>
                <a:latin typeface="Outfit"/>
                <a:ea typeface="Times New Roman" panose="02020603050405020304" pitchFamily="18" charset="0"/>
              </a:rPr>
              <a:t>:</a:t>
            </a: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"/>
                <a:ea typeface="Times New Roman" panose="02020603050405020304" pitchFamily="18" charset="0"/>
                <a:cs typeface="+mn-cs"/>
              </a:rPr>
              <a:t> </a:t>
            </a:r>
            <a:r>
              <a:rPr lang="fr-FR" sz="1400">
                <a:solidFill>
                  <a:srgbClr val="000091"/>
                </a:solidFill>
                <a:latin typeface="Outfit"/>
                <a:ea typeface="Times New Roman" panose="02020603050405020304" pitchFamily="18" charset="0"/>
              </a:rPr>
              <a:t>Dans </a:t>
            </a: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"/>
                <a:ea typeface="Times New Roman" panose="02020603050405020304" pitchFamily="18" charset="0"/>
                <a:cs typeface="+mn-cs"/>
              </a:rPr>
              <a:t>ce cas, les contacts doivent</a:t>
            </a:r>
            <a:r>
              <a:rPr kumimoji="0" lang="fr-FR" sz="1400" b="1" i="0" u="none" strike="noStrike" kern="1200" cap="none" spc="0" normalizeH="0" baseline="0" noProof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"/>
                <a:ea typeface="Times New Roman" panose="02020603050405020304" pitchFamily="18" charset="0"/>
                <a:cs typeface="+mn-cs"/>
              </a:rPr>
              <a:t> </a:t>
            </a:r>
            <a:r>
              <a:rPr lang="fr-FR" sz="1400" b="1">
                <a:solidFill>
                  <a:srgbClr val="000091"/>
                </a:solidFill>
                <a:latin typeface="Outfit"/>
                <a:ea typeface="Times New Roman" panose="02020603050405020304" pitchFamily="18" charset="0"/>
              </a:rPr>
              <a:t>être copiés et notifiés sur le fichier Excel</a:t>
            </a:r>
            <a:r>
              <a:rPr lang="fr-FR" sz="1400">
                <a:solidFill>
                  <a:srgbClr val="000091"/>
                </a:solidFill>
                <a:latin typeface="Outfit"/>
                <a:ea typeface="Times New Roman" panose="02020603050405020304" pitchFamily="18" charset="0"/>
              </a:rPr>
              <a:t> avant de cliquer sur suivant ensuite ils doivent </a:t>
            </a:r>
            <a:r>
              <a:rPr kumimoji="0" lang="fr-FR" sz="1400" b="1" i="0" u="none" strike="noStrike" kern="1200" cap="none" spc="0" normalizeH="0" baseline="0" noProof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"/>
                <a:ea typeface="Times New Roman" panose="02020603050405020304" pitchFamily="18" charset="0"/>
                <a:cs typeface="+mn-cs"/>
              </a:rPr>
              <a:t>être créés manuellement dans Salesforce, </a:t>
            </a: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"/>
                <a:ea typeface="Times New Roman" panose="02020603050405020304" pitchFamily="18" charset="0"/>
                <a:cs typeface="+mn-cs"/>
              </a:rPr>
              <a:t>avant d’être</a:t>
            </a:r>
            <a:r>
              <a:rPr kumimoji="0" lang="fr-FR" sz="1400" b="1" i="0" u="none" strike="noStrike" kern="1200" cap="none" spc="0" normalizeH="0" baseline="0" noProof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fr-FR" sz="1400" b="1" i="0" u="sng" strike="noStrike" kern="1200" cap="none" spc="0" normalizeH="0" baseline="0" noProof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"/>
                <a:ea typeface="Times New Roman" panose="02020603050405020304" pitchFamily="18" charset="0"/>
                <a:cs typeface="+mn-cs"/>
              </a:rPr>
              <a:t>réimportés</a:t>
            </a:r>
            <a:r>
              <a:rPr kumimoji="0" lang="fr-FR" sz="1400" b="1" i="0" u="none" strike="noStrike" kern="1200" cap="none" spc="0" normalizeH="0" baseline="0" noProof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"/>
                <a:ea typeface="Times New Roman" panose="02020603050405020304" pitchFamily="18" charset="0"/>
                <a:cs typeface="+mn-cs"/>
              </a:rPr>
              <a:t>via la même procédure.</a:t>
            </a:r>
            <a:endParaRPr lang="fr-FR" sz="1400" b="0" i="0" u="none" strike="noStrike" kern="1200" cap="none" spc="0" normalizeH="0" baseline="0" noProof="0">
              <a:ln>
                <a:noFill/>
              </a:ln>
              <a:solidFill>
                <a:srgbClr val="000091"/>
              </a:solidFill>
              <a:effectLst/>
              <a:uLnTx/>
              <a:uFillTx/>
              <a:latin typeface="Outfit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utfit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utfit"/>
              <a:ea typeface="Times New Roman" panose="02020603050405020304" pitchFamily="18" charset="0"/>
              <a:cs typeface="+mn-cs"/>
              <a:hlinkClick r:id="rId5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utfit"/>
                <a:ea typeface="Times New Roman" panose="02020603050405020304" pitchFamily="18" charset="0"/>
                <a:cs typeface="+mn-cs"/>
                <a:hlinkClick r:id="rId5"/>
              </a:rPr>
              <a:t>Formation OneTeam : création de comptes clients et de contacts </a:t>
            </a:r>
            <a:endParaRPr kumimoji="0" lang="fr-F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utfit"/>
              <a:ea typeface="Times New Roman" panose="02020603050405020304" pitchFamily="18" charset="0"/>
              <a:cs typeface="+mn-cs"/>
            </a:endParaRPr>
          </a:p>
          <a:p>
            <a:pPr marL="227965" marR="0" lvl="0" indent="-22796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lang="fr-FR" sz="1400" b="0" i="0" u="none" strike="noStrike" kern="1200" cap="none" spc="0" normalizeH="0" baseline="0" noProof="0">
              <a:ln>
                <a:noFill/>
              </a:ln>
              <a:solidFill>
                <a:srgbClr val="000091"/>
              </a:solidFill>
              <a:effectLst/>
              <a:uLnTx/>
              <a:uFillTx/>
              <a:latin typeface="Outfi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fr-FR" sz="105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Outfit"/>
              </a:rPr>
            </a:br>
            <a:endParaRPr kumimoji="0" lang="fr-FR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utfit"/>
              <a:ea typeface="+mn-ea"/>
              <a:cs typeface="+mn-cs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2383700C-CECC-21E4-D047-E30C18C96082}"/>
              </a:ext>
            </a:extLst>
          </p:cNvPr>
          <p:cNvSpPr txBox="1"/>
          <p:nvPr/>
        </p:nvSpPr>
        <p:spPr>
          <a:xfrm>
            <a:off x="6569798" y="5489208"/>
            <a:ext cx="5863868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b="1" i="0" u="none" strike="noStrike" kern="1200" cap="none" spc="0" normalizeH="0" baseline="0" noProof="0">
                <a:ln>
                  <a:noFill/>
                </a:ln>
                <a:solidFill>
                  <a:srgbClr val="E1000F"/>
                </a:solidFill>
                <a:effectLst/>
                <a:uLnTx/>
                <a:uFillTx/>
                <a:latin typeface="Outfit"/>
                <a:ea typeface="Times New Roman" panose="02020603050405020304" pitchFamily="18" charset="0"/>
                <a:cs typeface="+mn-cs"/>
              </a:rPr>
              <a:t> Attention</a:t>
            </a:r>
            <a:r>
              <a:rPr lang="fr-FR" b="1">
                <a:solidFill>
                  <a:srgbClr val="E1000F"/>
                </a:solidFill>
                <a:latin typeface="Outfit"/>
                <a:ea typeface="Times New Roman" panose="02020603050405020304" pitchFamily="18" charset="0"/>
              </a:rPr>
              <a:t>!</a:t>
            </a:r>
            <a:endParaRPr kumimoji="0" lang="fr-FR" b="1" i="0" u="none" strike="noStrike" kern="1200" cap="none" spc="0" normalizeH="0" baseline="0" noProof="0">
              <a:ln>
                <a:noFill/>
              </a:ln>
              <a:solidFill>
                <a:srgbClr val="E1000F"/>
              </a:solidFill>
              <a:effectLst/>
              <a:uLnTx/>
              <a:uFillTx/>
              <a:latin typeface="Outfit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i="0" u="none" strike="noStrike" kern="1200" cap="none" spc="0" normalizeH="0" baseline="0" noProof="0">
                <a:ln>
                  <a:noFill/>
                </a:ln>
                <a:solidFill>
                  <a:srgbClr val="E1000F"/>
                </a:solidFill>
                <a:effectLst/>
                <a:uLnTx/>
                <a:uFillTx/>
                <a:latin typeface="Outfit"/>
                <a:ea typeface="Times New Roman" panose="02020603050405020304" pitchFamily="18" charset="0"/>
                <a:cs typeface="+mn-cs"/>
              </a:rPr>
              <a:t>Avant de cliquer sur suivant: TOUJOURS noter sur Excel l</a:t>
            </a: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solidFill>
                  <a:srgbClr val="E1000F"/>
                </a:solidFill>
                <a:effectLst/>
                <a:uLnTx/>
                <a:uFillTx/>
                <a:latin typeface="Outfit"/>
                <a:ea typeface="Times New Roman" panose="02020603050405020304" pitchFamily="18" charset="0"/>
                <a:cs typeface="+mn-cs"/>
              </a:rPr>
              <a:t>es adresses non valides pour identifier les contacts à créer dans la base </a:t>
            </a:r>
            <a:endParaRPr kumimoji="0" lang="fr-F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utfi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93178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F724DB-0377-B89C-9387-C2C2D46C35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Import des bénéficiaires sur un évènement gratuit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EA8E1ED-8DC1-D968-CCED-19AE40EBAEC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>
                <a:solidFill>
                  <a:schemeClr val="accent3"/>
                </a:solidFill>
              </a:rPr>
              <a:t>Ajouter le livrable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2472D54-189A-E0EB-F3BA-3777661D3F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CD16ED-9AA8-4003-ACD3-424D078486A0}" type="slidenum">
              <a:rPr kumimoji="0" lang="fr-FR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fr-FR" sz="800" b="0" i="0" u="none" strike="noStrike" kern="1200" cap="none" spc="0" normalizeH="0" baseline="0" noProof="0">
              <a:ln>
                <a:noFill/>
              </a:ln>
              <a:solidFill>
                <a:srgbClr val="000091"/>
              </a:solidFill>
              <a:effectLst/>
              <a:uLnTx/>
              <a:uFillTx/>
              <a:latin typeface="Outfit"/>
              <a:ea typeface="+mn-ea"/>
              <a:cs typeface="+mn-cs"/>
            </a:endParaRP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1DA958B-61A7-C912-C50B-FDD1D065F8BF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>
                <a:solidFill>
                  <a:srgbClr val="000091"/>
                </a:solidFill>
                <a:latin typeface="Outfit"/>
              </a:rPr>
              <a:t>Mars</a:t>
            </a:r>
            <a:r>
              <a:rPr kumimoji="0" lang="fr-FR" sz="800" b="0" i="0" u="none" strike="noStrike" kern="1200" cap="none" spc="0" normalizeH="0" baseline="0" noProof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"/>
                <a:ea typeface="+mn-ea"/>
                <a:cs typeface="+mn-cs"/>
              </a:rPr>
              <a:t> — 2025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C924DE2-D804-BE27-2C8A-DC9AC956B0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5151" y="4257598"/>
            <a:ext cx="4929474" cy="1918498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DE4883AB-23DD-F13D-C981-741145B43C80}"/>
              </a:ext>
            </a:extLst>
          </p:cNvPr>
          <p:cNvSpPr txBox="1">
            <a:spLocks/>
          </p:cNvSpPr>
          <p:nvPr/>
        </p:nvSpPr>
        <p:spPr>
          <a:xfrm>
            <a:off x="2453685" y="208117"/>
            <a:ext cx="9095316" cy="958851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t" anchorCtr="0">
            <a:noAutofit/>
          </a:bodyPr>
          <a:lstStyle>
            <a:lvl1pPr marL="0"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fr-FR" sz="2300" b="0" kern="1200" cap="all" spc="0" baseline="0" noProof="0" dirty="0">
                <a:ln w="12700"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3067" b="1" i="0" u="none" strike="noStrike" kern="1200" cap="all" spc="0" normalizeH="0" baseline="0" noProof="0">
              <a:ln w="12700">
                <a:noFill/>
              </a:ln>
              <a:solidFill>
                <a:srgbClr val="000000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7D083EE9-83E1-B337-EFA8-6260BB2160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7832" y="897055"/>
            <a:ext cx="5424111" cy="3630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84C5C7F6-4F38-301B-204B-DB8B10ADC507}"/>
              </a:ext>
            </a:extLst>
          </p:cNvPr>
          <p:cNvSpPr txBox="1"/>
          <p:nvPr/>
        </p:nvSpPr>
        <p:spPr>
          <a:xfrm>
            <a:off x="587375" y="1973619"/>
            <a:ext cx="4590800" cy="19389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"/>
                <a:ea typeface="+mn-ea"/>
                <a:cs typeface="+mn-cs"/>
              </a:rPr>
              <a:t>Il vous sera ensuite demander de déposer </a:t>
            </a:r>
            <a:r>
              <a:rPr kumimoji="0" lang="fr-FR" sz="1600" b="1" i="0" u="none" strike="noStrike" kern="1200" cap="none" spc="0" normalizeH="0" baseline="0" noProof="0">
                <a:ln>
                  <a:noFill/>
                </a:ln>
                <a:solidFill>
                  <a:srgbClr val="E1000F"/>
                </a:solidFill>
                <a:effectLst/>
                <a:uLnTx/>
                <a:uFillTx/>
                <a:latin typeface="Outfit"/>
                <a:ea typeface="+mn-ea"/>
                <a:cs typeface="+mn-cs"/>
              </a:rPr>
              <a:t>un livrable.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1" i="0" u="none" strike="noStrike" kern="1200" cap="none" spc="0" normalizeH="0" baseline="0" noProof="0">
              <a:ln>
                <a:noFill/>
              </a:ln>
              <a:solidFill>
                <a:srgbClr val="E1000F"/>
              </a:solidFill>
              <a:effectLst/>
              <a:uLnTx/>
              <a:uFillTx/>
              <a:latin typeface="Outfi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b="1">
                <a:solidFill>
                  <a:srgbClr val="000091"/>
                </a:solidFill>
                <a:latin typeface="Outfit"/>
              </a:rPr>
              <a:t>Insérer le planning de RDV provisoire transmis par le pilote.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1" i="0" u="none" strike="noStrike" kern="1200" cap="none" spc="0" normalizeH="0" baseline="0" noProof="0">
              <a:ln>
                <a:noFill/>
              </a:ln>
              <a:solidFill>
                <a:srgbClr val="000091"/>
              </a:solidFill>
              <a:effectLst/>
              <a:highlight>
                <a:srgbClr val="FFFF00"/>
              </a:highlight>
              <a:uLnTx/>
              <a:uFillTx/>
              <a:latin typeface="Outfi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utfit"/>
                <a:ea typeface="+mn-ea"/>
                <a:cs typeface="+mn-cs"/>
              </a:rPr>
            </a:b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srgbClr val="000091"/>
              </a:solidFill>
              <a:effectLst/>
              <a:uLnTx/>
              <a:uFillTx/>
              <a:latin typeface="Outfit"/>
              <a:ea typeface="+mn-ea"/>
              <a:cs typeface="+mn-cs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0E64BA6E-27AA-5C38-A6CF-34EDD5A4F300}"/>
              </a:ext>
            </a:extLst>
          </p:cNvPr>
          <p:cNvSpPr txBox="1"/>
          <p:nvPr/>
        </p:nvSpPr>
        <p:spPr>
          <a:xfrm>
            <a:off x="397733" y="3805119"/>
            <a:ext cx="5860360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"/>
                <a:ea typeface="+mn-ea"/>
                <a:cs typeface="+mn-cs"/>
              </a:rPr>
              <a:t>Une fois cette étape passée, vous n'aurez plus qu'à cliquer sur "Terminé" et un message apparaitra en précisant </a:t>
            </a:r>
            <a:r>
              <a:rPr kumimoji="0" lang="fr-FR" sz="1600" b="1" i="0" u="none" strike="noStrike" kern="1200" cap="none" spc="0" normalizeH="0" baseline="0" noProof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"/>
                <a:ea typeface="+mn-ea"/>
                <a:cs typeface="+mn-cs"/>
              </a:rPr>
              <a:t>"Une commande gratuite a bien été créée pour les X contacts ajoutés"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Outfit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utfit"/>
                <a:ea typeface="+mn-ea"/>
                <a:cs typeface="+mn-cs"/>
              </a:rPr>
            </a:b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utfi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03894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89D8BB43-F042-FA2B-B3EF-CE50B3484E24}"/>
              </a:ext>
            </a:extLst>
          </p:cNvPr>
          <p:cNvSpPr txBox="1"/>
          <p:nvPr/>
        </p:nvSpPr>
        <p:spPr>
          <a:xfrm>
            <a:off x="1702291" y="1308465"/>
            <a:ext cx="9804765" cy="349326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40" tIns="45720" rIns="91440" bIns="45720" anchor="t">
            <a:spAutoFit/>
          </a:bodyPr>
          <a:lstStyle/>
          <a:p>
            <a:endParaRPr lang="fr-FR" sz="2400" dirty="0">
              <a:ea typeface="Times New Roman" panose="02020603050405020304" pitchFamily="18" charset="0"/>
            </a:endParaRPr>
          </a:p>
          <a:p>
            <a:endParaRPr lang="fr-FR" dirty="0">
              <a:ea typeface="Times New Roman" panose="02020603050405020304" pitchFamily="18" charset="0"/>
            </a:endParaRPr>
          </a:p>
          <a:p>
            <a:r>
              <a:rPr lang="fr-FR" dirty="0">
                <a:solidFill>
                  <a:schemeClr val="accent1"/>
                </a:solidFill>
                <a:ea typeface="Times New Roman" panose="02020603050405020304" pitchFamily="18" charset="0"/>
              </a:rPr>
              <a:t>L’ajout par le service client des bénéficiaires génère automatiquement une commande gratuite clôturée et déjà mise en paiement.</a:t>
            </a:r>
          </a:p>
          <a:p>
            <a:endParaRPr lang="fr-FR" dirty="0">
              <a:solidFill>
                <a:schemeClr val="accent1"/>
              </a:solidFill>
              <a:ea typeface="Times New Roman" panose="02020603050405020304" pitchFamily="18" charset="0"/>
            </a:endParaRPr>
          </a:p>
          <a:p>
            <a:endParaRPr lang="fr-FR" sz="1100" dirty="0">
              <a:solidFill>
                <a:schemeClr val="accent1"/>
              </a:solidFill>
              <a:ea typeface="Times New Roman" panose="02020603050405020304" pitchFamily="18" charset="0"/>
            </a:endParaRPr>
          </a:p>
          <a:p>
            <a:r>
              <a:rPr lang="fr-FR" dirty="0">
                <a:solidFill>
                  <a:schemeClr val="accent1"/>
                </a:solidFill>
                <a:ea typeface="Times New Roman" panose="02020603050405020304" pitchFamily="18" charset="0"/>
              </a:rPr>
              <a:t>Les bénéficiaires remontent automatiquement dans la fiche de l’évènement</a:t>
            </a:r>
          </a:p>
          <a:p>
            <a:endParaRPr lang="fr-FR" dirty="0">
              <a:solidFill>
                <a:schemeClr val="accent1"/>
              </a:solidFill>
              <a:ea typeface="Times New Roman" panose="02020603050405020304" pitchFamily="18" charset="0"/>
            </a:endParaRPr>
          </a:p>
          <a:p>
            <a:endParaRPr lang="fr-FR" dirty="0">
              <a:solidFill>
                <a:schemeClr val="accent1"/>
              </a:solidFill>
              <a:ea typeface="Times New Roman" panose="02020603050405020304" pitchFamily="18" charset="0"/>
            </a:endParaRPr>
          </a:p>
          <a:p>
            <a:endParaRPr lang="fr-FR" dirty="0">
              <a:solidFill>
                <a:schemeClr val="accent1"/>
              </a:solidFill>
              <a:highlight>
                <a:srgbClr val="FFFF00"/>
              </a:highlight>
              <a:ea typeface="Times New Roman" panose="02020603050405020304" pitchFamily="18" charset="0"/>
            </a:endParaRPr>
          </a:p>
          <a:p>
            <a:r>
              <a:rPr lang="fr-FR" dirty="0">
                <a:solidFill>
                  <a:schemeClr val="accent1"/>
                </a:solidFill>
              </a:rPr>
              <a:t>Les </a:t>
            </a:r>
            <a:r>
              <a:rPr lang="fr-FR" dirty="0">
                <a:solidFill>
                  <a:schemeClr val="accent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questionnaires d’évaluation </a:t>
            </a:r>
            <a:r>
              <a:rPr lang="fr-FR" dirty="0">
                <a:solidFill>
                  <a:schemeClr val="accent1"/>
                </a:solidFill>
              </a:rPr>
              <a:t>seront envoyés selon le process classique.</a:t>
            </a:r>
            <a:endParaRPr lang="fr-FR" dirty="0">
              <a:solidFill>
                <a:schemeClr val="accent1"/>
              </a:solidFill>
              <a:highlight>
                <a:srgbClr val="FFFF00"/>
              </a:highlight>
              <a:ea typeface="Times New Roman" panose="02020603050405020304" pitchFamily="18" charset="0"/>
            </a:endParaRPr>
          </a:p>
          <a:p>
            <a:endParaRPr lang="fr-FR" sz="2400" dirty="0">
              <a:ea typeface="Times New Roman" panose="02020603050405020304" pitchFamily="18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5B322B11-6ACC-47D6-3FFD-D6014AE54B4E}"/>
              </a:ext>
            </a:extLst>
          </p:cNvPr>
          <p:cNvSpPr txBox="1"/>
          <p:nvPr/>
        </p:nvSpPr>
        <p:spPr>
          <a:xfrm>
            <a:off x="1024835" y="1972505"/>
            <a:ext cx="570249" cy="533544"/>
          </a:xfrm>
          <a:prstGeom prst="rect">
            <a:avLst/>
          </a:prstGeom>
          <a:solidFill>
            <a:srgbClr val="E30011"/>
          </a:solidFill>
        </p:spPr>
        <p:txBody>
          <a:bodyPr wrap="square" lIns="121920" tIns="60960" rIns="121920" bIns="60960" rtlCol="0" anchor="t">
            <a:spAutoFit/>
          </a:bodyPr>
          <a:lstStyle/>
          <a:p>
            <a:pPr algn="ctr" defTabSz="914377">
              <a:defRPr/>
            </a:pPr>
            <a:r>
              <a:rPr lang="fr-FR" sz="2667" b="1">
                <a:solidFill>
                  <a:prstClr val="white"/>
                </a:solidFill>
                <a:latin typeface="Arial Black" panose="020B0A04020102020204" pitchFamily="34" charset="0"/>
              </a:rPr>
              <a:t>1</a:t>
            </a:r>
            <a:endParaRPr lang="fr-FR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E4B24CF-0AF7-D0B0-CD94-782829A75DCB}"/>
              </a:ext>
            </a:extLst>
          </p:cNvPr>
          <p:cNvSpPr txBox="1"/>
          <p:nvPr/>
        </p:nvSpPr>
        <p:spPr>
          <a:xfrm>
            <a:off x="1024836" y="2975913"/>
            <a:ext cx="570249" cy="533544"/>
          </a:xfrm>
          <a:prstGeom prst="rect">
            <a:avLst/>
          </a:prstGeom>
          <a:solidFill>
            <a:srgbClr val="E30011"/>
          </a:solidFill>
        </p:spPr>
        <p:txBody>
          <a:bodyPr wrap="square" lIns="121920" tIns="60960" rIns="121920" bIns="60960" rtlCol="0" anchor="t">
            <a:spAutoFit/>
          </a:bodyPr>
          <a:lstStyle/>
          <a:p>
            <a:pPr algn="ctr" defTabSz="914377">
              <a:defRPr/>
            </a:pPr>
            <a:r>
              <a:rPr lang="fr-FR" sz="2667" b="1">
                <a:solidFill>
                  <a:prstClr val="white"/>
                </a:solidFill>
                <a:latin typeface="Arial Black" panose="020B0A04020102020204" pitchFamily="34" charset="0"/>
              </a:rPr>
              <a:t>2</a:t>
            </a:r>
            <a:endParaRPr lang="fr-FR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35ACFBB-5B13-A367-23E2-E76432EB974F}"/>
              </a:ext>
            </a:extLst>
          </p:cNvPr>
          <p:cNvSpPr txBox="1"/>
          <p:nvPr/>
        </p:nvSpPr>
        <p:spPr>
          <a:xfrm>
            <a:off x="1024835" y="3979321"/>
            <a:ext cx="570249" cy="533544"/>
          </a:xfrm>
          <a:prstGeom prst="rect">
            <a:avLst/>
          </a:prstGeom>
          <a:solidFill>
            <a:srgbClr val="E30011"/>
          </a:solidFill>
        </p:spPr>
        <p:txBody>
          <a:bodyPr wrap="square" lIns="121920" tIns="60960" rIns="121920" bIns="60960" rtlCol="0" anchor="t">
            <a:spAutoFit/>
          </a:bodyPr>
          <a:lstStyle/>
          <a:p>
            <a:pPr algn="ctr" defTabSz="914377">
              <a:defRPr/>
            </a:pPr>
            <a:r>
              <a:rPr lang="fr-FR" sz="2667" b="1">
                <a:solidFill>
                  <a:prstClr val="white"/>
                </a:solidFill>
                <a:latin typeface="Arial Black" panose="020B0A04020102020204" pitchFamily="34" charset="0"/>
              </a:rPr>
              <a:t>3</a:t>
            </a:r>
            <a:endParaRPr lang="fr-FR">
              <a:solidFill>
                <a:prstClr val="white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9241928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4295D11-24EF-B4D4-9303-1DECED7C3C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/>
            <a:r>
              <a:rPr lang="fr-FR">
                <a:latin typeface="Outfit "/>
              </a:rPr>
              <a:t>Business France - Direction Export – Mode opératoire Export Commence En France  gratuits dans Salesforce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32EC145-1F1C-728A-E0DE-C1DB4F0C2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D16ED-9AA8-4003-ACD3-424D078486A0}" type="slidenum">
              <a:rPr lang="fr-FR" smtClean="0"/>
              <a:pPr/>
              <a:t>18</a:t>
            </a:fld>
            <a:endParaRPr lang="fr-FR"/>
          </a:p>
        </p:txBody>
      </p:sp>
      <p:sp>
        <p:nvSpPr>
          <p:cNvPr id="7" name="Espace réservé du texte 1">
            <a:extLst>
              <a:ext uri="{FF2B5EF4-FFF2-40B4-BE49-F238E27FC236}">
                <a16:creationId xmlns:a16="http://schemas.microsoft.com/office/drawing/2014/main" id="{D2DDF4FC-48F7-3D12-06B2-2CD562182D5D}"/>
              </a:ext>
            </a:extLst>
          </p:cNvPr>
          <p:cNvSpPr txBox="1">
            <a:spLocks/>
          </p:cNvSpPr>
          <p:nvPr/>
        </p:nvSpPr>
        <p:spPr>
          <a:xfrm>
            <a:off x="1560441" y="1782235"/>
            <a:ext cx="3960000" cy="36163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231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03</a:t>
            </a:r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3C7C1846-72C0-6A52-80E8-A3E68891AC7D}"/>
              </a:ext>
            </a:extLst>
          </p:cNvPr>
          <p:cNvSpPr txBox="1">
            <a:spLocks/>
          </p:cNvSpPr>
          <p:nvPr/>
        </p:nvSpPr>
        <p:spPr>
          <a:xfrm>
            <a:off x="6528163" y="3128757"/>
            <a:ext cx="4716462" cy="9233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3000" kern="1200">
                <a:solidFill>
                  <a:schemeClr val="bg1"/>
                </a:solidFill>
                <a:latin typeface="Outfit Medium" pitchFamily="2" charset="0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Collaborateurs en BBF</a:t>
            </a:r>
          </a:p>
          <a:p>
            <a:r>
              <a:rPr lang="fr-FR"/>
              <a:t>Réseau international</a:t>
            </a:r>
          </a:p>
        </p:txBody>
      </p:sp>
      <p:sp>
        <p:nvSpPr>
          <p:cNvPr id="10" name="Espace réservé de la date 5">
            <a:extLst>
              <a:ext uri="{FF2B5EF4-FFF2-40B4-BE49-F238E27FC236}">
                <a16:creationId xmlns:a16="http://schemas.microsoft.com/office/drawing/2014/main" id="{167D3798-A679-85D7-0272-B42F46DA0CE8}"/>
              </a:ext>
            </a:extLst>
          </p:cNvPr>
          <p:cNvSpPr txBox="1">
            <a:spLocks/>
          </p:cNvSpPr>
          <p:nvPr/>
        </p:nvSpPr>
        <p:spPr>
          <a:xfrm>
            <a:off x="7563388" y="6605115"/>
            <a:ext cx="488915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defPPr>
              <a:defRPr lang="fr-FR"/>
            </a:defPPr>
            <a:lvl1pPr marL="0" algn="ctr" defTabSz="914400" rtl="0" eaLnBrk="1" latinLnBrk="0" hangingPunct="1"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Mars 2025</a:t>
            </a:r>
          </a:p>
        </p:txBody>
      </p:sp>
    </p:spTree>
    <p:extLst>
      <p:ext uri="{BB962C8B-B14F-4D97-AF65-F5344CB8AC3E}">
        <p14:creationId xmlns:p14="http://schemas.microsoft.com/office/powerpoint/2010/main" val="20990887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EB0E8B-8117-03AE-3119-1F2FAD33B8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10C4925-B0CD-63B4-AEBA-9CD393329D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5" y="485341"/>
            <a:ext cx="11016000" cy="307777"/>
          </a:xfrm>
        </p:spPr>
        <p:txBody>
          <a:bodyPr/>
          <a:lstStyle/>
          <a:p>
            <a:r>
              <a:rPr lang="fr-FR"/>
              <a:t>COLLABORATEURS BBF : INSERTION DES MISES EN RELATION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4F9BD73-E159-3C3C-E719-437514DE5C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7375" y="829969"/>
            <a:ext cx="11016000" cy="246221"/>
          </a:xfrm>
        </p:spPr>
        <p:txBody>
          <a:bodyPr/>
          <a:lstStyle/>
          <a:p>
            <a:r>
              <a:rPr lang="fr-FR">
                <a:solidFill>
                  <a:srgbClr val="00B0F0"/>
                </a:solidFill>
              </a:rPr>
              <a:t>Insertion des RDV dans la Salesforce </a:t>
            </a:r>
            <a:endParaRPr lang="fr-FR">
              <a:solidFill>
                <a:srgbClr val="00B0F0"/>
              </a:solidFill>
              <a:highlight>
                <a:srgbClr val="FFFF00"/>
              </a:highlight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13DAE16-6EC7-7D92-DB8E-7B4DF715FC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D16ED-9AA8-4003-ACD3-424D078486A0}" type="slidenum">
              <a:rPr lang="fr-FR" smtClean="0"/>
              <a:pPr/>
              <a:t>19</a:t>
            </a:fld>
            <a:endParaRPr lang="fr-FR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D0B24BD-34C5-7B8A-A0CB-32E6A1774A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74639" y="6559772"/>
            <a:ext cx="900000" cy="185219"/>
          </a:xfrm>
        </p:spPr>
        <p:txBody>
          <a:bodyPr/>
          <a:lstStyle/>
          <a:p>
            <a:r>
              <a:rPr lang="fr-FR"/>
              <a:t>Mars — 2025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296BAEB-ABA5-1554-9504-EA3ED62A6656}"/>
              </a:ext>
            </a:extLst>
          </p:cNvPr>
          <p:cNvSpPr txBox="1"/>
          <p:nvPr/>
        </p:nvSpPr>
        <p:spPr>
          <a:xfrm>
            <a:off x="587375" y="1693985"/>
            <a:ext cx="9874167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fr-FR" sz="1600">
                <a:solidFill>
                  <a:srgbClr val="FF0000"/>
                </a:solidFill>
              </a:rPr>
              <a:t>1  -</a:t>
            </a:r>
            <a:r>
              <a:rPr lang="fr-FR" sz="1200">
                <a:solidFill>
                  <a:srgbClr val="FF0000"/>
                </a:solidFill>
              </a:rPr>
              <a:t>Vérifier que le compte étranger et son contact existent dans Salesforce ou le/s créer le cas échéant</a:t>
            </a:r>
            <a:endParaRPr lang="fr-FR" sz="1600">
              <a:solidFill>
                <a:srgbClr val="FF0000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FEC674A-0DFA-9742-C129-9619A9D4FA03}"/>
              </a:ext>
            </a:extLst>
          </p:cNvPr>
          <p:cNvSpPr/>
          <p:nvPr/>
        </p:nvSpPr>
        <p:spPr>
          <a:xfrm>
            <a:off x="487972" y="1633685"/>
            <a:ext cx="7145728" cy="370225"/>
          </a:xfrm>
          <a:prstGeom prst="rect">
            <a:avLst/>
          </a:prstGeom>
          <a:noFill/>
          <a:ln>
            <a:solidFill>
              <a:srgbClr val="E1000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A1DAE803-68C3-775B-E5F2-B6B42F67E33A}"/>
              </a:ext>
            </a:extLst>
          </p:cNvPr>
          <p:cNvSpPr txBox="1"/>
          <p:nvPr/>
        </p:nvSpPr>
        <p:spPr>
          <a:xfrm>
            <a:off x="909212" y="5568630"/>
            <a:ext cx="720737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endParaRPr lang="fr-FR" sz="1200">
              <a:solidFill>
                <a:srgbClr val="000091"/>
              </a:solidFill>
            </a:endParaRPr>
          </a:p>
          <a:p>
            <a:r>
              <a:rPr lang="fr-FR" sz="1200">
                <a:solidFill>
                  <a:srgbClr val="000091"/>
                </a:solidFill>
              </a:rPr>
              <a:t>Le libellé de l’évènement est visible dans le nom de l’article </a:t>
            </a:r>
          </a:p>
          <a:p>
            <a:pPr algn="l"/>
            <a:endParaRPr lang="fr-FR" sz="1200">
              <a:solidFill>
                <a:srgbClr val="000091"/>
              </a:solidFill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1A3B4689-9117-3C4A-1B79-6C106383A8F7}"/>
              </a:ext>
            </a:extLst>
          </p:cNvPr>
          <p:cNvSpPr txBox="1"/>
          <p:nvPr/>
        </p:nvSpPr>
        <p:spPr>
          <a:xfrm>
            <a:off x="391095" y="1326083"/>
            <a:ext cx="11209461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1400">
                <a:solidFill>
                  <a:srgbClr val="000091"/>
                </a:solidFill>
              </a:rPr>
              <a:t>Une fois les bénéficiaires saisis par le service client et le planning de RDV consolidé, les collaborateurs en BBF renseignent les mises en relation </a:t>
            </a:r>
            <a:r>
              <a:rPr lang="fr-FR" sz="1200">
                <a:solidFill>
                  <a:srgbClr val="000091"/>
                </a:solidFill>
              </a:rPr>
              <a:t>:</a:t>
            </a:r>
          </a:p>
          <a:p>
            <a:pPr algn="l"/>
            <a:endParaRPr lang="fr-FR" sz="1200">
              <a:solidFill>
                <a:srgbClr val="000091"/>
              </a:solidFill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535068A1-A43A-E18E-76CE-A569DB0450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25" y="3497775"/>
            <a:ext cx="12192000" cy="3083706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93CEE3CC-D5EF-20E1-9C09-3CAE841BB576}"/>
              </a:ext>
            </a:extLst>
          </p:cNvPr>
          <p:cNvSpPr txBox="1"/>
          <p:nvPr/>
        </p:nvSpPr>
        <p:spPr>
          <a:xfrm>
            <a:off x="487971" y="2112952"/>
            <a:ext cx="9410451" cy="1661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b="1">
                <a:solidFill>
                  <a:srgbClr val="000091"/>
                </a:solidFill>
              </a:rPr>
              <a:t>2</a:t>
            </a:r>
            <a:r>
              <a:rPr lang="fr-FR" sz="1200">
                <a:solidFill>
                  <a:srgbClr val="000091"/>
                </a:solidFill>
              </a:rPr>
              <a:t> – Ouvrir le rapport : </a:t>
            </a:r>
            <a:r>
              <a:rPr lang="fr-FR" sz="1200" b="1" i="0">
                <a:solidFill>
                  <a:srgbClr val="000000"/>
                </a:solidFill>
                <a:effectLst/>
                <a:hlinkClick r:id="rId3"/>
              </a:rPr>
              <a:t>Articles commandés ECEF pour MER</a:t>
            </a:r>
            <a:endParaRPr lang="fr-FR" sz="1200" b="1" i="0">
              <a:solidFill>
                <a:srgbClr val="000000"/>
              </a:solidFill>
              <a:effectLst/>
            </a:endParaRPr>
          </a:p>
          <a:p>
            <a:endParaRPr lang="fr-FR" sz="1200">
              <a:solidFill>
                <a:srgbClr val="000091"/>
              </a:solidFill>
            </a:endParaRPr>
          </a:p>
          <a:p>
            <a:r>
              <a:rPr lang="fr-FR" sz="1200" b="1">
                <a:solidFill>
                  <a:srgbClr val="000091"/>
                </a:solidFill>
              </a:rPr>
              <a:t>3 -</a:t>
            </a:r>
            <a:r>
              <a:rPr lang="fr-FR" sz="1200">
                <a:solidFill>
                  <a:srgbClr val="000091"/>
                </a:solidFill>
              </a:rPr>
              <a:t> Filtrer le rapport par l’ « Article : Nom de l’article » en insérant le nom de l’évènement ou de l’article commandé.</a:t>
            </a:r>
          </a:p>
          <a:p>
            <a:endParaRPr lang="fr-FR" sz="1200">
              <a:solidFill>
                <a:srgbClr val="000091"/>
              </a:solidFill>
            </a:endParaRPr>
          </a:p>
          <a:p>
            <a:r>
              <a:rPr lang="fr-FR" sz="1200" b="1">
                <a:solidFill>
                  <a:srgbClr val="000091"/>
                </a:solidFill>
              </a:rPr>
              <a:t>4 -  </a:t>
            </a:r>
            <a:r>
              <a:rPr lang="fr-FR" sz="1200">
                <a:solidFill>
                  <a:srgbClr val="000091"/>
                </a:solidFill>
              </a:rPr>
              <a:t>Vérifier que le « Nom de l’article » correspond bien à l’évènement sur lequel vous travaillez.</a:t>
            </a:r>
          </a:p>
          <a:p>
            <a:endParaRPr lang="fr-FR" sz="1200">
              <a:solidFill>
                <a:srgbClr val="000091"/>
              </a:solidFill>
            </a:endParaRPr>
          </a:p>
          <a:p>
            <a:r>
              <a:rPr lang="fr-FR" sz="1200" b="1">
                <a:solidFill>
                  <a:srgbClr val="000091"/>
                </a:solidFill>
              </a:rPr>
              <a:t>5 - </a:t>
            </a:r>
            <a:r>
              <a:rPr lang="fr-FR" sz="1200">
                <a:solidFill>
                  <a:srgbClr val="000091"/>
                </a:solidFill>
              </a:rPr>
              <a:t>Cliquer sur le numéro de l’article commandé </a:t>
            </a:r>
          </a:p>
          <a:p>
            <a:endParaRPr lang="fr-FR" sz="1800">
              <a:solidFill>
                <a:srgbClr val="000091"/>
              </a:solidFill>
            </a:endParaRPr>
          </a:p>
        </p:txBody>
      </p:sp>
      <p:cxnSp>
        <p:nvCxnSpPr>
          <p:cNvPr id="17" name="Connecteur : en angle 16">
            <a:extLst>
              <a:ext uri="{FF2B5EF4-FFF2-40B4-BE49-F238E27FC236}">
                <a16:creationId xmlns:a16="http://schemas.microsoft.com/office/drawing/2014/main" id="{B7728581-7671-BE93-838F-18900EDD9504}"/>
              </a:ext>
            </a:extLst>
          </p:cNvPr>
          <p:cNvCxnSpPr>
            <a:cxnSpLocks/>
          </p:cNvCxnSpPr>
          <p:nvPr/>
        </p:nvCxnSpPr>
        <p:spPr>
          <a:xfrm>
            <a:off x="8250148" y="2651111"/>
            <a:ext cx="2455524" cy="105786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4" name="Connecteur : en angle 23">
            <a:extLst>
              <a:ext uri="{FF2B5EF4-FFF2-40B4-BE49-F238E27FC236}">
                <a16:creationId xmlns:a16="http://schemas.microsoft.com/office/drawing/2014/main" id="{692D8EAF-CA2C-D8FA-837A-A116927256F3}"/>
              </a:ext>
            </a:extLst>
          </p:cNvPr>
          <p:cNvCxnSpPr>
            <a:cxnSpLocks/>
          </p:cNvCxnSpPr>
          <p:nvPr/>
        </p:nvCxnSpPr>
        <p:spPr>
          <a:xfrm rot="16200000" flipH="1">
            <a:off x="7484895" y="3416364"/>
            <a:ext cx="2917518" cy="1387012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33" name="Connecteur droit avec flèche 32">
            <a:extLst>
              <a:ext uri="{FF2B5EF4-FFF2-40B4-BE49-F238E27FC236}">
                <a16:creationId xmlns:a16="http://schemas.microsoft.com/office/drawing/2014/main" id="{D6158EAB-774C-CBD5-6193-1726EDC4CDAB}"/>
              </a:ext>
            </a:extLst>
          </p:cNvPr>
          <p:cNvCxnSpPr>
            <a:cxnSpLocks/>
          </p:cNvCxnSpPr>
          <p:nvPr/>
        </p:nvCxnSpPr>
        <p:spPr>
          <a:xfrm>
            <a:off x="3575407" y="3497775"/>
            <a:ext cx="0" cy="98175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08794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E875E1-1E62-0912-E7A0-687F02F5E1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">
            <a:extLst>
              <a:ext uri="{FF2B5EF4-FFF2-40B4-BE49-F238E27FC236}">
                <a16:creationId xmlns:a16="http://schemas.microsoft.com/office/drawing/2014/main" id="{D2ADC0C7-B959-512C-AC03-D0219362BF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270" y="250600"/>
            <a:ext cx="9095316" cy="369332"/>
          </a:xfrm>
        </p:spPr>
        <p:txBody>
          <a:bodyPr/>
          <a:lstStyle/>
          <a:p>
            <a:pPr marL="241294" lvl="1" algn="l" defTabSz="1219170" rtl="0"/>
            <a:r>
              <a:rPr lang="fr-FR" sz="2400" kern="120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LES PRINCIPES DE BASE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60F0680D-A040-F7BA-AD94-539F8FD44B83}"/>
              </a:ext>
            </a:extLst>
          </p:cNvPr>
          <p:cNvSpPr txBox="1"/>
          <p:nvPr/>
        </p:nvSpPr>
        <p:spPr>
          <a:xfrm>
            <a:off x="526032" y="1171165"/>
            <a:ext cx="612000" cy="612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121920" tIns="60960" rIns="121920" bIns="60960" rtlCol="0" anchor="t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667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1</a:t>
            </a:r>
            <a:endParaRPr kumimoji="0" lang="fr-F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2B4D672-66B4-56F9-FE38-8639C84AA09A}"/>
              </a:ext>
            </a:extLst>
          </p:cNvPr>
          <p:cNvSpPr txBox="1"/>
          <p:nvPr/>
        </p:nvSpPr>
        <p:spPr>
          <a:xfrm>
            <a:off x="531030" y="1935620"/>
            <a:ext cx="612000" cy="612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121920" tIns="60960" rIns="121920" bIns="60960" rtlCol="0" anchor="t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667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2</a:t>
            </a:r>
            <a:endParaRPr kumimoji="0" lang="fr-F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BF000E9-EA5D-09BA-496A-BA53D4F2420A}"/>
              </a:ext>
            </a:extLst>
          </p:cNvPr>
          <p:cNvSpPr txBox="1"/>
          <p:nvPr/>
        </p:nvSpPr>
        <p:spPr>
          <a:xfrm>
            <a:off x="526032" y="2702229"/>
            <a:ext cx="612000" cy="612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121920" tIns="60960" rIns="121920" bIns="60960" rtlCol="0" anchor="t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667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3</a:t>
            </a:r>
            <a:endParaRPr kumimoji="0" lang="fr-F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B5AC7AB2-135C-36D1-5EA0-C80A4A0C7A5C}"/>
              </a:ext>
            </a:extLst>
          </p:cNvPr>
          <p:cNvSpPr txBox="1"/>
          <p:nvPr/>
        </p:nvSpPr>
        <p:spPr>
          <a:xfrm>
            <a:off x="526032" y="3597850"/>
            <a:ext cx="612000" cy="53091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121920" tIns="60960" rIns="121920" bIns="60960" rtlCol="0" anchor="t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650" b="1">
                <a:solidFill>
                  <a:prstClr val="white"/>
                </a:solidFill>
                <a:latin typeface="Arial Black"/>
              </a:rPr>
              <a:t>4</a:t>
            </a:r>
            <a:endParaRPr kumimoji="0" lang="fr-F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05E6FC4-D3DC-4EA9-776F-43B0735F61AE}"/>
              </a:ext>
            </a:extLst>
          </p:cNvPr>
          <p:cNvSpPr txBox="1"/>
          <p:nvPr/>
        </p:nvSpPr>
        <p:spPr>
          <a:xfrm>
            <a:off x="535268" y="4412386"/>
            <a:ext cx="612000" cy="53091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121920" tIns="60960" rIns="121920" bIns="60960" rtlCol="0" anchor="t">
            <a:spAutoFit/>
          </a:bodyPr>
          <a:lstStyle/>
          <a:p>
            <a:pPr marL="0" marR="0" lvl="0" indent="0" algn="ctr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pPr>
            <a:r>
              <a:rPr lang="fr-FR" sz="2650" b="1">
                <a:solidFill>
                  <a:prstClr val="white"/>
                </a:solidFill>
                <a:latin typeface="Arial Black"/>
              </a:rPr>
              <a:t>5</a:t>
            </a:r>
            <a:endParaRPr lang="fr-FR">
              <a:ea typeface="+mn-ea"/>
              <a:cs typeface="+mn-cs"/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770A0B10-059B-2414-86D9-E6552A23D2F7}"/>
              </a:ext>
            </a:extLst>
          </p:cNvPr>
          <p:cNvSpPr txBox="1"/>
          <p:nvPr/>
        </p:nvSpPr>
        <p:spPr>
          <a:xfrm>
            <a:off x="1256905" y="1171165"/>
            <a:ext cx="10399827" cy="403187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b="0" i="0" dirty="0">
                <a:solidFill>
                  <a:schemeClr val="accent5">
                    <a:lumMod val="75000"/>
                  </a:schemeClr>
                </a:solidFill>
                <a:effectLst/>
              </a:rPr>
              <a:t>Il est possible de créer des packages d'événements gratuits et d'y associer des bénéficiaires facilement. </a:t>
            </a:r>
            <a:endParaRPr lang="fr-FR" dirty="0">
              <a:solidFill>
                <a:schemeClr val="accent5">
                  <a:lumMod val="75000"/>
                </a:schemeClr>
              </a:solidFill>
            </a:endParaRPr>
          </a:p>
          <a:p>
            <a:endParaRPr lang="fr-FR" b="0" i="0" dirty="0">
              <a:solidFill>
                <a:schemeClr val="accent5">
                  <a:lumMod val="75000"/>
                </a:schemeClr>
              </a:solidFill>
              <a:effectLst/>
            </a:endParaRPr>
          </a:p>
          <a:p>
            <a:r>
              <a:rPr lang="fr-FR" b="0" i="0" dirty="0">
                <a:solidFill>
                  <a:schemeClr val="accent5">
                    <a:lumMod val="75000"/>
                  </a:schemeClr>
                </a:solidFill>
                <a:effectLst/>
              </a:rPr>
              <a:t>La procédure de création des offres de packages gratuits est identique à celle des packages payants.</a:t>
            </a:r>
          </a:p>
          <a:p>
            <a:endParaRPr lang="fr-FR" b="0" i="0" dirty="0">
              <a:solidFill>
                <a:schemeClr val="accent5">
                  <a:lumMod val="75000"/>
                </a:schemeClr>
              </a:solidFill>
              <a:effectLst/>
            </a:endParaRPr>
          </a:p>
          <a:p>
            <a:endParaRPr lang="fr-FR" sz="800" b="0" i="0" dirty="0">
              <a:solidFill>
                <a:schemeClr val="accent5">
                  <a:lumMod val="75000"/>
                </a:schemeClr>
              </a:solidFill>
              <a:effectLst/>
            </a:endParaRPr>
          </a:p>
          <a:p>
            <a:endParaRPr lang="fr-FR" sz="800" b="0" i="0" dirty="0">
              <a:solidFill>
                <a:schemeClr val="accent5">
                  <a:lumMod val="75000"/>
                </a:schemeClr>
              </a:solidFill>
              <a:effectLst/>
            </a:endParaRPr>
          </a:p>
          <a:p>
            <a:r>
              <a:rPr lang="fr-FR" b="0" i="0" dirty="0">
                <a:solidFill>
                  <a:schemeClr val="accent5">
                    <a:lumMod val="75000"/>
                  </a:schemeClr>
                </a:solidFill>
                <a:effectLst/>
              </a:rPr>
              <a:t>Le service client assure l'insertion des bénéficiaires gratuits avant l’évènement</a:t>
            </a:r>
          </a:p>
          <a:p>
            <a:endParaRPr lang="fr-FR" dirty="0">
              <a:solidFill>
                <a:schemeClr val="accent5">
                  <a:lumMod val="75000"/>
                </a:schemeClr>
              </a:solidFill>
            </a:endParaRPr>
          </a:p>
          <a:p>
            <a:endParaRPr lang="fr-FR" sz="1600" b="0" i="0" dirty="0">
              <a:solidFill>
                <a:schemeClr val="accent5">
                  <a:lumMod val="75000"/>
                </a:schemeClr>
              </a:solidFill>
              <a:effectLst/>
            </a:endParaRPr>
          </a:p>
          <a:p>
            <a:r>
              <a:rPr lang="fr-FR" b="0" i="0" dirty="0">
                <a:solidFill>
                  <a:schemeClr val="accent5">
                    <a:lumMod val="75000"/>
                  </a:schemeClr>
                </a:solidFill>
                <a:effectLst/>
              </a:rPr>
              <a:t>Une fois les bénéficiaires ajoutés à l'événement, les collaborateurs du réseau international insèrent les rendez-vous réalisés avec leurs acheteurs via le système des mises en relation. </a:t>
            </a:r>
          </a:p>
          <a:p>
            <a:endParaRPr lang="fr-FR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fr-FR" dirty="0">
                <a:solidFill>
                  <a:schemeClr val="accent5">
                    <a:lumMod val="75000"/>
                  </a:schemeClr>
                </a:solidFill>
              </a:rPr>
              <a:t>Les offres de sponsoring sont traitées de manière classique (création d’un package sponsoring:  article: Sponsoring, pays: France)</a:t>
            </a:r>
          </a:p>
        </p:txBody>
      </p:sp>
    </p:spTree>
    <p:extLst>
      <p:ext uri="{BB962C8B-B14F-4D97-AF65-F5344CB8AC3E}">
        <p14:creationId xmlns:p14="http://schemas.microsoft.com/office/powerpoint/2010/main" val="15347879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DFC2E1-530D-BB2E-C154-F4C603AA30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D16ED-9AA8-4003-ACD3-424D078486A0}" type="slidenum">
              <a:rPr lang="fr-FR" smtClean="0"/>
              <a:pPr/>
              <a:t>20</a:t>
            </a:fld>
            <a:endParaRPr lang="fr-FR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C895D5E-C015-443D-9260-182D73A8297C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fr-FR"/>
              <a:t>Mars— 2025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882C0ADA-3C8B-C49D-72EB-214FD938AF6D}"/>
              </a:ext>
            </a:extLst>
          </p:cNvPr>
          <p:cNvSpPr txBox="1"/>
          <p:nvPr/>
        </p:nvSpPr>
        <p:spPr>
          <a:xfrm>
            <a:off x="998428" y="4817479"/>
            <a:ext cx="3011597" cy="738664"/>
          </a:xfrm>
          <a:prstGeom prst="rect">
            <a:avLst/>
          </a:prstGeom>
          <a:noFill/>
          <a:ln>
            <a:solidFill>
              <a:srgbClr val="00009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fr-FR" sz="1400" u="sng">
                <a:solidFill>
                  <a:srgbClr val="00B0F0"/>
                </a:solidFill>
              </a:rPr>
              <a:t>METHODE 1 :</a:t>
            </a:r>
          </a:p>
          <a:p>
            <a:pPr algn="ctr"/>
            <a:r>
              <a:rPr lang="fr-FR" sz="1400">
                <a:solidFill>
                  <a:schemeClr val="accent1"/>
                </a:solidFill>
              </a:rPr>
              <a:t> Création des MER à partir de</a:t>
            </a:r>
            <a:r>
              <a:rPr lang="fr-FR" sz="1400">
                <a:solidFill>
                  <a:srgbClr val="00B0F0"/>
                </a:solidFill>
              </a:rPr>
              <a:t> </a:t>
            </a:r>
          </a:p>
          <a:p>
            <a:pPr algn="ctr"/>
            <a:r>
              <a:rPr lang="fr-FR" sz="1400" b="1">
                <a:solidFill>
                  <a:srgbClr val="FF0000"/>
                </a:solidFill>
              </a:rPr>
              <a:t>l’article commandé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0B5CCF7B-C8A1-BD15-2EF3-F1B7C1AEC8CE}"/>
              </a:ext>
            </a:extLst>
          </p:cNvPr>
          <p:cNvSpPr txBox="1"/>
          <p:nvPr/>
        </p:nvSpPr>
        <p:spPr>
          <a:xfrm>
            <a:off x="4299650" y="4817479"/>
            <a:ext cx="3204205" cy="738664"/>
          </a:xfrm>
          <a:prstGeom prst="rect">
            <a:avLst/>
          </a:prstGeom>
          <a:noFill/>
          <a:ln>
            <a:solidFill>
              <a:srgbClr val="00009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fr-FR" sz="1400" u="sng">
                <a:solidFill>
                  <a:srgbClr val="00B0F0"/>
                </a:solidFill>
              </a:rPr>
              <a:t>METHODE 2</a:t>
            </a:r>
            <a:r>
              <a:rPr lang="fr-FR" sz="1400">
                <a:solidFill>
                  <a:srgbClr val="00B0F0"/>
                </a:solidFill>
              </a:rPr>
              <a:t> :</a:t>
            </a:r>
          </a:p>
          <a:p>
            <a:pPr algn="ctr"/>
            <a:r>
              <a:rPr lang="fr-FR" sz="1400">
                <a:solidFill>
                  <a:srgbClr val="00B0F0"/>
                </a:solidFill>
              </a:rPr>
              <a:t> </a:t>
            </a:r>
            <a:r>
              <a:rPr lang="fr-FR" sz="1400">
                <a:solidFill>
                  <a:schemeClr val="accent1"/>
                </a:solidFill>
              </a:rPr>
              <a:t>Création des MER à partir du</a:t>
            </a:r>
          </a:p>
          <a:p>
            <a:pPr algn="ctr"/>
            <a:r>
              <a:rPr lang="fr-FR" sz="1400" b="1">
                <a:solidFill>
                  <a:srgbClr val="FF0000"/>
                </a:solidFill>
              </a:rPr>
              <a:t> contact de l’acheteur</a:t>
            </a:r>
          </a:p>
        </p:txBody>
      </p: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316DCEF6-4289-4D72-4C5E-C2FA0AEE30F9}"/>
              </a:ext>
            </a:extLst>
          </p:cNvPr>
          <p:cNvGrpSpPr/>
          <p:nvPr/>
        </p:nvGrpSpPr>
        <p:grpSpPr>
          <a:xfrm>
            <a:off x="335337" y="1917159"/>
            <a:ext cx="11520076" cy="3122841"/>
            <a:chOff x="214685" y="1515372"/>
            <a:chExt cx="11520076" cy="3122841"/>
          </a:xfrm>
        </p:grpSpPr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AD310B9F-D51D-1693-157D-BECA2A6EF7F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949277" y="1515373"/>
              <a:ext cx="3785484" cy="3122840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F8FFAED8-4483-73D9-EAF7-B2E2E75423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4685" y="1515372"/>
              <a:ext cx="7734592" cy="2620811"/>
            </a:xfrm>
            <a:prstGeom prst="rect">
              <a:avLst/>
            </a:prstGeom>
          </p:spPr>
        </p:pic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88F44B8E-9B8D-5D08-BC58-593CE5917E6A}"/>
              </a:ext>
            </a:extLst>
          </p:cNvPr>
          <p:cNvSpPr/>
          <p:nvPr/>
        </p:nvSpPr>
        <p:spPr>
          <a:xfrm>
            <a:off x="341075" y="1917158"/>
            <a:ext cx="1683738" cy="454197"/>
          </a:xfrm>
          <a:prstGeom prst="rect">
            <a:avLst/>
          </a:prstGeom>
          <a:noFill/>
          <a:ln w="38100">
            <a:solidFill>
              <a:srgbClr val="F7D1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utfit"/>
              <a:ea typeface="+mn-ea"/>
              <a:cs typeface="+mn-cs"/>
            </a:endParaRPr>
          </a:p>
        </p:txBody>
      </p:sp>
      <p:sp>
        <p:nvSpPr>
          <p:cNvPr id="17" name="Titre 1">
            <a:extLst>
              <a:ext uri="{FF2B5EF4-FFF2-40B4-BE49-F238E27FC236}">
                <a16:creationId xmlns:a16="http://schemas.microsoft.com/office/drawing/2014/main" id="{2FE168B0-2113-4314-31BB-3C35E0D45E9E}"/>
              </a:ext>
            </a:extLst>
          </p:cNvPr>
          <p:cNvSpPr txBox="1">
            <a:spLocks/>
          </p:cNvSpPr>
          <p:nvPr/>
        </p:nvSpPr>
        <p:spPr>
          <a:xfrm>
            <a:off x="538475" y="522191"/>
            <a:ext cx="11016000" cy="30777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/>
              <a:t>COLLABORATEURS BBF : INSERTION DES MISES EN RELATION</a:t>
            </a:r>
          </a:p>
        </p:txBody>
      </p:sp>
      <p:sp>
        <p:nvSpPr>
          <p:cNvPr id="18" name="Espace réservé du texte 2">
            <a:extLst>
              <a:ext uri="{FF2B5EF4-FFF2-40B4-BE49-F238E27FC236}">
                <a16:creationId xmlns:a16="http://schemas.microsoft.com/office/drawing/2014/main" id="{1F25FA6B-F384-F591-A06B-3469F408FCD9}"/>
              </a:ext>
            </a:extLst>
          </p:cNvPr>
          <p:cNvSpPr txBox="1">
            <a:spLocks/>
          </p:cNvSpPr>
          <p:nvPr/>
        </p:nvSpPr>
        <p:spPr>
          <a:xfrm>
            <a:off x="587375" y="829969"/>
            <a:ext cx="1101600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>
                <a:solidFill>
                  <a:srgbClr val="00B0F0"/>
                </a:solidFill>
              </a:rPr>
              <a:t>Insertion des RDV dans la Salesforce </a:t>
            </a:r>
            <a:endParaRPr lang="fr-FR">
              <a:solidFill>
                <a:srgbClr val="00B0F0"/>
              </a:solidFill>
              <a:highlight>
                <a:srgbClr val="FFFF00"/>
              </a:highlight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F807F956-DDA4-5BE4-2451-079C459E0529}"/>
              </a:ext>
            </a:extLst>
          </p:cNvPr>
          <p:cNvSpPr txBox="1"/>
          <p:nvPr/>
        </p:nvSpPr>
        <p:spPr>
          <a:xfrm>
            <a:off x="987053" y="1465893"/>
            <a:ext cx="930988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fr-FR" sz="1400">
                <a:solidFill>
                  <a:srgbClr val="000091"/>
                </a:solidFill>
              </a:rPr>
              <a:t>Une fois le numéro de l’article commandé</a:t>
            </a:r>
            <a:r>
              <a:rPr lang="fr-FR" sz="1400" b="1">
                <a:solidFill>
                  <a:srgbClr val="000091"/>
                </a:solidFill>
              </a:rPr>
              <a:t> identifié </a:t>
            </a:r>
            <a:r>
              <a:rPr lang="fr-FR" sz="1400">
                <a:solidFill>
                  <a:srgbClr val="000091"/>
                </a:solidFill>
              </a:rPr>
              <a:t>vous pouvez saisir votre MER selon la méthode de votre choix </a:t>
            </a:r>
            <a:r>
              <a:rPr lang="fr-FR" sz="1100">
                <a:solidFill>
                  <a:srgbClr val="000091"/>
                </a:solidFill>
              </a:rPr>
              <a:t>:</a:t>
            </a:r>
          </a:p>
        </p:txBody>
      </p:sp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id="{A460E7AC-8BA3-3C95-3C9E-3371A3E3AE1D}"/>
              </a:ext>
            </a:extLst>
          </p:cNvPr>
          <p:cNvCxnSpPr>
            <a:cxnSpLocks/>
          </p:cNvCxnSpPr>
          <p:nvPr/>
        </p:nvCxnSpPr>
        <p:spPr>
          <a:xfrm flipH="1">
            <a:off x="2024813" y="1681337"/>
            <a:ext cx="1470862" cy="231938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69492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69FA1F-DDFF-5CF7-21A8-0C8D9984B4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FF97FA2-BCD5-322D-B35D-B0A07BD100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COLLABORATEURS BBF : INSERTION DES MISES EN RELATION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4C24D5E-01E4-74C9-BF4D-BF746349C7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7375" y="837920"/>
            <a:ext cx="11016000" cy="492443"/>
          </a:xfrm>
        </p:spPr>
        <p:txBody>
          <a:bodyPr/>
          <a:lstStyle/>
          <a:p>
            <a:r>
              <a:rPr lang="fr-FR" u="sng">
                <a:solidFill>
                  <a:srgbClr val="00B0F0"/>
                </a:solidFill>
              </a:rPr>
              <a:t>METHODE</a:t>
            </a:r>
            <a:r>
              <a:rPr lang="fr-FR" b="1" u="sng">
                <a:solidFill>
                  <a:srgbClr val="00B0F0"/>
                </a:solidFill>
              </a:rPr>
              <a:t> 1 </a:t>
            </a:r>
            <a:r>
              <a:rPr lang="fr-FR">
                <a:solidFill>
                  <a:srgbClr val="00B0F0"/>
                </a:solidFill>
              </a:rPr>
              <a:t>-  Création des MER à partir de </a:t>
            </a:r>
            <a:r>
              <a:rPr lang="fr-FR" b="1">
                <a:solidFill>
                  <a:srgbClr val="FF0000"/>
                </a:solidFill>
              </a:rPr>
              <a:t>l’article commandé</a:t>
            </a:r>
          </a:p>
          <a:p>
            <a:endParaRPr lang="fr-FR">
              <a:solidFill>
                <a:srgbClr val="00B0F0"/>
              </a:solidFill>
              <a:highlight>
                <a:srgbClr val="FFFF00"/>
              </a:highlight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641A5E8-554E-2A04-6661-895C352B51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D16ED-9AA8-4003-ACD3-424D078486A0}" type="slidenum">
              <a:rPr lang="fr-FR" smtClean="0"/>
              <a:pPr/>
              <a:t>21</a:t>
            </a:fld>
            <a:endParaRPr lang="fr-FR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C420382-C342-DC29-32C4-7C2CBB840C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64129" y="6529271"/>
            <a:ext cx="900000" cy="123111"/>
          </a:xfrm>
        </p:spPr>
        <p:txBody>
          <a:bodyPr/>
          <a:lstStyle/>
          <a:p>
            <a:r>
              <a:rPr lang="fr-FR"/>
              <a:t>Mars — 2025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DAB33D9-E1C3-1662-D39D-6A50ECC26AD6}"/>
              </a:ext>
            </a:extLst>
          </p:cNvPr>
          <p:cNvSpPr txBox="1"/>
          <p:nvPr/>
        </p:nvSpPr>
        <p:spPr>
          <a:xfrm>
            <a:off x="2696702" y="1127600"/>
            <a:ext cx="11352988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endParaRPr lang="fr-FR" sz="1400">
              <a:solidFill>
                <a:srgbClr val="000091"/>
              </a:solidFill>
            </a:endParaRPr>
          </a:p>
          <a:p>
            <a:pPr algn="l"/>
            <a:r>
              <a:rPr lang="fr-FR" sz="1400">
                <a:solidFill>
                  <a:srgbClr val="000091"/>
                </a:solidFill>
              </a:rPr>
              <a:t>1 -  Dans l’article commandé, cliquer sur le bloc  « Nouvelle Mise en Relation »</a:t>
            </a:r>
          </a:p>
          <a:p>
            <a:pPr algn="l"/>
            <a:r>
              <a:rPr lang="fr-FR" sz="1400">
                <a:solidFill>
                  <a:srgbClr val="000091"/>
                </a:solidFill>
              </a:rPr>
              <a:t>2 - Renseigner l’e-mail de votre acheteur qui est déjà enregistré dans Salesforce</a:t>
            </a:r>
          </a:p>
          <a:p>
            <a:pPr algn="l"/>
            <a:r>
              <a:rPr lang="fr-FR" sz="1400">
                <a:solidFill>
                  <a:srgbClr val="000091"/>
                </a:solidFill>
              </a:rPr>
              <a:t>3 – Renseigner la date, le compte rendu et enregistrer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0866CDC9-5F89-D552-163D-CD1B255636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463" y="2159730"/>
            <a:ext cx="3705907" cy="3025230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D9D4D11C-2DBB-387B-9D78-A8A44CCFFB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0775" y="2549075"/>
            <a:ext cx="3966916" cy="2186147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1BB87546-68A1-8C50-1927-8EFF3B7587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1262" y="2462583"/>
            <a:ext cx="3919513" cy="1531514"/>
          </a:xfrm>
          <a:prstGeom prst="rect">
            <a:avLst/>
          </a:prstGeom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310DF9A0-1B24-3F21-714D-120E0A8250D6}"/>
              </a:ext>
            </a:extLst>
          </p:cNvPr>
          <p:cNvSpPr txBox="1"/>
          <p:nvPr/>
        </p:nvSpPr>
        <p:spPr>
          <a:xfrm>
            <a:off x="193463" y="2159730"/>
            <a:ext cx="452421" cy="430887"/>
          </a:xfrm>
          <a:prstGeom prst="rect">
            <a:avLst/>
          </a:prstGeom>
          <a:solidFill>
            <a:srgbClr val="E30011"/>
          </a:solidFill>
        </p:spPr>
        <p:txBody>
          <a:bodyPr wrap="square" lIns="121920" tIns="60960" rIns="121920" bIns="60960" rtlCol="0" anchor="t">
            <a:spAutoFit/>
          </a:bodyPr>
          <a:lstStyle/>
          <a:p>
            <a:pPr algn="ctr" defTabSz="914377">
              <a:defRPr/>
            </a:pPr>
            <a:r>
              <a:rPr lang="fr-FR" sz="2000" b="1">
                <a:solidFill>
                  <a:prstClr val="white"/>
                </a:solidFill>
                <a:latin typeface="Arial Black" panose="020B0A04020102020204" pitchFamily="34" charset="0"/>
              </a:rPr>
              <a:t>1</a:t>
            </a:r>
            <a:endParaRPr lang="fr-FR" sz="1400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60A76724-FA4A-450C-F443-786BD9BD54CD}"/>
              </a:ext>
            </a:extLst>
          </p:cNvPr>
          <p:cNvSpPr txBox="1"/>
          <p:nvPr/>
        </p:nvSpPr>
        <p:spPr>
          <a:xfrm>
            <a:off x="4001262" y="2159730"/>
            <a:ext cx="452421" cy="430887"/>
          </a:xfrm>
          <a:prstGeom prst="rect">
            <a:avLst/>
          </a:prstGeom>
          <a:solidFill>
            <a:srgbClr val="E30011"/>
          </a:solidFill>
        </p:spPr>
        <p:txBody>
          <a:bodyPr wrap="square" lIns="121920" tIns="60960" rIns="121920" bIns="60960" rtlCol="0" anchor="t">
            <a:spAutoFit/>
          </a:bodyPr>
          <a:lstStyle/>
          <a:p>
            <a:pPr algn="ctr" defTabSz="914377">
              <a:defRPr/>
            </a:pPr>
            <a:r>
              <a:rPr lang="fr-FR" sz="2000" b="1">
                <a:solidFill>
                  <a:prstClr val="white"/>
                </a:solidFill>
                <a:latin typeface="Arial Black" panose="020B0A04020102020204" pitchFamily="34" charset="0"/>
              </a:rPr>
              <a:t>2</a:t>
            </a:r>
            <a:endParaRPr lang="fr-FR" sz="1400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9CD7A198-9DA1-D404-F767-C7B92240B6C9}"/>
              </a:ext>
            </a:extLst>
          </p:cNvPr>
          <p:cNvSpPr txBox="1"/>
          <p:nvPr/>
        </p:nvSpPr>
        <p:spPr>
          <a:xfrm>
            <a:off x="7920775" y="2159730"/>
            <a:ext cx="452421" cy="430887"/>
          </a:xfrm>
          <a:prstGeom prst="rect">
            <a:avLst/>
          </a:prstGeom>
          <a:solidFill>
            <a:srgbClr val="E30011"/>
          </a:solidFill>
        </p:spPr>
        <p:txBody>
          <a:bodyPr wrap="square" lIns="121920" tIns="60960" rIns="121920" bIns="60960" rtlCol="0" anchor="t">
            <a:spAutoFit/>
          </a:bodyPr>
          <a:lstStyle/>
          <a:p>
            <a:pPr algn="ctr" defTabSz="914377">
              <a:defRPr/>
            </a:pPr>
            <a:r>
              <a:rPr lang="fr-FR" sz="2000" b="1">
                <a:solidFill>
                  <a:prstClr val="white"/>
                </a:solidFill>
                <a:latin typeface="Arial Black" panose="020B0A04020102020204" pitchFamily="34" charset="0"/>
              </a:rPr>
              <a:t>3</a:t>
            </a:r>
            <a:endParaRPr lang="fr-FR" sz="1400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293F46D-AE6E-A7A3-3225-E7F3B1D4C6E8}"/>
              </a:ext>
            </a:extLst>
          </p:cNvPr>
          <p:cNvSpPr txBox="1"/>
          <p:nvPr/>
        </p:nvSpPr>
        <p:spPr>
          <a:xfrm>
            <a:off x="4112976" y="3994097"/>
            <a:ext cx="3705907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fr-FR" sz="1200" b="1">
                <a:solidFill>
                  <a:srgbClr val="FF0000"/>
                </a:solidFill>
              </a:rPr>
              <a:t>Attention : </a:t>
            </a:r>
            <a:r>
              <a:rPr lang="fr-FR" sz="1200">
                <a:solidFill>
                  <a:srgbClr val="FF0000"/>
                </a:solidFill>
              </a:rPr>
              <a:t>si l’e-mail n’est pas reconnu, vous aurez de nombreux champs à renseigner (nom, prénom, raison sociale, adresse, ville, pays). </a:t>
            </a:r>
            <a:r>
              <a:rPr lang="fr-FR" sz="1200" b="1">
                <a:solidFill>
                  <a:srgbClr val="FF0000"/>
                </a:solidFill>
              </a:rPr>
              <a:t>Ne poursuivez pas l’enregistrement de la mise en relation</a:t>
            </a:r>
            <a:r>
              <a:rPr lang="fr-FR" sz="1200">
                <a:solidFill>
                  <a:srgbClr val="FF0000"/>
                </a:solidFill>
              </a:rPr>
              <a:t>. Créez le contact sur le compte étranger et suivez la méthode 2.</a:t>
            </a:r>
          </a:p>
        </p:txBody>
      </p:sp>
    </p:spTree>
    <p:extLst>
      <p:ext uri="{BB962C8B-B14F-4D97-AF65-F5344CB8AC3E}">
        <p14:creationId xmlns:p14="http://schemas.microsoft.com/office/powerpoint/2010/main" val="19726616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BCD7740-E798-9ADF-F663-008CAD54A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28723" y="6821967"/>
            <a:ext cx="360000" cy="123111"/>
          </a:xfrm>
        </p:spPr>
        <p:txBody>
          <a:bodyPr/>
          <a:lstStyle/>
          <a:p>
            <a:fld id="{B3CD16ED-9AA8-4003-ACD3-424D078486A0}" type="slidenum">
              <a:rPr lang="fr-FR" smtClean="0"/>
              <a:pPr/>
              <a:t>22</a:t>
            </a:fld>
            <a:endParaRPr lang="fr-FR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64882D0-E105-B692-C3D1-2335A32B3A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63512" y="6569359"/>
            <a:ext cx="900000" cy="123111"/>
          </a:xfrm>
        </p:spPr>
        <p:txBody>
          <a:bodyPr/>
          <a:lstStyle/>
          <a:p>
            <a:r>
              <a:rPr lang="fr-FR"/>
              <a:t>Mars— 2025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2705290-562D-A929-E41D-D2E69BAE0B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057" y="2310190"/>
            <a:ext cx="10810872" cy="2935283"/>
          </a:xfrm>
          <a:prstGeom prst="rect">
            <a:avLst/>
          </a:prstGeom>
        </p:spPr>
      </p:pic>
      <p:sp>
        <p:nvSpPr>
          <p:cNvPr id="8" name="Titre 1">
            <a:extLst>
              <a:ext uri="{FF2B5EF4-FFF2-40B4-BE49-F238E27FC236}">
                <a16:creationId xmlns:a16="http://schemas.microsoft.com/office/drawing/2014/main" id="{6EF601B9-8555-266B-15AD-40EC611D4956}"/>
              </a:ext>
            </a:extLst>
          </p:cNvPr>
          <p:cNvSpPr txBox="1">
            <a:spLocks/>
          </p:cNvSpPr>
          <p:nvPr/>
        </p:nvSpPr>
        <p:spPr>
          <a:xfrm>
            <a:off x="656057" y="573431"/>
            <a:ext cx="11016000" cy="30777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/>
              <a:t>COLLABORATEURS BBF : CREATION DES MISES EN RELATION</a:t>
            </a:r>
          </a:p>
        </p:txBody>
      </p:sp>
      <p:sp>
        <p:nvSpPr>
          <p:cNvPr id="9" name="Espace réservé du texte 2">
            <a:extLst>
              <a:ext uri="{FF2B5EF4-FFF2-40B4-BE49-F238E27FC236}">
                <a16:creationId xmlns:a16="http://schemas.microsoft.com/office/drawing/2014/main" id="{6957DC91-DE22-9E10-957D-745EEB902908}"/>
              </a:ext>
            </a:extLst>
          </p:cNvPr>
          <p:cNvSpPr txBox="1">
            <a:spLocks/>
          </p:cNvSpPr>
          <p:nvPr/>
        </p:nvSpPr>
        <p:spPr>
          <a:xfrm>
            <a:off x="656057" y="910697"/>
            <a:ext cx="1101600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u="sng">
                <a:solidFill>
                  <a:srgbClr val="00B0F0"/>
                </a:solidFill>
              </a:rPr>
              <a:t>METHODE 2</a:t>
            </a:r>
            <a:r>
              <a:rPr lang="fr-FR">
                <a:solidFill>
                  <a:srgbClr val="00B0F0"/>
                </a:solidFill>
              </a:rPr>
              <a:t> -  Création des MER à partir </a:t>
            </a:r>
            <a:r>
              <a:rPr lang="fr-FR" b="1">
                <a:solidFill>
                  <a:srgbClr val="FF0000"/>
                </a:solidFill>
              </a:rPr>
              <a:t>du contact de l’acheteur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A380459-D1BA-E15D-1C2F-8052B549D567}"/>
              </a:ext>
            </a:extLst>
          </p:cNvPr>
          <p:cNvSpPr txBox="1"/>
          <p:nvPr/>
        </p:nvSpPr>
        <p:spPr>
          <a:xfrm>
            <a:off x="656057" y="1387974"/>
            <a:ext cx="8579154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fr-FR" sz="1400">
                <a:solidFill>
                  <a:srgbClr val="000091"/>
                </a:solidFill>
              </a:rPr>
              <a:t>1 – Récupérer le numéro d’article des packages commandées (voir slide 17)</a:t>
            </a:r>
          </a:p>
          <a:p>
            <a:pPr algn="l"/>
            <a:r>
              <a:rPr lang="fr-FR" sz="1400">
                <a:solidFill>
                  <a:srgbClr val="000091"/>
                </a:solidFill>
              </a:rPr>
              <a:t>2 – Se rendre  sur la fiche du contact de l’acheteur et compléter le bloc « Nouvelle Mise en Relation »</a:t>
            </a:r>
          </a:p>
          <a:p>
            <a:pPr algn="l"/>
            <a:r>
              <a:rPr lang="fr-FR" sz="1400">
                <a:solidFill>
                  <a:srgbClr val="000091"/>
                </a:solidFill>
              </a:rPr>
              <a:t>3 - Dans le champ recherche de la prestation concernée:  </a:t>
            </a:r>
            <a:r>
              <a:rPr lang="fr-FR" sz="1400" b="1">
                <a:solidFill>
                  <a:srgbClr val="FF0000"/>
                </a:solidFill>
              </a:rPr>
              <a:t>insérer le numéro d’article commandé </a:t>
            </a:r>
          </a:p>
          <a:p>
            <a:pPr algn="l"/>
            <a:r>
              <a:rPr lang="fr-FR" sz="1400">
                <a:solidFill>
                  <a:srgbClr val="000091"/>
                </a:solidFill>
              </a:rPr>
              <a:t>4 - Sélectionner l’article suggéré et compléter les champs pour finaliser votre MER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5179C1D-B513-8770-51FA-77915903CDDE}"/>
              </a:ext>
            </a:extLst>
          </p:cNvPr>
          <p:cNvSpPr/>
          <p:nvPr/>
        </p:nvSpPr>
        <p:spPr>
          <a:xfrm>
            <a:off x="8056253" y="2744136"/>
            <a:ext cx="1964714" cy="198903"/>
          </a:xfrm>
          <a:prstGeom prst="rect">
            <a:avLst/>
          </a:prstGeom>
          <a:noFill/>
          <a:ln w="38100">
            <a:solidFill>
              <a:srgbClr val="F7D1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utfit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3830921-247B-3C71-1369-314504C3843D}"/>
              </a:ext>
            </a:extLst>
          </p:cNvPr>
          <p:cNvSpPr/>
          <p:nvPr/>
        </p:nvSpPr>
        <p:spPr>
          <a:xfrm>
            <a:off x="8120605" y="3292834"/>
            <a:ext cx="1900362" cy="272332"/>
          </a:xfrm>
          <a:prstGeom prst="rect">
            <a:avLst/>
          </a:prstGeom>
          <a:noFill/>
          <a:ln w="38100">
            <a:solidFill>
              <a:srgbClr val="F7D1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utfit"/>
              <a:ea typeface="+mn-ea"/>
              <a:cs typeface="+mn-cs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9BD602D-4805-418A-1F48-22A4D17E81E7}"/>
              </a:ext>
            </a:extLst>
          </p:cNvPr>
          <p:cNvSpPr txBox="1"/>
          <p:nvPr/>
        </p:nvSpPr>
        <p:spPr>
          <a:xfrm>
            <a:off x="2970548" y="5722782"/>
            <a:ext cx="5413163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fr-FR" sz="1200">
                <a:solidFill>
                  <a:srgbClr val="000091"/>
                </a:solidFill>
                <a:hlinkClick r:id="rId3"/>
              </a:rPr>
              <a:t>Mode opératoire de saisie des MER disponible sur le site de formation</a:t>
            </a:r>
            <a:endParaRPr lang="fr-FR" sz="1200">
              <a:solidFill>
                <a:srgbClr val="00009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65313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D51B70-3D08-5D51-0939-12B2E6D55D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E4A5DA3-B9EA-E8B2-7E7E-2A88D399A4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PROCESS GLOBAL</a:t>
            </a:r>
          </a:p>
        </p:txBody>
      </p:sp>
      <p:graphicFrame>
        <p:nvGraphicFramePr>
          <p:cNvPr id="5" name="Diagramme 4">
            <a:extLst>
              <a:ext uri="{FF2B5EF4-FFF2-40B4-BE49-F238E27FC236}">
                <a16:creationId xmlns:a16="http://schemas.microsoft.com/office/drawing/2014/main" id="{1B68C67C-89A0-1393-B280-C0ED9B1BA12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62789628"/>
              </p:ext>
            </p:extLst>
          </p:nvPr>
        </p:nvGraphicFramePr>
        <p:xfrm>
          <a:off x="590192" y="895598"/>
          <a:ext cx="11529255" cy="54823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225CF94-9644-D00E-38E8-0BAED14C55C6}"/>
              </a:ext>
            </a:extLst>
          </p:cNvPr>
          <p:cNvSpPr/>
          <p:nvPr/>
        </p:nvSpPr>
        <p:spPr>
          <a:xfrm>
            <a:off x="7417942" y="205483"/>
            <a:ext cx="3678148" cy="13767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37039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B084A5-81ED-D627-A17E-EDD13C5290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2D978B7-5EC8-FE11-8CE4-4F9C7E5D7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5" y="306380"/>
            <a:ext cx="11017250" cy="430887"/>
          </a:xfrm>
        </p:spPr>
        <p:txBody>
          <a:bodyPr/>
          <a:lstStyle/>
          <a:p>
            <a:r>
              <a:rPr lang="fr-FR" sz="2800" b="1" dirty="0">
                <a:solidFill>
                  <a:srgbClr val="FF0000"/>
                </a:solidFill>
              </a:rPr>
              <a:t>POINTS DE VIGILANCE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662A068-ADF1-D3EF-C4C1-BF56FBB698E7}"/>
              </a:ext>
            </a:extLst>
          </p:cNvPr>
          <p:cNvSpPr/>
          <p:nvPr/>
        </p:nvSpPr>
        <p:spPr>
          <a:xfrm>
            <a:off x="7417942" y="205483"/>
            <a:ext cx="3678148" cy="13767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73AA527-8357-3885-F81C-0B37731FAAA3}"/>
              </a:ext>
            </a:extLst>
          </p:cNvPr>
          <p:cNvSpPr txBox="1"/>
          <p:nvPr/>
        </p:nvSpPr>
        <p:spPr>
          <a:xfrm>
            <a:off x="388593" y="1748676"/>
            <a:ext cx="612000" cy="612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121920" tIns="60960" rIns="121920" bIns="60960" rtlCol="0" anchor="t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6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1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5F1F51A-1327-347F-DD11-60B9CCC6B9C5}"/>
              </a:ext>
            </a:extLst>
          </p:cNvPr>
          <p:cNvSpPr txBox="1"/>
          <p:nvPr/>
        </p:nvSpPr>
        <p:spPr>
          <a:xfrm>
            <a:off x="400615" y="2936310"/>
            <a:ext cx="612000" cy="612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121920" tIns="60960" rIns="121920" bIns="60960" rtlCol="0" anchor="t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6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2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942E0A5-3808-552A-D6B1-02A7879F53B5}"/>
              </a:ext>
            </a:extLst>
          </p:cNvPr>
          <p:cNvSpPr txBox="1"/>
          <p:nvPr/>
        </p:nvSpPr>
        <p:spPr>
          <a:xfrm>
            <a:off x="1318248" y="1055453"/>
            <a:ext cx="10578891" cy="353943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b="1" i="0" dirty="0">
                <a:solidFill>
                  <a:schemeClr val="accent5">
                    <a:lumMod val="75000"/>
                  </a:schemeClr>
                </a:solidFill>
                <a:effectLst/>
              </a:rPr>
              <a:t>Envoi de la liste des bénéficiaires au service client </a:t>
            </a:r>
            <a:r>
              <a:rPr lang="fr-FR" b="0" i="0" dirty="0">
                <a:solidFill>
                  <a:schemeClr val="accent5">
                    <a:lumMod val="75000"/>
                  </a:schemeClr>
                </a:solidFill>
                <a:effectLst/>
              </a:rPr>
              <a:t>: un envoi est privilégié comme indiqué dans ce mode opératoire.</a:t>
            </a:r>
          </a:p>
          <a:p>
            <a:r>
              <a:rPr lang="fr-FR" dirty="0">
                <a:solidFill>
                  <a:schemeClr val="accent5">
                    <a:lumMod val="75000"/>
                  </a:schemeClr>
                </a:solidFill>
              </a:rPr>
              <a:t>Toutefois, si vous faites plusieurs envois, veillez à n’envoyer </a:t>
            </a:r>
            <a:r>
              <a:rPr lang="fr-FR" b="1" dirty="0">
                <a:solidFill>
                  <a:srgbClr val="FF0000"/>
                </a:solidFill>
              </a:rPr>
              <a:t>que les nouveaux bénéficiaires </a:t>
            </a:r>
            <a:r>
              <a:rPr lang="fr-FR" dirty="0">
                <a:solidFill>
                  <a:schemeClr val="accent5">
                    <a:lumMod val="75000"/>
                  </a:schemeClr>
                </a:solidFill>
              </a:rPr>
              <a:t>afin de faciliter l’insertion pour le service client et la lisibilité pour les BBF lors de la saisie des MER</a:t>
            </a:r>
          </a:p>
          <a:p>
            <a:endParaRPr lang="fr-FR" b="0" i="0" dirty="0">
              <a:solidFill>
                <a:schemeClr val="accent5">
                  <a:lumMod val="75000"/>
                </a:schemeClr>
              </a:solidFill>
              <a:effectLst/>
            </a:endParaRPr>
          </a:p>
          <a:p>
            <a:endParaRPr lang="fr-FR" b="0" i="0" dirty="0">
              <a:solidFill>
                <a:schemeClr val="accent5">
                  <a:lumMod val="75000"/>
                </a:schemeClr>
              </a:solidFill>
              <a:effectLst/>
            </a:endParaRPr>
          </a:p>
          <a:p>
            <a:endParaRPr lang="fr-FR" sz="800" b="0" i="0" dirty="0">
              <a:solidFill>
                <a:schemeClr val="accent5">
                  <a:lumMod val="75000"/>
                </a:schemeClr>
              </a:solidFill>
              <a:effectLst/>
            </a:endParaRPr>
          </a:p>
          <a:p>
            <a:r>
              <a:rPr lang="fr-FR" b="1" dirty="0">
                <a:solidFill>
                  <a:schemeClr val="accent5">
                    <a:lumMod val="75000"/>
                  </a:schemeClr>
                </a:solidFill>
              </a:rPr>
              <a:t>Statut actif de l’article gratuit : </a:t>
            </a:r>
            <a:r>
              <a:rPr lang="fr-FR" dirty="0">
                <a:solidFill>
                  <a:schemeClr val="accent5">
                    <a:lumMod val="75000"/>
                  </a:schemeClr>
                </a:solidFill>
              </a:rPr>
              <a:t>Le service client ajoute les bénéficiaires en les important via un système appelé : « ajouter des conso ».</a:t>
            </a:r>
          </a:p>
          <a:p>
            <a:r>
              <a:rPr lang="fr-FR" dirty="0">
                <a:solidFill>
                  <a:schemeClr val="accent5">
                    <a:lumMod val="75000"/>
                  </a:schemeClr>
                </a:solidFill>
              </a:rPr>
              <a:t>Pour cela, l’article gratuit créé par le pilote doit être au statut « actif » </a:t>
            </a:r>
          </a:p>
          <a:p>
            <a:r>
              <a:rPr lang="fr-FR" dirty="0">
                <a:solidFill>
                  <a:schemeClr val="accent5">
                    <a:lumMod val="75000"/>
                  </a:schemeClr>
                </a:solidFill>
              </a:rPr>
              <a:t>Ce statut devient automatiquement inactif 30 j  après la date de fin de l’événement, donc il ne sera plus possible pour le service client d’enregistrer les bénéficiaires,</a:t>
            </a:r>
          </a:p>
          <a:p>
            <a:endParaRPr lang="fr-FR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839CA0A-2130-8261-92F4-4F6F44C2EC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1950" y="4466345"/>
            <a:ext cx="5728595" cy="1138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9138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0BDDA2-0232-80A3-A1A9-95306D4974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7" name="Connecteur droit 36">
            <a:extLst>
              <a:ext uri="{FF2B5EF4-FFF2-40B4-BE49-F238E27FC236}">
                <a16:creationId xmlns:a16="http://schemas.microsoft.com/office/drawing/2014/main" id="{039F1976-89DC-FC17-BCE1-40FC37A760DB}"/>
              </a:ext>
            </a:extLst>
          </p:cNvPr>
          <p:cNvCxnSpPr>
            <a:cxnSpLocks/>
          </p:cNvCxnSpPr>
          <p:nvPr/>
        </p:nvCxnSpPr>
        <p:spPr>
          <a:xfrm>
            <a:off x="60960" y="5352485"/>
            <a:ext cx="11501492" cy="0"/>
          </a:xfrm>
          <a:prstGeom prst="line">
            <a:avLst/>
          </a:prstGeom>
          <a:ln w="19050" cap="flat" cmpd="sng" algn="ctr">
            <a:solidFill>
              <a:srgbClr val="00009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" name="Titre 1">
            <a:extLst>
              <a:ext uri="{FF2B5EF4-FFF2-40B4-BE49-F238E27FC236}">
                <a16:creationId xmlns:a16="http://schemas.microsoft.com/office/drawing/2014/main" id="{52C212EB-14F5-FF25-DCD7-E407FEA64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202" y="405142"/>
            <a:ext cx="11017250" cy="276999"/>
          </a:xfrm>
        </p:spPr>
        <p:txBody>
          <a:bodyPr/>
          <a:lstStyle/>
          <a:p>
            <a:r>
              <a:rPr lang="fr-FR" sz="1800"/>
              <a:t>FRISE TEMPORELLE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30BE6BC-EED4-50D5-8366-2792F73B0D5F}"/>
              </a:ext>
            </a:extLst>
          </p:cNvPr>
          <p:cNvSpPr/>
          <p:nvPr/>
        </p:nvSpPr>
        <p:spPr>
          <a:xfrm>
            <a:off x="7375769" y="114581"/>
            <a:ext cx="3678148" cy="13767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4B8796C-B0FC-D800-9A25-839FDA8133B7}"/>
              </a:ext>
            </a:extLst>
          </p:cNvPr>
          <p:cNvSpPr/>
          <p:nvPr/>
        </p:nvSpPr>
        <p:spPr>
          <a:xfrm>
            <a:off x="4260123" y="1655705"/>
            <a:ext cx="1154876" cy="3729764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75000"/>
                  <a:shade val="30000"/>
                  <a:satMod val="115000"/>
                </a:schemeClr>
              </a:gs>
              <a:gs pos="50000">
                <a:schemeClr val="accent2">
                  <a:lumMod val="75000"/>
                  <a:shade val="67500"/>
                  <a:satMod val="115000"/>
                </a:schemeClr>
              </a:gs>
              <a:gs pos="100000">
                <a:schemeClr val="accent2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solidFill>
              <a:srgbClr val="E1000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C63522B-BE04-957D-493B-A9085FDAA4EF}"/>
              </a:ext>
            </a:extLst>
          </p:cNvPr>
          <p:cNvGrpSpPr/>
          <p:nvPr/>
        </p:nvGrpSpPr>
        <p:grpSpPr>
          <a:xfrm>
            <a:off x="497493" y="1943255"/>
            <a:ext cx="2087460" cy="1102354"/>
            <a:chOff x="5332456" y="615992"/>
            <a:chExt cx="2793365" cy="1117346"/>
          </a:xfrm>
          <a:solidFill>
            <a:schemeClr val="accent3">
              <a:lumMod val="75000"/>
            </a:schemeClr>
          </a:solidFill>
        </p:grpSpPr>
        <p:sp>
          <p:nvSpPr>
            <p:cNvPr id="6" name="Flèche : chevron 5">
              <a:extLst>
                <a:ext uri="{FF2B5EF4-FFF2-40B4-BE49-F238E27FC236}">
                  <a16:creationId xmlns:a16="http://schemas.microsoft.com/office/drawing/2014/main" id="{86882313-1519-10F7-34B6-378C31DA9069}"/>
                </a:ext>
              </a:extLst>
            </p:cNvPr>
            <p:cNvSpPr/>
            <p:nvPr/>
          </p:nvSpPr>
          <p:spPr>
            <a:xfrm>
              <a:off x="5332456" y="615992"/>
              <a:ext cx="2793365" cy="1117346"/>
            </a:xfrm>
            <a:prstGeom prst="chevron">
              <a:avLst/>
            </a:prstGeom>
            <a:grpFill/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fr-FR" sz="1600"/>
            </a:p>
          </p:txBody>
        </p:sp>
        <p:sp>
          <p:nvSpPr>
            <p:cNvPr id="7" name="Flèche : chevron 4">
              <a:extLst>
                <a:ext uri="{FF2B5EF4-FFF2-40B4-BE49-F238E27FC236}">
                  <a16:creationId xmlns:a16="http://schemas.microsoft.com/office/drawing/2014/main" id="{7611BEC5-610E-F7B9-7248-9F98E5A2B155}"/>
                </a:ext>
              </a:extLst>
            </p:cNvPr>
            <p:cNvSpPr txBox="1"/>
            <p:nvPr/>
          </p:nvSpPr>
          <p:spPr>
            <a:xfrm>
              <a:off x="6119406" y="747668"/>
              <a:ext cx="1242756" cy="831029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9530" tIns="24765" rIns="0" bIns="24765" numCol="1" spcCol="1270" anchor="ctr" anchorCtr="0">
              <a:noAutofit/>
            </a:bodyPr>
            <a:lstStyle/>
            <a:p>
              <a:pPr marL="0" lvl="0" indent="0" algn="ctr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1200" kern="1200">
                  <a:solidFill>
                    <a:schemeClr val="bg1"/>
                  </a:solidFill>
                </a:rPr>
                <a:t>Création package gratuit</a:t>
              </a:r>
            </a:p>
          </p:txBody>
        </p:sp>
      </p:grpSp>
      <p:grpSp>
        <p:nvGrpSpPr>
          <p:cNvPr id="8" name="Groupe 7">
            <a:extLst>
              <a:ext uri="{FF2B5EF4-FFF2-40B4-BE49-F238E27FC236}">
                <a16:creationId xmlns:a16="http://schemas.microsoft.com/office/drawing/2014/main" id="{9F93833F-A361-4D9E-0EC5-47E852A32C5E}"/>
              </a:ext>
            </a:extLst>
          </p:cNvPr>
          <p:cNvGrpSpPr/>
          <p:nvPr/>
        </p:nvGrpSpPr>
        <p:grpSpPr>
          <a:xfrm>
            <a:off x="2082632" y="1943632"/>
            <a:ext cx="2478534" cy="1101600"/>
            <a:chOff x="5332455" y="615992"/>
            <a:chExt cx="3191174" cy="1117346"/>
          </a:xfrm>
          <a:solidFill>
            <a:schemeClr val="accent3">
              <a:lumMod val="75000"/>
            </a:schemeClr>
          </a:solidFill>
        </p:grpSpPr>
        <p:sp>
          <p:nvSpPr>
            <p:cNvPr id="9" name="Flèche : chevron 8">
              <a:extLst>
                <a:ext uri="{FF2B5EF4-FFF2-40B4-BE49-F238E27FC236}">
                  <a16:creationId xmlns:a16="http://schemas.microsoft.com/office/drawing/2014/main" id="{D502CBE7-04A2-4475-3D78-0C1B0E8A9F04}"/>
                </a:ext>
              </a:extLst>
            </p:cNvPr>
            <p:cNvSpPr/>
            <p:nvPr/>
          </p:nvSpPr>
          <p:spPr>
            <a:xfrm>
              <a:off x="5332455" y="615992"/>
              <a:ext cx="3191174" cy="1117346"/>
            </a:xfrm>
            <a:prstGeom prst="chevron">
              <a:avLst/>
            </a:prstGeom>
            <a:grpFill/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fr-FR" sz="1600"/>
            </a:p>
          </p:txBody>
        </p:sp>
        <p:sp>
          <p:nvSpPr>
            <p:cNvPr id="10" name="Flèche : chevron 4">
              <a:extLst>
                <a:ext uri="{FF2B5EF4-FFF2-40B4-BE49-F238E27FC236}">
                  <a16:creationId xmlns:a16="http://schemas.microsoft.com/office/drawing/2014/main" id="{599FBEF6-6729-521F-060F-DA084D2813C3}"/>
                </a:ext>
              </a:extLst>
            </p:cNvPr>
            <p:cNvSpPr txBox="1"/>
            <p:nvPr/>
          </p:nvSpPr>
          <p:spPr>
            <a:xfrm>
              <a:off x="6155762" y="677938"/>
              <a:ext cx="1628563" cy="98463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9530" tIns="24765" rIns="0" bIns="24765" numCol="1" spcCol="1270" anchor="ctr" anchorCtr="0">
              <a:noAutofit/>
            </a:bodyPr>
            <a:lstStyle/>
            <a:p>
              <a:pPr marL="0" lvl="0" indent="0" algn="ctr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1200" kern="1200">
                  <a:solidFill>
                    <a:schemeClr val="bg1"/>
                  </a:solidFill>
                </a:rPr>
                <a:t>Transmission de la liste des participants au Service Client</a:t>
              </a:r>
            </a:p>
          </p:txBody>
        </p:sp>
      </p:grpSp>
      <p:sp>
        <p:nvSpPr>
          <p:cNvPr id="11" name="ZoneTexte 10">
            <a:extLst>
              <a:ext uri="{FF2B5EF4-FFF2-40B4-BE49-F238E27FC236}">
                <a16:creationId xmlns:a16="http://schemas.microsoft.com/office/drawing/2014/main" id="{561B1CBF-F584-1364-08E2-A8FBB0075A29}"/>
              </a:ext>
            </a:extLst>
          </p:cNvPr>
          <p:cNvSpPr txBox="1"/>
          <p:nvPr/>
        </p:nvSpPr>
        <p:spPr>
          <a:xfrm>
            <a:off x="4387117" y="1384460"/>
            <a:ext cx="90088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fr-FR" sz="1400">
                <a:solidFill>
                  <a:srgbClr val="FF0000"/>
                </a:solidFill>
              </a:rPr>
              <a:t>Evénement</a:t>
            </a:r>
          </a:p>
        </p:txBody>
      </p: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168222FB-B7E2-C46C-D308-EFC2F9ED4E5A}"/>
              </a:ext>
            </a:extLst>
          </p:cNvPr>
          <p:cNvGrpSpPr/>
          <p:nvPr/>
        </p:nvGrpSpPr>
        <p:grpSpPr>
          <a:xfrm>
            <a:off x="5396069" y="1943632"/>
            <a:ext cx="2374851" cy="1101600"/>
            <a:chOff x="5332455" y="615991"/>
            <a:chExt cx="2951371" cy="1131116"/>
          </a:xfrm>
          <a:solidFill>
            <a:schemeClr val="accent3">
              <a:lumMod val="75000"/>
            </a:schemeClr>
          </a:solidFill>
        </p:grpSpPr>
        <p:sp>
          <p:nvSpPr>
            <p:cNvPr id="13" name="Flèche : chevron 12">
              <a:extLst>
                <a:ext uri="{FF2B5EF4-FFF2-40B4-BE49-F238E27FC236}">
                  <a16:creationId xmlns:a16="http://schemas.microsoft.com/office/drawing/2014/main" id="{906E0632-F101-E7E8-2BCB-DF02F2FD7C9A}"/>
                </a:ext>
              </a:extLst>
            </p:cNvPr>
            <p:cNvSpPr/>
            <p:nvPr/>
          </p:nvSpPr>
          <p:spPr>
            <a:xfrm>
              <a:off x="5332455" y="615991"/>
              <a:ext cx="2951371" cy="1131116"/>
            </a:xfrm>
            <a:prstGeom prst="chevron">
              <a:avLst/>
            </a:prstGeom>
            <a:grpFill/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fr-FR" sz="1600"/>
            </a:p>
          </p:txBody>
        </p:sp>
        <p:sp>
          <p:nvSpPr>
            <p:cNvPr id="14" name="Flèche : chevron 4">
              <a:extLst>
                <a:ext uri="{FF2B5EF4-FFF2-40B4-BE49-F238E27FC236}">
                  <a16:creationId xmlns:a16="http://schemas.microsoft.com/office/drawing/2014/main" id="{174E00FC-9C71-4266-4D98-85239287AFE9}"/>
                </a:ext>
              </a:extLst>
            </p:cNvPr>
            <p:cNvSpPr txBox="1"/>
            <p:nvPr/>
          </p:nvSpPr>
          <p:spPr>
            <a:xfrm>
              <a:off x="6020864" y="672745"/>
              <a:ext cx="1564911" cy="1003839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9530" tIns="24765" rIns="0" bIns="24765" numCol="1" spcCol="1270" anchor="ctr" anchorCtr="0">
              <a:noAutofit/>
            </a:bodyPr>
            <a:lstStyle/>
            <a:p>
              <a:pPr marL="0" lvl="0" indent="0" algn="ctr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1200" kern="1200">
                  <a:solidFill>
                    <a:schemeClr val="bg1"/>
                  </a:solidFill>
                </a:rPr>
                <a:t>Consolidation de la liste des participants avec les BBF</a:t>
              </a:r>
            </a:p>
          </p:txBody>
        </p:sp>
      </p:grpSp>
      <p:sp>
        <p:nvSpPr>
          <p:cNvPr id="15" name="ZoneTexte 14">
            <a:extLst>
              <a:ext uri="{FF2B5EF4-FFF2-40B4-BE49-F238E27FC236}">
                <a16:creationId xmlns:a16="http://schemas.microsoft.com/office/drawing/2014/main" id="{16CE786A-D5F7-FA5F-7790-31F09A045143}"/>
              </a:ext>
            </a:extLst>
          </p:cNvPr>
          <p:cNvSpPr txBox="1"/>
          <p:nvPr/>
        </p:nvSpPr>
        <p:spPr>
          <a:xfrm>
            <a:off x="182387" y="2342658"/>
            <a:ext cx="679673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fr-FR">
                <a:solidFill>
                  <a:schemeClr val="accent3">
                    <a:lumMod val="75000"/>
                  </a:schemeClr>
                </a:solidFill>
              </a:rPr>
              <a:t>Pilotes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34C25EF0-0212-41E2-A7C9-5A70F9A233BB}"/>
              </a:ext>
            </a:extLst>
          </p:cNvPr>
          <p:cNvSpPr txBox="1"/>
          <p:nvPr/>
        </p:nvSpPr>
        <p:spPr>
          <a:xfrm>
            <a:off x="187551" y="3516728"/>
            <a:ext cx="135133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fr-FR">
                <a:solidFill>
                  <a:schemeClr val="accent1">
                    <a:lumMod val="40000"/>
                    <a:lumOff val="60000"/>
                  </a:schemeClr>
                </a:solidFill>
              </a:rPr>
              <a:t>Service client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11D0F2CD-FE5E-90C2-DD9C-78D140FA8100}"/>
              </a:ext>
            </a:extLst>
          </p:cNvPr>
          <p:cNvSpPr txBox="1"/>
          <p:nvPr/>
        </p:nvSpPr>
        <p:spPr>
          <a:xfrm>
            <a:off x="231048" y="4608486"/>
            <a:ext cx="419987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fr-FR">
                <a:solidFill>
                  <a:srgbClr val="000091"/>
                </a:solidFill>
              </a:rPr>
              <a:t>BBF</a:t>
            </a:r>
          </a:p>
        </p:txBody>
      </p: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82E7BDB3-8135-1F8C-AFF9-36DD535E22C9}"/>
              </a:ext>
            </a:extLst>
          </p:cNvPr>
          <p:cNvGrpSpPr/>
          <p:nvPr/>
        </p:nvGrpSpPr>
        <p:grpSpPr>
          <a:xfrm>
            <a:off x="3608539" y="3087352"/>
            <a:ext cx="2269410" cy="1101600"/>
            <a:chOff x="5332456" y="615992"/>
            <a:chExt cx="2793365" cy="1117346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22" name="Flèche : chevron 21">
              <a:extLst>
                <a:ext uri="{FF2B5EF4-FFF2-40B4-BE49-F238E27FC236}">
                  <a16:creationId xmlns:a16="http://schemas.microsoft.com/office/drawing/2014/main" id="{45C600DF-9778-A1FC-0757-65EABE8C4430}"/>
                </a:ext>
              </a:extLst>
            </p:cNvPr>
            <p:cNvSpPr/>
            <p:nvPr/>
          </p:nvSpPr>
          <p:spPr>
            <a:xfrm>
              <a:off x="5332456" y="615992"/>
              <a:ext cx="2793365" cy="1117346"/>
            </a:xfrm>
            <a:prstGeom prst="chevron">
              <a:avLst/>
            </a:prstGeom>
            <a:grp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fr-FR" sz="1600"/>
            </a:p>
          </p:txBody>
        </p:sp>
        <p:sp>
          <p:nvSpPr>
            <p:cNvPr id="23" name="Flèche : chevron 4">
              <a:extLst>
                <a:ext uri="{FF2B5EF4-FFF2-40B4-BE49-F238E27FC236}">
                  <a16:creationId xmlns:a16="http://schemas.microsoft.com/office/drawing/2014/main" id="{9E85C0D3-9C5D-8C0B-B3E2-83E27FCF0303}"/>
                </a:ext>
              </a:extLst>
            </p:cNvPr>
            <p:cNvSpPr txBox="1"/>
            <p:nvPr/>
          </p:nvSpPr>
          <p:spPr>
            <a:xfrm>
              <a:off x="6012509" y="771071"/>
              <a:ext cx="1516350" cy="748840"/>
            </a:xfrm>
            <a:prstGeom prst="rect">
              <a:avLst/>
            </a:prstGeom>
            <a:grp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9530" tIns="24765" rIns="0" bIns="24765" numCol="1" spcCol="1270" anchor="ctr" anchorCtr="0">
              <a:noAutofit/>
            </a:bodyPr>
            <a:lstStyle/>
            <a:p>
              <a:pPr marL="0" lvl="0" indent="0" algn="ctr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1200" kern="1200">
                  <a:solidFill>
                    <a:schemeClr val="bg2"/>
                  </a:solidFill>
                </a:rPr>
                <a:t>Ajout </a:t>
              </a:r>
              <a:r>
                <a:rPr lang="fr-FR" sz="1200">
                  <a:solidFill>
                    <a:schemeClr val="bg2"/>
                  </a:solidFill>
                </a:rPr>
                <a:t>d</a:t>
              </a:r>
              <a:r>
                <a:rPr lang="fr-FR" sz="1200" kern="1200">
                  <a:solidFill>
                    <a:schemeClr val="bg2"/>
                  </a:solidFill>
                </a:rPr>
                <a:t>es bénéficiaires</a:t>
              </a:r>
            </a:p>
          </p:txBody>
        </p:sp>
      </p:grp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3B5425B9-E07B-5118-65BA-E88252F7149F}"/>
              </a:ext>
            </a:extLst>
          </p:cNvPr>
          <p:cNvGrpSpPr/>
          <p:nvPr/>
        </p:nvGrpSpPr>
        <p:grpSpPr>
          <a:xfrm>
            <a:off x="5389705" y="4223533"/>
            <a:ext cx="2441220" cy="1101043"/>
            <a:chOff x="5332456" y="615992"/>
            <a:chExt cx="2793365" cy="1117346"/>
          </a:xfrm>
        </p:grpSpPr>
        <p:sp>
          <p:nvSpPr>
            <p:cNvPr id="25" name="Flèche : chevron 24">
              <a:extLst>
                <a:ext uri="{FF2B5EF4-FFF2-40B4-BE49-F238E27FC236}">
                  <a16:creationId xmlns:a16="http://schemas.microsoft.com/office/drawing/2014/main" id="{05E95281-ED2D-5B6D-1464-BEED4DDC7E5F}"/>
                </a:ext>
              </a:extLst>
            </p:cNvPr>
            <p:cNvSpPr/>
            <p:nvPr/>
          </p:nvSpPr>
          <p:spPr>
            <a:xfrm>
              <a:off x="5332456" y="615992"/>
              <a:ext cx="2793365" cy="1117346"/>
            </a:xfrm>
            <a:prstGeom prst="chevron">
              <a:avLst/>
            </a:prstGeom>
            <a:solidFill>
              <a:srgbClr val="000091">
                <a:alpha val="90000"/>
              </a:srgbClr>
            </a:solidFill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fr-FR" sz="1600"/>
            </a:p>
          </p:txBody>
        </p:sp>
        <p:sp>
          <p:nvSpPr>
            <p:cNvPr id="26" name="Flèche : chevron 4">
              <a:extLst>
                <a:ext uri="{FF2B5EF4-FFF2-40B4-BE49-F238E27FC236}">
                  <a16:creationId xmlns:a16="http://schemas.microsoft.com/office/drawing/2014/main" id="{FA43DA65-F814-6207-888E-49AFE60A9AB4}"/>
                </a:ext>
              </a:extLst>
            </p:cNvPr>
            <p:cNvSpPr txBox="1"/>
            <p:nvPr/>
          </p:nvSpPr>
          <p:spPr>
            <a:xfrm>
              <a:off x="5891129" y="615992"/>
              <a:ext cx="1646881" cy="111734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9530" tIns="24765" rIns="0" bIns="24765" numCol="1" spcCol="1270" anchor="ctr" anchorCtr="0">
              <a:noAutofit/>
            </a:bodyPr>
            <a:lstStyle/>
            <a:p>
              <a:pPr marL="0" lvl="0" indent="0" algn="ctr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1200" kern="1200">
                  <a:solidFill>
                    <a:schemeClr val="bg2"/>
                  </a:solidFill>
                </a:rPr>
                <a:t>Consolidation de la liste des participants avec le pilote</a:t>
              </a:r>
            </a:p>
          </p:txBody>
        </p:sp>
      </p:grp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8C67A943-F313-0FDC-9023-0A1CA0CA3DB1}"/>
              </a:ext>
            </a:extLst>
          </p:cNvPr>
          <p:cNvGrpSpPr/>
          <p:nvPr/>
        </p:nvGrpSpPr>
        <p:grpSpPr>
          <a:xfrm>
            <a:off x="7269819" y="1943255"/>
            <a:ext cx="2574263" cy="1102354"/>
            <a:chOff x="5332456" y="615992"/>
            <a:chExt cx="2793365" cy="1117346"/>
          </a:xfrm>
          <a:solidFill>
            <a:schemeClr val="accent3">
              <a:lumMod val="75000"/>
            </a:schemeClr>
          </a:solidFill>
        </p:grpSpPr>
        <p:sp>
          <p:nvSpPr>
            <p:cNvPr id="28" name="Flèche : chevron 27">
              <a:extLst>
                <a:ext uri="{FF2B5EF4-FFF2-40B4-BE49-F238E27FC236}">
                  <a16:creationId xmlns:a16="http://schemas.microsoft.com/office/drawing/2014/main" id="{D6145199-E87B-624F-DD52-A50664943181}"/>
                </a:ext>
              </a:extLst>
            </p:cNvPr>
            <p:cNvSpPr/>
            <p:nvPr/>
          </p:nvSpPr>
          <p:spPr>
            <a:xfrm>
              <a:off x="5332456" y="615992"/>
              <a:ext cx="2793365" cy="1117346"/>
            </a:xfrm>
            <a:prstGeom prst="chevron">
              <a:avLst/>
            </a:prstGeom>
            <a:grpFill/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fr-FR" sz="1600"/>
            </a:p>
          </p:txBody>
        </p:sp>
        <p:sp>
          <p:nvSpPr>
            <p:cNvPr id="29" name="Flèche : chevron 4">
              <a:extLst>
                <a:ext uri="{FF2B5EF4-FFF2-40B4-BE49-F238E27FC236}">
                  <a16:creationId xmlns:a16="http://schemas.microsoft.com/office/drawing/2014/main" id="{DE5ACF9F-4B11-2CA4-3FFC-CBB25F4ED657}"/>
                </a:ext>
              </a:extLst>
            </p:cNvPr>
            <p:cNvSpPr txBox="1"/>
            <p:nvPr/>
          </p:nvSpPr>
          <p:spPr>
            <a:xfrm>
              <a:off x="5951621" y="639089"/>
              <a:ext cx="1574362" cy="108412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9530" tIns="24765" rIns="0" bIns="24765" numCol="1" spcCol="1270" anchor="ctr" anchorCtr="0">
              <a:noAutofit/>
            </a:bodyPr>
            <a:lstStyle/>
            <a:p>
              <a:pPr marL="0" lvl="0" indent="0" algn="ctr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1200" kern="1200">
                  <a:solidFill>
                    <a:schemeClr val="bg1"/>
                  </a:solidFill>
                </a:rPr>
                <a:t>Transmission des participants </a:t>
              </a:r>
              <a:r>
                <a:rPr lang="fr-FR" sz="1200">
                  <a:solidFill>
                    <a:schemeClr val="bg1"/>
                  </a:solidFill>
                </a:rPr>
                <a:t>en plus</a:t>
              </a:r>
              <a:r>
                <a:rPr lang="fr-FR" sz="1200" kern="1200">
                  <a:solidFill>
                    <a:schemeClr val="bg1"/>
                  </a:solidFill>
                </a:rPr>
                <a:t> et des No Show au Service </a:t>
              </a:r>
              <a:r>
                <a:rPr lang="fr-FR" sz="1200">
                  <a:solidFill>
                    <a:schemeClr val="bg1"/>
                  </a:solidFill>
                </a:rPr>
                <a:t>C</a:t>
              </a:r>
              <a:r>
                <a:rPr lang="fr-FR" sz="1200" kern="1200">
                  <a:solidFill>
                    <a:schemeClr val="bg1"/>
                  </a:solidFill>
                </a:rPr>
                <a:t>lient</a:t>
              </a:r>
            </a:p>
          </p:txBody>
        </p:sp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B0E12E6B-CF4D-3935-0573-D3C28BD5D351}"/>
              </a:ext>
            </a:extLst>
          </p:cNvPr>
          <p:cNvGrpSpPr/>
          <p:nvPr/>
        </p:nvGrpSpPr>
        <p:grpSpPr>
          <a:xfrm>
            <a:off x="8661116" y="3087352"/>
            <a:ext cx="2175303" cy="1101600"/>
            <a:chOff x="5206485" y="615992"/>
            <a:chExt cx="2919337" cy="1117346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31" name="Flèche : chevron 30">
              <a:extLst>
                <a:ext uri="{FF2B5EF4-FFF2-40B4-BE49-F238E27FC236}">
                  <a16:creationId xmlns:a16="http://schemas.microsoft.com/office/drawing/2014/main" id="{39DBAA55-302F-022E-5264-0431EFA92531}"/>
                </a:ext>
              </a:extLst>
            </p:cNvPr>
            <p:cNvSpPr/>
            <p:nvPr/>
          </p:nvSpPr>
          <p:spPr>
            <a:xfrm>
              <a:off x="5206485" y="615992"/>
              <a:ext cx="2919337" cy="1117346"/>
            </a:xfrm>
            <a:prstGeom prst="chevron">
              <a:avLst/>
            </a:prstGeom>
            <a:grp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fr-FR" sz="1600"/>
            </a:p>
          </p:txBody>
        </p:sp>
        <p:sp>
          <p:nvSpPr>
            <p:cNvPr id="32" name="Flèche : chevron 4">
              <a:extLst>
                <a:ext uri="{FF2B5EF4-FFF2-40B4-BE49-F238E27FC236}">
                  <a16:creationId xmlns:a16="http://schemas.microsoft.com/office/drawing/2014/main" id="{BBAEC7E6-156F-4BDB-7AA4-0ABF9D346414}"/>
                </a:ext>
              </a:extLst>
            </p:cNvPr>
            <p:cNvSpPr txBox="1"/>
            <p:nvPr/>
          </p:nvSpPr>
          <p:spPr>
            <a:xfrm>
              <a:off x="5937263" y="736255"/>
              <a:ext cx="1606822" cy="811691"/>
            </a:xfrm>
            <a:prstGeom prst="rect">
              <a:avLst/>
            </a:prstGeom>
            <a:grp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9530" tIns="24765" rIns="0" bIns="24765" numCol="1" spcCol="1270" anchor="ctr" anchorCtr="0">
              <a:noAutofit/>
            </a:bodyPr>
            <a:lstStyle/>
            <a:p>
              <a:pPr marL="0" lvl="0" indent="0" algn="ctr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1200" kern="1200">
                  <a:solidFill>
                    <a:schemeClr val="bg2"/>
                  </a:solidFill>
                </a:rPr>
                <a:t>Ajout des</a:t>
              </a:r>
              <a:r>
                <a:rPr lang="fr-FR" sz="1200">
                  <a:solidFill>
                    <a:schemeClr val="bg2"/>
                  </a:solidFill>
                </a:rPr>
                <a:t> bénéficiaires supplémentaires</a:t>
              </a:r>
            </a:p>
          </p:txBody>
        </p:sp>
      </p:grpSp>
      <p:grpSp>
        <p:nvGrpSpPr>
          <p:cNvPr id="34" name="Groupe 33">
            <a:extLst>
              <a:ext uri="{FF2B5EF4-FFF2-40B4-BE49-F238E27FC236}">
                <a16:creationId xmlns:a16="http://schemas.microsoft.com/office/drawing/2014/main" id="{2E03A916-F953-5FFC-49B9-9012D6DB04F4}"/>
              </a:ext>
            </a:extLst>
          </p:cNvPr>
          <p:cNvGrpSpPr/>
          <p:nvPr/>
        </p:nvGrpSpPr>
        <p:grpSpPr>
          <a:xfrm>
            <a:off x="10099668" y="4223254"/>
            <a:ext cx="2090057" cy="1101600"/>
            <a:chOff x="5198738" y="615992"/>
            <a:chExt cx="2793365" cy="1117346"/>
          </a:xfrm>
          <a:solidFill>
            <a:srgbClr val="000091"/>
          </a:solidFill>
        </p:grpSpPr>
        <p:sp>
          <p:nvSpPr>
            <p:cNvPr id="35" name="Flèche : chevron 34">
              <a:extLst>
                <a:ext uri="{FF2B5EF4-FFF2-40B4-BE49-F238E27FC236}">
                  <a16:creationId xmlns:a16="http://schemas.microsoft.com/office/drawing/2014/main" id="{7683A07F-CBF4-BE90-24BB-678C2198B984}"/>
                </a:ext>
              </a:extLst>
            </p:cNvPr>
            <p:cNvSpPr/>
            <p:nvPr/>
          </p:nvSpPr>
          <p:spPr>
            <a:xfrm>
              <a:off x="5198738" y="615992"/>
              <a:ext cx="2793365" cy="1117346"/>
            </a:xfrm>
            <a:prstGeom prst="chevron">
              <a:avLst/>
            </a:prstGeom>
            <a:grpFill/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fr-FR" sz="1600"/>
            </a:p>
          </p:txBody>
        </p:sp>
        <p:sp>
          <p:nvSpPr>
            <p:cNvPr id="36" name="Flèche : chevron 4">
              <a:extLst>
                <a:ext uri="{FF2B5EF4-FFF2-40B4-BE49-F238E27FC236}">
                  <a16:creationId xmlns:a16="http://schemas.microsoft.com/office/drawing/2014/main" id="{B33AAADE-F62F-7594-4F41-F90C724840A1}"/>
                </a:ext>
              </a:extLst>
            </p:cNvPr>
            <p:cNvSpPr txBox="1"/>
            <p:nvPr/>
          </p:nvSpPr>
          <p:spPr>
            <a:xfrm>
              <a:off x="5992667" y="858079"/>
              <a:ext cx="1539418" cy="67029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9530" tIns="24765" rIns="0" bIns="24765" numCol="1" spcCol="1270" anchor="ctr" anchorCtr="0">
              <a:noAutofit/>
            </a:bodyPr>
            <a:lstStyle/>
            <a:p>
              <a:pPr marL="0" lvl="0" indent="0" algn="ctr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1200">
                  <a:solidFill>
                    <a:schemeClr val="bg2"/>
                  </a:solidFill>
                </a:rPr>
                <a:t>Enregistrement</a:t>
              </a:r>
            </a:p>
            <a:p>
              <a:pPr marL="0" lvl="0" indent="0" algn="ctr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1200">
                  <a:solidFill>
                    <a:schemeClr val="bg2"/>
                  </a:solidFill>
                </a:rPr>
                <a:t>des MER</a:t>
              </a:r>
              <a:endParaRPr lang="fr-FR" sz="1200" kern="1200">
                <a:solidFill>
                  <a:schemeClr val="bg2"/>
                </a:solidFill>
              </a:endParaRPr>
            </a:p>
          </p:txBody>
        </p:sp>
      </p:grp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C35FA102-4317-3C75-E25D-9A60CF829F39}"/>
              </a:ext>
            </a:extLst>
          </p:cNvPr>
          <p:cNvCxnSpPr>
            <a:cxnSpLocks/>
          </p:cNvCxnSpPr>
          <p:nvPr/>
        </p:nvCxnSpPr>
        <p:spPr>
          <a:xfrm flipV="1">
            <a:off x="57882" y="3073203"/>
            <a:ext cx="10222992" cy="20045"/>
          </a:xfrm>
          <a:prstGeom prst="line">
            <a:avLst/>
          </a:prstGeom>
          <a:ln w="19050" cap="flat" cmpd="sng" algn="ctr">
            <a:solidFill>
              <a:schemeClr val="accent1">
                <a:lumMod val="40000"/>
                <a:lumOff val="6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D8CF0153-FD2C-C92F-9F80-FEEF31961528}"/>
              </a:ext>
            </a:extLst>
          </p:cNvPr>
          <p:cNvCxnSpPr>
            <a:cxnSpLocks/>
          </p:cNvCxnSpPr>
          <p:nvPr/>
        </p:nvCxnSpPr>
        <p:spPr>
          <a:xfrm flipV="1">
            <a:off x="60959" y="4208429"/>
            <a:ext cx="10046348" cy="37270"/>
          </a:xfrm>
          <a:prstGeom prst="line">
            <a:avLst/>
          </a:prstGeom>
          <a:ln w="19050" cap="flat" cmpd="sng" algn="ctr">
            <a:solidFill>
              <a:schemeClr val="accent1">
                <a:lumMod val="40000"/>
                <a:lumOff val="6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8" name="Connecteur droit 37">
            <a:extLst>
              <a:ext uri="{FF2B5EF4-FFF2-40B4-BE49-F238E27FC236}">
                <a16:creationId xmlns:a16="http://schemas.microsoft.com/office/drawing/2014/main" id="{5265AA1C-A555-08A1-F6BB-3D93DDB8D376}"/>
              </a:ext>
            </a:extLst>
          </p:cNvPr>
          <p:cNvCxnSpPr>
            <a:cxnSpLocks/>
          </p:cNvCxnSpPr>
          <p:nvPr/>
        </p:nvCxnSpPr>
        <p:spPr>
          <a:xfrm>
            <a:off x="105133" y="1918113"/>
            <a:ext cx="9116160" cy="0"/>
          </a:xfrm>
          <a:prstGeom prst="line">
            <a:avLst/>
          </a:prstGeom>
          <a:ln w="19050" cap="flat" cmpd="sng" algn="ctr">
            <a:solidFill>
              <a:schemeClr val="accent3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44381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99FF76-3505-C2A3-41E6-B4AE3D608B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93EA0F5F-EE56-506E-B1D8-0D1A7F43B6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/>
              <a:t>01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B6C4CEA-3653-7365-C008-50EE4409321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fr-FR"/>
              <a:t>Pilotes d’opération DPE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0858A11-5F4D-A960-2CB7-7FB465815D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55252" y="6529823"/>
            <a:ext cx="5240748" cy="307777"/>
          </a:xfrm>
        </p:spPr>
        <p:txBody>
          <a:bodyPr/>
          <a:lstStyle/>
          <a:p>
            <a:pPr defTabSz="914377"/>
            <a:r>
              <a:rPr lang="fr-FR">
                <a:latin typeface="Outfit "/>
              </a:rPr>
              <a:t>Business France - Direction Export – Mode opératoire Export Commence En France  gratuits dans Salesforce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4E8C0CA-056E-9D2C-118B-7244A6E05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D16ED-9AA8-4003-ACD3-424D078486A0}" type="slidenum">
              <a:rPr lang="fr-FR" smtClean="0"/>
              <a:pPr/>
              <a:t>6</a:t>
            </a:fld>
            <a:endParaRPr lang="fr-FR"/>
          </a:p>
        </p:txBody>
      </p:sp>
      <p:sp>
        <p:nvSpPr>
          <p:cNvPr id="6" name="Espace réservé de la date 5">
            <a:extLst>
              <a:ext uri="{FF2B5EF4-FFF2-40B4-BE49-F238E27FC236}">
                <a16:creationId xmlns:a16="http://schemas.microsoft.com/office/drawing/2014/main" id="{400A4700-C241-5AD5-2A9D-ED70C5662E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031760" y="6529823"/>
            <a:ext cx="488915" cy="123111"/>
          </a:xfrm>
        </p:spPr>
        <p:txBody>
          <a:bodyPr/>
          <a:lstStyle/>
          <a:p>
            <a:r>
              <a:rPr lang="fr-FR"/>
              <a:t>Mars 2025</a:t>
            </a:r>
          </a:p>
        </p:txBody>
      </p:sp>
    </p:spTree>
    <p:extLst>
      <p:ext uri="{BB962C8B-B14F-4D97-AF65-F5344CB8AC3E}">
        <p14:creationId xmlns:p14="http://schemas.microsoft.com/office/powerpoint/2010/main" val="36094329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B1BD2F-701D-1DE8-198E-29B28DDB96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PILOTE OPERATION :  Mode opératoire  ECEF - </a:t>
            </a:r>
            <a:r>
              <a:rPr lang="fr-FR" b="1"/>
              <a:t>GRATUIT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C1E38A1-4689-E663-8C87-F4BB018E9F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/>
              <a:t>Création du package gratuit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9721C78-B540-4CCF-E230-9A64D506A50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56088" y="1531189"/>
            <a:ext cx="5802257" cy="4641464"/>
          </a:xfrm>
        </p:spPr>
        <p:txBody>
          <a:bodyPr/>
          <a:lstStyle/>
          <a:p>
            <a:r>
              <a:rPr lang="fr-FR" sz="4000" dirty="0">
                <a:solidFill>
                  <a:srgbClr val="00B0F0"/>
                </a:solidFill>
              </a:rPr>
              <a:t>1 </a:t>
            </a:r>
          </a:p>
          <a:p>
            <a:r>
              <a:rPr lang="fr-FR" sz="2000" dirty="0">
                <a:solidFill>
                  <a:srgbClr val="000091"/>
                </a:solidFill>
              </a:rPr>
              <a:t>Créer un unique package d’évènement (hors sponsor ou autres prestations payantes)</a:t>
            </a:r>
            <a:r>
              <a:rPr lang="fr-FR" sz="2000" dirty="0">
                <a:solidFill>
                  <a:srgbClr val="00B0F0"/>
                </a:solidFill>
              </a:rPr>
              <a:t>*</a:t>
            </a:r>
            <a:r>
              <a:rPr lang="fr-FR" sz="2000" dirty="0">
                <a:solidFill>
                  <a:srgbClr val="000091"/>
                </a:solidFill>
              </a:rPr>
              <a:t>:</a:t>
            </a:r>
          </a:p>
          <a:p>
            <a:endParaRPr lang="fr-FR" sz="2000" dirty="0">
              <a:solidFill>
                <a:srgbClr val="000091"/>
              </a:solidFill>
            </a:endParaRPr>
          </a:p>
          <a:p>
            <a:r>
              <a:rPr lang="fr-FR" sz="1600" b="0" dirty="0">
                <a:solidFill>
                  <a:srgbClr val="000091"/>
                </a:solidFill>
              </a:rPr>
              <a:t>Article : </a:t>
            </a:r>
            <a:r>
              <a:rPr lang="fr-FR" sz="1600" b="0" dirty="0"/>
              <a:t>CONNECT Business - Invitation d'acheteurs en France</a:t>
            </a:r>
          </a:p>
          <a:p>
            <a:r>
              <a:rPr lang="fr-FR" sz="1600" b="0" dirty="0">
                <a:solidFill>
                  <a:srgbClr val="000091"/>
                </a:solidFill>
              </a:rPr>
              <a:t>Pays principal  : </a:t>
            </a:r>
            <a:r>
              <a:rPr lang="fr-FR" sz="1600" b="0" dirty="0"/>
              <a:t>France</a:t>
            </a:r>
          </a:p>
          <a:p>
            <a:r>
              <a:rPr lang="fr-FR" sz="1600" b="0" dirty="0">
                <a:solidFill>
                  <a:schemeClr val="accent1"/>
                </a:solidFill>
              </a:rPr>
              <a:t>Filières</a:t>
            </a:r>
            <a:r>
              <a:rPr lang="fr-FR" sz="1600" b="0" dirty="0"/>
              <a:t> : sectoriel ou multisectoriel</a:t>
            </a:r>
          </a:p>
          <a:p>
            <a:r>
              <a:rPr lang="fr-FR" sz="1600" b="0" dirty="0">
                <a:solidFill>
                  <a:schemeClr val="accent1"/>
                </a:solidFill>
              </a:rPr>
              <a:t>Description:  </a:t>
            </a:r>
            <a:r>
              <a:rPr lang="fr-FR" sz="1600" b="0" dirty="0"/>
              <a:t>«Package gratuit »</a:t>
            </a:r>
          </a:p>
          <a:p>
            <a:r>
              <a:rPr lang="fr-FR" sz="1600" b="0" dirty="0">
                <a:solidFill>
                  <a:srgbClr val="000091"/>
                </a:solidFill>
              </a:rPr>
              <a:t>Montant : </a:t>
            </a:r>
            <a:r>
              <a:rPr lang="fr-FR" sz="1600" b="0" dirty="0"/>
              <a:t>0€</a:t>
            </a:r>
          </a:p>
          <a:p>
            <a:r>
              <a:rPr lang="fr-FR" sz="1600" b="0" u="sng" dirty="0">
                <a:solidFill>
                  <a:srgbClr val="000091"/>
                </a:solidFill>
              </a:rPr>
              <a:t>Libellé du package </a:t>
            </a:r>
            <a:r>
              <a:rPr lang="fr-FR" sz="1600" b="0" dirty="0">
                <a:solidFill>
                  <a:schemeClr val="accent1"/>
                </a:solidFill>
              </a:rPr>
              <a:t>:</a:t>
            </a:r>
            <a:r>
              <a:rPr lang="fr-FR" sz="1600" b="0" dirty="0"/>
              <a:t> ECEF – Nom de l’évènement</a:t>
            </a:r>
          </a:p>
          <a:p>
            <a:endParaRPr lang="fr-FR" sz="1600" b="0" dirty="0"/>
          </a:p>
          <a:p>
            <a:r>
              <a:rPr lang="fr-FR" sz="2000" dirty="0">
                <a:solidFill>
                  <a:srgbClr val="000091"/>
                </a:solidFill>
              </a:rPr>
              <a:t>=&gt; Demander sa validation</a:t>
            </a:r>
          </a:p>
          <a:p>
            <a:endParaRPr lang="fr-FR" dirty="0">
              <a:solidFill>
                <a:srgbClr val="000091"/>
              </a:solidFill>
            </a:endParaRPr>
          </a:p>
          <a:p>
            <a:endParaRPr lang="fr-FR" dirty="0">
              <a:solidFill>
                <a:srgbClr val="000091"/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13278DC-704A-DE0F-48D9-5B02C640C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D16ED-9AA8-4003-ACD3-424D078486A0}" type="slidenum">
              <a:rPr lang="fr-FR" smtClean="0"/>
              <a:pPr/>
              <a:t>7</a:t>
            </a:fld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39A7CCD7-4ED3-662F-F130-70CAD63D5C72}"/>
              </a:ext>
            </a:extLst>
          </p:cNvPr>
          <p:cNvSpPr txBox="1"/>
          <p:nvPr/>
        </p:nvSpPr>
        <p:spPr>
          <a:xfrm>
            <a:off x="1389653" y="5374554"/>
            <a:ext cx="906180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fr-FR" sz="1200">
                <a:solidFill>
                  <a:srgbClr val="00B0F0"/>
                </a:solidFill>
              </a:rPr>
              <a:t>*</a:t>
            </a:r>
            <a:r>
              <a:rPr lang="fr-FR" sz="1200">
                <a:solidFill>
                  <a:srgbClr val="000091"/>
                </a:solidFill>
              </a:rPr>
              <a:t> </a:t>
            </a:r>
            <a:r>
              <a:rPr lang="fr-FR" sz="1200">
                <a:solidFill>
                  <a:srgbClr val="000091"/>
                </a:solidFill>
                <a:hlinkClick r:id="rId2"/>
              </a:rPr>
              <a:t>MO Création des packages dans Salesforce</a:t>
            </a:r>
            <a:endParaRPr lang="fr-FR" sz="1200">
              <a:solidFill>
                <a:srgbClr val="000091"/>
              </a:solidFill>
            </a:endParaRPr>
          </a:p>
          <a:p>
            <a:pPr algn="l"/>
            <a:r>
              <a:rPr lang="fr-FR" sz="1200">
                <a:solidFill>
                  <a:srgbClr val="00B0F0"/>
                </a:solidFill>
              </a:rPr>
              <a:t>*</a:t>
            </a:r>
            <a:r>
              <a:rPr lang="fr-FR" sz="1200">
                <a:solidFill>
                  <a:srgbClr val="000091"/>
                </a:solidFill>
              </a:rPr>
              <a:t> </a:t>
            </a:r>
            <a:r>
              <a:rPr lang="fr-FR" sz="1200">
                <a:solidFill>
                  <a:srgbClr val="000091"/>
                </a:solidFill>
                <a:hlinkClick r:id="rId3"/>
              </a:rPr>
              <a:t>Lien site de formation Salesforce</a:t>
            </a:r>
            <a:endParaRPr lang="fr-FR" sz="1200">
              <a:solidFill>
                <a:srgbClr val="000091"/>
              </a:solidFill>
            </a:endParaRPr>
          </a:p>
        </p:txBody>
      </p:sp>
      <p:pic>
        <p:nvPicPr>
          <p:cNvPr id="30" name="Image 29">
            <a:extLst>
              <a:ext uri="{FF2B5EF4-FFF2-40B4-BE49-F238E27FC236}">
                <a16:creationId xmlns:a16="http://schemas.microsoft.com/office/drawing/2014/main" id="{2BEFD728-69EE-ACAB-83D5-60D50E12E9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9139" y="1797562"/>
            <a:ext cx="4435961" cy="4108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884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CE2EE3-4F0B-9733-E437-7727CD2D61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252B5FC-89D2-30CB-6605-1ED205693E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PILOTE OPERATION : Mode opératoire  ECEF - </a:t>
            </a:r>
            <a:r>
              <a:rPr lang="fr-FR" b="1"/>
              <a:t>GRATUIT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750EBE0-B48F-668A-DE18-23445485AEE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/>
              <a:t>Création du package gratuit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494064E-08C3-636B-FFA9-5AA5022D54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03512" y="1448562"/>
            <a:ext cx="6905540" cy="4608000"/>
          </a:xfrm>
        </p:spPr>
        <p:txBody>
          <a:bodyPr/>
          <a:lstStyle/>
          <a:p>
            <a:r>
              <a:rPr lang="fr-FR" sz="4400" b="1">
                <a:solidFill>
                  <a:srgbClr val="00B0F0"/>
                </a:solidFill>
              </a:rPr>
              <a:t> 2 </a:t>
            </a:r>
          </a:p>
          <a:p>
            <a:r>
              <a:rPr lang="fr-FR" sz="1800" b="1">
                <a:solidFill>
                  <a:srgbClr val="000091"/>
                </a:solidFill>
              </a:rPr>
              <a:t>Une fois le package validé ( statut commercialisable), </a:t>
            </a:r>
          </a:p>
          <a:p>
            <a:r>
              <a:rPr lang="fr-FR" sz="1800" b="1">
                <a:solidFill>
                  <a:srgbClr val="000091"/>
                </a:solidFill>
              </a:rPr>
              <a:t>cliquer sur le nouveau bouton </a:t>
            </a:r>
            <a:r>
              <a:rPr lang="fr-FR" sz="1800" b="1">
                <a:solidFill>
                  <a:schemeClr val="accent2"/>
                </a:solidFill>
              </a:rPr>
              <a:t>« Ajouter catalogue gratuit »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62DB288-CF39-1987-BAB5-5A6031BBC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D16ED-9AA8-4003-ACD3-424D078486A0}" type="slidenum">
              <a:rPr lang="fr-FR" smtClean="0"/>
              <a:pPr/>
              <a:t>8</a:t>
            </a:fld>
            <a:endParaRPr lang="fr-FR"/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CCA2F90D-F5D3-F923-F0B9-DE26432CE9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2033" y="5134457"/>
            <a:ext cx="3868088" cy="110105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75037DC0-A9E3-F7F7-3F0B-90052AA9A0A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7239"/>
          <a:stretch/>
        </p:blipFill>
        <p:spPr>
          <a:xfrm>
            <a:off x="0" y="2903473"/>
            <a:ext cx="12053455" cy="1627760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36CB8B8B-3825-6908-F132-E2309AB92DDC}"/>
              </a:ext>
            </a:extLst>
          </p:cNvPr>
          <p:cNvSpPr txBox="1"/>
          <p:nvPr/>
        </p:nvSpPr>
        <p:spPr>
          <a:xfrm>
            <a:off x="988461" y="5684985"/>
            <a:ext cx="471583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fr-FR" sz="1200">
                <a:solidFill>
                  <a:srgbClr val="000091"/>
                </a:solidFill>
              </a:rPr>
              <a:t>Votre package à bien été ajouté au catalogue des articles gratuits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4588D53-8CFD-C69C-A869-A1CC75958D10}"/>
              </a:ext>
            </a:extLst>
          </p:cNvPr>
          <p:cNvSpPr/>
          <p:nvPr/>
        </p:nvSpPr>
        <p:spPr>
          <a:xfrm>
            <a:off x="10431582" y="3008243"/>
            <a:ext cx="1067691" cy="333643"/>
          </a:xfrm>
          <a:prstGeom prst="rect">
            <a:avLst/>
          </a:prstGeom>
          <a:noFill/>
          <a:ln w="57150"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F9A1153A-9695-2677-B1F2-FBA7F49CB8A1}"/>
              </a:ext>
            </a:extLst>
          </p:cNvPr>
          <p:cNvCxnSpPr>
            <a:cxnSpLocks/>
          </p:cNvCxnSpPr>
          <p:nvPr/>
        </p:nvCxnSpPr>
        <p:spPr>
          <a:xfrm>
            <a:off x="7546077" y="2551882"/>
            <a:ext cx="3131159" cy="35159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04782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08748A-B247-D46D-9994-69AE894519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80EE606-927F-0B42-3F25-10E762EFC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D16ED-9AA8-4003-ACD3-424D078486A0}" type="slidenum">
              <a:rPr lang="fr-FR" smtClean="0"/>
              <a:pPr/>
              <a:t>9</a:t>
            </a:fld>
            <a:endParaRPr lang="fr-FR"/>
          </a:p>
        </p:txBody>
      </p:sp>
      <p:sp>
        <p:nvSpPr>
          <p:cNvPr id="9" name="Espace réservé du texte 5">
            <a:extLst>
              <a:ext uri="{FF2B5EF4-FFF2-40B4-BE49-F238E27FC236}">
                <a16:creationId xmlns:a16="http://schemas.microsoft.com/office/drawing/2014/main" id="{BC044755-EC9C-D997-DCB5-A6693B064833}"/>
              </a:ext>
            </a:extLst>
          </p:cNvPr>
          <p:cNvSpPr txBox="1">
            <a:spLocks/>
          </p:cNvSpPr>
          <p:nvPr/>
        </p:nvSpPr>
        <p:spPr>
          <a:xfrm>
            <a:off x="603210" y="1457948"/>
            <a:ext cx="3732484" cy="483467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268288" indent="-268288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SzPct val="200000"/>
              <a:buFont typeface="Outfit ExtraBold" pitchFamily="2" charset="0"/>
              <a:buChar char="-"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4400" b="1">
                <a:solidFill>
                  <a:srgbClr val="00B0F0"/>
                </a:solidFill>
              </a:rPr>
              <a:t>3 </a:t>
            </a:r>
          </a:p>
          <a:p>
            <a:endParaRPr lang="fr-FR" sz="4400" b="1">
              <a:solidFill>
                <a:srgbClr val="00B0F0"/>
              </a:solidFill>
            </a:endParaRPr>
          </a:p>
          <a:p>
            <a:r>
              <a:rPr lang="fr-FR" sz="1600" b="1">
                <a:solidFill>
                  <a:srgbClr val="000091"/>
                </a:solidFill>
              </a:rPr>
              <a:t>Avant l’évènement, transmettre au Service client : </a:t>
            </a:r>
          </a:p>
          <a:p>
            <a:endParaRPr lang="fr-FR" sz="1600" b="1">
              <a:solidFill>
                <a:srgbClr val="000091"/>
              </a:solidFill>
            </a:endParaRPr>
          </a:p>
          <a:p>
            <a:pPr marL="285750" indent="-285750">
              <a:buFont typeface="Calibri"/>
              <a:buChar char="-"/>
            </a:pPr>
            <a:r>
              <a:rPr lang="fr-FR" sz="1600" b="1">
                <a:solidFill>
                  <a:srgbClr val="000091"/>
                </a:solidFill>
              </a:rPr>
              <a:t>la liste des bénéficiaires </a:t>
            </a:r>
            <a:r>
              <a:rPr lang="fr-FR" sz="1600" b="1">
                <a:solidFill>
                  <a:srgbClr val="FF0000"/>
                </a:solidFill>
              </a:rPr>
              <a:t>(</a:t>
            </a:r>
            <a:r>
              <a:rPr lang="fr-FR" sz="1600" b="1">
                <a:solidFill>
                  <a:srgbClr val="FF000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Template</a:t>
            </a:r>
            <a:r>
              <a:rPr lang="fr-FR" sz="1600" b="1">
                <a:solidFill>
                  <a:srgbClr val="FF0000"/>
                </a:solidFill>
              </a:rPr>
              <a:t>)</a:t>
            </a:r>
          </a:p>
          <a:p>
            <a:pPr marL="285750" indent="-285750">
              <a:buFont typeface="Calibri"/>
              <a:buChar char="-"/>
            </a:pPr>
            <a:endParaRPr lang="fr-FR" sz="400" b="1">
              <a:solidFill>
                <a:srgbClr val="000091"/>
              </a:solidFill>
              <a:highlight>
                <a:srgbClr val="FFFF00"/>
              </a:highlight>
            </a:endParaRPr>
          </a:p>
          <a:p>
            <a:r>
              <a:rPr lang="fr-FR" sz="1600" b="1">
                <a:solidFill>
                  <a:srgbClr val="00B0F0"/>
                </a:solidFill>
              </a:rPr>
              <a:t>ET</a:t>
            </a:r>
          </a:p>
          <a:p>
            <a:endParaRPr lang="fr-FR" sz="700" b="1">
              <a:solidFill>
                <a:srgbClr val="00B0F0"/>
              </a:solidFill>
            </a:endParaRPr>
          </a:p>
          <a:p>
            <a:pPr marL="285750" indent="-285750">
              <a:buFont typeface="Calibri"/>
              <a:buChar char="-"/>
            </a:pPr>
            <a:r>
              <a:rPr lang="fr-FR" sz="1600" b="1">
                <a:solidFill>
                  <a:srgbClr val="000091"/>
                </a:solidFill>
              </a:rPr>
              <a:t>le lien URL de l’article </a:t>
            </a:r>
          </a:p>
          <a:p>
            <a:pPr marL="285750" indent="-285750">
              <a:buFont typeface="Calibri"/>
              <a:buChar char="-"/>
            </a:pPr>
            <a:endParaRPr lang="fr-FR" sz="1600" b="1">
              <a:solidFill>
                <a:srgbClr val="000091"/>
              </a:solidFill>
            </a:endParaRPr>
          </a:p>
          <a:p>
            <a:r>
              <a:rPr lang="fr-FR" sz="1600" b="1">
                <a:solidFill>
                  <a:srgbClr val="000091"/>
                </a:solidFill>
              </a:rPr>
              <a:t>ET</a:t>
            </a:r>
          </a:p>
          <a:p>
            <a:endParaRPr lang="fr-FR" sz="1600" b="1">
              <a:solidFill>
                <a:srgbClr val="000091"/>
              </a:solidFill>
            </a:endParaRPr>
          </a:p>
          <a:p>
            <a:pPr marL="285750" indent="-285750">
              <a:buFont typeface="Calibri"/>
              <a:buChar char="-"/>
            </a:pPr>
            <a:r>
              <a:rPr lang="fr-FR" sz="1600" b="1">
                <a:solidFill>
                  <a:srgbClr val="000091"/>
                </a:solidFill>
              </a:rPr>
              <a:t>Le livrable: extraction du planning de RDV</a:t>
            </a:r>
          </a:p>
          <a:p>
            <a:endParaRPr lang="fr-FR" sz="1400">
              <a:solidFill>
                <a:srgbClr val="000091"/>
              </a:solidFill>
            </a:endParaRPr>
          </a:p>
        </p:txBody>
      </p:sp>
      <p:sp>
        <p:nvSpPr>
          <p:cNvPr id="19" name="Titre 1">
            <a:extLst>
              <a:ext uri="{FF2B5EF4-FFF2-40B4-BE49-F238E27FC236}">
                <a16:creationId xmlns:a16="http://schemas.microsoft.com/office/drawing/2014/main" id="{B4FD9EF3-CDDE-AA6D-339D-A955291D5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5" y="493292"/>
            <a:ext cx="11017250" cy="307777"/>
          </a:xfrm>
        </p:spPr>
        <p:txBody>
          <a:bodyPr/>
          <a:lstStyle/>
          <a:p>
            <a:r>
              <a:rPr lang="fr-FR"/>
              <a:t>PILOTE D’OPERATION - Mode opératoire  ECEF - </a:t>
            </a:r>
            <a:r>
              <a:rPr lang="fr-FR" b="1"/>
              <a:t>GRATUIT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7655E59D-5A19-63DB-B4AD-5489E796DA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7375" y="837920"/>
            <a:ext cx="11016000" cy="276999"/>
          </a:xfrm>
        </p:spPr>
        <p:txBody>
          <a:bodyPr/>
          <a:lstStyle/>
          <a:p>
            <a:r>
              <a:rPr lang="fr-FR"/>
              <a:t>Informations pour le service client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B682CAA-E2D0-CCDC-17B5-EA6DD3A7C1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5694" y="949710"/>
            <a:ext cx="7729198" cy="517917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D2B80D4-45AE-A4CE-B18D-CBB73456362E}"/>
              </a:ext>
            </a:extLst>
          </p:cNvPr>
          <p:cNvSpPr/>
          <p:nvPr/>
        </p:nvSpPr>
        <p:spPr>
          <a:xfrm>
            <a:off x="5561529" y="1059888"/>
            <a:ext cx="6264026" cy="296302"/>
          </a:xfrm>
          <a:prstGeom prst="rect">
            <a:avLst/>
          </a:prstGeom>
          <a:noFill/>
          <a:ln w="57150"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1" name="Connecteur : en angle 10">
            <a:extLst>
              <a:ext uri="{FF2B5EF4-FFF2-40B4-BE49-F238E27FC236}">
                <a16:creationId xmlns:a16="http://schemas.microsoft.com/office/drawing/2014/main" id="{7C72F867-CA72-3F8F-3C9C-E1FA50201688}"/>
              </a:ext>
            </a:extLst>
          </p:cNvPr>
          <p:cNvCxnSpPr>
            <a:cxnSpLocks/>
          </p:cNvCxnSpPr>
          <p:nvPr/>
        </p:nvCxnSpPr>
        <p:spPr>
          <a:xfrm flipV="1">
            <a:off x="2917861" y="1307085"/>
            <a:ext cx="5775681" cy="2961384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114674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F New Chart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00091"/>
      </a:accent1>
      <a:accent2>
        <a:srgbClr val="E1000F"/>
      </a:accent2>
      <a:accent3>
        <a:srgbClr val="428EFF"/>
      </a:accent3>
      <a:accent4>
        <a:srgbClr val="FF7352"/>
      </a:accent4>
      <a:accent5>
        <a:srgbClr val="0425B9"/>
      </a:accent5>
      <a:accent6>
        <a:srgbClr val="EF144B"/>
      </a:accent6>
      <a:hlink>
        <a:srgbClr val="00B0F0"/>
      </a:hlink>
      <a:folHlink>
        <a:srgbClr val="00B0F0"/>
      </a:folHlink>
    </a:clrScheme>
    <a:fontScheme name="BF Outfit">
      <a:majorFont>
        <a:latin typeface="Outfit SemiBold"/>
        <a:ea typeface=""/>
        <a:cs typeface=""/>
      </a:majorFont>
      <a:minorFont>
        <a:latin typeface="Outfi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1200" dirty="0" err="1" smtClean="0">
            <a:solidFill>
              <a:srgbClr val="00009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7a1337e-8fbd-4862-9035-41345abbbe1d" xsi:nil="true"/>
    <lcf76f155ced4ddcb4097134ff3c332f xmlns="3c4ff258-c3a9-426a-a709-825c71e12e0b">
      <Terms xmlns="http://schemas.microsoft.com/office/infopath/2007/PartnerControls"/>
    </lcf76f155ced4ddcb4097134ff3c332f>
    <SharedWithUsers xmlns="87a1337e-8fbd-4862-9035-41345abbbe1d">
      <UserInfo>
        <DisplayName>HACHEMI,Malika</DisplayName>
        <AccountId>18</AccountId>
        <AccountType/>
      </UserInfo>
      <UserInfo>
        <DisplayName>VIDAL,Delphine</DisplayName>
        <AccountId>591</AccountId>
        <AccountType/>
      </UserInfo>
      <UserInfo>
        <DisplayName>BENHAMOU-CAIRE,Sarah</DisplayName>
        <AccountId>7</AccountId>
        <AccountType/>
      </UserInfo>
      <UserInfo>
        <DisplayName>SOREL,Cécile</DisplayName>
        <AccountId>45</AccountId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09BFC2BCDA5894A94338FFBAC9B8896" ma:contentTypeVersion="14" ma:contentTypeDescription="Crée un document." ma:contentTypeScope="" ma:versionID="f638cc772fc7e59e23bfc90c332824ef">
  <xsd:schema xmlns:xsd="http://www.w3.org/2001/XMLSchema" xmlns:xs="http://www.w3.org/2001/XMLSchema" xmlns:p="http://schemas.microsoft.com/office/2006/metadata/properties" xmlns:ns2="3c4ff258-c3a9-426a-a709-825c71e12e0b" xmlns:ns3="87a1337e-8fbd-4862-9035-41345abbbe1d" targetNamespace="http://schemas.microsoft.com/office/2006/metadata/properties" ma:root="true" ma:fieldsID="1004526f79b2b38e5781f6d7e9c1e856" ns2:_="" ns3:_="">
    <xsd:import namespace="3c4ff258-c3a9-426a-a709-825c71e12e0b"/>
    <xsd:import namespace="87a1337e-8fbd-4862-9035-41345abbbe1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DateTaken" minOccurs="0"/>
                <xsd:element ref="ns2:MediaLengthInSeconds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4ff258-c3a9-426a-a709-825c71e12e0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8" nillable="true" ma:taxonomy="true" ma:internalName="lcf76f155ced4ddcb4097134ff3c332f" ma:taxonomyFieldName="MediaServiceImageTags" ma:displayName="Balises d’images" ma:readOnly="false" ma:fieldId="{5cf76f15-5ced-4ddc-b409-7134ff3c332f}" ma:taxonomyMulti="true" ma:sspId="0802c0ce-62fd-4fe8-aff5-375d8031bdf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a1337e-8fbd-4862-9035-41345abbbe1d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56d418a0-6720-4f27-8aef-28dd29f0f68b}" ma:internalName="TaxCatchAll" ma:showField="CatchAllData" ma:web="87a1337e-8fbd-4862-9035-41345abbbe1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786FAB9-F976-4E63-849F-5A2D68575562}">
  <ds:schemaRefs>
    <ds:schemaRef ds:uri="10b28081-e732-4f5a-b0d3-8f1c48924110"/>
    <ds:schemaRef ds:uri="e05a79ea-0750-414e-a144-4c71e1c36aea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87a1337e-8fbd-4862-9035-41345abbbe1d"/>
    <ds:schemaRef ds:uri="3c4ff258-c3a9-426a-a709-825c71e12e0b"/>
  </ds:schemaRefs>
</ds:datastoreItem>
</file>

<file path=customXml/itemProps2.xml><?xml version="1.0" encoding="utf-8"?>
<ds:datastoreItem xmlns:ds="http://schemas.openxmlformats.org/officeDocument/2006/customXml" ds:itemID="{9A03EB13-A94B-4FC1-8B42-AE4CC74828D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c4ff258-c3a9-426a-a709-825c71e12e0b"/>
    <ds:schemaRef ds:uri="87a1337e-8fbd-4862-9035-41345abbbe1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16BBF33-237A-4775-8D62-204B0F78118F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19faaa4b-57ae-4394-85b4-956436d58cd6}" enabled="1" method="Privileged" siteId="{3550cb80-eb2c-4098-8900-aa1b522bf97b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</TotalTime>
  <Words>1773</Words>
  <Application>Microsoft Office PowerPoint</Application>
  <PresentationFormat>Grand écran</PresentationFormat>
  <Paragraphs>282</Paragraphs>
  <Slides>22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12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35" baseType="lpstr">
      <vt:lpstr>Arial Black</vt:lpstr>
      <vt:lpstr>Aptos</vt:lpstr>
      <vt:lpstr>Outfit Thin</vt:lpstr>
      <vt:lpstr>Outfit </vt:lpstr>
      <vt:lpstr>Times New Roman</vt:lpstr>
      <vt:lpstr>Outfit ExtraBold</vt:lpstr>
      <vt:lpstr>Arial</vt:lpstr>
      <vt:lpstr>Wingdings</vt:lpstr>
      <vt:lpstr>Outfit SemiBold</vt:lpstr>
      <vt:lpstr>Outfit</vt:lpstr>
      <vt:lpstr>Outfit Medium</vt:lpstr>
      <vt:lpstr>Calibri</vt:lpstr>
      <vt:lpstr>Thème Office</vt:lpstr>
      <vt:lpstr>Export commence en France  </vt:lpstr>
      <vt:lpstr>LES PRINCIPES DE BASE</vt:lpstr>
      <vt:lpstr>PROCESS GLOBAL</vt:lpstr>
      <vt:lpstr>POINTS DE VIGILANCE </vt:lpstr>
      <vt:lpstr>FRISE TEMPORELLE</vt:lpstr>
      <vt:lpstr>Présentation PowerPoint</vt:lpstr>
      <vt:lpstr>PILOTE OPERATION :  Mode opératoire  ECEF - GRATUIT</vt:lpstr>
      <vt:lpstr>PILOTE OPERATION : Mode opératoire  ECEF - GRATUIT</vt:lpstr>
      <vt:lpstr>PILOTE D’OPERATION - Mode opératoire  ECEF - GRATUIT</vt:lpstr>
      <vt:lpstr>PILOTE D’EVENEMENT : Coordination avec le Réseau International et livrable</vt:lpstr>
      <vt:lpstr>Présentation PowerPoint</vt:lpstr>
      <vt:lpstr>SERVICE CLIENT : IMPORTER LES BENEFICIAIRES DANS SALESFORCE</vt:lpstr>
      <vt:lpstr>SERVICE CLIENT : IMPORTER LES BENEFICIAIRES</vt:lpstr>
      <vt:lpstr>SERVICE CLIENT : IMPORTER LES BENEFICIAIRES</vt:lpstr>
      <vt:lpstr>SERVICE CLIENT : IMPORTER LES BENEFICIAIRES</vt:lpstr>
      <vt:lpstr>Import des bénéficiaires sur un évènement gratuit</vt:lpstr>
      <vt:lpstr>Présentation PowerPoint</vt:lpstr>
      <vt:lpstr>Présentation PowerPoint</vt:lpstr>
      <vt:lpstr>COLLABORATEURS BBF : INSERTION DES MISES EN RELATION</vt:lpstr>
      <vt:lpstr>Présentation PowerPoint</vt:lpstr>
      <vt:lpstr>COLLABORATEURS BBF : INSERTION DES MISES EN RELATION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Bernadette PAITIER - Micro Plume</dc:creator>
  <cp:lastModifiedBy>HACHEMI,Malika</cp:lastModifiedBy>
  <cp:revision>4</cp:revision>
  <dcterms:created xsi:type="dcterms:W3CDTF">2024-04-07T13:35:10Z</dcterms:created>
  <dcterms:modified xsi:type="dcterms:W3CDTF">2026-02-20T16:07:09Z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0x010100609BFC2BCDA5894A94338FFBAC9B8896</vt:lpwstr>
  </property>
  <property fmtid="{D5CDD505-2E9C-101B-9397-08002B2CF9AE}" pid="3" name="MediaServiceImageTags">
    <vt:lpwstr/>
  </property>
</Properties>
</file>