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994" r:id="rId5"/>
    <p:sldId id="1001" r:id="rId6"/>
    <p:sldId id="1013" r:id="rId7"/>
    <p:sldId id="1021" r:id="rId8"/>
    <p:sldId id="1014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88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ELIPON,Sana" userId="S::sana.phelipon@businessfrance.fr::ead377ec-ba79-4e09-b10e-904c8b114128" providerId="AD" clId="Web-{A64CDDB4-A5AC-53E9-DC0A-D7A23D070F4F}"/>
    <pc:docChg chg="modSld">
      <pc:chgData name="PHELIPON,Sana" userId="S::sana.phelipon@businessfrance.fr::ead377ec-ba79-4e09-b10e-904c8b114128" providerId="AD" clId="Web-{A64CDDB4-A5AC-53E9-DC0A-D7A23D070F4F}" dt="2026-02-17T13:50:10.448" v="10"/>
      <pc:docMkLst>
        <pc:docMk/>
      </pc:docMkLst>
      <pc:sldChg chg="modSp">
        <pc:chgData name="PHELIPON,Sana" userId="S::sana.phelipon@businessfrance.fr::ead377ec-ba79-4e09-b10e-904c8b114128" providerId="AD" clId="Web-{A64CDDB4-A5AC-53E9-DC0A-D7A23D070F4F}" dt="2026-02-17T13:49:44.464" v="5"/>
        <pc:sldMkLst>
          <pc:docMk/>
          <pc:sldMk cId="2646506933" sldId="1001"/>
        </pc:sldMkLst>
        <pc:spChg chg="mod">
          <ac:chgData name="PHELIPON,Sana" userId="S::sana.phelipon@businessfrance.fr::ead377ec-ba79-4e09-b10e-904c8b114128" providerId="AD" clId="Web-{A64CDDB4-A5AC-53E9-DC0A-D7A23D070F4F}" dt="2026-02-17T13:49:38.277" v="4"/>
          <ac:spMkLst>
            <pc:docMk/>
            <pc:sldMk cId="2646506933" sldId="1001"/>
            <ac:spMk id="7" creationId="{7CA0AD05-5522-9515-8452-7E1125B415AF}"/>
          </ac:spMkLst>
        </pc:spChg>
        <pc:spChg chg="mod">
          <ac:chgData name="PHELIPON,Sana" userId="S::sana.phelipon@businessfrance.fr::ead377ec-ba79-4e09-b10e-904c8b114128" providerId="AD" clId="Web-{A64CDDB4-A5AC-53E9-DC0A-D7A23D070F4F}" dt="2026-02-17T13:49:44.464" v="5"/>
          <ac:spMkLst>
            <pc:docMk/>
            <pc:sldMk cId="2646506933" sldId="1001"/>
            <ac:spMk id="8" creationId="{5A3C1DF0-D243-9AC4-1471-205436F83058}"/>
          </ac:spMkLst>
        </pc:spChg>
      </pc:sldChg>
      <pc:sldChg chg="modSp">
        <pc:chgData name="PHELIPON,Sana" userId="S::sana.phelipon@businessfrance.fr::ead377ec-ba79-4e09-b10e-904c8b114128" providerId="AD" clId="Web-{A64CDDB4-A5AC-53E9-DC0A-D7A23D070F4F}" dt="2026-02-17T13:50:10.448" v="10"/>
        <pc:sldMkLst>
          <pc:docMk/>
          <pc:sldMk cId="3536882442" sldId="1014"/>
        </pc:sldMkLst>
        <pc:spChg chg="mod">
          <ac:chgData name="PHELIPON,Sana" userId="S::sana.phelipon@businessfrance.fr::ead377ec-ba79-4e09-b10e-904c8b114128" providerId="AD" clId="Web-{A64CDDB4-A5AC-53E9-DC0A-D7A23D070F4F}" dt="2026-02-17T13:49:55.683" v="6"/>
          <ac:spMkLst>
            <pc:docMk/>
            <pc:sldMk cId="3536882442" sldId="1014"/>
            <ac:spMk id="9" creationId="{2DE7F22A-3459-D91C-A621-0A2C39EEFB01}"/>
          </ac:spMkLst>
        </pc:spChg>
        <pc:spChg chg="mod">
          <ac:chgData name="PHELIPON,Sana" userId="S::sana.phelipon@businessfrance.fr::ead377ec-ba79-4e09-b10e-904c8b114128" providerId="AD" clId="Web-{A64CDDB4-A5AC-53E9-DC0A-D7A23D070F4F}" dt="2026-02-17T13:50:05.777" v="9"/>
          <ac:spMkLst>
            <pc:docMk/>
            <pc:sldMk cId="3536882442" sldId="1014"/>
            <ac:spMk id="11" creationId="{16D5D3F8-9E85-63B7-47FC-4B7E4E33CD7D}"/>
          </ac:spMkLst>
        </pc:spChg>
        <pc:spChg chg="mod">
          <ac:chgData name="PHELIPON,Sana" userId="S::sana.phelipon@businessfrance.fr::ead377ec-ba79-4e09-b10e-904c8b114128" providerId="AD" clId="Web-{A64CDDB4-A5AC-53E9-DC0A-D7A23D070F4F}" dt="2026-02-17T13:49:57.683" v="7"/>
          <ac:spMkLst>
            <pc:docMk/>
            <pc:sldMk cId="3536882442" sldId="1014"/>
            <ac:spMk id="14" creationId="{63A05903-6F1D-6E5C-3138-8B2E00239DD9}"/>
          </ac:spMkLst>
        </pc:spChg>
        <pc:spChg chg="mod">
          <ac:chgData name="PHELIPON,Sana" userId="S::sana.phelipon@businessfrance.fr::ead377ec-ba79-4e09-b10e-904c8b114128" providerId="AD" clId="Web-{A64CDDB4-A5AC-53E9-DC0A-D7A23D070F4F}" dt="2026-02-17T13:50:10.448" v="10"/>
          <ac:spMkLst>
            <pc:docMk/>
            <pc:sldMk cId="3536882442" sldId="1014"/>
            <ac:spMk id="17" creationId="{088C6935-AF1A-5F2B-03BA-D00F8A607534}"/>
          </ac:spMkLst>
        </pc:spChg>
        <pc:spChg chg="mod">
          <ac:chgData name="PHELIPON,Sana" userId="S::sana.phelipon@businessfrance.fr::ead377ec-ba79-4e09-b10e-904c8b114128" providerId="AD" clId="Web-{A64CDDB4-A5AC-53E9-DC0A-D7A23D070F4F}" dt="2026-02-17T13:50:01.573" v="8"/>
          <ac:spMkLst>
            <pc:docMk/>
            <pc:sldMk cId="3536882442" sldId="1014"/>
            <ac:spMk id="18" creationId="{D80071AA-ED0A-1F25-D10B-F9549B457A06}"/>
          </ac:spMkLst>
        </pc:spChg>
      </pc:sldChg>
      <pc:sldChg chg="modSp">
        <pc:chgData name="PHELIPON,Sana" userId="S::sana.phelipon@businessfrance.fr::ead377ec-ba79-4e09-b10e-904c8b114128" providerId="AD" clId="Web-{A64CDDB4-A5AC-53E9-DC0A-D7A23D070F4F}" dt="2026-02-17T13:49:08.855" v="3"/>
        <pc:sldMkLst>
          <pc:docMk/>
          <pc:sldMk cId="1500769207" sldId="1021"/>
        </pc:sldMkLst>
        <pc:spChg chg="mod">
          <ac:chgData name="PHELIPON,Sana" userId="S::sana.phelipon@businessfrance.fr::ead377ec-ba79-4e09-b10e-904c8b114128" providerId="AD" clId="Web-{A64CDDB4-A5AC-53E9-DC0A-D7A23D070F4F}" dt="2026-02-17T13:49:06.370" v="2"/>
          <ac:spMkLst>
            <pc:docMk/>
            <pc:sldMk cId="1500769207" sldId="1021"/>
            <ac:spMk id="9" creationId="{189B43E5-0ABD-B1F6-4B44-69209B91F399}"/>
          </ac:spMkLst>
        </pc:spChg>
        <pc:spChg chg="mod">
          <ac:chgData name="PHELIPON,Sana" userId="S::sana.phelipon@businessfrance.fr::ead377ec-ba79-4e09-b10e-904c8b114128" providerId="AD" clId="Web-{A64CDDB4-A5AC-53E9-DC0A-D7A23D070F4F}" dt="2026-02-17T13:49:08.855" v="3"/>
          <ac:spMkLst>
            <pc:docMk/>
            <pc:sldMk cId="1500769207" sldId="1021"/>
            <ac:spMk id="11" creationId="{5DEF6E03-E0A8-B2D4-736F-B3F2089B303A}"/>
          </ac:spMkLst>
        </pc:spChg>
      </pc:sldChg>
    </pc:docChg>
  </pc:docChgLst>
  <pc:docChgLst>
    <pc:chgData name="PHELIPON,Sana" userId="S::sana.phelipon@businessfrance.fr::ead377ec-ba79-4e09-b10e-904c8b114128" providerId="AD" clId="Web-{46443FB0-001B-8403-36C4-9A3CDD43BC9B}"/>
    <pc:docChg chg="addSld delSld modSld">
      <pc:chgData name="PHELIPON,Sana" userId="S::sana.phelipon@businessfrance.fr::ead377ec-ba79-4e09-b10e-904c8b114128" providerId="AD" clId="Web-{46443FB0-001B-8403-36C4-9A3CDD43BC9B}" dt="2026-02-17T13:35:45.997" v="18" actId="20577"/>
      <pc:docMkLst>
        <pc:docMk/>
      </pc:docMkLst>
      <pc:sldChg chg="modSp add">
        <pc:chgData name="PHELIPON,Sana" userId="S::sana.phelipon@businessfrance.fr::ead377ec-ba79-4e09-b10e-904c8b114128" providerId="AD" clId="Web-{46443FB0-001B-8403-36C4-9A3CDD43BC9B}" dt="2026-02-17T13:35:45.997" v="18" actId="20577"/>
        <pc:sldMkLst>
          <pc:docMk/>
          <pc:sldMk cId="2190979043" sldId="994"/>
        </pc:sldMkLst>
        <pc:spChg chg="mod">
          <ac:chgData name="PHELIPON,Sana" userId="S::sana.phelipon@businessfrance.fr::ead377ec-ba79-4e09-b10e-904c8b114128" providerId="AD" clId="Web-{46443FB0-001B-8403-36C4-9A3CDD43BC9B}" dt="2026-02-17T13:35:45.997" v="18" actId="20577"/>
          <ac:spMkLst>
            <pc:docMk/>
            <pc:sldMk cId="2190979043" sldId="994"/>
            <ac:spMk id="3" creationId="{D0E9BEDA-7D93-D935-887D-AB7D0967F650}"/>
          </ac:spMkLst>
        </pc:spChg>
        <pc:spChg chg="mod">
          <ac:chgData name="PHELIPON,Sana" userId="S::sana.phelipon@businessfrance.fr::ead377ec-ba79-4e09-b10e-904c8b114128" providerId="AD" clId="Web-{46443FB0-001B-8403-36C4-9A3CDD43BC9B}" dt="2026-02-17T13:35:35.919" v="14" actId="20577"/>
          <ac:spMkLst>
            <pc:docMk/>
            <pc:sldMk cId="2190979043" sldId="994"/>
            <ac:spMk id="4" creationId="{E764046D-535B-0577-F7AF-02EF1BE9FD3E}"/>
          </ac:spMkLst>
        </pc:spChg>
      </pc:sldChg>
      <pc:sldChg chg="add">
        <pc:chgData name="PHELIPON,Sana" userId="S::sana.phelipon@businessfrance.fr::ead377ec-ba79-4e09-b10e-904c8b114128" providerId="AD" clId="Web-{46443FB0-001B-8403-36C4-9A3CDD43BC9B}" dt="2026-02-17T13:24:48.030" v="2"/>
        <pc:sldMkLst>
          <pc:docMk/>
          <pc:sldMk cId="2646506933" sldId="1001"/>
        </pc:sldMkLst>
      </pc:sldChg>
      <pc:sldChg chg="add">
        <pc:chgData name="PHELIPON,Sana" userId="S::sana.phelipon@businessfrance.fr::ead377ec-ba79-4e09-b10e-904c8b114128" providerId="AD" clId="Web-{46443FB0-001B-8403-36C4-9A3CDD43BC9B}" dt="2026-02-17T13:25:02.155" v="4"/>
        <pc:sldMkLst>
          <pc:docMk/>
          <pc:sldMk cId="3091636950" sldId="1013"/>
        </pc:sldMkLst>
      </pc:sldChg>
      <pc:sldChg chg="add">
        <pc:chgData name="PHELIPON,Sana" userId="S::sana.phelipon@businessfrance.fr::ead377ec-ba79-4e09-b10e-904c8b114128" providerId="AD" clId="Web-{46443FB0-001B-8403-36C4-9A3CDD43BC9B}" dt="2026-02-17T13:25:34.655" v="8"/>
        <pc:sldMkLst>
          <pc:docMk/>
          <pc:sldMk cId="3536882442" sldId="1014"/>
        </pc:sldMkLst>
      </pc:sldChg>
      <pc:sldChg chg="add">
        <pc:chgData name="PHELIPON,Sana" userId="S::sana.phelipon@businessfrance.fr::ead377ec-ba79-4e09-b10e-904c8b114128" providerId="AD" clId="Web-{46443FB0-001B-8403-36C4-9A3CDD43BC9B}" dt="2026-02-17T13:25:21.436" v="6"/>
        <pc:sldMkLst>
          <pc:docMk/>
          <pc:sldMk cId="1500769207" sldId="1021"/>
        </pc:sldMkLst>
      </pc:sldChg>
      <pc:sldMasterChg chg="addSldLayout">
        <pc:chgData name="PHELIPON,Sana" userId="S::sana.phelipon@businessfrance.fr::ead377ec-ba79-4e09-b10e-904c8b114128" providerId="AD" clId="Web-{46443FB0-001B-8403-36C4-9A3CDD43BC9B}" dt="2026-02-17T13:24:48.030" v="2"/>
        <pc:sldMasterMkLst>
          <pc:docMk/>
          <pc:sldMasterMk cId="2940565169" sldId="2147483648"/>
        </pc:sldMasterMkLst>
        <pc:sldLayoutChg chg="add">
          <pc:chgData name="PHELIPON,Sana" userId="S::sana.phelipon@businessfrance.fr::ead377ec-ba79-4e09-b10e-904c8b114128" providerId="AD" clId="Web-{46443FB0-001B-8403-36C4-9A3CDD43BC9B}" dt="2026-02-17T13:24:19.389" v="0"/>
          <pc:sldLayoutMkLst>
            <pc:docMk/>
            <pc:sldMasterMk cId="2940565169" sldId="2147483648"/>
            <pc:sldLayoutMk cId="3775440574" sldId="2147483660"/>
          </pc:sldLayoutMkLst>
        </pc:sldLayoutChg>
        <pc:sldLayoutChg chg="add">
          <pc:chgData name="PHELIPON,Sana" userId="S::sana.phelipon@businessfrance.fr::ead377ec-ba79-4e09-b10e-904c8b114128" providerId="AD" clId="Web-{46443FB0-001B-8403-36C4-9A3CDD43BC9B}" dt="2026-02-17T13:24:48.030" v="2"/>
          <pc:sldLayoutMkLst>
            <pc:docMk/>
            <pc:sldMasterMk cId="2940565169" sldId="2147483648"/>
            <pc:sldLayoutMk cId="912319009" sldId="214748366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63BEA7-CB9E-1402-B98C-1BB26D2713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2A6D785-590F-8301-FE74-23083C607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6BD5B7-B3FE-B8D6-DA24-20A0DE56C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E35F32-9558-85E9-3C5D-5EE5EBBF9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6C21FB-6236-D810-D670-6891004BC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54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CA5C4-5F3B-60E5-A5CC-B61EA9ABF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D78C47-1B8A-DB24-4FA7-D9CF65E32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61DD65-BC44-65DC-20B9-D77D65D07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BCC8E3-FBE4-3F3E-A88F-F4D47F2A6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043F335-441A-8D9A-14C7-48A5D5820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5215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20F7C50-D501-0F4A-2576-D7AAA7296E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1052D83-FFBC-EB62-9254-FF5D5CD769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3744B0-BFAD-CF69-CDD6-D5B28AFB0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3A259F-7470-9BDE-7BC1-E912DE46B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3A4026-3E59-51B2-CD40-C06754B64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679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BEFBC9-6654-5299-4DA4-A0811F930405}"/>
              </a:ext>
            </a:extLst>
          </p:cNvPr>
          <p:cNvSpPr>
            <a:spLocks/>
          </p:cNvSpPr>
          <p:nvPr userDrawn="1"/>
        </p:nvSpPr>
        <p:spPr>
          <a:xfrm>
            <a:off x="465666" y="1732548"/>
            <a:ext cx="11726333" cy="4625918"/>
          </a:xfrm>
          <a:prstGeom prst="rect">
            <a:avLst/>
          </a:prstGeom>
          <a:solidFill>
            <a:srgbClr val="0425B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Graphique 9" descr="Flèches de chevron avec un remplissage uni">
            <a:extLst>
              <a:ext uri="{FF2B5EF4-FFF2-40B4-BE49-F238E27FC236}">
                <a16:creationId xmlns:a16="http://schemas.microsoft.com/office/drawing/2014/main" id="{41ED2266-183A-630E-7EAD-83B74329A0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41" t="21090" b="50194"/>
          <a:stretch/>
        </p:blipFill>
        <p:spPr>
          <a:xfrm>
            <a:off x="465667" y="1732544"/>
            <a:ext cx="7366087" cy="4625923"/>
          </a:xfrm>
          <a:prstGeom prst="rect">
            <a:avLst/>
          </a:prstGeom>
        </p:spPr>
      </p:pic>
      <p:pic>
        <p:nvPicPr>
          <p:cNvPr id="11" name="Graphique 10" descr="Flèches de chevron avec un remplissage uni">
            <a:extLst>
              <a:ext uri="{FF2B5EF4-FFF2-40B4-BE49-F238E27FC236}">
                <a16:creationId xmlns:a16="http://schemas.microsoft.com/office/drawing/2014/main" id="{CCDB885C-B794-C0F4-2B44-F6E435CEC4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090" r="38421" b="50194"/>
          <a:stretch/>
        </p:blipFill>
        <p:spPr>
          <a:xfrm>
            <a:off x="4651686" y="1732544"/>
            <a:ext cx="7540314" cy="462592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625AC31-0402-4E78-905A-8B802702011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665" y="1732537"/>
            <a:ext cx="11726333" cy="1655762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fr-FR"/>
              <a:t>Titre du Guide</a:t>
            </a:r>
          </a:p>
        </p:txBody>
      </p:sp>
      <p:pic>
        <p:nvPicPr>
          <p:cNvPr id="5" name="Image 4" descr="Une image contenant Graphique, logo, graphisme, clipart&#10;&#10;Description générée automatiquement">
            <a:extLst>
              <a:ext uri="{FF2B5EF4-FFF2-40B4-BE49-F238E27FC236}">
                <a16:creationId xmlns:a16="http://schemas.microsoft.com/office/drawing/2014/main" id="{C6A20CF0-A4E7-48E5-D49D-3233D6066AF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57" y="246322"/>
            <a:ext cx="2396444" cy="998519"/>
          </a:xfrm>
          <a:prstGeom prst="rect">
            <a:avLst/>
          </a:prstGeom>
        </p:spPr>
      </p:pic>
      <p:pic>
        <p:nvPicPr>
          <p:cNvPr id="7" name="Image 6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8F6B616-8737-7374-DA44-F115978370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8" y="65412"/>
            <a:ext cx="1721628" cy="1559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E36A39-5CBA-E884-FF99-C4AA3BCA82E7}"/>
              </a:ext>
            </a:extLst>
          </p:cNvPr>
          <p:cNvSpPr/>
          <p:nvPr userDrawn="1"/>
        </p:nvSpPr>
        <p:spPr>
          <a:xfrm>
            <a:off x="465665" y="4745655"/>
            <a:ext cx="11726335" cy="1612805"/>
          </a:xfrm>
          <a:prstGeom prst="rect">
            <a:avLst/>
          </a:prstGeom>
          <a:solidFill>
            <a:srgbClr val="0425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ous-titre 4">
            <a:extLst>
              <a:ext uri="{FF2B5EF4-FFF2-40B4-BE49-F238E27FC236}">
                <a16:creationId xmlns:a16="http://schemas.microsoft.com/office/drawing/2014/main" id="{93068FC5-8B65-1F80-FCDE-1338818CF6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665" y="3415256"/>
            <a:ext cx="11726335" cy="81814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[Date de mise à jour]</a:t>
            </a:r>
          </a:p>
          <a:p>
            <a:pPr>
              <a:lnSpc>
                <a:spcPts val="1400"/>
              </a:lnSpc>
            </a:pPr>
            <a:r>
              <a:rPr lang="fr-FR" sz="18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N° de version : 1.0 (le cas échéant)</a:t>
            </a:r>
          </a:p>
        </p:txBody>
      </p:sp>
      <p:sp>
        <p:nvSpPr>
          <p:cNvPr id="14" name="Espace réservé du texte 34">
            <a:extLst>
              <a:ext uri="{FF2B5EF4-FFF2-40B4-BE49-F238E27FC236}">
                <a16:creationId xmlns:a16="http://schemas.microsoft.com/office/drawing/2014/main" id="{53D259E1-7A36-A490-FDAB-E6ED4BD33D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375" y="5131167"/>
            <a:ext cx="6242518" cy="470839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Sous process - [Nom] (le cas échéant)</a:t>
            </a:r>
          </a:p>
        </p:txBody>
      </p:sp>
      <p:sp>
        <p:nvSpPr>
          <p:cNvPr id="15" name="Espace réservé du texte 34">
            <a:extLst>
              <a:ext uri="{FF2B5EF4-FFF2-40B4-BE49-F238E27FC236}">
                <a16:creationId xmlns:a16="http://schemas.microsoft.com/office/drawing/2014/main" id="{BB2DF06C-D4D2-F3B7-7B35-DF508F1138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6375" y="5541854"/>
            <a:ext cx="6242518" cy="79724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Entités associées : [Direction XXX]</a:t>
            </a:r>
          </a:p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Modes opératoires associés : [Nom] (le cas échéant)</a:t>
            </a:r>
          </a:p>
        </p:txBody>
      </p:sp>
      <p:sp>
        <p:nvSpPr>
          <p:cNvPr id="16" name="Espace réservé du texte 34">
            <a:extLst>
              <a:ext uri="{FF2B5EF4-FFF2-40B4-BE49-F238E27FC236}">
                <a16:creationId xmlns:a16="http://schemas.microsoft.com/office/drawing/2014/main" id="{57BCDB54-7E70-B9B5-3547-30C4C91DCE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8893" y="5906330"/>
            <a:ext cx="5028880" cy="4327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Mots clés : [relatif au guide]</a:t>
            </a:r>
          </a:p>
        </p:txBody>
      </p:sp>
      <p:sp>
        <p:nvSpPr>
          <p:cNvPr id="17" name="Espace réservé du texte 34">
            <a:extLst>
              <a:ext uri="{FF2B5EF4-FFF2-40B4-BE49-F238E27FC236}">
                <a16:creationId xmlns:a16="http://schemas.microsoft.com/office/drawing/2014/main" id="{88AD37F4-20F6-3441-1515-5832DB6711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6375" y="4826843"/>
            <a:ext cx="6242518" cy="36071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utfit SemiBold" pitchFamily="2" charset="0"/>
                <a:ea typeface="Outfit" pitchFamily="2" charset="0"/>
                <a:cs typeface="Times New Roman" panose="02020603050405020304" pitchFamily="18" charset="0"/>
              </a:rPr>
              <a:t>Process concerné : [Nom]</a:t>
            </a:r>
            <a:endParaRPr kumimoji="0" lang="fr-FR" sz="1800" b="0" i="0" u="none" strike="noStrike" kern="1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utfit" pitchFamily="2" charset="0"/>
              <a:ea typeface="Outfit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440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28E6E882-320A-FACE-E0B3-440042B67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40" y="1951441"/>
            <a:ext cx="10506835" cy="470918"/>
          </a:xfrm>
        </p:spPr>
        <p:txBody>
          <a:bodyPr/>
          <a:lstStyle>
            <a:lvl1pPr marL="0" indent="0">
              <a:buClr>
                <a:srgbClr val="428EFF"/>
              </a:buClr>
              <a:buNone/>
              <a:defRPr>
                <a:solidFill>
                  <a:srgbClr val="428EFF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0425B9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0425B9"/>
                </a:solidFill>
              </a:defRPr>
            </a:lvl5pPr>
          </a:lstStyle>
          <a:p>
            <a:pPr lvl="0"/>
            <a:r>
              <a:rPr lang="fr-FR"/>
              <a:t>Cliquez pour ajouter un sous-titre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B64F73E-1248-E6DF-9382-7C64C076CC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264" y="1103089"/>
            <a:ext cx="10513412" cy="76200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0425B9"/>
                </a:solidFill>
              </a:defRPr>
            </a:lvl1pPr>
          </a:lstStyle>
          <a:p>
            <a:r>
              <a:rPr lang="fr-FR"/>
              <a:t>Modifiez le titre</a:t>
            </a:r>
          </a:p>
        </p:txBody>
      </p:sp>
      <p:pic>
        <p:nvPicPr>
          <p:cNvPr id="4" name="Image 3" descr="Une image contenant Graphique, Caractère coloré, graphisme, symbole&#10;&#10;Description générée automatiquement">
            <a:extLst>
              <a:ext uri="{FF2B5EF4-FFF2-40B4-BE49-F238E27FC236}">
                <a16:creationId xmlns:a16="http://schemas.microsoft.com/office/drawing/2014/main" id="{BB731B58-652E-E299-B24F-876BD3D26C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3" y="6373146"/>
            <a:ext cx="246631" cy="246631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0664380-7E12-8EE6-9EDE-E05E456FFC21}"/>
              </a:ext>
            </a:extLst>
          </p:cNvPr>
          <p:cNvCxnSpPr/>
          <p:nvPr userDrawn="1"/>
        </p:nvCxnSpPr>
        <p:spPr>
          <a:xfrm>
            <a:off x="475264" y="6227546"/>
            <a:ext cx="112414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9DB1AA29-5A37-B055-8844-2BC14F7A93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9365" y="6373146"/>
            <a:ext cx="5842000" cy="375787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0425B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Intitulé mode opératoire / guide - Date</a:t>
            </a:r>
          </a:p>
        </p:txBody>
      </p:sp>
      <p:sp>
        <p:nvSpPr>
          <p:cNvPr id="11" name="Espace réservé du texte 27">
            <a:extLst>
              <a:ext uri="{FF2B5EF4-FFF2-40B4-BE49-F238E27FC236}">
                <a16:creationId xmlns:a16="http://schemas.microsoft.com/office/drawing/2014/main" id="{D564DC63-5E49-74F0-249E-ABE8938F82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1841" y="2886677"/>
            <a:ext cx="4995416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0425B9"/>
                </a:solidFill>
              </a:defRPr>
            </a:lvl1pPr>
            <a:lvl2pPr marL="742950" indent="-285750">
              <a:buClr>
                <a:srgbClr val="428EFF"/>
              </a:buClr>
              <a:buSzPct val="155000"/>
              <a:buFont typeface="Outfit" pitchFamily="2" charset="0"/>
              <a:buChar char="–"/>
              <a:defRPr sz="14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27">
            <a:extLst>
              <a:ext uri="{FF2B5EF4-FFF2-40B4-BE49-F238E27FC236}">
                <a16:creationId xmlns:a16="http://schemas.microsoft.com/office/drawing/2014/main" id="{37778B62-928B-B23F-D35C-B3C35FBA7D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751576" y="2886677"/>
            <a:ext cx="5237099" cy="2876550"/>
          </a:xfrm>
        </p:spPr>
        <p:txBody>
          <a:bodyPr/>
          <a:lstStyle>
            <a:lvl1pPr marL="0" indent="0">
              <a:buNone/>
              <a:defRPr sz="2000">
                <a:solidFill>
                  <a:srgbClr val="0425B9"/>
                </a:solidFill>
              </a:defRPr>
            </a:lvl1pPr>
            <a:lvl2pPr marL="742950" indent="-285750">
              <a:buClr>
                <a:srgbClr val="428EFF"/>
              </a:buClr>
              <a:buSzPct val="150000"/>
              <a:buFont typeface="Outfit" pitchFamily="2" charset="0"/>
              <a:buChar char="–"/>
              <a:defRPr sz="1400">
                <a:solidFill>
                  <a:srgbClr val="0425B9"/>
                </a:solidFill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5837519B-773A-5C1A-81C3-8EBBCB2EB85E}"/>
              </a:ext>
            </a:extLst>
          </p:cNvPr>
          <p:cNvSpPr txBox="1">
            <a:spLocks/>
          </p:cNvSpPr>
          <p:nvPr userDrawn="1"/>
        </p:nvSpPr>
        <p:spPr>
          <a:xfrm>
            <a:off x="10221051" y="6313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17D9D4-C72A-4664-AADD-539EE03F4425}" type="slidenum">
              <a:rPr lang="fr-FR" smtClean="0">
                <a:latin typeface="Outfit" pitchFamily="2" charset="0"/>
              </a:rPr>
              <a:pPr/>
              <a:t>‹#›</a:t>
            </a:fld>
            <a:endParaRPr lang="fr-FR">
              <a:latin typeface="Outf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319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02A66C-8714-FD02-A0F5-C8D9FAD3F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330F1D-03DC-30FB-4F48-9175FDC3BF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C8C06D-F36B-3634-34AA-4BBD5859B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011DB6-E6C9-A728-9672-88F3DD73C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4688C6-64DB-3402-2034-5D8811128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6433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05E4FD-627D-7E21-CDF0-3CE67E120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6C3FE1A-0FA6-844D-3228-97FB109792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21CFF7-8667-0EB6-CDF8-1356D4C2E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BF97FB-FE80-8A51-2D5E-D77B3F377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F2EBC0-A40E-578A-4C99-6693C5A38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393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B7D123-7672-896A-5166-2275AFF49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C80FA68-4181-6150-B4E1-1677B2DC16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6C3F45C-56E4-01E4-523C-0C0990AF1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4F4B224-13DA-2A8D-B348-11A9AA7B4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BB69B8-BD65-03B9-5102-82AA0D85B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847C329-9DA5-B1A4-7732-F2F636407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3046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C5B2BB-C757-86FD-E442-CFAAE74E4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FA5922-6181-9240-DF9F-EF78B6DF61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EE63B9E-5BE8-4D80-661E-53A967B75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2A44B8E-CDEA-FC36-2742-0E76A78162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EB0C3C8-1A87-0EA7-E4C9-4B4FFB20B2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ACD53E0-98DC-1EF2-D160-4E378ADB0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FF600AC-640D-AF17-0339-BD1E89549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0BDE380-EBAA-C01F-714D-1A47E17CA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21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CA02E6-8D9B-DEA0-9EE8-B40B82127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13AC129-824E-024E-0D7A-801240182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5DC1E0C-3C8A-7A3F-7263-FDABF262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EAAC74B-6048-2D66-5491-AA4E6107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0722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CC12D29-08F4-755F-530E-ADD1FECFB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CE01DC9-7CEA-C077-D011-BBF90570D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5A12C92-A52D-F833-6A52-D68155B81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728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7F100C-344A-FCB9-949F-DC9802C57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0E57715-C99B-F1EC-821A-4E6A6492F4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47D5BCE-72D3-46AA-4B83-246351238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6F2F7F9-4EDE-7336-675B-8F874C05E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6956616-0C8C-09FE-CC70-802E66EFF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5EFAFED-6278-E391-BE19-F377B4D9D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296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7A38D9-5B1C-0BDB-9F6B-22C0CFEFA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72E157B-6BB0-D4EF-13A1-47EC8DD173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2CA7113-5830-1F11-D3F8-AD65B681CB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3332D9C-5452-FCD3-0908-0C3A02BBD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7CD76FE-430F-C08B-36E3-E1FB6D040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153C310-24E2-4DA6-518A-13370C7E4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9116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95F9FDD-2486-32C0-8E79-2E8D3349B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EAE8FB-89DD-E1E2-9DA8-70BE63320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50D811-5BEA-CAD2-B926-90300806A0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863CD-BBD1-4431-A73A-C86C0A543499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A63287-DC24-8404-B926-E9AC81E1C2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620B6F-A8D9-BB06-7596-583808A78E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2EE6B-5DC2-4785-8993-854BD478E1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0565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764046D-535B-0577-F7AF-02EF1BE9FD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z="5400" dirty="0">
                <a:latin typeface="Calibri"/>
                <a:ea typeface="Calibri"/>
                <a:cs typeface="Calibri"/>
              </a:rPr>
              <a:t>Modification d'une commande One Team</a:t>
            </a:r>
            <a:endParaRPr lang="en-US" dirty="0"/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B1BEC106-CEA5-09DF-E973-0A0F4D7931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ts val="2000"/>
              </a:lnSpc>
            </a:pPr>
            <a:r>
              <a:rPr lang="fr-FR" sz="1800" b="1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02/2026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0E9BEDA-7D93-D935-887D-AB7D0967F65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40260" y="4875007"/>
            <a:ext cx="10775091" cy="67832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2400"/>
              </a:lnSpc>
            </a:pPr>
            <a:r>
              <a:rPr lang="fr-FR" sz="2400" kern="100" dirty="0">
                <a:solidFill>
                  <a:srgbClr val="FFFFFF"/>
                </a:solidFill>
                <a:effectLst/>
                <a:latin typeface="Outfit SemiBold"/>
                <a:ea typeface="Outfit" pitchFamily="2" charset="0"/>
                <a:cs typeface="Times New Roman"/>
              </a:rPr>
              <a:t>MO – SC – </a:t>
            </a:r>
            <a:r>
              <a:rPr lang="fr-FR" sz="2400" kern="100" dirty="0" err="1">
                <a:solidFill>
                  <a:srgbClr val="FFFFFF"/>
                </a:solidFill>
                <a:latin typeface="Outfit SemiBold"/>
                <a:ea typeface="Outfit" pitchFamily="2" charset="0"/>
                <a:cs typeface="Times New Roman"/>
              </a:rPr>
              <a:t>Sforce</a:t>
            </a:r>
            <a:endParaRPr lang="fr-FR" sz="900" kern="100" dirty="0" err="1">
              <a:solidFill>
                <a:schemeClr val="bg2"/>
              </a:solidFill>
              <a:effectLst/>
              <a:latin typeface="Outfit SemiBold"/>
              <a:ea typeface="Outfit" pitchFamily="2" charset="0"/>
              <a:cs typeface="Times New Roman"/>
            </a:endParaRPr>
          </a:p>
          <a:p>
            <a:pPr>
              <a:lnSpc>
                <a:spcPts val="2400"/>
              </a:lnSpc>
            </a:pPr>
            <a:r>
              <a:rPr lang="fr-FR" sz="1400" b="1" kern="100" dirty="0">
                <a:solidFill>
                  <a:schemeClr val="bg2"/>
                </a:solidFill>
                <a:latin typeface="Calibri"/>
                <a:ea typeface="Calibri"/>
                <a:cs typeface="Calibri"/>
              </a:rPr>
              <a:t>Modification d'une commande One Team</a:t>
            </a:r>
            <a:endParaRPr lang="fr-FR" sz="1400" dirty="0">
              <a:solidFill>
                <a:schemeClr val="bg2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4B7EBBD-3C4C-108B-0847-C85F5A75CA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40260" y="5563080"/>
            <a:ext cx="6104238" cy="678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fr-FR" sz="12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 pilote : [Direction Finance]</a:t>
            </a:r>
          </a:p>
          <a:p>
            <a:pPr>
              <a:lnSpc>
                <a:spcPts val="1500"/>
              </a:lnSpc>
            </a:pPr>
            <a:r>
              <a:rPr lang="fr-FR" sz="12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Entité(s) associée(s) : [Direction(s) Export ]</a:t>
            </a:r>
          </a:p>
          <a:p>
            <a:pPr>
              <a:lnSpc>
                <a:spcPts val="1500"/>
              </a:lnSpc>
            </a:pPr>
            <a:r>
              <a:rPr lang="fr-FR" sz="1200" kern="100">
                <a:solidFill>
                  <a:srgbClr val="FFFFFF"/>
                </a:solidFill>
                <a:effectLst/>
                <a:latin typeface="Outfit" pitchFamily="2" charset="0"/>
                <a:ea typeface="Outfit" pitchFamily="2" charset="0"/>
                <a:cs typeface="Times New Roman" panose="02020603050405020304" pitchFamily="18" charset="0"/>
              </a:rPr>
              <a:t>Mode(s) opératoire(s) associé(s) : </a:t>
            </a:r>
          </a:p>
        </p:txBody>
      </p:sp>
    </p:spTree>
    <p:extLst>
      <p:ext uri="{BB962C8B-B14F-4D97-AF65-F5344CB8AC3E}">
        <p14:creationId xmlns:p14="http://schemas.microsoft.com/office/powerpoint/2010/main" val="2190979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B408AFC-D751-18A4-9FA5-40CC63DB0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612" y="332773"/>
            <a:ext cx="10513412" cy="762000"/>
          </a:xfrm>
        </p:spPr>
        <p:txBody>
          <a:bodyPr/>
          <a:lstStyle/>
          <a:p>
            <a:r>
              <a:rPr lang="fr-FR" dirty="0">
                <a:latin typeface="Outfit"/>
              </a:rPr>
              <a:t>1) Modifier les articles d'une commande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95042C-B2A8-F1FE-4FAC-A8E4969381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ADAACD0-5D70-9F82-01DB-DD99F2ED9C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5841" y="1546875"/>
            <a:ext cx="3471416" cy="4136781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fontAlgn="base"/>
            <a:endParaRPr lang="fr-FR"/>
          </a:p>
          <a:p>
            <a:pPr fontAlgn="base"/>
            <a:r>
              <a:rPr lang="fr-FR" dirty="0">
                <a:latin typeface="Outfit"/>
              </a:rPr>
              <a:t> Pour modifier un article commandé, j'accède à la commande ensuite je clique sur l'onglet "</a:t>
            </a:r>
            <a:r>
              <a:rPr lang="fr-FR" b="1" dirty="0">
                <a:latin typeface="Outfit"/>
              </a:rPr>
              <a:t>Articles commandés"</a:t>
            </a:r>
          </a:p>
          <a:p>
            <a:r>
              <a:rPr lang="fr-FR" dirty="0">
                <a:latin typeface="Outfit"/>
              </a:rPr>
              <a:t>Les articles  commandés apparaissent en dessous</a:t>
            </a:r>
            <a:endParaRPr lang="fr-FR"/>
          </a:p>
          <a:p>
            <a:r>
              <a:rPr lang="fr-FR" dirty="0">
                <a:latin typeface="Outfit"/>
              </a:rPr>
              <a:t>Pour modifier un article commandé, vous avez deux possibilités:</a:t>
            </a:r>
            <a:endParaRPr lang="fr-FR" dirty="0">
              <a:solidFill>
                <a:srgbClr val="203279"/>
              </a:solidFill>
              <a:latin typeface="Outfit"/>
            </a:endParaRPr>
          </a:p>
          <a:p>
            <a:r>
              <a:rPr lang="fr-FR" dirty="0">
                <a:latin typeface="Outfit"/>
              </a:rPr>
              <a:t>1- Accéder à l'article souhaité en cliquant directement sur l'article</a:t>
            </a:r>
            <a:endParaRPr lang="fr-FR" dirty="0">
              <a:solidFill>
                <a:srgbClr val="203279"/>
              </a:solidFill>
              <a:latin typeface="Outfit"/>
            </a:endParaRPr>
          </a:p>
          <a:p>
            <a:r>
              <a:rPr lang="fr-FR" dirty="0">
                <a:latin typeface="Outfit"/>
              </a:rPr>
              <a:t>2- Accéder à l'article commandé en passant par le menu "Modifier les articles"</a:t>
            </a:r>
          </a:p>
          <a:p>
            <a:endParaRPr lang="fr-FR"/>
          </a:p>
        </p:txBody>
      </p:sp>
      <p:sp>
        <p:nvSpPr>
          <p:cNvPr id="14" name="Espace réservé du texte 1">
            <a:extLst>
              <a:ext uri="{FF2B5EF4-FFF2-40B4-BE49-F238E27FC236}">
                <a16:creationId xmlns:a16="http://schemas.microsoft.com/office/drawing/2014/main" id="{16092F0F-AF2D-FA39-CEB7-E79864A0EA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841" y="1164273"/>
            <a:ext cx="10506835" cy="47091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FR" b="1" dirty="0">
                <a:latin typeface="Outfit"/>
              </a:rPr>
              <a:t>J'accède aux articles commandés</a:t>
            </a:r>
            <a:endParaRPr lang="fr-F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0077BF-83B1-F1C0-C1EF-B531E2AAC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3862" y="1629751"/>
            <a:ext cx="5713047" cy="2465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D1E129-FA75-1DD3-5BFC-CC64DF284E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177" y="4191855"/>
            <a:ext cx="7000875" cy="1971675"/>
          </a:xfrm>
          <a:prstGeom prst="rect">
            <a:avLst/>
          </a:prstGeom>
        </p:spPr>
      </p:pic>
      <p:sp>
        <p:nvSpPr>
          <p:cNvPr id="7" name="Ellipse 7">
            <a:extLst>
              <a:ext uri="{FF2B5EF4-FFF2-40B4-BE49-F238E27FC236}">
                <a16:creationId xmlns:a16="http://schemas.microsoft.com/office/drawing/2014/main" id="{7CA0AD05-5522-9515-8452-7E1125B415AF}"/>
              </a:ext>
            </a:extLst>
          </p:cNvPr>
          <p:cNvSpPr/>
          <p:nvPr/>
        </p:nvSpPr>
        <p:spPr>
          <a:xfrm>
            <a:off x="4960031" y="4879586"/>
            <a:ext cx="312372" cy="30246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8" name="Ellipse 9">
            <a:extLst>
              <a:ext uri="{FF2B5EF4-FFF2-40B4-BE49-F238E27FC236}">
                <a16:creationId xmlns:a16="http://schemas.microsoft.com/office/drawing/2014/main" id="{5A3C1DF0-D243-9AC4-1471-205436F83058}"/>
              </a:ext>
            </a:extLst>
          </p:cNvPr>
          <p:cNvSpPr/>
          <p:nvPr/>
        </p:nvSpPr>
        <p:spPr>
          <a:xfrm>
            <a:off x="10668740" y="4270951"/>
            <a:ext cx="322140" cy="26338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46506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3CD7E-6DD6-2846-30E7-DB5EBF2FB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F3B4345-385B-BA11-D740-603AD7114B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3685" y="550670"/>
            <a:ext cx="10506835" cy="47091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FR" b="1" dirty="0">
                <a:latin typeface="Outfit"/>
              </a:rPr>
              <a:t>Je modifie un article commandé</a:t>
            </a:r>
            <a:endParaRPr lang="fr-FR" dirty="0"/>
          </a:p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8B3EC72-7DED-05DD-E374-19C6AC8A6F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4BBF507-E7B5-5248-0CF5-04E8FFD5E3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0226" y="1812062"/>
            <a:ext cx="3862186" cy="35213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fontAlgn="base"/>
            <a:endParaRPr lang="fr-FR"/>
          </a:p>
          <a:p>
            <a:endParaRPr lang="fr-F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6143E0-A29C-8ADD-3112-29F80B39FA32}"/>
              </a:ext>
            </a:extLst>
          </p:cNvPr>
          <p:cNvSpPr txBox="1"/>
          <p:nvPr/>
        </p:nvSpPr>
        <p:spPr>
          <a:xfrm>
            <a:off x="371231" y="1240692"/>
            <a:ext cx="4728307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dirty="0">
                <a:solidFill>
                  <a:srgbClr val="0425B9"/>
                </a:solidFill>
                <a:latin typeface="Outfit"/>
              </a:rPr>
              <a:t>Pour effectuer une modification sur l’article initial, cliquez sur l’icône en forme de crayon située à droite de chaque champ.</a:t>
            </a:r>
            <a:endParaRPr lang="en-US" dirty="0">
              <a:solidFill>
                <a:srgbClr val="0425B9"/>
              </a:solidFill>
              <a:latin typeface="Outfit"/>
            </a:endParaRPr>
          </a:p>
          <a:p>
            <a:r>
              <a:rPr lang="fr-FR" dirty="0">
                <a:solidFill>
                  <a:srgbClr val="0425B9"/>
                </a:solidFill>
                <a:latin typeface="Outfit"/>
              </a:rPr>
              <a:t>Les champs modifiables sont les suivants : </a:t>
            </a:r>
            <a:r>
              <a:rPr lang="fr-FR" b="1" dirty="0">
                <a:solidFill>
                  <a:srgbClr val="0425B9"/>
                </a:solidFill>
                <a:latin typeface="Outfit"/>
              </a:rPr>
              <a:t>libellé, quantité, prix, producteur, TVA, filière principale, pays principal, statut, date de livraison prévisionnelle et date de service fait.</a:t>
            </a:r>
          </a:p>
          <a:p>
            <a:r>
              <a:rPr lang="fr-FR" dirty="0">
                <a:solidFill>
                  <a:srgbClr val="0425B9"/>
                </a:solidFill>
                <a:latin typeface="Outfit"/>
              </a:rPr>
              <a:t>⚠️ Attention : ces champs sont modifiables uniquement pour les articles de prestation individuelle et de subvention.</a:t>
            </a:r>
          </a:p>
          <a:p>
            <a:r>
              <a:rPr lang="fr-FR" dirty="0">
                <a:solidFill>
                  <a:srgbClr val="0425B9"/>
                </a:solidFill>
                <a:latin typeface="Outfit"/>
              </a:rPr>
              <a:t>Pour les prestations collectives, seuls les champs producteur et TVA peuvent être modifiés. Pour toute autre modification, il est nécessaire d’ajouter un nouveau package et d’abandonner le package initial.</a:t>
            </a:r>
            <a:endParaRPr lang="en-US" dirty="0">
              <a:solidFill>
                <a:srgbClr val="0425B9"/>
              </a:solidFill>
              <a:latin typeface="Outfit"/>
            </a:endParaRPr>
          </a:p>
          <a:p>
            <a:endParaRPr lang="fr-FR" dirty="0">
              <a:solidFill>
                <a:srgbClr val="0425B9"/>
              </a:solidFill>
              <a:latin typeface="Outfi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315245-D667-750F-06BB-E47CDF913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344" y="1453296"/>
            <a:ext cx="6927851" cy="396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36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53D5A-DA4F-9E85-F518-620A77D74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5A32FAF-DE12-CBD9-1F23-1F7325636F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637" y="1292284"/>
            <a:ext cx="10506835" cy="47091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FR" b="1" dirty="0">
                <a:latin typeface="Outfit"/>
              </a:rPr>
              <a:t> J'ajoute un article, un package évènement, une subvention</a:t>
            </a:r>
            <a:endParaRPr lang="fr-FR" dirty="0">
              <a:latin typeface="Outfit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1A48FAE-F94A-D0CF-5B3F-100787F95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60" y="384743"/>
            <a:ext cx="10513412" cy="762000"/>
          </a:xfrm>
        </p:spPr>
        <p:txBody>
          <a:bodyPr anchor="ctr">
            <a:noAutofit/>
          </a:bodyPr>
          <a:lstStyle/>
          <a:p>
            <a:r>
              <a:rPr lang="fr-FR" sz="2800" dirty="0">
                <a:latin typeface="Outfit"/>
              </a:rPr>
              <a:t>2) </a:t>
            </a:r>
            <a:r>
              <a:rPr lang="fr-FR" dirty="0">
                <a:latin typeface="Outfit"/>
              </a:rPr>
              <a:t>Ajouter un article dans la commande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94F7D4-F033-8082-0F46-B9CE47C2F6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3972C3F-B051-7E30-8BAB-33045D8ECD5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11148" y="1751438"/>
            <a:ext cx="4501271" cy="43308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z="1600" dirty="0">
                <a:latin typeface="Outfit"/>
              </a:rPr>
              <a:t>1- </a:t>
            </a:r>
            <a:r>
              <a:rPr lang="fr-FR" sz="1800" dirty="0">
                <a:latin typeface="Outfit"/>
              </a:rPr>
              <a:t> Cliquer sur le bouton Gestion des articles commandés: vous allez arriver sur un écran récapitulant les articles commandés ajoutés depuis le devis initial.</a:t>
            </a:r>
            <a:endParaRPr lang="en-US" sz="1800">
              <a:latin typeface="Outfit"/>
            </a:endParaRPr>
          </a:p>
          <a:p>
            <a:endParaRPr lang="fr-FR" sz="1800" dirty="0">
              <a:latin typeface="Outfit"/>
            </a:endParaRPr>
          </a:p>
          <a:p>
            <a:endParaRPr lang="fr-FR" sz="1800" dirty="0">
              <a:latin typeface="Outfit"/>
            </a:endParaRPr>
          </a:p>
          <a:p>
            <a:r>
              <a:rPr lang="fr-FR" sz="1800" dirty="0">
                <a:latin typeface="Outfit"/>
              </a:rPr>
              <a:t>2- Cliquer sur le bouton ajouter un article/ ajouter un package évènement/ ajouter une subvention selon le traitement demandé</a:t>
            </a:r>
            <a:endParaRPr lang="en-US" sz="1800">
              <a:latin typeface="Outfit"/>
            </a:endParaRPr>
          </a:p>
          <a:p>
            <a:r>
              <a:rPr lang="fr-FR" sz="1800" dirty="0">
                <a:latin typeface="Outfit"/>
              </a:rPr>
              <a:t>    </a:t>
            </a:r>
          </a:p>
          <a:p>
            <a:pPr fontAlgn="base">
              <a:lnSpc>
                <a:spcPct val="170000"/>
              </a:lnSpc>
            </a:pPr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5ED9FA-E221-C658-E51E-77DA13CC3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4665" y="2017711"/>
            <a:ext cx="4158518" cy="9761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E97F09-2B3E-D113-1133-8E894BCE6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153" y="3319482"/>
            <a:ext cx="6408616" cy="2006803"/>
          </a:xfrm>
          <a:prstGeom prst="rect">
            <a:avLst/>
          </a:prstGeom>
        </p:spPr>
      </p:pic>
      <p:sp>
        <p:nvSpPr>
          <p:cNvPr id="9" name="Ellipse 7">
            <a:extLst>
              <a:ext uri="{FF2B5EF4-FFF2-40B4-BE49-F238E27FC236}">
                <a16:creationId xmlns:a16="http://schemas.microsoft.com/office/drawing/2014/main" id="{189B43E5-0ABD-B1F6-4B44-69209B91F399}"/>
              </a:ext>
            </a:extLst>
          </p:cNvPr>
          <p:cNvSpPr/>
          <p:nvPr/>
        </p:nvSpPr>
        <p:spPr>
          <a:xfrm>
            <a:off x="8408569" y="1714355"/>
            <a:ext cx="312372" cy="30246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1" name="Ellipse 9">
            <a:extLst>
              <a:ext uri="{FF2B5EF4-FFF2-40B4-BE49-F238E27FC236}">
                <a16:creationId xmlns:a16="http://schemas.microsoft.com/office/drawing/2014/main" id="{5DEF6E03-E0A8-B2D4-736F-B3F2089B303A}"/>
              </a:ext>
            </a:extLst>
          </p:cNvPr>
          <p:cNvSpPr/>
          <p:nvPr/>
        </p:nvSpPr>
        <p:spPr>
          <a:xfrm>
            <a:off x="9115431" y="2981413"/>
            <a:ext cx="361217" cy="32200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0769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D023A-7F4A-A889-AE5B-C5CF4E4A4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7D23434-B243-1E08-A6F5-913371BDDEE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637" y="1145746"/>
            <a:ext cx="10506835" cy="47091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FR" b="1" dirty="0">
                <a:latin typeface="Outfit"/>
              </a:rPr>
              <a:t> Exemple</a:t>
            </a:r>
            <a:endParaRPr lang="fr-FR" dirty="0">
              <a:latin typeface="Outfit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ACCFD33-B032-4B0A-50A7-129F23F53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60" y="384743"/>
            <a:ext cx="10513412" cy="762000"/>
          </a:xfrm>
        </p:spPr>
        <p:txBody>
          <a:bodyPr anchor="ctr">
            <a:noAutofit/>
          </a:bodyPr>
          <a:lstStyle/>
          <a:p>
            <a:r>
              <a:rPr lang="fr-FR" sz="2800" dirty="0">
                <a:latin typeface="Outfit"/>
              </a:rPr>
              <a:t>2) </a:t>
            </a:r>
            <a:r>
              <a:rPr lang="fr-FR" dirty="0">
                <a:latin typeface="Outfit"/>
              </a:rPr>
              <a:t>Ajouter un article dans la commande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037FE3C-26F4-0368-7FCE-9961DE49E0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BD5FE6A-7248-574F-30C9-16A68A503C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0917" y="1614669"/>
            <a:ext cx="4188656" cy="3334404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fr-FR" sz="1600" dirty="0">
                <a:latin typeface="Outfit"/>
              </a:rPr>
              <a:t> Sur cette commande nous devons ajouter des frais personnalisés</a:t>
            </a:r>
            <a:endParaRPr lang="en-US" sz="1600">
              <a:latin typeface="Outfit"/>
            </a:endParaRPr>
          </a:p>
          <a:p>
            <a:r>
              <a:rPr lang="fr-FR" sz="1600" dirty="0">
                <a:latin typeface="Outfit"/>
              </a:rPr>
              <a:t>1- Cliquer sur ajouter un article, saisir l’intitulé soit dans le champ recherche et cliquer sur la loupe.</a:t>
            </a:r>
            <a:endParaRPr lang="en-US" sz="1600">
              <a:latin typeface="Outfit"/>
            </a:endParaRPr>
          </a:p>
          <a:p>
            <a:r>
              <a:rPr lang="fr-FR" sz="1600" dirty="0">
                <a:latin typeface="Outfit"/>
              </a:rPr>
              <a:t>2- L’article apparait en bas de l’écran, sélectionner l’article en cliquant sur la case à gauche ensuite </a:t>
            </a:r>
            <a:endParaRPr lang="en-US" sz="1600">
              <a:latin typeface="Outfit"/>
            </a:endParaRPr>
          </a:p>
          <a:p>
            <a:r>
              <a:rPr lang="fr-FR" sz="1600" dirty="0">
                <a:latin typeface="Outfit"/>
              </a:rPr>
              <a:t>3- Ajouter, puis terminer </a:t>
            </a:r>
            <a:endParaRPr lang="en-US" sz="1600">
              <a:latin typeface="Outfit"/>
            </a:endParaRPr>
          </a:p>
          <a:p>
            <a:r>
              <a:rPr lang="fr-FR" sz="1600" dirty="0">
                <a:latin typeface="Outfit"/>
              </a:rPr>
              <a:t>4- Modifier la quantité, le prix en cliquant sur le crayon à droite selon la demande, compléter les champs restants (producteur, pays, filière)</a:t>
            </a:r>
            <a:endParaRPr lang="en-US" sz="1600">
              <a:latin typeface="Outfit"/>
            </a:endParaRPr>
          </a:p>
          <a:p>
            <a:r>
              <a:rPr lang="fr-FR" sz="1600" dirty="0">
                <a:latin typeface="Outfit"/>
              </a:rPr>
              <a:t>5- Enregistrer et fermer</a:t>
            </a:r>
            <a:endParaRPr lang="en-US" sz="1600" dirty="0">
              <a:latin typeface="Outfit"/>
            </a:endParaRPr>
          </a:p>
          <a:p>
            <a:r>
              <a:rPr lang="fr-FR" sz="1600" dirty="0">
                <a:latin typeface="Outfit"/>
              </a:rPr>
              <a:t>    </a:t>
            </a:r>
            <a:endParaRPr lang="fr-FR" sz="1600" dirty="0"/>
          </a:p>
          <a:p>
            <a:pPr fontAlgn="base">
              <a:lnSpc>
                <a:spcPct val="170000"/>
              </a:lnSpc>
            </a:pPr>
            <a:endParaRPr lang="fr-FR" sz="1600">
              <a:latin typeface="Outfit"/>
            </a:endParaRPr>
          </a:p>
        </p:txBody>
      </p:sp>
      <p:sp>
        <p:nvSpPr>
          <p:cNvPr id="9" name="Ellipse 7">
            <a:extLst>
              <a:ext uri="{FF2B5EF4-FFF2-40B4-BE49-F238E27FC236}">
                <a16:creationId xmlns:a16="http://schemas.microsoft.com/office/drawing/2014/main" id="{2DE7F22A-3459-D91C-A621-0A2C39EEFB01}"/>
              </a:ext>
            </a:extLst>
          </p:cNvPr>
          <p:cNvSpPr/>
          <p:nvPr/>
        </p:nvSpPr>
        <p:spPr>
          <a:xfrm>
            <a:off x="8066646" y="1460355"/>
            <a:ext cx="312372" cy="30246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1" name="Ellipse 9">
            <a:extLst>
              <a:ext uri="{FF2B5EF4-FFF2-40B4-BE49-F238E27FC236}">
                <a16:creationId xmlns:a16="http://schemas.microsoft.com/office/drawing/2014/main" id="{16D5D3F8-9E85-63B7-47FC-4B7E4E33CD7D}"/>
              </a:ext>
            </a:extLst>
          </p:cNvPr>
          <p:cNvSpPr/>
          <p:nvPr/>
        </p:nvSpPr>
        <p:spPr>
          <a:xfrm>
            <a:off x="4367585" y="2473414"/>
            <a:ext cx="341679" cy="32200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04A409-84BD-B6C1-813E-28F00FD8B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6230" y="1758460"/>
            <a:ext cx="7121770" cy="1035539"/>
          </a:xfrm>
          <a:prstGeom prst="rect">
            <a:avLst/>
          </a:prstGeom>
        </p:spPr>
      </p:pic>
      <p:sp>
        <p:nvSpPr>
          <p:cNvPr id="14" name="Ellipse 11">
            <a:extLst>
              <a:ext uri="{FF2B5EF4-FFF2-40B4-BE49-F238E27FC236}">
                <a16:creationId xmlns:a16="http://schemas.microsoft.com/office/drawing/2014/main" id="{63A05903-6F1D-6E5C-3138-8B2E00239DD9}"/>
              </a:ext>
            </a:extLst>
          </p:cNvPr>
          <p:cNvSpPr/>
          <p:nvPr/>
        </p:nvSpPr>
        <p:spPr>
          <a:xfrm>
            <a:off x="11371217" y="1460357"/>
            <a:ext cx="341679" cy="31223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F527C83-DC90-691F-AEAE-22E537FED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768" y="3154093"/>
            <a:ext cx="7483232" cy="1585351"/>
          </a:xfrm>
          <a:prstGeom prst="rect">
            <a:avLst/>
          </a:prstGeom>
        </p:spPr>
      </p:pic>
      <p:sp>
        <p:nvSpPr>
          <p:cNvPr id="17" name="Ellipse 13">
            <a:extLst>
              <a:ext uri="{FF2B5EF4-FFF2-40B4-BE49-F238E27FC236}">
                <a16:creationId xmlns:a16="http://schemas.microsoft.com/office/drawing/2014/main" id="{088C6935-AF1A-5F2B-03BA-D00F8A607534}"/>
              </a:ext>
            </a:extLst>
          </p:cNvPr>
          <p:cNvSpPr/>
          <p:nvPr/>
        </p:nvSpPr>
        <p:spPr>
          <a:xfrm>
            <a:off x="9159835" y="4564752"/>
            <a:ext cx="351448" cy="35131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18" name="Ellipse 13">
            <a:extLst>
              <a:ext uri="{FF2B5EF4-FFF2-40B4-BE49-F238E27FC236}">
                <a16:creationId xmlns:a16="http://schemas.microsoft.com/office/drawing/2014/main" id="{D80071AA-ED0A-1F25-D10B-F9549B457A06}"/>
              </a:ext>
            </a:extLst>
          </p:cNvPr>
          <p:cNvSpPr/>
          <p:nvPr/>
        </p:nvSpPr>
        <p:spPr>
          <a:xfrm>
            <a:off x="11543527" y="2806290"/>
            <a:ext cx="351448" cy="35131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 dirty="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4DE61E-AA83-430F-FAE3-CF4BF96442A1}"/>
              </a:ext>
            </a:extLst>
          </p:cNvPr>
          <p:cNvSpPr txBox="1"/>
          <p:nvPr/>
        </p:nvSpPr>
        <p:spPr>
          <a:xfrm>
            <a:off x="2901462" y="5031154"/>
            <a:ext cx="6096000" cy="158504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err="1">
                <a:solidFill>
                  <a:srgbClr val="0425B9"/>
                </a:solidFill>
                <a:latin typeface="Outfit"/>
              </a:rPr>
              <a:t>Particularité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à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retenir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pour la prestation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individuelle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: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si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l’article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à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ajouter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est déjà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présent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dans la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commande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, il ne sera pas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proposé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dans les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résultats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de recherche. Il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conviendra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alors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de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dupliquer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la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ligne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existante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,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puis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de modifier les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informations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 </a:t>
            </a:r>
            <a:r>
              <a:rPr lang="en-US" sz="1600" err="1">
                <a:solidFill>
                  <a:srgbClr val="0425B9"/>
                </a:solidFill>
                <a:latin typeface="Outfit"/>
              </a:rPr>
              <a:t>nécessaires</a:t>
            </a:r>
            <a:r>
              <a:rPr lang="en-US" sz="1600" dirty="0">
                <a:solidFill>
                  <a:srgbClr val="0425B9"/>
                </a:solidFill>
                <a:latin typeface="Outfit"/>
              </a:rPr>
              <a:t>.</a:t>
            </a:r>
          </a:p>
          <a:p>
            <a:endParaRPr lang="en-US" sz="1500" dirty="0">
              <a:solidFill>
                <a:srgbClr val="0425B9"/>
              </a:solidFill>
              <a:latin typeface="Outfit"/>
            </a:endParaRP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8824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5bf229-aad5-424a-8a51-36959e1ff6f2">
      <Terms xmlns="http://schemas.microsoft.com/office/infopath/2007/PartnerControls"/>
    </lcf76f155ced4ddcb4097134ff3c332f>
    <TaxCatchAll xmlns="9fbd2492-3eec-492b-a032-3c9d83f48019" xsi:nil="true"/>
    <revu xmlns="745bf229-aad5-424a-8a51-36959e1ff6f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224B57472B314CA9667F37CE77B388" ma:contentTypeVersion="16" ma:contentTypeDescription="Crée un document." ma:contentTypeScope="" ma:versionID="4f6dbe4952f96d3949295c1311287da5">
  <xsd:schema xmlns:xsd="http://www.w3.org/2001/XMLSchema" xmlns:xs="http://www.w3.org/2001/XMLSchema" xmlns:p="http://schemas.microsoft.com/office/2006/metadata/properties" xmlns:ns2="745bf229-aad5-424a-8a51-36959e1ff6f2" xmlns:ns3="9fbd2492-3eec-492b-a032-3c9d83f48019" targetNamespace="http://schemas.microsoft.com/office/2006/metadata/properties" ma:root="true" ma:fieldsID="b13ab94b0c687535ed57d8771bbf4df8" ns2:_="" ns3:_="">
    <xsd:import namespace="745bf229-aad5-424a-8a51-36959e1ff6f2"/>
    <xsd:import namespace="9fbd2492-3eec-492b-a032-3c9d83f480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revu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5bf229-aad5-424a-8a51-36959e1ff6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0802c0ce-62fd-4fe8-aff5-375d8031bd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revu" ma:index="23" nillable="true" ma:displayName="revu" ma:format="Dropdown" ma:internalName="revu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bd2492-3eec-492b-a032-3c9d83f4801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c8747f4-bc5c-4856-9706-0dac95934b3b}" ma:internalName="TaxCatchAll" ma:showField="CatchAllData" ma:web="9fbd2492-3eec-492b-a032-3c9d83f480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670D99-254C-4B46-BC90-51439BCF303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8D1D0E-0738-4B8E-9C59-5A10B0D56193}">
  <ds:schemaRefs>
    <ds:schemaRef ds:uri="http://schemas.microsoft.com/office/2006/metadata/properties"/>
    <ds:schemaRef ds:uri="http://schemas.microsoft.com/office/infopath/2007/PartnerControls"/>
    <ds:schemaRef ds:uri="745bf229-aad5-424a-8a51-36959e1ff6f2"/>
    <ds:schemaRef ds:uri="9fbd2492-3eec-492b-a032-3c9d83f48019"/>
  </ds:schemaRefs>
</ds:datastoreItem>
</file>

<file path=customXml/itemProps3.xml><?xml version="1.0" encoding="utf-8"?>
<ds:datastoreItem xmlns:ds="http://schemas.openxmlformats.org/officeDocument/2006/customXml" ds:itemID="{CC60806B-0645-4AB1-8011-F738D3470D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5bf229-aad5-424a-8a51-36959e1ff6f2"/>
    <ds:schemaRef ds:uri="9fbd2492-3eec-492b-a032-3c9d83f480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b9bf6385-5abd-413e-ba78-725bbebb3169}" enabled="1" method="Privileged" siteId="{3550cb80-eb2c-4098-8900-aa1b522bf97b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367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Thème Office</vt:lpstr>
      <vt:lpstr>Modification d'une commande One Team</vt:lpstr>
      <vt:lpstr>1) Modifier les articles d'une commande</vt:lpstr>
      <vt:lpstr>PowerPoint Presentation</vt:lpstr>
      <vt:lpstr>2) Ajouter un article dans la commande</vt:lpstr>
      <vt:lpstr>2) Ajouter un article dans la commande</vt:lpstr>
    </vt:vector>
  </TitlesOfParts>
  <Company>BUSINESS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Modification de commandes One Team</dc:title>
  <dc:creator>PHELIPON,Sana</dc:creator>
  <cp:lastModifiedBy>PHELIPON,Sana</cp:lastModifiedBy>
  <cp:revision>27</cp:revision>
  <dcterms:created xsi:type="dcterms:W3CDTF">2023-11-07T10:23:22Z</dcterms:created>
  <dcterms:modified xsi:type="dcterms:W3CDTF">2026-02-23T10:33:30Z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27400</vt:r8>
  </property>
  <property fmtid="{D5CDD505-2E9C-101B-9397-08002B2CF9AE}" pid="3" name="xd_ProgID">
    <vt:lpwstr/>
  </property>
  <property fmtid="{D5CDD505-2E9C-101B-9397-08002B2CF9AE}" pid="4" name="ContentTypeId">
    <vt:lpwstr>0x010100CB224B57472B314CA9667F37CE77B388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  <property fmtid="{D5CDD505-2E9C-101B-9397-08002B2CF9AE}" pid="12" name="MediaServiceImageTags">
    <vt:lpwstr/>
  </property>
</Properties>
</file>