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4"/>
    <p:sldMasterId id="2147483660" r:id="rId5"/>
  </p:sldMasterIdLst>
  <p:handoutMasterIdLst>
    <p:handoutMasterId r:id="rId15"/>
  </p:handoutMasterIdLst>
  <p:sldIdLst>
    <p:sldId id="994" r:id="rId6"/>
    <p:sldId id="1001" r:id="rId7"/>
    <p:sldId id="1013" r:id="rId8"/>
    <p:sldId id="1015" r:id="rId9"/>
    <p:sldId id="1014" r:id="rId10"/>
    <p:sldId id="1017" r:id="rId11"/>
    <p:sldId id="1018" r:id="rId12"/>
    <p:sldId id="1019" r:id="rId13"/>
    <p:sldId id="102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1"/>
    <a:srgbClr val="E30011"/>
    <a:srgbClr val="FF7352"/>
    <a:srgbClr val="37635F"/>
    <a:srgbClr val="21AB88"/>
    <a:srgbClr val="0425B9"/>
    <a:srgbClr val="428EFF"/>
    <a:srgbClr val="EF1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9739D5-408E-4D6C-9D58-1C6F5C642E7A}" v="605" dt="2026-02-02T15:40:12.4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ORK,Cécile" userId="550c1df3-1d19-4e4c-8fd0-ddb7bcfd51ea" providerId="ADAL" clId="{1F54A94A-9F9E-4BE5-B298-9EDDB22CBC89}"/>
    <pc:docChg chg="undo custSel addSld delSld modSld">
      <pc:chgData name="KEVORK,Cécile" userId="550c1df3-1d19-4e4c-8fd0-ddb7bcfd51ea" providerId="ADAL" clId="{1F54A94A-9F9E-4BE5-B298-9EDDB22CBC89}" dt="2026-02-02T15:40:12.459" v="874" actId="20577"/>
      <pc:docMkLst>
        <pc:docMk/>
      </pc:docMkLst>
      <pc:sldChg chg="modSp mod">
        <pc:chgData name="KEVORK,Cécile" userId="550c1df3-1d19-4e4c-8fd0-ddb7bcfd51ea" providerId="ADAL" clId="{1F54A94A-9F9E-4BE5-B298-9EDDB22CBC89}" dt="2026-02-02T15:28:34.705" v="369" actId="20577"/>
        <pc:sldMkLst>
          <pc:docMk/>
          <pc:sldMk cId="2190979043" sldId="994"/>
        </pc:sldMkLst>
        <pc:spChg chg="mod">
          <ac:chgData name="KEVORK,Cécile" userId="550c1df3-1d19-4e4c-8fd0-ddb7bcfd51ea" providerId="ADAL" clId="{1F54A94A-9F9E-4BE5-B298-9EDDB22CBC89}" dt="2026-02-02T15:28:06.087" v="346" actId="20577"/>
          <ac:spMkLst>
            <pc:docMk/>
            <pc:sldMk cId="2190979043" sldId="994"/>
            <ac:spMk id="3" creationId="{D0E9BEDA-7D93-D935-887D-AB7D0967F650}"/>
          </ac:spMkLst>
        </pc:spChg>
        <pc:spChg chg="mod">
          <ac:chgData name="KEVORK,Cécile" userId="550c1df3-1d19-4e4c-8fd0-ddb7bcfd51ea" providerId="ADAL" clId="{1F54A94A-9F9E-4BE5-B298-9EDDB22CBC89}" dt="2026-02-02T15:27:18.023" v="303" actId="20577"/>
          <ac:spMkLst>
            <pc:docMk/>
            <pc:sldMk cId="2190979043" sldId="994"/>
            <ac:spMk id="4" creationId="{E764046D-535B-0577-F7AF-02EF1BE9FD3E}"/>
          </ac:spMkLst>
        </pc:spChg>
        <pc:spChg chg="mod">
          <ac:chgData name="KEVORK,Cécile" userId="550c1df3-1d19-4e4c-8fd0-ddb7bcfd51ea" providerId="ADAL" clId="{1F54A94A-9F9E-4BE5-B298-9EDDB22CBC89}" dt="2026-02-02T15:27:34.295" v="311" actId="6549"/>
          <ac:spMkLst>
            <pc:docMk/>
            <pc:sldMk cId="2190979043" sldId="994"/>
            <ac:spMk id="5" creationId="{B1BEC106-CEA5-09DF-E973-0A0F4D793145}"/>
          </ac:spMkLst>
        </pc:spChg>
        <pc:spChg chg="mod">
          <ac:chgData name="KEVORK,Cécile" userId="550c1df3-1d19-4e4c-8fd0-ddb7bcfd51ea" providerId="ADAL" clId="{1F54A94A-9F9E-4BE5-B298-9EDDB22CBC89}" dt="2026-02-02T15:28:34.705" v="369" actId="20577"/>
          <ac:spMkLst>
            <pc:docMk/>
            <pc:sldMk cId="2190979043" sldId="994"/>
            <ac:spMk id="7" creationId="{64B7EBBD-3C4C-108B-0847-C85F5A75CA35}"/>
          </ac:spMkLst>
        </pc:spChg>
      </pc:sldChg>
      <pc:sldChg chg="del">
        <pc:chgData name="KEVORK,Cécile" userId="550c1df3-1d19-4e4c-8fd0-ddb7bcfd51ea" providerId="ADAL" clId="{1F54A94A-9F9E-4BE5-B298-9EDDB22CBC89}" dt="2026-02-02T15:28:41.866" v="370" actId="2696"/>
        <pc:sldMkLst>
          <pc:docMk/>
          <pc:sldMk cId="536637462" sldId="999"/>
        </pc:sldMkLst>
      </pc:sldChg>
      <pc:sldChg chg="del">
        <pc:chgData name="KEVORK,Cécile" userId="550c1df3-1d19-4e4c-8fd0-ddb7bcfd51ea" providerId="ADAL" clId="{1F54A94A-9F9E-4BE5-B298-9EDDB22CBC89}" dt="2026-02-02T15:28:45.133" v="371" actId="2696"/>
        <pc:sldMkLst>
          <pc:docMk/>
          <pc:sldMk cId="1431454984" sldId="1000"/>
        </pc:sldMkLst>
      </pc:sldChg>
      <pc:sldChg chg="addSp delSp modSp mod">
        <pc:chgData name="KEVORK,Cécile" userId="550c1df3-1d19-4e4c-8fd0-ddb7bcfd51ea" providerId="ADAL" clId="{1F54A94A-9F9E-4BE5-B298-9EDDB22CBC89}" dt="2026-02-02T15:38:02.768" v="807" actId="20577"/>
        <pc:sldMkLst>
          <pc:docMk/>
          <pc:sldMk cId="2646506933" sldId="1001"/>
        </pc:sldMkLst>
        <pc:spChg chg="del">
          <ac:chgData name="KEVORK,Cécile" userId="550c1df3-1d19-4e4c-8fd0-ddb7bcfd51ea" providerId="ADAL" clId="{1F54A94A-9F9E-4BE5-B298-9EDDB22CBC89}" dt="2026-02-02T15:29:09.985" v="397" actId="478"/>
          <ac:spMkLst>
            <pc:docMk/>
            <pc:sldMk cId="2646506933" sldId="1001"/>
            <ac:spMk id="2" creationId="{B5E06000-85C7-CC81-50A5-AA5F6E5AA792}"/>
          </ac:spMkLst>
        </pc:spChg>
        <pc:spChg chg="mod">
          <ac:chgData name="KEVORK,Cécile" userId="550c1df3-1d19-4e4c-8fd0-ddb7bcfd51ea" providerId="ADAL" clId="{1F54A94A-9F9E-4BE5-B298-9EDDB22CBC89}" dt="2026-02-02T15:38:02.768" v="807" actId="20577"/>
          <ac:spMkLst>
            <pc:docMk/>
            <pc:sldMk cId="2646506933" sldId="1001"/>
            <ac:spMk id="3" creationId="{0B408AFC-D751-18A4-9FA5-40CC63DB02D1}"/>
          </ac:spMkLst>
        </pc:spChg>
        <pc:spChg chg="mod">
          <ac:chgData name="KEVORK,Cécile" userId="550c1df3-1d19-4e4c-8fd0-ddb7bcfd51ea" providerId="ADAL" clId="{1F54A94A-9F9E-4BE5-B298-9EDDB22CBC89}" dt="2026-02-02T15:29:59.376" v="405" actId="1076"/>
          <ac:spMkLst>
            <pc:docMk/>
            <pc:sldMk cId="2646506933" sldId="1001"/>
            <ac:spMk id="5" creationId="{BADAACD0-5D70-9F82-01DB-DD99F2ED9C90}"/>
          </ac:spMkLst>
        </pc:spChg>
        <pc:spChg chg="add mod">
          <ac:chgData name="KEVORK,Cécile" userId="550c1df3-1d19-4e4c-8fd0-ddb7bcfd51ea" providerId="ADAL" clId="{1F54A94A-9F9E-4BE5-B298-9EDDB22CBC89}" dt="2026-02-02T15:29:51.820" v="403" actId="1076"/>
          <ac:spMkLst>
            <pc:docMk/>
            <pc:sldMk cId="2646506933" sldId="1001"/>
            <ac:spMk id="14" creationId="{16092F0F-AF2D-FA39-CEB7-E79864A0EA69}"/>
          </ac:spMkLst>
        </pc:spChg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2270290750" sldId="1002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102566787" sldId="1004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2796581007" sldId="1005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2648280255" sldId="1006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907526510" sldId="1007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2351296127" sldId="1011"/>
        </pc:sldMkLst>
      </pc:sldChg>
      <pc:sldChg chg="del">
        <pc:chgData name="KEVORK,Cécile" userId="550c1df3-1d19-4e4c-8fd0-ddb7bcfd51ea" providerId="ADAL" clId="{1F54A94A-9F9E-4BE5-B298-9EDDB22CBC89}" dt="2026-02-02T15:25:46.216" v="278" actId="47"/>
        <pc:sldMkLst>
          <pc:docMk/>
          <pc:sldMk cId="1076705926" sldId="1012"/>
        </pc:sldMkLst>
      </pc:sldChg>
      <pc:sldChg chg="delSp modSp mod">
        <pc:chgData name="KEVORK,Cécile" userId="550c1df3-1d19-4e4c-8fd0-ddb7bcfd51ea" providerId="ADAL" clId="{1F54A94A-9F9E-4BE5-B298-9EDDB22CBC89}" dt="2026-02-02T15:30:18.242" v="409" actId="1076"/>
        <pc:sldMkLst>
          <pc:docMk/>
          <pc:sldMk cId="3091636950" sldId="1013"/>
        </pc:sldMkLst>
        <pc:spChg chg="mod">
          <ac:chgData name="KEVORK,Cécile" userId="550c1df3-1d19-4e4c-8fd0-ddb7bcfd51ea" providerId="ADAL" clId="{1F54A94A-9F9E-4BE5-B298-9EDDB22CBC89}" dt="2026-02-02T15:30:18.242" v="409" actId="1076"/>
          <ac:spMkLst>
            <pc:docMk/>
            <pc:sldMk cId="3091636950" sldId="1013"/>
            <ac:spMk id="2" creationId="{5F3B4345-385B-BA11-D740-603AD7114BA5}"/>
          </ac:spMkLst>
        </pc:spChg>
        <pc:spChg chg="del">
          <ac:chgData name="KEVORK,Cécile" userId="550c1df3-1d19-4e4c-8fd0-ddb7bcfd51ea" providerId="ADAL" clId="{1F54A94A-9F9E-4BE5-B298-9EDDB22CBC89}" dt="2026-02-02T15:30:08.108" v="406" actId="478"/>
          <ac:spMkLst>
            <pc:docMk/>
            <pc:sldMk cId="3091636950" sldId="1013"/>
            <ac:spMk id="3" creationId="{A7C5DFE2-4B8A-B72C-CFE0-91AE0BA1301B}"/>
          </ac:spMkLst>
        </pc:spChg>
        <pc:spChg chg="mod">
          <ac:chgData name="KEVORK,Cécile" userId="550c1df3-1d19-4e4c-8fd0-ddb7bcfd51ea" providerId="ADAL" clId="{1F54A94A-9F9E-4BE5-B298-9EDDB22CBC89}" dt="2026-02-02T15:30:13.399" v="407" actId="21"/>
          <ac:spMkLst>
            <pc:docMk/>
            <pc:sldMk cId="3091636950" sldId="1013"/>
            <ac:spMk id="5" creationId="{C4BBF507-E7B5-5248-0CF5-04E8FFD5E32C}"/>
          </ac:spMkLst>
        </pc:spChg>
      </pc:sldChg>
      <pc:sldChg chg="modSp mod">
        <pc:chgData name="KEVORK,Cécile" userId="550c1df3-1d19-4e4c-8fd0-ddb7bcfd51ea" providerId="ADAL" clId="{1F54A94A-9F9E-4BE5-B298-9EDDB22CBC89}" dt="2026-02-02T15:38:17.998" v="813" actId="20577"/>
        <pc:sldMkLst>
          <pc:docMk/>
          <pc:sldMk cId="3536882442" sldId="1014"/>
        </pc:sldMkLst>
        <pc:spChg chg="mod">
          <ac:chgData name="KEVORK,Cécile" userId="550c1df3-1d19-4e4c-8fd0-ddb7bcfd51ea" providerId="ADAL" clId="{1F54A94A-9F9E-4BE5-B298-9EDDB22CBC89}" dt="2026-02-02T15:38:17.998" v="813" actId="20577"/>
          <ac:spMkLst>
            <pc:docMk/>
            <pc:sldMk cId="3536882442" sldId="1014"/>
            <ac:spMk id="2" creationId="{D7D23434-B243-1E08-A6F5-913371BDDEE9}"/>
          </ac:spMkLst>
        </pc:spChg>
        <pc:spChg chg="mod">
          <ac:chgData name="KEVORK,Cécile" userId="550c1df3-1d19-4e4c-8fd0-ddb7bcfd51ea" providerId="ADAL" clId="{1F54A94A-9F9E-4BE5-B298-9EDDB22CBC89}" dt="2026-02-02T15:38:11.271" v="810" actId="20577"/>
          <ac:spMkLst>
            <pc:docMk/>
            <pc:sldMk cId="3536882442" sldId="1014"/>
            <ac:spMk id="3" creationId="{6ACCFD33-B032-4B0A-50A7-129F23F5317B}"/>
          </ac:spMkLst>
        </pc:spChg>
        <pc:spChg chg="mod">
          <ac:chgData name="KEVORK,Cécile" userId="550c1df3-1d19-4e4c-8fd0-ddb7bcfd51ea" providerId="ADAL" clId="{1F54A94A-9F9E-4BE5-B298-9EDDB22CBC89}" dt="2026-02-02T15:33:35.733" v="711" actId="20577"/>
          <ac:spMkLst>
            <pc:docMk/>
            <pc:sldMk cId="3536882442" sldId="1014"/>
            <ac:spMk id="5" creationId="{9BD5FE6A-7248-574F-30C9-16A68A503CAF}"/>
          </ac:spMkLst>
        </pc:spChg>
      </pc:sldChg>
      <pc:sldChg chg="delSp modSp mod">
        <pc:chgData name="KEVORK,Cécile" userId="550c1df3-1d19-4e4c-8fd0-ddb7bcfd51ea" providerId="ADAL" clId="{1F54A94A-9F9E-4BE5-B298-9EDDB22CBC89}" dt="2026-02-02T15:32:54.886" v="700" actId="1076"/>
        <pc:sldMkLst>
          <pc:docMk/>
          <pc:sldMk cId="1941156787" sldId="1015"/>
        </pc:sldMkLst>
        <pc:spChg chg="mod">
          <ac:chgData name="KEVORK,Cécile" userId="550c1df3-1d19-4e4c-8fd0-ddb7bcfd51ea" providerId="ADAL" clId="{1F54A94A-9F9E-4BE5-B298-9EDDB22CBC89}" dt="2026-02-02T15:30:51.728" v="470" actId="20577"/>
          <ac:spMkLst>
            <pc:docMk/>
            <pc:sldMk cId="1941156787" sldId="1015"/>
            <ac:spMk id="2" creationId="{27AF2F5D-315D-D513-3CD7-99AB8F9EBAF4}"/>
          </ac:spMkLst>
        </pc:spChg>
        <pc:spChg chg="del">
          <ac:chgData name="KEVORK,Cécile" userId="550c1df3-1d19-4e4c-8fd0-ddb7bcfd51ea" providerId="ADAL" clId="{1F54A94A-9F9E-4BE5-B298-9EDDB22CBC89}" dt="2026-02-02T15:30:31.131" v="411" actId="478"/>
          <ac:spMkLst>
            <pc:docMk/>
            <pc:sldMk cId="1941156787" sldId="1015"/>
            <ac:spMk id="3" creationId="{1B764FDB-2D7C-6C44-0610-4C9590BA31C7}"/>
          </ac:spMkLst>
        </pc:spChg>
        <pc:spChg chg="mod">
          <ac:chgData name="KEVORK,Cécile" userId="550c1df3-1d19-4e4c-8fd0-ddb7bcfd51ea" providerId="ADAL" clId="{1F54A94A-9F9E-4BE5-B298-9EDDB22CBC89}" dt="2026-02-02T15:32:41.230" v="698" actId="120"/>
          <ac:spMkLst>
            <pc:docMk/>
            <pc:sldMk cId="1941156787" sldId="1015"/>
            <ac:spMk id="5" creationId="{5670CE90-7CC0-6470-C573-E6DAB309B042}"/>
          </ac:spMkLst>
        </pc:spChg>
        <pc:picChg chg="mod">
          <ac:chgData name="KEVORK,Cécile" userId="550c1df3-1d19-4e4c-8fd0-ddb7bcfd51ea" providerId="ADAL" clId="{1F54A94A-9F9E-4BE5-B298-9EDDB22CBC89}" dt="2026-02-02T15:32:48.134" v="699" actId="1076"/>
          <ac:picMkLst>
            <pc:docMk/>
            <pc:sldMk cId="1941156787" sldId="1015"/>
            <ac:picMk id="10" creationId="{01A5EA74-B2FF-4EF2-AB37-29C6B4F85762}"/>
          </ac:picMkLst>
        </pc:picChg>
        <pc:picChg chg="mod">
          <ac:chgData name="KEVORK,Cécile" userId="550c1df3-1d19-4e4c-8fd0-ddb7bcfd51ea" providerId="ADAL" clId="{1F54A94A-9F9E-4BE5-B298-9EDDB22CBC89}" dt="2026-02-02T15:32:54.886" v="700" actId="1076"/>
          <ac:picMkLst>
            <pc:docMk/>
            <pc:sldMk cId="1941156787" sldId="1015"/>
            <ac:picMk id="12" creationId="{4D748484-704D-EEA1-FC70-04273BC97FBB}"/>
          </ac:picMkLst>
        </pc:picChg>
      </pc:sldChg>
      <pc:sldChg chg="del">
        <pc:chgData name="KEVORK,Cécile" userId="550c1df3-1d19-4e4c-8fd0-ddb7bcfd51ea" providerId="ADAL" clId="{1F54A94A-9F9E-4BE5-B298-9EDDB22CBC89}" dt="2026-02-02T15:30:22.346" v="410" actId="47"/>
        <pc:sldMkLst>
          <pc:docMk/>
          <pc:sldMk cId="3757805152" sldId="1016"/>
        </pc:sldMkLst>
      </pc:sldChg>
      <pc:sldChg chg="modSp mod">
        <pc:chgData name="KEVORK,Cécile" userId="550c1df3-1d19-4e4c-8fd0-ddb7bcfd51ea" providerId="ADAL" clId="{1F54A94A-9F9E-4BE5-B298-9EDDB22CBC89}" dt="2026-02-02T15:38:36.416" v="821" actId="20577"/>
        <pc:sldMkLst>
          <pc:docMk/>
          <pc:sldMk cId="5201730" sldId="1017"/>
        </pc:sldMkLst>
        <pc:spChg chg="mod">
          <ac:chgData name="KEVORK,Cécile" userId="550c1df3-1d19-4e4c-8fd0-ddb7bcfd51ea" providerId="ADAL" clId="{1F54A94A-9F9E-4BE5-B298-9EDDB22CBC89}" dt="2026-02-02T15:38:36.416" v="821" actId="20577"/>
          <ac:spMkLst>
            <pc:docMk/>
            <pc:sldMk cId="5201730" sldId="1017"/>
            <ac:spMk id="2" creationId="{18D7E287-6ED4-9274-C0DC-63FAB0C91B02}"/>
          </ac:spMkLst>
        </pc:spChg>
        <pc:spChg chg="mod">
          <ac:chgData name="KEVORK,Cécile" userId="550c1df3-1d19-4e4c-8fd0-ddb7bcfd51ea" providerId="ADAL" clId="{1F54A94A-9F9E-4BE5-B298-9EDDB22CBC89}" dt="2026-02-02T15:38:28.532" v="816" actId="20577"/>
          <ac:spMkLst>
            <pc:docMk/>
            <pc:sldMk cId="5201730" sldId="1017"/>
            <ac:spMk id="3" creationId="{DF1D344F-BDDD-6B5C-C378-B6CBC780C168}"/>
          </ac:spMkLst>
        </pc:spChg>
        <pc:spChg chg="mod">
          <ac:chgData name="KEVORK,Cécile" userId="550c1df3-1d19-4e4c-8fd0-ddb7bcfd51ea" providerId="ADAL" clId="{1F54A94A-9F9E-4BE5-B298-9EDDB22CBC89}" dt="2026-02-02T15:36:01.453" v="738" actId="20577"/>
          <ac:spMkLst>
            <pc:docMk/>
            <pc:sldMk cId="5201730" sldId="1017"/>
            <ac:spMk id="5" creationId="{27B9D76D-5B8B-1439-A24C-8778F87DF2D4}"/>
          </ac:spMkLst>
        </pc:spChg>
        <pc:spChg chg="mod">
          <ac:chgData name="KEVORK,Cécile" userId="550c1df3-1d19-4e4c-8fd0-ddb7bcfd51ea" providerId="ADAL" clId="{1F54A94A-9F9E-4BE5-B298-9EDDB22CBC89}" dt="2026-02-02T15:34:53.470" v="726" actId="14100"/>
          <ac:spMkLst>
            <pc:docMk/>
            <pc:sldMk cId="5201730" sldId="1017"/>
            <ac:spMk id="8" creationId="{9F14D172-5179-CA81-2238-2015FCCC3286}"/>
          </ac:spMkLst>
        </pc:spChg>
        <pc:spChg chg="mod">
          <ac:chgData name="KEVORK,Cécile" userId="550c1df3-1d19-4e4c-8fd0-ddb7bcfd51ea" providerId="ADAL" clId="{1F54A94A-9F9E-4BE5-B298-9EDDB22CBC89}" dt="2026-02-02T15:35:53.448" v="736" actId="1076"/>
          <ac:spMkLst>
            <pc:docMk/>
            <pc:sldMk cId="5201730" sldId="1017"/>
            <ac:spMk id="9" creationId="{E8374B82-DCED-A73D-2FB3-C2946E7BD926}"/>
          </ac:spMkLst>
        </pc:spChg>
        <pc:spChg chg="mod">
          <ac:chgData name="KEVORK,Cécile" userId="550c1df3-1d19-4e4c-8fd0-ddb7bcfd51ea" providerId="ADAL" clId="{1F54A94A-9F9E-4BE5-B298-9EDDB22CBC89}" dt="2026-02-02T15:34:53.470" v="726" actId="14100"/>
          <ac:spMkLst>
            <pc:docMk/>
            <pc:sldMk cId="5201730" sldId="1017"/>
            <ac:spMk id="10" creationId="{B7F04E86-5648-1BF1-5F9C-67F3D1B2F42A}"/>
          </ac:spMkLst>
        </pc:spChg>
        <pc:spChg chg="mod">
          <ac:chgData name="KEVORK,Cécile" userId="550c1df3-1d19-4e4c-8fd0-ddb7bcfd51ea" providerId="ADAL" clId="{1F54A94A-9F9E-4BE5-B298-9EDDB22CBC89}" dt="2026-02-02T15:35:45.579" v="735" actId="1076"/>
          <ac:spMkLst>
            <pc:docMk/>
            <pc:sldMk cId="5201730" sldId="1017"/>
            <ac:spMk id="11" creationId="{FE26DDDC-3425-4137-6FBC-435C519F5EE7}"/>
          </ac:spMkLst>
        </pc:spChg>
        <pc:spChg chg="mod">
          <ac:chgData name="KEVORK,Cécile" userId="550c1df3-1d19-4e4c-8fd0-ddb7bcfd51ea" providerId="ADAL" clId="{1F54A94A-9F9E-4BE5-B298-9EDDB22CBC89}" dt="2026-02-02T15:34:53.470" v="726" actId="14100"/>
          <ac:spMkLst>
            <pc:docMk/>
            <pc:sldMk cId="5201730" sldId="1017"/>
            <ac:spMk id="12" creationId="{FD60860D-ECED-89BC-8B4C-E1E929145966}"/>
          </ac:spMkLst>
        </pc:spChg>
        <pc:spChg chg="mod">
          <ac:chgData name="KEVORK,Cécile" userId="550c1df3-1d19-4e4c-8fd0-ddb7bcfd51ea" providerId="ADAL" clId="{1F54A94A-9F9E-4BE5-B298-9EDDB22CBC89}" dt="2026-02-02T15:36:06.834" v="739" actId="1076"/>
          <ac:spMkLst>
            <pc:docMk/>
            <pc:sldMk cId="5201730" sldId="1017"/>
            <ac:spMk id="13" creationId="{F9ED22C4-131D-26AC-A280-E135FF54C745}"/>
          </ac:spMkLst>
        </pc:spChg>
        <pc:spChg chg="mod">
          <ac:chgData name="KEVORK,Cécile" userId="550c1df3-1d19-4e4c-8fd0-ddb7bcfd51ea" providerId="ADAL" clId="{1F54A94A-9F9E-4BE5-B298-9EDDB22CBC89}" dt="2026-02-02T15:35:02.011" v="727" actId="1076"/>
          <ac:spMkLst>
            <pc:docMk/>
            <pc:sldMk cId="5201730" sldId="1017"/>
            <ac:spMk id="14" creationId="{ED36BD80-5E8B-E92B-B51C-1C24407005D1}"/>
          </ac:spMkLst>
        </pc:spChg>
        <pc:spChg chg="mod">
          <ac:chgData name="KEVORK,Cécile" userId="550c1df3-1d19-4e4c-8fd0-ddb7bcfd51ea" providerId="ADAL" clId="{1F54A94A-9F9E-4BE5-B298-9EDDB22CBC89}" dt="2026-02-02T15:36:11.760" v="740" actId="1076"/>
          <ac:spMkLst>
            <pc:docMk/>
            <pc:sldMk cId="5201730" sldId="1017"/>
            <ac:spMk id="15" creationId="{D60823F8-AA0E-2653-0B27-7CF7C6ACD7B8}"/>
          </ac:spMkLst>
        </pc:spChg>
        <pc:picChg chg="mod">
          <ac:chgData name="KEVORK,Cécile" userId="550c1df3-1d19-4e4c-8fd0-ddb7bcfd51ea" providerId="ADAL" clId="{1F54A94A-9F9E-4BE5-B298-9EDDB22CBC89}" dt="2026-02-02T15:34:53.470" v="726" actId="14100"/>
          <ac:picMkLst>
            <pc:docMk/>
            <pc:sldMk cId="5201730" sldId="1017"/>
            <ac:picMk id="7" creationId="{D4BA3712-BEB8-66A4-3BBC-FC8C04ABD740}"/>
          </ac:picMkLst>
        </pc:picChg>
      </pc:sldChg>
      <pc:sldChg chg="modSp mod">
        <pc:chgData name="KEVORK,Cécile" userId="550c1df3-1d19-4e4c-8fd0-ddb7bcfd51ea" providerId="ADAL" clId="{1F54A94A-9F9E-4BE5-B298-9EDDB22CBC89}" dt="2026-02-02T15:38:46.684" v="826" actId="20577"/>
        <pc:sldMkLst>
          <pc:docMk/>
          <pc:sldMk cId="2964843453" sldId="1018"/>
        </pc:sldMkLst>
        <pc:spChg chg="mod">
          <ac:chgData name="KEVORK,Cécile" userId="550c1df3-1d19-4e4c-8fd0-ddb7bcfd51ea" providerId="ADAL" clId="{1F54A94A-9F9E-4BE5-B298-9EDDB22CBC89}" dt="2026-02-02T15:38:46.684" v="826" actId="20577"/>
          <ac:spMkLst>
            <pc:docMk/>
            <pc:sldMk cId="2964843453" sldId="1018"/>
            <ac:spMk id="2" creationId="{35798F8F-CC08-33AD-4C61-39BE57E3CDC0}"/>
          </ac:spMkLst>
        </pc:spChg>
      </pc:sldChg>
      <pc:sldChg chg="addSp delSp modSp mod">
        <pc:chgData name="KEVORK,Cécile" userId="550c1df3-1d19-4e4c-8fd0-ddb7bcfd51ea" providerId="ADAL" clId="{1F54A94A-9F9E-4BE5-B298-9EDDB22CBC89}" dt="2026-02-02T15:39:38.260" v="851" actId="478"/>
        <pc:sldMkLst>
          <pc:docMk/>
          <pc:sldMk cId="2122352839" sldId="1019"/>
        </pc:sldMkLst>
        <pc:spChg chg="del mod">
          <ac:chgData name="KEVORK,Cécile" userId="550c1df3-1d19-4e4c-8fd0-ddb7bcfd51ea" providerId="ADAL" clId="{1F54A94A-9F9E-4BE5-B298-9EDDB22CBC89}" dt="2026-02-02T15:39:19.340" v="829" actId="478"/>
          <ac:spMkLst>
            <pc:docMk/>
            <pc:sldMk cId="2122352839" sldId="1019"/>
            <ac:spMk id="2" creationId="{C2E57427-7D8E-F462-82AC-41261BC94DC9}"/>
          </ac:spMkLst>
        </pc:spChg>
        <pc:spChg chg="mod">
          <ac:chgData name="KEVORK,Cécile" userId="550c1df3-1d19-4e4c-8fd0-ddb7bcfd51ea" providerId="ADAL" clId="{1F54A94A-9F9E-4BE5-B298-9EDDB22CBC89}" dt="2026-02-02T15:18:32.454" v="190" actId="404"/>
          <ac:spMkLst>
            <pc:docMk/>
            <pc:sldMk cId="2122352839" sldId="1019"/>
            <ac:spMk id="5" creationId="{A28FD0BC-2A54-9DB6-5CCF-DCD687313CC4}"/>
          </ac:spMkLst>
        </pc:spChg>
        <pc:spChg chg="del">
          <ac:chgData name="KEVORK,Cécile" userId="550c1df3-1d19-4e4c-8fd0-ddb7bcfd51ea" providerId="ADAL" clId="{1F54A94A-9F9E-4BE5-B298-9EDDB22CBC89}" dt="2026-02-02T15:14:50.543" v="1" actId="21"/>
          <ac:spMkLst>
            <pc:docMk/>
            <pc:sldMk cId="2122352839" sldId="1019"/>
            <ac:spMk id="8" creationId="{6873CFE4-3C74-4C12-90E2-E880EC4690FA}"/>
          </ac:spMkLst>
        </pc:spChg>
        <pc:spChg chg="del mod">
          <ac:chgData name="KEVORK,Cécile" userId="550c1df3-1d19-4e4c-8fd0-ddb7bcfd51ea" providerId="ADAL" clId="{1F54A94A-9F9E-4BE5-B298-9EDDB22CBC89}" dt="2026-02-02T15:16:21.852" v="19" actId="21"/>
          <ac:spMkLst>
            <pc:docMk/>
            <pc:sldMk cId="2122352839" sldId="1019"/>
            <ac:spMk id="9" creationId="{0B37E4F3-E770-E044-AE1B-7A3007C77C94}"/>
          </ac:spMkLst>
        </pc:spChg>
        <pc:spChg chg="del">
          <ac:chgData name="KEVORK,Cécile" userId="550c1df3-1d19-4e4c-8fd0-ddb7bcfd51ea" providerId="ADAL" clId="{1F54A94A-9F9E-4BE5-B298-9EDDB22CBC89}" dt="2026-02-02T15:14:59.723" v="4" actId="478"/>
          <ac:spMkLst>
            <pc:docMk/>
            <pc:sldMk cId="2122352839" sldId="1019"/>
            <ac:spMk id="10" creationId="{467C8061-4EDF-1FD2-8C92-A2C00D011228}"/>
          </ac:spMkLst>
        </pc:spChg>
        <pc:spChg chg="del">
          <ac:chgData name="KEVORK,Cécile" userId="550c1df3-1d19-4e4c-8fd0-ddb7bcfd51ea" providerId="ADAL" clId="{1F54A94A-9F9E-4BE5-B298-9EDDB22CBC89}" dt="2026-02-02T15:15:01.566" v="5" actId="478"/>
          <ac:spMkLst>
            <pc:docMk/>
            <pc:sldMk cId="2122352839" sldId="1019"/>
            <ac:spMk id="11" creationId="{12537F7A-213F-1666-BB2D-16564BE23CB7}"/>
          </ac:spMkLst>
        </pc:spChg>
        <pc:spChg chg="mod">
          <ac:chgData name="KEVORK,Cécile" userId="550c1df3-1d19-4e4c-8fd0-ddb7bcfd51ea" providerId="ADAL" clId="{1F54A94A-9F9E-4BE5-B298-9EDDB22CBC89}" dt="2026-02-02T15:14:45.509" v="0" actId="1076"/>
          <ac:spMkLst>
            <pc:docMk/>
            <pc:sldMk cId="2122352839" sldId="1019"/>
            <ac:spMk id="12" creationId="{19B34083-7EEB-E9D4-E42E-11EAB781025F}"/>
          </ac:spMkLst>
        </pc:spChg>
        <pc:spChg chg="add del mod">
          <ac:chgData name="KEVORK,Cécile" userId="550c1df3-1d19-4e4c-8fd0-ddb7bcfd51ea" providerId="ADAL" clId="{1F54A94A-9F9E-4BE5-B298-9EDDB22CBC89}" dt="2026-02-02T15:18:24.503" v="188" actId="1076"/>
          <ac:spMkLst>
            <pc:docMk/>
            <pc:sldMk cId="2122352839" sldId="1019"/>
            <ac:spMk id="13" creationId="{26ECCB61-6FA6-4E3B-A299-EA8311DB02E5}"/>
          </ac:spMkLst>
        </pc:spChg>
        <pc:spChg chg="mod">
          <ac:chgData name="KEVORK,Cécile" userId="550c1df3-1d19-4e4c-8fd0-ddb7bcfd51ea" providerId="ADAL" clId="{1F54A94A-9F9E-4BE5-B298-9EDDB22CBC89}" dt="2026-02-02T15:18:38.187" v="191" actId="1076"/>
          <ac:spMkLst>
            <pc:docMk/>
            <pc:sldMk cId="2122352839" sldId="1019"/>
            <ac:spMk id="14" creationId="{EDE077CC-68B1-403E-17F3-53914162BE95}"/>
          </ac:spMkLst>
        </pc:spChg>
        <pc:spChg chg="del">
          <ac:chgData name="KEVORK,Cécile" userId="550c1df3-1d19-4e4c-8fd0-ddb7bcfd51ea" providerId="ADAL" clId="{1F54A94A-9F9E-4BE5-B298-9EDDB22CBC89}" dt="2026-02-02T15:16:40.075" v="24" actId="478"/>
          <ac:spMkLst>
            <pc:docMk/>
            <pc:sldMk cId="2122352839" sldId="1019"/>
            <ac:spMk id="15" creationId="{B2FA7617-6CE7-49BE-F6F2-9316F2964D8A}"/>
          </ac:spMkLst>
        </pc:spChg>
        <pc:spChg chg="add mod">
          <ac:chgData name="KEVORK,Cécile" userId="550c1df3-1d19-4e4c-8fd0-ddb7bcfd51ea" providerId="ADAL" clId="{1F54A94A-9F9E-4BE5-B298-9EDDB22CBC89}" dt="2026-02-02T15:15:15.205" v="8" actId="1076"/>
          <ac:spMkLst>
            <pc:docMk/>
            <pc:sldMk cId="2122352839" sldId="1019"/>
            <ac:spMk id="16" creationId="{6873CFE4-3C74-4C12-90E2-E880EC4690FA}"/>
          </ac:spMkLst>
        </pc:spChg>
        <pc:spChg chg="add mod">
          <ac:chgData name="KEVORK,Cécile" userId="550c1df3-1d19-4e4c-8fd0-ddb7bcfd51ea" providerId="ADAL" clId="{1F54A94A-9F9E-4BE5-B298-9EDDB22CBC89}" dt="2026-02-02T15:16:26.712" v="21" actId="1076"/>
          <ac:spMkLst>
            <pc:docMk/>
            <pc:sldMk cId="2122352839" sldId="1019"/>
            <ac:spMk id="19" creationId="{0B37E4F3-E770-E044-AE1B-7A3007C77C94}"/>
          </ac:spMkLst>
        </pc:spChg>
        <pc:spChg chg="add mod">
          <ac:chgData name="KEVORK,Cécile" userId="550c1df3-1d19-4e4c-8fd0-ddb7bcfd51ea" providerId="ADAL" clId="{1F54A94A-9F9E-4BE5-B298-9EDDB22CBC89}" dt="2026-02-02T15:16:36.141" v="23" actId="1076"/>
          <ac:spMkLst>
            <pc:docMk/>
            <pc:sldMk cId="2122352839" sldId="1019"/>
            <ac:spMk id="20" creationId="{E4AA071A-4DA9-000D-1517-2314C21F4B6A}"/>
          </ac:spMkLst>
        </pc:spChg>
        <pc:spChg chg="add mod">
          <ac:chgData name="KEVORK,Cécile" userId="550c1df3-1d19-4e4c-8fd0-ddb7bcfd51ea" providerId="ADAL" clId="{1F54A94A-9F9E-4BE5-B298-9EDDB22CBC89}" dt="2026-02-02T15:39:32.166" v="850" actId="20577"/>
          <ac:spMkLst>
            <pc:docMk/>
            <pc:sldMk cId="2122352839" sldId="1019"/>
            <ac:spMk id="21" creationId="{A9076FCE-352F-0DC9-F9D2-E22AE16D9E8E}"/>
          </ac:spMkLst>
        </pc:spChg>
        <pc:spChg chg="add del mod">
          <ac:chgData name="KEVORK,Cécile" userId="550c1df3-1d19-4e4c-8fd0-ddb7bcfd51ea" providerId="ADAL" clId="{1F54A94A-9F9E-4BE5-B298-9EDDB22CBC89}" dt="2026-02-02T15:39:38.260" v="851" actId="478"/>
          <ac:spMkLst>
            <pc:docMk/>
            <pc:sldMk cId="2122352839" sldId="1019"/>
            <ac:spMk id="23" creationId="{41D3B893-C07A-FE47-CFD8-9473C8EE765E}"/>
          </ac:spMkLst>
        </pc:spChg>
        <pc:picChg chg="mod">
          <ac:chgData name="KEVORK,Cécile" userId="550c1df3-1d19-4e4c-8fd0-ddb7bcfd51ea" providerId="ADAL" clId="{1F54A94A-9F9E-4BE5-B298-9EDDB22CBC89}" dt="2026-02-02T15:15:11.255" v="7" actId="1076"/>
          <ac:picMkLst>
            <pc:docMk/>
            <pc:sldMk cId="2122352839" sldId="1019"/>
            <ac:picMk id="6" creationId="{B0438948-470F-D6BB-4258-D6B2A296E5BC}"/>
          </ac:picMkLst>
        </pc:picChg>
        <pc:picChg chg="add mod">
          <ac:chgData name="KEVORK,Cécile" userId="550c1df3-1d19-4e4c-8fd0-ddb7bcfd51ea" providerId="ADAL" clId="{1F54A94A-9F9E-4BE5-B298-9EDDB22CBC89}" dt="2026-02-02T15:16:16.036" v="17" actId="1076"/>
          <ac:picMkLst>
            <pc:docMk/>
            <pc:sldMk cId="2122352839" sldId="1019"/>
            <ac:picMk id="18" creationId="{296FD997-8380-E948-5B00-099F463E33F6}"/>
          </ac:picMkLst>
        </pc:picChg>
      </pc:sldChg>
      <pc:sldChg chg="addSp delSp modSp add mod">
        <pc:chgData name="KEVORK,Cécile" userId="550c1df3-1d19-4e4c-8fd0-ddb7bcfd51ea" providerId="ADAL" clId="{1F54A94A-9F9E-4BE5-B298-9EDDB22CBC89}" dt="2026-02-02T15:40:12.459" v="874" actId="20577"/>
        <pc:sldMkLst>
          <pc:docMk/>
          <pc:sldMk cId="3025938634" sldId="1020"/>
        </pc:sldMkLst>
        <pc:spChg chg="del mod">
          <ac:chgData name="KEVORK,Cécile" userId="550c1df3-1d19-4e4c-8fd0-ddb7bcfd51ea" providerId="ADAL" clId="{1F54A94A-9F9E-4BE5-B298-9EDDB22CBC89}" dt="2026-02-02T15:39:55.129" v="854" actId="478"/>
          <ac:spMkLst>
            <pc:docMk/>
            <pc:sldMk cId="3025938634" sldId="1020"/>
            <ac:spMk id="2" creationId="{1FD4A97E-F79A-2CA1-EE39-300B51A638E7}"/>
          </ac:spMkLst>
        </pc:spChg>
        <pc:spChg chg="add">
          <ac:chgData name="KEVORK,Cécile" userId="550c1df3-1d19-4e4c-8fd0-ddb7bcfd51ea" providerId="ADAL" clId="{1F54A94A-9F9E-4BE5-B298-9EDDB22CBC89}" dt="2026-02-02T15:19:23.264" v="197"/>
          <ac:spMkLst>
            <pc:docMk/>
            <pc:sldMk cId="3025938634" sldId="1020"/>
            <ac:spMk id="3" creationId="{120903B6-1180-D403-2F21-5A86517FEF90}"/>
          </ac:spMkLst>
        </pc:spChg>
        <pc:spChg chg="mod">
          <ac:chgData name="KEVORK,Cécile" userId="550c1df3-1d19-4e4c-8fd0-ddb7bcfd51ea" providerId="ADAL" clId="{1F54A94A-9F9E-4BE5-B298-9EDDB22CBC89}" dt="2026-02-02T15:25:28.647" v="276" actId="5793"/>
          <ac:spMkLst>
            <pc:docMk/>
            <pc:sldMk cId="3025938634" sldId="1020"/>
            <ac:spMk id="5" creationId="{7E210C01-C0A4-025F-F87E-E23F721115F9}"/>
          </ac:spMkLst>
        </pc:spChg>
        <pc:spChg chg="add mod">
          <ac:chgData name="KEVORK,Cécile" userId="550c1df3-1d19-4e4c-8fd0-ddb7bcfd51ea" providerId="ADAL" clId="{1F54A94A-9F9E-4BE5-B298-9EDDB22CBC89}" dt="2026-02-02T15:21:42.103" v="215" actId="14100"/>
          <ac:spMkLst>
            <pc:docMk/>
            <pc:sldMk cId="3025938634" sldId="1020"/>
            <ac:spMk id="9" creationId="{A6FCABBC-6EBE-6C74-2338-045945A086ED}"/>
          </ac:spMkLst>
        </pc:spChg>
        <pc:spChg chg="add mod">
          <ac:chgData name="KEVORK,Cécile" userId="550c1df3-1d19-4e4c-8fd0-ddb7bcfd51ea" providerId="ADAL" clId="{1F54A94A-9F9E-4BE5-B298-9EDDB22CBC89}" dt="2026-02-02T15:21:58.650" v="219" actId="1076"/>
          <ac:spMkLst>
            <pc:docMk/>
            <pc:sldMk cId="3025938634" sldId="1020"/>
            <ac:spMk id="10" creationId="{2F50AA35-21C5-14D1-4DE0-8DE4140B93CC}"/>
          </ac:spMkLst>
        </pc:spChg>
        <pc:spChg chg="add mod">
          <ac:chgData name="KEVORK,Cécile" userId="550c1df3-1d19-4e4c-8fd0-ddb7bcfd51ea" providerId="ADAL" clId="{1F54A94A-9F9E-4BE5-B298-9EDDB22CBC89}" dt="2026-02-02T15:22:09.518" v="222" actId="1076"/>
          <ac:spMkLst>
            <pc:docMk/>
            <pc:sldMk cId="3025938634" sldId="1020"/>
            <ac:spMk id="11" creationId="{7DA9AA50-1BBA-3B58-12C8-B1FF15F44B83}"/>
          </ac:spMkLst>
        </pc:spChg>
        <pc:spChg chg="mod">
          <ac:chgData name="KEVORK,Cécile" userId="550c1df3-1d19-4e4c-8fd0-ddb7bcfd51ea" providerId="ADAL" clId="{1F54A94A-9F9E-4BE5-B298-9EDDB22CBC89}" dt="2026-02-02T15:25:21.902" v="274" actId="1076"/>
          <ac:spMkLst>
            <pc:docMk/>
            <pc:sldMk cId="3025938634" sldId="1020"/>
            <ac:spMk id="12" creationId="{E012238B-71C2-8851-214A-A3683920277D}"/>
          </ac:spMkLst>
        </pc:spChg>
        <pc:spChg chg="del">
          <ac:chgData name="KEVORK,Cécile" userId="550c1df3-1d19-4e4c-8fd0-ddb7bcfd51ea" providerId="ADAL" clId="{1F54A94A-9F9E-4BE5-B298-9EDDB22CBC89}" dt="2026-02-02T15:22:49.303" v="239" actId="21"/>
          <ac:spMkLst>
            <pc:docMk/>
            <pc:sldMk cId="3025938634" sldId="1020"/>
            <ac:spMk id="13" creationId="{F204D35E-8229-6C61-C2A2-FDBA6D7439E3}"/>
          </ac:spMkLst>
        </pc:spChg>
        <pc:spChg chg="mod">
          <ac:chgData name="KEVORK,Cécile" userId="550c1df3-1d19-4e4c-8fd0-ddb7bcfd51ea" providerId="ADAL" clId="{1F54A94A-9F9E-4BE5-B298-9EDDB22CBC89}" dt="2026-02-02T15:25:32.603" v="277" actId="1076"/>
          <ac:spMkLst>
            <pc:docMk/>
            <pc:sldMk cId="3025938634" sldId="1020"/>
            <ac:spMk id="14" creationId="{D1A3A295-3FBB-C5F7-4CA5-21775C053C89}"/>
          </ac:spMkLst>
        </pc:spChg>
        <pc:spChg chg="add mod">
          <ac:chgData name="KEVORK,Cécile" userId="550c1df3-1d19-4e4c-8fd0-ddb7bcfd51ea" providerId="ADAL" clId="{1F54A94A-9F9E-4BE5-B298-9EDDB22CBC89}" dt="2026-02-02T15:25:21.902" v="274" actId="1076"/>
          <ac:spMkLst>
            <pc:docMk/>
            <pc:sldMk cId="3025938634" sldId="1020"/>
            <ac:spMk id="15" creationId="{F204D35E-8229-6C61-C2A2-FDBA6D7439E3}"/>
          </ac:spMkLst>
        </pc:spChg>
        <pc:spChg chg="del">
          <ac:chgData name="KEVORK,Cécile" userId="550c1df3-1d19-4e4c-8fd0-ddb7bcfd51ea" providerId="ADAL" clId="{1F54A94A-9F9E-4BE5-B298-9EDDB22CBC89}" dt="2026-02-02T15:22:04.441" v="220" actId="21"/>
          <ac:spMkLst>
            <pc:docMk/>
            <pc:sldMk cId="3025938634" sldId="1020"/>
            <ac:spMk id="16" creationId="{7DA9AA50-1BBA-3B58-12C8-B1FF15F44B83}"/>
          </ac:spMkLst>
        </pc:spChg>
        <pc:spChg chg="add mod">
          <ac:chgData name="KEVORK,Cécile" userId="550c1df3-1d19-4e4c-8fd0-ddb7bcfd51ea" providerId="ADAL" clId="{1F54A94A-9F9E-4BE5-B298-9EDDB22CBC89}" dt="2026-02-02T15:23:23.716" v="252" actId="1076"/>
          <ac:spMkLst>
            <pc:docMk/>
            <pc:sldMk cId="3025938634" sldId="1020"/>
            <ac:spMk id="17" creationId="{01154A1A-B4FF-0234-8CF5-A33F23E77A38}"/>
          </ac:spMkLst>
        </pc:spChg>
        <pc:spChg chg="del">
          <ac:chgData name="KEVORK,Cécile" userId="550c1df3-1d19-4e4c-8fd0-ddb7bcfd51ea" providerId="ADAL" clId="{1F54A94A-9F9E-4BE5-B298-9EDDB22CBC89}" dt="2026-02-02T15:23:16.652" v="250" actId="21"/>
          <ac:spMkLst>
            <pc:docMk/>
            <pc:sldMk cId="3025938634" sldId="1020"/>
            <ac:spMk id="19" creationId="{01154A1A-B4FF-0234-8CF5-A33F23E77A38}"/>
          </ac:spMkLst>
        </pc:spChg>
        <pc:spChg chg="del mod">
          <ac:chgData name="KEVORK,Cécile" userId="550c1df3-1d19-4e4c-8fd0-ddb7bcfd51ea" providerId="ADAL" clId="{1F54A94A-9F9E-4BE5-B298-9EDDB22CBC89}" dt="2026-02-02T15:24:07.290" v="259" actId="21"/>
          <ac:spMkLst>
            <pc:docMk/>
            <pc:sldMk cId="3025938634" sldId="1020"/>
            <ac:spMk id="20" creationId="{8DA6008A-E3FD-8E5F-3C63-5C31A76FF924}"/>
          </ac:spMkLst>
        </pc:spChg>
        <pc:spChg chg="add mod">
          <ac:chgData name="KEVORK,Cécile" userId="550c1df3-1d19-4e4c-8fd0-ddb7bcfd51ea" providerId="ADAL" clId="{1F54A94A-9F9E-4BE5-B298-9EDDB22CBC89}" dt="2026-02-02T15:24:14.827" v="261" actId="1076"/>
          <ac:spMkLst>
            <pc:docMk/>
            <pc:sldMk cId="3025938634" sldId="1020"/>
            <ac:spMk id="23" creationId="{8DA6008A-E3FD-8E5F-3C63-5C31A76FF924}"/>
          </ac:spMkLst>
        </pc:spChg>
        <pc:spChg chg="add mod">
          <ac:chgData name="KEVORK,Cécile" userId="550c1df3-1d19-4e4c-8fd0-ddb7bcfd51ea" providerId="ADAL" clId="{1F54A94A-9F9E-4BE5-B298-9EDDB22CBC89}" dt="2026-02-02T15:25:21.902" v="274" actId="1076"/>
          <ac:spMkLst>
            <pc:docMk/>
            <pc:sldMk cId="3025938634" sldId="1020"/>
            <ac:spMk id="24" creationId="{9D4ADB53-3206-64A8-65FE-BB64C47BDA32}"/>
          </ac:spMkLst>
        </pc:spChg>
        <pc:spChg chg="add mod">
          <ac:chgData name="KEVORK,Cécile" userId="550c1df3-1d19-4e4c-8fd0-ddb7bcfd51ea" providerId="ADAL" clId="{1F54A94A-9F9E-4BE5-B298-9EDDB22CBC89}" dt="2026-02-02T15:24:35.099" v="267" actId="20577"/>
          <ac:spMkLst>
            <pc:docMk/>
            <pc:sldMk cId="3025938634" sldId="1020"/>
            <ac:spMk id="25" creationId="{7A5BC9C0-17EF-110F-91E8-BA5B1BB8E8CE}"/>
          </ac:spMkLst>
        </pc:spChg>
        <pc:spChg chg="add mod">
          <ac:chgData name="KEVORK,Cécile" userId="550c1df3-1d19-4e4c-8fd0-ddb7bcfd51ea" providerId="ADAL" clId="{1F54A94A-9F9E-4BE5-B298-9EDDB22CBC89}" dt="2026-02-02T15:40:12.459" v="874" actId="20577"/>
          <ac:spMkLst>
            <pc:docMk/>
            <pc:sldMk cId="3025938634" sldId="1020"/>
            <ac:spMk id="26" creationId="{C79F6CE8-2E1A-3816-89E6-388AF75C2FAC}"/>
          </ac:spMkLst>
        </pc:spChg>
        <pc:spChg chg="add del mod">
          <ac:chgData name="KEVORK,Cécile" userId="550c1df3-1d19-4e4c-8fd0-ddb7bcfd51ea" providerId="ADAL" clId="{1F54A94A-9F9E-4BE5-B298-9EDDB22CBC89}" dt="2026-02-02T15:40:01.122" v="856" actId="478"/>
          <ac:spMkLst>
            <pc:docMk/>
            <pc:sldMk cId="3025938634" sldId="1020"/>
            <ac:spMk id="28" creationId="{F0AAA460-2630-3C71-BDCE-CD15EB7CF6F2}"/>
          </ac:spMkLst>
        </pc:spChg>
        <pc:picChg chg="del">
          <ac:chgData name="KEVORK,Cécile" userId="550c1df3-1d19-4e4c-8fd0-ddb7bcfd51ea" providerId="ADAL" clId="{1F54A94A-9F9E-4BE5-B298-9EDDB22CBC89}" dt="2026-02-02T15:19:44.212" v="202" actId="478"/>
          <ac:picMkLst>
            <pc:docMk/>
            <pc:sldMk cId="3025938634" sldId="1020"/>
            <ac:picMk id="6" creationId="{C3B155A3-D3D2-7661-2575-B60176C2475A}"/>
          </ac:picMkLst>
        </pc:picChg>
        <pc:picChg chg="add mod">
          <ac:chgData name="KEVORK,Cécile" userId="550c1df3-1d19-4e4c-8fd0-ddb7bcfd51ea" providerId="ADAL" clId="{1F54A94A-9F9E-4BE5-B298-9EDDB22CBC89}" dt="2026-02-02T15:20:43.475" v="208" actId="1076"/>
          <ac:picMkLst>
            <pc:docMk/>
            <pc:sldMk cId="3025938634" sldId="1020"/>
            <ac:picMk id="8" creationId="{437239D2-9A9B-BBF8-7C58-F868A605F687}"/>
          </ac:picMkLst>
        </pc:picChg>
        <pc:picChg chg="del">
          <ac:chgData name="KEVORK,Cécile" userId="550c1df3-1d19-4e4c-8fd0-ddb7bcfd51ea" providerId="ADAL" clId="{1F54A94A-9F9E-4BE5-B298-9EDDB22CBC89}" dt="2026-02-02T15:19:45.029" v="203" actId="478"/>
          <ac:picMkLst>
            <pc:docMk/>
            <pc:sldMk cId="3025938634" sldId="1020"/>
            <ac:picMk id="18" creationId="{B6258FF8-7C0B-1856-7986-9D26F561F204}"/>
          </ac:picMkLst>
        </pc:picChg>
        <pc:picChg chg="add mod">
          <ac:chgData name="KEVORK,Cécile" userId="550c1df3-1d19-4e4c-8fd0-ddb7bcfd51ea" providerId="ADAL" clId="{1F54A94A-9F9E-4BE5-B298-9EDDB22CBC89}" dt="2026-02-02T15:24:00.150" v="257" actId="1076"/>
          <ac:picMkLst>
            <pc:docMk/>
            <pc:sldMk cId="3025938634" sldId="1020"/>
            <ac:picMk id="22" creationId="{CE845802-0416-B7B4-EDD8-03A18F350113}"/>
          </ac:picMkLst>
        </pc:picChg>
        <pc:picChg chg="add">
          <ac:chgData name="KEVORK,Cécile" userId="550c1df3-1d19-4e4c-8fd0-ddb7bcfd51ea" providerId="ADAL" clId="{1F54A94A-9F9E-4BE5-B298-9EDDB22CBC89}" dt="2026-02-02T15:19:23.264" v="197"/>
          <ac:picMkLst>
            <pc:docMk/>
            <pc:sldMk cId="3025938634" sldId="1020"/>
            <ac:picMk id="4098" creationId="{CD4BC529-8076-B3EB-4730-39A0B581A27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EEF1B32-71EB-466B-8F3C-46B456BA70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09CA80-8A48-4DA0-88A5-C438926D9F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B8299-2276-4AE1-91F8-16411B89EA69}" type="datetimeFigureOut">
              <a:rPr lang="fr-FR" smtClean="0"/>
              <a:t>02/02/2026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17A4456-D88C-488F-A055-391C42D142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1A3CA3-F63B-4220-8978-DB873B56A3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929D1-68C9-445C-905C-876E63359A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60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067834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rgbClr val="00908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rgbClr val="009081"/>
                </a:solidFill>
                <a:latin typeface="+mn-lt"/>
              </a:defRPr>
            </a:lvl1pPr>
          </a:lstStyle>
          <a:p>
            <a:pPr lvl="0"/>
            <a:r>
              <a:rPr lang="fr-FR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rgbClr val="00908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308B0798-22EE-8ECD-6A13-127E31E1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9915414C-1341-BB7B-AFA0-0C4D61A22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95480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F20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164627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ergue 3 zon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1166316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427939E1-F587-F4A0-83B7-010F35D2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20A0C14E-15E9-4803-5229-48306743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AF0AFAB4-5A6C-3FFF-F6D3-07E0DE83E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577224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puce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781364"/>
            <a:ext cx="5508624" cy="615553"/>
          </a:xfrm>
        </p:spPr>
        <p:txBody>
          <a:bodyPr wrap="square">
            <a:sp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9">
            <a:extLst>
              <a:ext uri="{FF2B5EF4-FFF2-40B4-BE49-F238E27FC236}">
                <a16:creationId xmlns:a16="http://schemas.microsoft.com/office/drawing/2014/main" id="{DDB76F09-C79F-4713-ACAA-038C6314E6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375" y="2144960"/>
            <a:ext cx="4680000" cy="4163765"/>
          </a:xfrm>
        </p:spPr>
        <p:txBody>
          <a:bodyPr/>
          <a:lstStyle>
            <a:lvl1pPr marL="171450" indent="-171450">
              <a:buClr>
                <a:schemeClr val="accent2"/>
              </a:buClr>
              <a:buFont typeface="Outfit ExtraBold" pitchFamily="2" charset="0"/>
              <a:buChar char="-"/>
              <a:defRPr/>
            </a:lvl1pPr>
            <a:lvl2pPr marL="0" indent="0">
              <a:buClr>
                <a:srgbClr val="F2023A"/>
              </a:buClr>
              <a:buFontTx/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74C079D-285E-E37F-C6DC-FC5A0E9F49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0F46E92-8EA5-BF34-DCB2-7C64C37B8AB2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846B380-EC94-C48B-5257-6D8614AA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AF4D3B-EFE8-E1DE-85F3-D293E4B3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DAAC42FD-A342-56B8-1BA5-37A95065E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78381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+ 3 zones b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548189" y="1"/>
            <a:ext cx="248443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Graphique 6">
            <a:extLst>
              <a:ext uri="{FF2B5EF4-FFF2-40B4-BE49-F238E27FC236}">
                <a16:creationId xmlns:a16="http://schemas.microsoft.com/office/drawing/2014/main" id="{17510443-1AF7-B266-081B-ABF23D7A18A2}"/>
              </a:ext>
            </a:extLst>
          </p:cNvPr>
          <p:cNvGrpSpPr/>
          <p:nvPr/>
        </p:nvGrpSpPr>
        <p:grpSpPr>
          <a:xfrm>
            <a:off x="4545890" y="-1"/>
            <a:ext cx="2487375" cy="6859716"/>
            <a:chOff x="4545890" y="-1"/>
            <a:chExt cx="2487375" cy="6859716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C2BFB3AB-7111-CC44-0DDC-424A5DFA0828}"/>
                </a:ext>
              </a:extLst>
            </p:cNvPr>
            <p:cNvSpPr/>
            <p:nvPr/>
          </p:nvSpPr>
          <p:spPr>
            <a:xfrm>
              <a:off x="5826155" y="-1"/>
              <a:ext cx="1207109" cy="1207109"/>
            </a:xfrm>
            <a:custGeom>
              <a:avLst/>
              <a:gdLst>
                <a:gd name="connsiteX0" fmla="*/ 1207110 w 1207109"/>
                <a:gd name="connsiteY0" fmla="*/ 0 h 1207109"/>
                <a:gd name="connsiteX1" fmla="*/ 0 w 1207109"/>
                <a:gd name="connsiteY1" fmla="*/ 0 h 1207109"/>
                <a:gd name="connsiteX2" fmla="*/ 1207110 w 1207109"/>
                <a:gd name="connsiteY2" fmla="*/ 1207110 h 1207109"/>
                <a:gd name="connsiteX3" fmla="*/ 1207110 w 1207109"/>
                <a:gd name="connsiteY3" fmla="*/ 0 h 120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109" h="1207109">
                  <a:moveTo>
                    <a:pt x="1207110" y="0"/>
                  </a:moveTo>
                  <a:lnTo>
                    <a:pt x="0" y="0"/>
                  </a:lnTo>
                  <a:lnTo>
                    <a:pt x="1207110" y="1207110"/>
                  </a:lnTo>
                  <a:lnTo>
                    <a:pt x="120711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DE40EC2-8E18-C44E-7956-F656601A65E2}"/>
                </a:ext>
              </a:extLst>
            </p:cNvPr>
            <p:cNvSpPr/>
            <p:nvPr/>
          </p:nvSpPr>
          <p:spPr>
            <a:xfrm>
              <a:off x="4545890" y="5118393"/>
              <a:ext cx="1741321" cy="1741322"/>
            </a:xfrm>
            <a:custGeom>
              <a:avLst/>
              <a:gdLst>
                <a:gd name="connsiteX0" fmla="*/ 0 w 1741321"/>
                <a:gd name="connsiteY0" fmla="*/ 0 h 1741322"/>
                <a:gd name="connsiteX1" fmla="*/ 0 w 1741321"/>
                <a:gd name="connsiteY1" fmla="*/ 1741322 h 1741322"/>
                <a:gd name="connsiteX2" fmla="*/ 1741322 w 1741321"/>
                <a:gd name="connsiteY2" fmla="*/ 1741322 h 1741322"/>
                <a:gd name="connsiteX3" fmla="*/ 0 w 1741321"/>
                <a:gd name="connsiteY3" fmla="*/ 0 h 1741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21" h="1741322">
                  <a:moveTo>
                    <a:pt x="0" y="0"/>
                  </a:moveTo>
                  <a:lnTo>
                    <a:pt x="0" y="1741322"/>
                  </a:lnTo>
                  <a:lnTo>
                    <a:pt x="1741322" y="1741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5F9AAB01-BF9C-B710-2FCA-0BEA1970DE17}"/>
                </a:ext>
              </a:extLst>
            </p:cNvPr>
            <p:cNvSpPr/>
            <p:nvPr/>
          </p:nvSpPr>
          <p:spPr>
            <a:xfrm>
              <a:off x="4545890" y="2985485"/>
              <a:ext cx="2487375" cy="3874229"/>
            </a:xfrm>
            <a:custGeom>
              <a:avLst/>
              <a:gdLst>
                <a:gd name="connsiteX0" fmla="*/ 2487376 w 2487375"/>
                <a:gd name="connsiteY0" fmla="*/ 3874230 h 3874229"/>
                <a:gd name="connsiteX1" fmla="*/ 2487376 w 2487375"/>
                <a:gd name="connsiteY1" fmla="*/ 2487439 h 3874229"/>
                <a:gd name="connsiteX2" fmla="*/ 0 w 2487375"/>
                <a:gd name="connsiteY2" fmla="*/ 0 h 3874229"/>
                <a:gd name="connsiteX3" fmla="*/ 0 w 2487375"/>
                <a:gd name="connsiteY3" fmla="*/ 2132908 h 3874229"/>
                <a:gd name="connsiteX4" fmla="*/ 1741322 w 2487375"/>
                <a:gd name="connsiteY4" fmla="*/ 3874230 h 3874229"/>
                <a:gd name="connsiteX5" fmla="*/ 2487376 w 2487375"/>
                <a:gd name="connsiteY5" fmla="*/ 3874230 h 38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3874229">
                  <a:moveTo>
                    <a:pt x="2487376" y="3874230"/>
                  </a:moveTo>
                  <a:lnTo>
                    <a:pt x="2487376" y="2487439"/>
                  </a:lnTo>
                  <a:lnTo>
                    <a:pt x="0" y="0"/>
                  </a:lnTo>
                  <a:lnTo>
                    <a:pt x="0" y="2132908"/>
                  </a:lnTo>
                  <a:lnTo>
                    <a:pt x="1741322" y="3874230"/>
                  </a:lnTo>
                  <a:lnTo>
                    <a:pt x="2487376" y="3874230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CFB2208-4D39-C093-70D8-52D2261D764B}"/>
                </a:ext>
              </a:extLst>
            </p:cNvPr>
            <p:cNvSpPr/>
            <p:nvPr/>
          </p:nvSpPr>
          <p:spPr>
            <a:xfrm>
              <a:off x="4545890" y="-1"/>
              <a:ext cx="2487375" cy="3340017"/>
            </a:xfrm>
            <a:custGeom>
              <a:avLst/>
              <a:gdLst>
                <a:gd name="connsiteX0" fmla="*/ 2487376 w 2487375"/>
                <a:gd name="connsiteY0" fmla="*/ 3340018 h 3340017"/>
                <a:gd name="connsiteX1" fmla="*/ 2487376 w 2487375"/>
                <a:gd name="connsiteY1" fmla="*/ 1207110 h 3340017"/>
                <a:gd name="connsiteX2" fmla="*/ 1280266 w 2487375"/>
                <a:gd name="connsiteY2" fmla="*/ 0 h 3340017"/>
                <a:gd name="connsiteX3" fmla="*/ 0 w 2487375"/>
                <a:gd name="connsiteY3" fmla="*/ 0 h 3340017"/>
                <a:gd name="connsiteX4" fmla="*/ 0 w 2487375"/>
                <a:gd name="connsiteY4" fmla="*/ 862494 h 3340017"/>
                <a:gd name="connsiteX5" fmla="*/ 128325 w 2487375"/>
                <a:gd name="connsiteY5" fmla="*/ 980904 h 3340017"/>
                <a:gd name="connsiteX6" fmla="*/ 2487376 w 2487375"/>
                <a:gd name="connsiteY6" fmla="*/ 3339954 h 33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7375" h="3340017">
                  <a:moveTo>
                    <a:pt x="2487376" y="3340018"/>
                  </a:moveTo>
                  <a:lnTo>
                    <a:pt x="2487376" y="1207110"/>
                  </a:lnTo>
                  <a:lnTo>
                    <a:pt x="1280266" y="0"/>
                  </a:lnTo>
                  <a:lnTo>
                    <a:pt x="0" y="0"/>
                  </a:lnTo>
                  <a:lnTo>
                    <a:pt x="0" y="862494"/>
                  </a:lnTo>
                  <a:cubicBezTo>
                    <a:pt x="43983" y="899930"/>
                    <a:pt x="86821" y="939400"/>
                    <a:pt x="128325" y="980904"/>
                  </a:cubicBezTo>
                  <a:lnTo>
                    <a:pt x="2487376" y="333995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72D4D06B-C91C-8BF8-4DB6-D748FB7A8C77}"/>
                </a:ext>
              </a:extLst>
            </p:cNvPr>
            <p:cNvSpPr/>
            <p:nvPr/>
          </p:nvSpPr>
          <p:spPr>
            <a:xfrm>
              <a:off x="4545890" y="862492"/>
              <a:ext cx="2487375" cy="4610432"/>
            </a:xfrm>
            <a:custGeom>
              <a:avLst/>
              <a:gdLst>
                <a:gd name="connsiteX0" fmla="*/ 2487376 w 2487375"/>
                <a:gd name="connsiteY0" fmla="*/ 2477524 h 4610432"/>
                <a:gd name="connsiteX1" fmla="*/ 128325 w 2487375"/>
                <a:gd name="connsiteY1" fmla="*/ 118410 h 4610432"/>
                <a:gd name="connsiteX2" fmla="*/ 0 w 2487375"/>
                <a:gd name="connsiteY2" fmla="*/ 0 h 4610432"/>
                <a:gd name="connsiteX3" fmla="*/ 0 w 2487375"/>
                <a:gd name="connsiteY3" fmla="*/ 2122993 h 4610432"/>
                <a:gd name="connsiteX4" fmla="*/ 2487376 w 2487375"/>
                <a:gd name="connsiteY4" fmla="*/ 4610432 h 4610432"/>
                <a:gd name="connsiteX5" fmla="*/ 2487376 w 2487375"/>
                <a:gd name="connsiteY5" fmla="*/ 2477461 h 46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4610432">
                  <a:moveTo>
                    <a:pt x="2487376" y="2477524"/>
                  </a:moveTo>
                  <a:lnTo>
                    <a:pt x="128325" y="118410"/>
                  </a:lnTo>
                  <a:cubicBezTo>
                    <a:pt x="86821" y="76906"/>
                    <a:pt x="43919" y="37436"/>
                    <a:pt x="0" y="0"/>
                  </a:cubicBezTo>
                  <a:lnTo>
                    <a:pt x="0" y="2122993"/>
                  </a:lnTo>
                  <a:lnTo>
                    <a:pt x="2487376" y="4610432"/>
                  </a:lnTo>
                  <a:lnTo>
                    <a:pt x="2487376" y="2477461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32626" y="0"/>
            <a:ext cx="5157788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548188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39608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517301"/>
            <a:ext cx="3780000" cy="47809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pied de page 4">
            <a:extLst>
              <a:ext uri="{FF2B5EF4-FFF2-40B4-BE49-F238E27FC236}">
                <a16:creationId xmlns:a16="http://schemas.microsoft.com/office/drawing/2014/main" id="{2CBEC69D-65AE-1221-49E1-D5F3CAAD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384996CF-7D6A-D056-42D3-1008A9A0D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5" name="Espace réservé de la date 1">
            <a:extLst>
              <a:ext uri="{FF2B5EF4-FFF2-40B4-BE49-F238E27FC236}">
                <a16:creationId xmlns:a16="http://schemas.microsoft.com/office/drawing/2014/main" id="{14DA0E23-FDF1-D405-3431-5863BBA5A1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49577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222051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825445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02446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iffres + visuel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508477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Pd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60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46221"/>
          </a:xfrm>
        </p:spPr>
        <p:txBody>
          <a:bodyPr wrap="square">
            <a:sp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652AC956-E13E-5FAF-99A1-DAF0AF9D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FCBC24B3-3A0F-9148-2C9A-90B52B26C9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890022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bleu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428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939505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P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652AC956-E13E-5FAF-99A1-DAF0AF9D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FCBC24B3-3A0F-9148-2C9A-90B52B26C9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966254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6176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s coule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8ABF2335-AC27-8D50-89ED-B108CCDDDD8F}"/>
              </a:ext>
            </a:extLst>
          </p:cNvPr>
          <p:cNvGrpSpPr/>
          <p:nvPr userDrawn="1"/>
        </p:nvGrpSpPr>
        <p:grpSpPr>
          <a:xfrm>
            <a:off x="1123162" y="550398"/>
            <a:ext cx="4520732" cy="3264580"/>
            <a:chOff x="587375" y="549274"/>
            <a:chExt cx="4520732" cy="32645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E7A00B4-0359-EE72-4AAE-DBBDECD71524}"/>
                </a:ext>
              </a:extLst>
            </p:cNvPr>
            <p:cNvSpPr txBox="1"/>
            <p:nvPr userDrawn="1"/>
          </p:nvSpPr>
          <p:spPr>
            <a:xfrm>
              <a:off x="587375" y="549274"/>
              <a:ext cx="452073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>
                  <a:solidFill>
                    <a:srgbClr val="000091"/>
                  </a:solidFill>
                </a:rPr>
                <a:t>PALETTE DE COULEURS PRINCIPALES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C8BFEC-566A-479C-5BEB-AA4EA463637F}"/>
                </a:ext>
              </a:extLst>
            </p:cNvPr>
            <p:cNvSpPr/>
            <p:nvPr userDrawn="1"/>
          </p:nvSpPr>
          <p:spPr>
            <a:xfrm>
              <a:off x="587375" y="933854"/>
              <a:ext cx="1440000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0 / 0 / 145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5D4CC6C-9798-A689-CFD1-2965A894F0F3}"/>
                </a:ext>
              </a:extLst>
            </p:cNvPr>
            <p:cNvSpPr/>
            <p:nvPr userDrawn="1"/>
          </p:nvSpPr>
          <p:spPr>
            <a:xfrm>
              <a:off x="587375" y="2373854"/>
              <a:ext cx="1440000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225 / 0 / 15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EF22628-6B52-3B1B-39BA-C8D6C9AC66FD}"/>
                </a:ext>
              </a:extLst>
            </p:cNvPr>
            <p:cNvSpPr/>
            <p:nvPr userDrawn="1"/>
          </p:nvSpPr>
          <p:spPr>
            <a:xfrm>
              <a:off x="2228107" y="933854"/>
              <a:ext cx="1440000" cy="144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66 / 42 / 255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0BC6ACB-7F05-2F23-EF66-9C73153837C6}"/>
                </a:ext>
              </a:extLst>
            </p:cNvPr>
            <p:cNvSpPr/>
            <p:nvPr userDrawn="1"/>
          </p:nvSpPr>
          <p:spPr>
            <a:xfrm>
              <a:off x="2228107" y="2373854"/>
              <a:ext cx="1440000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255 / 115 / 82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1C5D41-6B1B-93B1-2E9E-C766060B3C4B}"/>
                </a:ext>
              </a:extLst>
            </p:cNvPr>
            <p:cNvSpPr/>
            <p:nvPr userDrawn="1"/>
          </p:nvSpPr>
          <p:spPr>
            <a:xfrm>
              <a:off x="3668107" y="933854"/>
              <a:ext cx="1440000" cy="144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4 / 37 / 185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D835E7-A922-BA28-EFFD-85C2991BF665}"/>
                </a:ext>
              </a:extLst>
            </p:cNvPr>
            <p:cNvSpPr/>
            <p:nvPr userDrawn="1"/>
          </p:nvSpPr>
          <p:spPr>
            <a:xfrm>
              <a:off x="3668107" y="2373854"/>
              <a:ext cx="1440000" cy="144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239 / 20 / 75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6EC6940-9686-BD36-F86B-90805BE66F0B}"/>
              </a:ext>
            </a:extLst>
          </p:cNvPr>
          <p:cNvGrpSpPr/>
          <p:nvPr userDrawn="1"/>
        </p:nvGrpSpPr>
        <p:grpSpPr>
          <a:xfrm>
            <a:off x="6548107" y="550398"/>
            <a:ext cx="4320166" cy="1823456"/>
            <a:chOff x="6096000" y="550398"/>
            <a:chExt cx="4320166" cy="1823456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0A917B4-4920-44A7-020A-DF8D3AA6FE12}"/>
                </a:ext>
              </a:extLst>
            </p:cNvPr>
            <p:cNvSpPr txBox="1"/>
            <p:nvPr userDrawn="1"/>
          </p:nvSpPr>
          <p:spPr>
            <a:xfrm>
              <a:off x="6096000" y="550398"/>
              <a:ext cx="4320166" cy="1835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>
                  <a:solidFill>
                    <a:srgbClr val="000091"/>
                  </a:solidFill>
                </a:rPr>
                <a:t>PALETTE DE COULEURS RSE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7A3B89-DC38-97EE-1ADD-C215BC566016}"/>
                </a:ext>
              </a:extLst>
            </p:cNvPr>
            <p:cNvSpPr/>
            <p:nvPr userDrawn="1"/>
          </p:nvSpPr>
          <p:spPr>
            <a:xfrm>
              <a:off x="6096000" y="933854"/>
              <a:ext cx="1440000" cy="1440000"/>
            </a:xfrm>
            <a:prstGeom prst="rect">
              <a:avLst/>
            </a:prstGeom>
            <a:solidFill>
              <a:srgbClr val="21AB8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33 / 171 / 136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CE8A17-E1B4-8E1D-D6D2-72AE0FB4F7C3}"/>
                </a:ext>
              </a:extLst>
            </p:cNvPr>
            <p:cNvSpPr/>
            <p:nvPr userDrawn="1"/>
          </p:nvSpPr>
          <p:spPr>
            <a:xfrm>
              <a:off x="7536166" y="933854"/>
              <a:ext cx="1440000" cy="1440000"/>
            </a:xfrm>
            <a:prstGeom prst="rect">
              <a:avLst/>
            </a:prstGeom>
            <a:solidFill>
              <a:srgbClr val="00908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0 / 144 / 129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3E952F5-62E4-90DB-1964-2A47942B5BC5}"/>
                </a:ext>
              </a:extLst>
            </p:cNvPr>
            <p:cNvSpPr/>
            <p:nvPr userDrawn="1"/>
          </p:nvSpPr>
          <p:spPr>
            <a:xfrm>
              <a:off x="8976166" y="933854"/>
              <a:ext cx="1440000" cy="1440000"/>
            </a:xfrm>
            <a:prstGeom prst="rect">
              <a:avLst/>
            </a:prstGeom>
            <a:solidFill>
              <a:srgbClr val="376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55/ 99 /95</a:t>
              </a:r>
            </a:p>
          </p:txBody>
        </p:sp>
      </p:grpSp>
      <p:grpSp>
        <p:nvGrpSpPr>
          <p:cNvPr id="16" name="Graphique 2">
            <a:extLst>
              <a:ext uri="{FF2B5EF4-FFF2-40B4-BE49-F238E27FC236}">
                <a16:creationId xmlns:a16="http://schemas.microsoft.com/office/drawing/2014/main" id="{B4A3B53B-326A-D2F2-2404-80601A7D582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437866" y="4635051"/>
            <a:ext cx="1513141" cy="432000"/>
            <a:chOff x="8495666" y="378901"/>
            <a:chExt cx="1532055" cy="437400"/>
          </a:xfrm>
        </p:grpSpPr>
        <p:grpSp>
          <p:nvGrpSpPr>
            <p:cNvPr id="17" name="Graphique 2">
              <a:extLst>
                <a:ext uri="{FF2B5EF4-FFF2-40B4-BE49-F238E27FC236}">
                  <a16:creationId xmlns:a16="http://schemas.microsoft.com/office/drawing/2014/main" id="{7C70D9B7-F3F9-3B29-373F-48F3EE1EA563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5FF736FD-9155-28E1-3C0A-6A342169FD22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EDDDBA69-6C42-91CB-E74C-C33DDFDC7E4C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" name="Graphique 2">
              <a:extLst>
                <a:ext uri="{FF2B5EF4-FFF2-40B4-BE49-F238E27FC236}">
                  <a16:creationId xmlns:a16="http://schemas.microsoft.com/office/drawing/2014/main" id="{B798A2CF-10F4-B27D-FDC5-9A313C6103F7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19" name="Graphique 2">
                <a:extLst>
                  <a:ext uri="{FF2B5EF4-FFF2-40B4-BE49-F238E27FC236}">
                    <a16:creationId xmlns:a16="http://schemas.microsoft.com/office/drawing/2014/main" id="{5073C0A5-2DF7-7F5D-E9A3-007CB88B7D8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21" name="Forme libre : forme 20">
                  <a:extLst>
                    <a:ext uri="{FF2B5EF4-FFF2-40B4-BE49-F238E27FC236}">
                      <a16:creationId xmlns:a16="http://schemas.microsoft.com/office/drawing/2014/main" id="{24C27F3B-52A6-72FC-8276-72A9D4076E74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orme libre : forme 21">
                  <a:extLst>
                    <a:ext uri="{FF2B5EF4-FFF2-40B4-BE49-F238E27FC236}">
                      <a16:creationId xmlns:a16="http://schemas.microsoft.com/office/drawing/2014/main" id="{8F057691-3DA3-D7B5-D9F8-D6E03A0CEA7D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orme libre : forme 22">
                  <a:extLst>
                    <a:ext uri="{FF2B5EF4-FFF2-40B4-BE49-F238E27FC236}">
                      <a16:creationId xmlns:a16="http://schemas.microsoft.com/office/drawing/2014/main" id="{E425C020-F5CF-7765-E3DA-D1229A267550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orme libre : forme 23">
                  <a:extLst>
                    <a:ext uri="{FF2B5EF4-FFF2-40B4-BE49-F238E27FC236}">
                      <a16:creationId xmlns:a16="http://schemas.microsoft.com/office/drawing/2014/main" id="{102086FE-5102-D4C8-7CB3-BFFD86612CD9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orme libre : forme 24">
                  <a:extLst>
                    <a:ext uri="{FF2B5EF4-FFF2-40B4-BE49-F238E27FC236}">
                      <a16:creationId xmlns:a16="http://schemas.microsoft.com/office/drawing/2014/main" id="{C8FBFBF9-9826-9511-0C45-B5AB76B1165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orme libre : forme 25">
                  <a:extLst>
                    <a:ext uri="{FF2B5EF4-FFF2-40B4-BE49-F238E27FC236}">
                      <a16:creationId xmlns:a16="http://schemas.microsoft.com/office/drawing/2014/main" id="{B8DB659F-D624-CD28-DE6F-513D548AAC28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orme libre : forme 26">
                  <a:extLst>
                    <a:ext uri="{FF2B5EF4-FFF2-40B4-BE49-F238E27FC236}">
                      <a16:creationId xmlns:a16="http://schemas.microsoft.com/office/drawing/2014/main" id="{D654D907-6020-8E72-919B-1271DFF9A01D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orme libre : forme 27">
                  <a:extLst>
                    <a:ext uri="{FF2B5EF4-FFF2-40B4-BE49-F238E27FC236}">
                      <a16:creationId xmlns:a16="http://schemas.microsoft.com/office/drawing/2014/main" id="{6A6D34AC-C4D6-2886-145B-8307F48AAD1C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orme libre : forme 28">
                  <a:extLst>
                    <a:ext uri="{FF2B5EF4-FFF2-40B4-BE49-F238E27FC236}">
                      <a16:creationId xmlns:a16="http://schemas.microsoft.com/office/drawing/2014/main" id="{D6E44121-AE32-4E80-9E17-90B5BF592639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orme libre : forme 29">
                  <a:extLst>
                    <a:ext uri="{FF2B5EF4-FFF2-40B4-BE49-F238E27FC236}">
                      <a16:creationId xmlns:a16="http://schemas.microsoft.com/office/drawing/2014/main" id="{D03DEDBF-030C-F1B8-4785-FBDDA13C1961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orme libre : forme 30">
                  <a:extLst>
                    <a:ext uri="{FF2B5EF4-FFF2-40B4-BE49-F238E27FC236}">
                      <a16:creationId xmlns:a16="http://schemas.microsoft.com/office/drawing/2014/main" id="{B336FD71-2C72-43B3-F9F9-8EBB2B822088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orme libre : forme 31">
                  <a:extLst>
                    <a:ext uri="{FF2B5EF4-FFF2-40B4-BE49-F238E27FC236}">
                      <a16:creationId xmlns:a16="http://schemas.microsoft.com/office/drawing/2014/main" id="{168B64DD-7BCA-EA14-3FCA-670B3167027D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orme libre : forme 32">
                  <a:extLst>
                    <a:ext uri="{FF2B5EF4-FFF2-40B4-BE49-F238E27FC236}">
                      <a16:creationId xmlns:a16="http://schemas.microsoft.com/office/drawing/2014/main" id="{3B6F9E60-1A8D-1D5D-30D2-29D630940798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orme libre : forme 33">
                  <a:extLst>
                    <a:ext uri="{FF2B5EF4-FFF2-40B4-BE49-F238E27FC236}">
                      <a16:creationId xmlns:a16="http://schemas.microsoft.com/office/drawing/2014/main" id="{08D0E656-367F-A8F2-2348-D342326468B9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303E4472-5C7D-3081-1A72-2D1464A68439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E5035B51-89F5-648D-0722-381D0C995F39}"/>
              </a:ext>
            </a:extLst>
          </p:cNvPr>
          <p:cNvSpPr txBox="1"/>
          <p:nvPr userDrawn="1"/>
        </p:nvSpPr>
        <p:spPr>
          <a:xfrm>
            <a:off x="3410340" y="4413567"/>
            <a:ext cx="63799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E10814"/>
                </a:solidFill>
              </a:rPr>
              <a:t>225/8/20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596C1CC-63E3-052B-CA87-75DA6753983C}"/>
              </a:ext>
            </a:extLst>
          </p:cNvPr>
          <p:cNvSpPr txBox="1"/>
          <p:nvPr userDrawn="1"/>
        </p:nvSpPr>
        <p:spPr>
          <a:xfrm>
            <a:off x="3306360" y="5103869"/>
            <a:ext cx="6363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293273"/>
                </a:solidFill>
              </a:rPr>
              <a:t>41/50/115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C09B926-6EE8-8B43-6BD0-7A2922823487}"/>
              </a:ext>
            </a:extLst>
          </p:cNvPr>
          <p:cNvSpPr txBox="1"/>
          <p:nvPr userDrawn="1"/>
        </p:nvSpPr>
        <p:spPr>
          <a:xfrm>
            <a:off x="1233833" y="4428052"/>
            <a:ext cx="60593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chemeClr val="accent2"/>
                </a:solidFill>
              </a:rPr>
              <a:t>225/0/15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B29BA6C-7046-FAF7-F7EE-15870950D1F0}"/>
              </a:ext>
            </a:extLst>
          </p:cNvPr>
          <p:cNvSpPr txBox="1"/>
          <p:nvPr userDrawn="1"/>
        </p:nvSpPr>
        <p:spPr>
          <a:xfrm>
            <a:off x="1123162" y="5114098"/>
            <a:ext cx="54822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293273"/>
                </a:solidFill>
              </a:rPr>
              <a:t>0/0/145</a:t>
            </a:r>
          </a:p>
        </p:txBody>
      </p:sp>
      <p:grpSp>
        <p:nvGrpSpPr>
          <p:cNvPr id="41" name="Graphique 2">
            <a:extLst>
              <a:ext uri="{FF2B5EF4-FFF2-40B4-BE49-F238E27FC236}">
                <a16:creationId xmlns:a16="http://schemas.microsoft.com/office/drawing/2014/main" id="{21744684-4355-5253-9FFB-534C4B57C96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33614" y="4640452"/>
            <a:ext cx="1513141" cy="432000"/>
            <a:chOff x="8495666" y="378901"/>
            <a:chExt cx="1532055" cy="437400"/>
          </a:xfrm>
        </p:grpSpPr>
        <p:grpSp>
          <p:nvGrpSpPr>
            <p:cNvPr id="42" name="Graphique 2">
              <a:extLst>
                <a:ext uri="{FF2B5EF4-FFF2-40B4-BE49-F238E27FC236}">
                  <a16:creationId xmlns:a16="http://schemas.microsoft.com/office/drawing/2014/main" id="{810BCD50-64BC-30D3-9FE9-CA3AC116FBCD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58DB0F04-BEEE-5BE2-3052-37CAEF9C5575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6EC56FDD-CA11-71C5-A28F-638529348F4F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43" name="Graphique 2">
              <a:extLst>
                <a:ext uri="{FF2B5EF4-FFF2-40B4-BE49-F238E27FC236}">
                  <a16:creationId xmlns:a16="http://schemas.microsoft.com/office/drawing/2014/main" id="{CDDD8709-E635-1A99-DFC0-A67D09418A0E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44" name="Graphique 2">
                <a:extLst>
                  <a:ext uri="{FF2B5EF4-FFF2-40B4-BE49-F238E27FC236}">
                    <a16:creationId xmlns:a16="http://schemas.microsoft.com/office/drawing/2014/main" id="{F3AEB911-8778-D68D-7D8E-1C9F7146D7C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46" name="Forme libre : forme 45">
                  <a:extLst>
                    <a:ext uri="{FF2B5EF4-FFF2-40B4-BE49-F238E27FC236}">
                      <a16:creationId xmlns:a16="http://schemas.microsoft.com/office/drawing/2014/main" id="{C60B5419-B590-9C13-BA1A-C5E6C643B4DD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7" name="Forme libre : forme 46">
                  <a:extLst>
                    <a:ext uri="{FF2B5EF4-FFF2-40B4-BE49-F238E27FC236}">
                      <a16:creationId xmlns:a16="http://schemas.microsoft.com/office/drawing/2014/main" id="{2452D162-808E-105A-B4B6-041A7D5F6284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8" name="Forme libre : forme 47">
                  <a:extLst>
                    <a:ext uri="{FF2B5EF4-FFF2-40B4-BE49-F238E27FC236}">
                      <a16:creationId xmlns:a16="http://schemas.microsoft.com/office/drawing/2014/main" id="{8D32DD0C-A5C0-F569-1C0F-0599CBE6151A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9" name="Forme libre : forme 48">
                  <a:extLst>
                    <a:ext uri="{FF2B5EF4-FFF2-40B4-BE49-F238E27FC236}">
                      <a16:creationId xmlns:a16="http://schemas.microsoft.com/office/drawing/2014/main" id="{52DABF35-357E-7AA4-D8F4-DC292840EC35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0" name="Forme libre : forme 49">
                  <a:extLst>
                    <a:ext uri="{FF2B5EF4-FFF2-40B4-BE49-F238E27FC236}">
                      <a16:creationId xmlns:a16="http://schemas.microsoft.com/office/drawing/2014/main" id="{D068F431-859A-3797-A117-21C4C412F31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1" name="Forme libre : forme 50">
                  <a:extLst>
                    <a:ext uri="{FF2B5EF4-FFF2-40B4-BE49-F238E27FC236}">
                      <a16:creationId xmlns:a16="http://schemas.microsoft.com/office/drawing/2014/main" id="{C56040EE-0DBA-C161-ABB7-253D5D9F066B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2" name="Forme libre : forme 51">
                  <a:extLst>
                    <a:ext uri="{FF2B5EF4-FFF2-40B4-BE49-F238E27FC236}">
                      <a16:creationId xmlns:a16="http://schemas.microsoft.com/office/drawing/2014/main" id="{C93891D2-86BE-7D09-7363-12B05D32A305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orme libre : forme 52">
                  <a:extLst>
                    <a:ext uri="{FF2B5EF4-FFF2-40B4-BE49-F238E27FC236}">
                      <a16:creationId xmlns:a16="http://schemas.microsoft.com/office/drawing/2014/main" id="{F032CAA9-F410-CACF-FFF2-A62AD0217BEF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681C4903-0790-3971-4A56-863F9661F811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3522F1AB-75B2-F9A5-BA09-763360205187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D795AB9D-90A4-BC72-9EE3-846D0F614672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D3AFBE26-F55E-FACF-5C01-943A8E5C5E2F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5CA938B1-4CFD-D358-4597-C9C7BC6B945C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93917F50-4A7B-E5A2-BC50-BF6609538E26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D73ADBD3-C9CC-D40C-3524-04787ADA9AA7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 userDrawn="1"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0425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/>
              <a:t>Titre du Guide</a:t>
            </a:r>
          </a:p>
        </p:txBody>
      </p:sp>
      <p:pic>
        <p:nvPicPr>
          <p:cNvPr id="5" name="Image 4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C6A20CF0-A4E7-48E5-D49D-3233D6066A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 userDrawn="1"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ous-titre 4">
            <a:extLst>
              <a:ext uri="{FF2B5EF4-FFF2-40B4-BE49-F238E27FC236}">
                <a16:creationId xmlns:a16="http://schemas.microsoft.com/office/drawing/2014/main" id="{93068FC5-8B65-1F80-FCDE-1338818CF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[Date de mise à jour]</a:t>
            </a:r>
          </a:p>
          <a:p>
            <a:pPr>
              <a:lnSpc>
                <a:spcPts val="1400"/>
              </a:lnSpc>
            </a:pPr>
            <a:r>
              <a:rPr lang="fr-FR" sz="18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N° de version : 1.0 (le cas échéant)</a:t>
            </a:r>
          </a:p>
        </p:txBody>
      </p:sp>
      <p:sp>
        <p:nvSpPr>
          <p:cNvPr id="14" name="Espace réservé du texte 34">
            <a:extLst>
              <a:ext uri="{FF2B5EF4-FFF2-40B4-BE49-F238E27FC236}">
                <a16:creationId xmlns:a16="http://schemas.microsoft.com/office/drawing/2014/main" id="{53D259E1-7A36-A490-FDAB-E6ED4BD33D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15" name="Espace réservé du texte 34">
            <a:extLst>
              <a:ext uri="{FF2B5EF4-FFF2-40B4-BE49-F238E27FC236}">
                <a16:creationId xmlns:a16="http://schemas.microsoft.com/office/drawing/2014/main" id="{BB2DF06C-D4D2-F3B7-7B35-DF508F1138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16" name="Espace réservé du texte 34">
            <a:extLst>
              <a:ext uri="{FF2B5EF4-FFF2-40B4-BE49-F238E27FC236}">
                <a16:creationId xmlns:a16="http://schemas.microsoft.com/office/drawing/2014/main" id="{57BCDB54-7E70-B9B5-3547-30C4C91DCE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17" name="Espace réservé du texte 34">
            <a:extLst>
              <a:ext uri="{FF2B5EF4-FFF2-40B4-BE49-F238E27FC236}">
                <a16:creationId xmlns:a16="http://schemas.microsoft.com/office/drawing/2014/main" id="{88AD37F4-20F6-3441-1515-5832DB6711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289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 userDrawn="1"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0425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/>
              <a:t>Titre du Guide</a:t>
            </a:r>
          </a:p>
        </p:txBody>
      </p:sp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 userDrawn="1"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ous-titre 4">
            <a:extLst>
              <a:ext uri="{FF2B5EF4-FFF2-40B4-BE49-F238E27FC236}">
                <a16:creationId xmlns:a16="http://schemas.microsoft.com/office/drawing/2014/main" id="{BE55BAC8-3BCD-8A5C-E7BD-FE2AE0FA02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[Date de mise à jour]</a:t>
            </a:r>
          </a:p>
          <a:p>
            <a:pPr>
              <a:lnSpc>
                <a:spcPts val="1400"/>
              </a:lnSpc>
            </a:pPr>
            <a:r>
              <a:rPr lang="fr-FR" sz="18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N° de version : 1.0 (le cas échéant)</a:t>
            </a:r>
          </a:p>
        </p:txBody>
      </p:sp>
      <p:sp>
        <p:nvSpPr>
          <p:cNvPr id="15" name="Espace réservé du texte 34">
            <a:extLst>
              <a:ext uri="{FF2B5EF4-FFF2-40B4-BE49-F238E27FC236}">
                <a16:creationId xmlns:a16="http://schemas.microsoft.com/office/drawing/2014/main" id="{DCD0936A-B4D9-9F34-2F51-8A66CE384C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16" name="Espace réservé du texte 34">
            <a:extLst>
              <a:ext uri="{FF2B5EF4-FFF2-40B4-BE49-F238E27FC236}">
                <a16:creationId xmlns:a16="http://schemas.microsoft.com/office/drawing/2014/main" id="{A326B1CE-0D46-0DFA-240B-50AB7DE19D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17" name="Espace réservé du texte 34">
            <a:extLst>
              <a:ext uri="{FF2B5EF4-FFF2-40B4-BE49-F238E27FC236}">
                <a16:creationId xmlns:a16="http://schemas.microsoft.com/office/drawing/2014/main" id="{B390B4E2-6C83-CFBC-E62B-D0C184C299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18" name="Espace réservé du texte 34">
            <a:extLst>
              <a:ext uri="{FF2B5EF4-FFF2-40B4-BE49-F238E27FC236}">
                <a16:creationId xmlns:a16="http://schemas.microsoft.com/office/drawing/2014/main" id="{6ABD0058-DE2F-A41C-0C67-BF1F4D78C6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3" name="Image 2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A2218370-EC1A-9DC9-166E-2B4584B0D02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72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 userDrawn="1"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37635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 userDrawn="1"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181F558E-6D67-6003-F1CF-C0272F2E35C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/>
              <a:t>Titre du Guide</a:t>
            </a:r>
          </a:p>
        </p:txBody>
      </p:sp>
      <p:sp>
        <p:nvSpPr>
          <p:cNvPr id="30" name="Sous-titre 4">
            <a:extLst>
              <a:ext uri="{FF2B5EF4-FFF2-40B4-BE49-F238E27FC236}">
                <a16:creationId xmlns:a16="http://schemas.microsoft.com/office/drawing/2014/main" id="{E1F28153-64C2-F28B-399F-1C5B9CBDF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[Date de mise à jour]</a:t>
            </a:r>
          </a:p>
          <a:p>
            <a:pPr>
              <a:lnSpc>
                <a:spcPts val="1400"/>
              </a:lnSpc>
            </a:pPr>
            <a:r>
              <a:rPr lang="fr-FR" sz="18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N° de version : 1.0 (le cas échéant)</a:t>
            </a:r>
          </a:p>
        </p:txBody>
      </p:sp>
      <p:sp>
        <p:nvSpPr>
          <p:cNvPr id="34" name="Espace réservé du texte 34">
            <a:extLst>
              <a:ext uri="{FF2B5EF4-FFF2-40B4-BE49-F238E27FC236}">
                <a16:creationId xmlns:a16="http://schemas.microsoft.com/office/drawing/2014/main" id="{A3167B87-7DF8-C446-EEDA-DD4CBAF4F3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D68D1CDE-BAB9-3D4A-55C3-6BC54DEFBF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C37B3C35-1DA6-690A-F057-B43FF39578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3074FAED-CD17-1B70-F268-CBB0BFFF2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73FA0D57-B2D3-88D8-C5D6-92947B1AD6A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748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 userDrawn="1"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4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 userDrawn="1"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8DEAD437-2CAA-48BF-68B6-954ADC109A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/>
              <a:t>Titre du Guide</a:t>
            </a:r>
          </a:p>
        </p:txBody>
      </p:sp>
      <p:sp>
        <p:nvSpPr>
          <p:cNvPr id="30" name="Sous-titre 4">
            <a:extLst>
              <a:ext uri="{FF2B5EF4-FFF2-40B4-BE49-F238E27FC236}">
                <a16:creationId xmlns:a16="http://schemas.microsoft.com/office/drawing/2014/main" id="{EC35EB16-8951-AB70-E90B-334A5F045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[Date de mise à jour]</a:t>
            </a:r>
          </a:p>
          <a:p>
            <a:pPr>
              <a:lnSpc>
                <a:spcPts val="1400"/>
              </a:lnSpc>
            </a:pPr>
            <a:r>
              <a:rPr lang="fr-FR" sz="18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N° de version : 1.0 (le cas échéant)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13B682F-249B-A788-65B8-7F2CC20C46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38" name="Espace réservé du texte 34">
            <a:extLst>
              <a:ext uri="{FF2B5EF4-FFF2-40B4-BE49-F238E27FC236}">
                <a16:creationId xmlns:a16="http://schemas.microsoft.com/office/drawing/2014/main" id="{8F77327C-7D2A-5EA5-EAF3-9B31399484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39" name="Espace réservé du texte 34">
            <a:extLst>
              <a:ext uri="{FF2B5EF4-FFF2-40B4-BE49-F238E27FC236}">
                <a16:creationId xmlns:a16="http://schemas.microsoft.com/office/drawing/2014/main" id="{5D5A91F8-E683-862D-AEE7-ADD61114DB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40" name="Espace réservé du texte 34">
            <a:extLst>
              <a:ext uri="{FF2B5EF4-FFF2-40B4-BE49-F238E27FC236}">
                <a16:creationId xmlns:a16="http://schemas.microsoft.com/office/drawing/2014/main" id="{4A1C51C6-6440-FE43-EA6D-FBC13E9050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AB52904C-69E7-DA50-7D16-CCD976AEDE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261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6095998" cy="6858000"/>
          </a:xfrm>
          <a:prstGeom prst="rect">
            <a:avLst/>
          </a:prstGeom>
          <a:solidFill>
            <a:srgbClr val="428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270" y="1265237"/>
            <a:ext cx="5037009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rgbClr val="0425B9"/>
                </a:solidFill>
              </a:defRPr>
            </a:lvl1pPr>
          </a:lstStyle>
          <a:p>
            <a:r>
              <a:rPr lang="fr-FR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265237"/>
            <a:ext cx="5182782" cy="4183063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err="1"/>
              <a:t>Intrégrer</a:t>
            </a:r>
            <a:r>
              <a:rPr lang="fr-FR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3082668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avec coin arrondi 5">
            <a:extLst>
              <a:ext uri="{FF2B5EF4-FFF2-40B4-BE49-F238E27FC236}">
                <a16:creationId xmlns:a16="http://schemas.microsoft.com/office/drawing/2014/main" id="{77C8D9E3-065B-CB30-F6A6-47C1F2482119}"/>
              </a:ext>
            </a:extLst>
          </p:cNvPr>
          <p:cNvSpPr/>
          <p:nvPr userDrawn="1"/>
        </p:nvSpPr>
        <p:spPr>
          <a:xfrm>
            <a:off x="0" y="178977"/>
            <a:ext cx="12048067" cy="6679023"/>
          </a:xfrm>
          <a:prstGeom prst="round1Rect">
            <a:avLst>
              <a:gd name="adj" fmla="val 458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97CAEC-112A-40D9-9B0B-7A04A649F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0"/>
            <a:ext cx="10513411" cy="3701481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ACD780D-46C1-4678-AF90-35B3BF3E8F03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182B567-DF2F-4FBF-BB86-45A87D1F1C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1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2" name="Image 1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881DCC03-3591-B82E-01F0-3D6C0D1D4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82EFA63-F823-C9AE-F026-50CBA7490523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3B6527B1-1105-9C20-D21C-3F1C317D40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2540715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3B1D484B-F68E-4311-1044-1CD77921B7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1"/>
            <a:ext cx="10513412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7FA721D1-C7FC-A16B-665D-84F23FEE0B26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C403339-90BF-EECE-307E-836D91B682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6" name="Image 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4622414-3848-A1D5-2D7F-0726BDF297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CD689E5-DE41-D487-1AC4-EEAEB223BB9F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7FD1CFD7-A8AD-1985-8618-4BEC4CA4BD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4405391-0987-D8D7-AB63-CFCAC6AFB1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6205" y="2750029"/>
            <a:ext cx="3143584" cy="29202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ajouter des paragraphes de texte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9905BC08-EA73-716F-1609-3BDF1ED660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45091" y="2750029"/>
            <a:ext cx="3143584" cy="29202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ajouter des paragraphes de texte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ED6338B3-9A2E-B64C-5198-5AE20DE60BC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5263" y="2749550"/>
            <a:ext cx="3512537" cy="2921000"/>
          </a:xfrm>
        </p:spPr>
        <p:txBody>
          <a:bodyPr/>
          <a:lstStyle>
            <a:lvl1pPr marL="0" indent="0">
              <a:buNone/>
              <a:defRPr b="1">
                <a:solidFill>
                  <a:srgbClr val="FF0000"/>
                </a:solidFill>
              </a:defRPr>
            </a:lvl1pPr>
          </a:lstStyle>
          <a:p>
            <a:pPr lvl="0"/>
            <a:r>
              <a:rPr lang="fr-FR"/>
              <a:t>Cliquez pour ajouter une accroche</a:t>
            </a:r>
          </a:p>
        </p:txBody>
      </p:sp>
    </p:spTree>
    <p:extLst>
      <p:ext uri="{BB962C8B-B14F-4D97-AF65-F5344CB8AC3E}">
        <p14:creationId xmlns:p14="http://schemas.microsoft.com/office/powerpoint/2010/main" val="414955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88581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80230AE-336C-B9FA-C4CD-676FEEE7FA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1"/>
            <a:ext cx="10513412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</p:txBody>
      </p:sp>
      <p:sp>
        <p:nvSpPr>
          <p:cNvPr id="19" name="Espace réservé du numéro de diapositive 5">
            <a:extLst>
              <a:ext uri="{FF2B5EF4-FFF2-40B4-BE49-F238E27FC236}">
                <a16:creationId xmlns:a16="http://schemas.microsoft.com/office/drawing/2014/main" id="{F0FA04D3-50B6-7B09-4880-F6F111F5F6E5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87AEB123-E297-CA64-0457-17F0337218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4B2F6F8F-9E30-8DD1-2E12-2F35617C3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4FDD94D-9148-66E5-D625-56CB25ADD653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815CE3EF-10FC-85EA-DF89-9B99A2D48D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3F688B8D-66A7-FDAC-C60B-FE12F8FECE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5264" y="2886677"/>
            <a:ext cx="5404542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FF0000"/>
                </a:solidFill>
              </a:defRPr>
            </a:lvl1pPr>
            <a:lvl2pPr marL="742950" indent="-285750">
              <a:buClr>
                <a:srgbClr val="428EFF"/>
              </a:buClr>
              <a:buSzPct val="155000"/>
              <a:buFont typeface="Outfit" pitchFamily="2" charset="0"/>
              <a:buChar char="–"/>
              <a:defRPr sz="18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9" name="Espace réservé du texte 27">
            <a:extLst>
              <a:ext uri="{FF2B5EF4-FFF2-40B4-BE49-F238E27FC236}">
                <a16:creationId xmlns:a16="http://schemas.microsoft.com/office/drawing/2014/main" id="{6EB43435-EAEF-CD8A-E791-ACF3E1A1BCB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5997" y="2886677"/>
            <a:ext cx="4892678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FF0000"/>
                </a:solidFill>
              </a:defRPr>
            </a:lvl1pPr>
            <a:lvl2pPr marL="742950" indent="-285750">
              <a:buClr>
                <a:srgbClr val="428EFF"/>
              </a:buClr>
              <a:buSzPct val="150000"/>
              <a:buFont typeface="Outfit" pitchFamily="2" charset="0"/>
              <a:buChar char="–"/>
              <a:defRPr sz="18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74148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28E6E882-320A-FACE-E0B3-440042B67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40" y="1951441"/>
            <a:ext cx="10506835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B64F73E-1248-E6DF-9382-7C64C076CC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4" name="Image 3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BB731B58-652E-E299-B24F-876BD3D26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0664380-7E12-8EE6-9EDE-E05E456FFC21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9DB1AA29-5A37-B055-8844-2BC14F7A93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1" name="Espace réservé du texte 27">
            <a:extLst>
              <a:ext uri="{FF2B5EF4-FFF2-40B4-BE49-F238E27FC236}">
                <a16:creationId xmlns:a16="http://schemas.microsoft.com/office/drawing/2014/main" id="{D564DC63-5E49-74F0-249E-ABE8938F82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1" y="2886677"/>
            <a:ext cx="4995416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5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27">
            <a:extLst>
              <a:ext uri="{FF2B5EF4-FFF2-40B4-BE49-F238E27FC236}">
                <a16:creationId xmlns:a16="http://schemas.microsoft.com/office/drawing/2014/main" id="{37778B62-928B-B23F-D35C-B3C35FBA7D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751576" y="2886677"/>
            <a:ext cx="5237099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0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5837519B-773A-5C1A-81C3-8EBBCB2EB85E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282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">
            <a:extLst>
              <a:ext uri="{FF2B5EF4-FFF2-40B4-BE49-F238E27FC236}">
                <a16:creationId xmlns:a16="http://schemas.microsoft.com/office/drawing/2014/main" id="{DBA142C2-2E31-0E50-7F5F-754193644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16" name="Image 1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96CFFC37-1327-9314-6AFE-4F718B9ABD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39AF078-C810-E6A0-4623-585DA4F24E49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ce réservé du texte 15">
            <a:extLst>
              <a:ext uri="{FF2B5EF4-FFF2-40B4-BE49-F238E27FC236}">
                <a16:creationId xmlns:a16="http://schemas.microsoft.com/office/drawing/2014/main" id="{2C999869-17A1-AD31-7ED9-634CC9C1FF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C90C6F8-A3D9-8289-CF46-9AE1C085B5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301460"/>
            <a:ext cx="5404543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0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B8B6F340-EBD5-5630-02C3-C27095D02B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2348" y="2301460"/>
            <a:ext cx="4961891" cy="28765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0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numéro de diapositive 5">
            <a:extLst>
              <a:ext uri="{FF2B5EF4-FFF2-40B4-BE49-F238E27FC236}">
                <a16:creationId xmlns:a16="http://schemas.microsoft.com/office/drawing/2014/main" id="{E2061A95-273E-A610-749B-192EE1D5BEF4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8387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6568E78A-39AC-71F9-4852-0669FB5ABB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B41E9831-8E6F-5FC5-5EB3-758FE9E0CB9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15">
            <a:extLst>
              <a:ext uri="{FF2B5EF4-FFF2-40B4-BE49-F238E27FC236}">
                <a16:creationId xmlns:a16="http://schemas.microsoft.com/office/drawing/2014/main" id="{913BDFF9-5514-FFC0-E796-4E8A3D9CAE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37627695-AB67-E14F-8D1B-1EF1D8E9C81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301460"/>
            <a:ext cx="5404543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66AA34EC-9AB0-4C40-F9BB-FEFE394BE7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2348" y="2301460"/>
            <a:ext cx="4961891" cy="28765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73D1D3C0-E0C9-686A-DFA6-7FA04B8C4543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3431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506279" cy="6858000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err="1"/>
              <a:t>Intrégrer</a:t>
            </a:r>
            <a:r>
              <a:rPr lang="fr-FR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0D4BA9-A1BB-4FAF-7186-3ECCF6CE85A1}"/>
              </a:ext>
            </a:extLst>
          </p:cNvPr>
          <p:cNvSpPr>
            <a:spLocks/>
          </p:cNvSpPr>
          <p:nvPr userDrawn="1"/>
        </p:nvSpPr>
        <p:spPr>
          <a:xfrm>
            <a:off x="5506279" y="0"/>
            <a:ext cx="656777" cy="6858000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818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6163056" cy="6858000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err="1"/>
              <a:t>Intrégrer</a:t>
            </a:r>
            <a:r>
              <a:rPr lang="fr-FR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16817652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6163056" cy="6858000"/>
          </a:xfrm>
          <a:prstGeom prst="rect">
            <a:avLst/>
          </a:prstGeom>
          <a:solidFill>
            <a:srgbClr val="E3001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err="1"/>
              <a:t>Intrégrer</a:t>
            </a:r>
            <a:r>
              <a:rPr lang="fr-FR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29692145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04A61E3-6E46-3EC8-C82F-6C8935BA0F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2200" y="0"/>
            <a:ext cx="60198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r>
              <a:rPr lang="fr-FR"/>
              <a:t>                Insérer votre image ici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rgbClr val="0425B9"/>
                </a:solidFill>
              </a:defRPr>
            </a:lvl1pPr>
          </a:lstStyle>
          <a:p>
            <a:r>
              <a:rPr lang="fr-FR"/>
              <a:t>1. Modifiez le sous-titre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pic>
        <p:nvPicPr>
          <p:cNvPr id="8" name="Image 7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10CAA757-0557-EA10-3806-9F35C2978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1BFF4186-0A92-7058-7F7E-D91D6CCA79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3039453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1132E08-A2D1-49EF-9908-DF0F9C28A3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86577" y="2301460"/>
            <a:ext cx="5530154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40D7DBE-6A78-83C2-096A-7BE2A85B7F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8"/>
            <a:ext cx="5041606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chemeClr val="accent4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chemeClr val="accent4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D2D16B1-14DA-BE13-6E00-6D3E5476D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6" name="Image 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34A7732-EB06-CC60-15CE-A5FF823738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5097A9C-2AE6-BD0C-5276-DAF6A46401B8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D074B9AC-385B-58D5-92AD-3126C3ECE5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C00B9D7-3699-C63F-C43C-EFC549EA41D5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446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28F030F-22B3-D3A7-929D-15A69DF4821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86577" y="2301460"/>
            <a:ext cx="5530154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73EA3B-451E-CC80-5A16-9D9DAC986C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8"/>
            <a:ext cx="5041606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D6E6CC2-DF58-99AA-E63E-C812BCEAA5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03CD458-2F10-F589-7FED-C34C8B6C7C06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9721091A-B757-7714-533E-193358FC84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B7CA027-76C7-231C-328F-41EBBC8D73DB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18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4001620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797F868-DF0B-EC31-068D-06BA9044CE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2301460"/>
            <a:ext cx="11241468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AE47743-93FB-47FD-3B81-DD396F4776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7" name="Image 6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630BE5D6-F548-A40A-C0EC-623804015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404E90D-3B41-FFD8-9669-0DC217750B11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04D79683-4917-E27B-0405-FF1183BDE5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972D827-0CE5-8751-53DF-FE81E3D24EB3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2702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65C2C8-FF14-2E1D-84DE-4C21A4907A5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1773936"/>
            <a:ext cx="11241468" cy="4008403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93888784-35D2-3DDF-2A65-4E968795FE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A94FC03-EF40-E274-6B36-1D2C27D91EB8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11899C78-4257-CA96-6D68-BB9AF0BACC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C84D4A9-9599-3730-A015-AAEF5FB5E8EC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7873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2" y="4178200"/>
            <a:ext cx="5349465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9"/>
            <a:ext cx="5349464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B6E3EBA0-D40A-1C90-48F0-76932E284A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4178200"/>
            <a:ext cx="562073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717B7403-A538-DFB8-C763-064D9B10F2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254526"/>
            <a:ext cx="5196829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5146165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2130992"/>
            <a:ext cx="5196830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191394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B6E3EBA0-D40A-1C90-48F0-76932E284A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2130992"/>
            <a:ext cx="5196829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6950730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1783520"/>
            <a:ext cx="5196830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3843922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1783520"/>
            <a:ext cx="5196829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endParaRPr lang="fr-FR"/>
          </a:p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23135808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14928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109098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02967" y="2149279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14971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D158AEEE-CD6D-7304-6FDA-B30949E91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1408169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189324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3853066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02967" y="1893247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1893686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0024152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01212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64751" y="2012120"/>
            <a:ext cx="3867912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75262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01255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D3E29A3-7ABE-5008-C8F2-A09E53D30B86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930671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70FA231-3377-29AB-C060-02B73709B9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9046181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01212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64751" y="2012120"/>
            <a:ext cx="3867912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75262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01255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D3E29A3-7ABE-5008-C8F2-A09E53D30B86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930671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35388587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800162"/>
            <a:ext cx="9773227" cy="1279943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70FA231-3377-29AB-C060-02B73709B9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6107" y="2057832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BD17669-5FE6-7A71-FB3A-CAAA195BBAE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776199" y="205783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827237BE-40B7-114E-FACF-C8874C2D0BF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036291" y="2057834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3966975-FBDC-8F66-B760-666C4CC805C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290174" y="2057835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93C904A-F06C-21AB-D0DC-4D205B375AB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550266" y="205783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108B657B-8EA3-5D40-F4F1-76BCD84AD1F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16107" y="3428997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4780022F-01F5-33FD-CC03-2AABF93430D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776199" y="342899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B47481B-D2B3-5D5E-CFD4-4BFDC56FF67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36291" y="3428999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F65D219C-64AE-B7EE-15E5-CCBBBB7EF653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290174" y="3429000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8A46E3C-4FA3-A238-A927-E4CAFC0F0E19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50266" y="342900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979931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581076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39">
          <p15:clr>
            <a:srgbClr val="FBAE40"/>
          </p15:clr>
        </p15:guide>
        <p15:guide id="2" pos="2479">
          <p15:clr>
            <a:srgbClr val="FBAE40"/>
          </p15:clr>
        </p15:guide>
        <p15:guide id="3" orient="horz" pos="2341">
          <p15:clr>
            <a:srgbClr val="FBAE40"/>
          </p15:clr>
        </p15:guide>
        <p15:guide id="4" orient="horz" pos="2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480122"/>
            <a:ext cx="9773227" cy="1279943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6107" y="1737792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BD17669-5FE6-7A71-FB3A-CAAA195BBAE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776199" y="173779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827237BE-40B7-114E-FACF-C8874C2D0BF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036291" y="1737794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3966975-FBDC-8F66-B760-666C4CC805C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290174" y="1737795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93C904A-F06C-21AB-D0DC-4D205B375AB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550266" y="173779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108B657B-8EA3-5D40-F4F1-76BCD84AD1F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16107" y="3108957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4780022F-01F5-33FD-CC03-2AABF93430D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776199" y="310895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B47481B-D2B3-5D5E-CFD4-4BFDC56FF67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36291" y="3108959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F65D219C-64AE-B7EE-15E5-CCBBBB7EF653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290174" y="3108960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8A46E3C-4FA3-A238-A927-E4CAFC0F0E19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50266" y="310896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Insérer vos images schémas</a:t>
            </a:r>
          </a:p>
          <a:p>
            <a:pPr lvl="0"/>
            <a:r>
              <a:rPr lang="fr-FR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6729347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4D88061-1C22-1069-E386-5FCBDA9097EF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 descr="Flèches de chevron avec un remplissage uni">
            <a:extLst>
              <a:ext uri="{FF2B5EF4-FFF2-40B4-BE49-F238E27FC236}">
                <a16:creationId xmlns:a16="http://schemas.microsoft.com/office/drawing/2014/main" id="{2DB0D9E2-9CC9-EC07-3B4D-CFA1DBABA1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059" t="19350" r="-1" b="50194"/>
          <a:stretch/>
        </p:blipFill>
        <p:spPr>
          <a:xfrm>
            <a:off x="0" y="-355600"/>
            <a:ext cx="10212995" cy="7213600"/>
          </a:xfrm>
          <a:prstGeom prst="rect">
            <a:avLst/>
          </a:prstGeom>
        </p:spPr>
      </p:pic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 userDrawn="1"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A6D7AD8F-7F08-42B9-894C-EFDC82F083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1950" y="5584359"/>
            <a:ext cx="2585531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Outfit" pitchFamily="2" charset="0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F9606606-A381-418F-B873-A6FFF417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1950" y="5838100"/>
            <a:ext cx="2795318" cy="7572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Coordonnées</a:t>
            </a:r>
          </a:p>
        </p:txBody>
      </p: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2536F2F4-0306-42EA-9559-410ED9CFE5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0993" y="2679701"/>
            <a:ext cx="6450013" cy="1041400"/>
          </a:xfrm>
          <a:solidFill>
            <a:srgbClr val="0425B9"/>
          </a:solidFill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bg2"/>
                </a:solidFill>
                <a:latin typeface="Outfit" pitchFamily="2" charset="0"/>
              </a:defRPr>
            </a:lvl1pPr>
          </a:lstStyle>
          <a:p>
            <a:pPr lvl="0"/>
            <a:r>
              <a:rPr lang="fr-FR"/>
              <a:t>Merci !</a:t>
            </a:r>
          </a:p>
          <a:p>
            <a:pPr lvl="0"/>
            <a:endParaRPr lang="fr-FR"/>
          </a:p>
        </p:txBody>
      </p:sp>
      <p:pic>
        <p:nvPicPr>
          <p:cNvPr id="6" name="Graphique 5" descr="Flèches de chevron avec un remplissage uni">
            <a:extLst>
              <a:ext uri="{FF2B5EF4-FFF2-40B4-BE49-F238E27FC236}">
                <a16:creationId xmlns:a16="http://schemas.microsoft.com/office/drawing/2014/main" id="{1FB2C3FA-47B6-9628-9C56-B50235A55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14" t="19350" r="62789" b="50194"/>
          <a:stretch/>
        </p:blipFill>
        <p:spPr>
          <a:xfrm>
            <a:off x="7048234" y="-355600"/>
            <a:ext cx="5143765" cy="72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243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rme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 userDrawn="1"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676CA839-5AA5-A923-0757-592A458808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332" y="2309813"/>
            <a:ext cx="4133804" cy="172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2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5977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rouge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D8F9A28-17CB-0294-46DA-BC8A83072B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3297163-35C2-7D67-0762-7EB57F478B8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5F3437-374F-AA5E-718A-DD76F26C9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F9D412-173D-C5FA-2FBD-859995AE4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58A1922D-A995-65C8-3835-2B2FB17A24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056811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vert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E88763D5-69F0-CB53-4C9B-CDF036C8F2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540683-9187-233E-36D8-D326950EDB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1CF255-783E-BA0B-2F04-F28093B9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08E298-E599-877B-5EEF-2DB53B7D2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7F1203DC-B1C3-AF35-55CC-865ADFBCC0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443074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accent6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fr-FR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308B0798-22EE-8ECD-6A13-127E31E1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9915414C-1341-BB7B-AFA0-0C4D61A22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239723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5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image" Target="../media/image5.jpe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BAE731-7FD4-3A63-F7BE-9C49C3389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6" y="1702339"/>
            <a:ext cx="11017250" cy="444544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Espace réservé du titre 12">
            <a:extLst>
              <a:ext uri="{FF2B5EF4-FFF2-40B4-BE49-F238E27FC236}">
                <a16:creationId xmlns:a16="http://schemas.microsoft.com/office/drawing/2014/main" id="{DE7A4453-9E98-21BB-842F-BCB4A2D87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6044"/>
            <a:ext cx="11017250" cy="30777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14289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4E8706A-37C9-4563-BB60-046CE1389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674" y="3515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41E7A5-0001-4718-A929-F56B7A823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 Troisième niveau</a:t>
            </a:r>
          </a:p>
          <a:p>
            <a:pPr lvl="3"/>
            <a:r>
              <a:rPr lang="fr-FR"/>
              <a:t> Quatrième niveau</a:t>
            </a:r>
          </a:p>
          <a:p>
            <a:pPr lvl="4"/>
            <a:r>
              <a:rPr lang="fr-FR"/>
              <a:t> 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D90A41-86C9-48D7-A0AD-70F251721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bg1"/>
                </a:solidFill>
                <a:latin typeface="Outfit" pitchFamily="2" charset="0"/>
              </a:defRPr>
            </a:lvl1pPr>
          </a:lstStyle>
          <a:p>
            <a:fld id="{F417D9D4-C72A-4664-AADD-539EE03F442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706078-F544-81FD-5B8D-9FC50741EC01}"/>
              </a:ext>
            </a:extLst>
          </p:cNvPr>
          <p:cNvSpPr/>
          <p:nvPr userDrawn="1"/>
        </p:nvSpPr>
        <p:spPr>
          <a:xfrm>
            <a:off x="11184556" y="6176963"/>
            <a:ext cx="1007444" cy="681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4BA4383B-5089-8E73-BDD2-9D7AA63D10D3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711" y="280730"/>
            <a:ext cx="905567" cy="122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10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34" r:id="rId2"/>
    <p:sldLayoutId id="2147483732" r:id="rId3"/>
    <p:sldLayoutId id="2147483733" r:id="rId4"/>
    <p:sldLayoutId id="2147483662" r:id="rId5"/>
    <p:sldLayoutId id="2147483663" r:id="rId6"/>
    <p:sldLayoutId id="2147483665" r:id="rId7"/>
    <p:sldLayoutId id="2147483673" r:id="rId8"/>
    <p:sldLayoutId id="2147483674" r:id="rId9"/>
    <p:sldLayoutId id="2147483675" r:id="rId10"/>
    <p:sldLayoutId id="2147483676" r:id="rId11"/>
    <p:sldLayoutId id="2147483688" r:id="rId12"/>
    <p:sldLayoutId id="2147483689" r:id="rId13"/>
    <p:sldLayoutId id="2147483690" r:id="rId14"/>
    <p:sldLayoutId id="2147483691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92" r:id="rId21"/>
    <p:sldLayoutId id="2147483693" r:id="rId22"/>
    <p:sldLayoutId id="2147483694" r:id="rId23"/>
    <p:sldLayoutId id="2147483695" r:id="rId24"/>
    <p:sldLayoutId id="2147483696" r:id="rId25"/>
    <p:sldLayoutId id="2147483697" r:id="rId26"/>
    <p:sldLayoutId id="2147483698" r:id="rId27"/>
    <p:sldLayoutId id="2147483699" r:id="rId28"/>
    <p:sldLayoutId id="2147483686" r:id="rId29"/>
    <p:sldLayoutId id="214748368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Outfi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/>
        </a:buClr>
        <a:buSzPct val="150000"/>
        <a:buFont typeface="Segoe UI Symbol" panose="020B0502040204020203" pitchFamily="34" charset="0"/>
        <a:buChar char="‣"/>
        <a:defRPr sz="2800" kern="1200">
          <a:solidFill>
            <a:schemeClr val="tx1"/>
          </a:solidFill>
          <a:latin typeface="Outfi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00"/>
        </a:buClr>
        <a:buSzPct val="65000"/>
        <a:buFont typeface="Outfit" pitchFamily="2" charset="0"/>
        <a:buChar char="→"/>
        <a:defRPr sz="2400" kern="1200">
          <a:solidFill>
            <a:schemeClr val="tx1"/>
          </a:solidFill>
          <a:latin typeface="Outfi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65000"/>
        <a:buFont typeface="Outfit" pitchFamily="2" charset="0"/>
        <a:buChar char="→"/>
        <a:defRPr sz="2000" kern="1200">
          <a:solidFill>
            <a:schemeClr val="tx1"/>
          </a:solidFill>
          <a:latin typeface="Outfi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00"/>
        </a:buClr>
        <a:buSzPct val="65000"/>
        <a:buFont typeface="Outfit" pitchFamily="2" charset="0"/>
        <a:buChar char="›"/>
        <a:defRPr sz="1800" kern="1200">
          <a:solidFill>
            <a:schemeClr val="tx1"/>
          </a:solidFill>
          <a:latin typeface="Outfi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65000"/>
        <a:buFont typeface="Outfit" pitchFamily="2" charset="0"/>
        <a:buChar char="›"/>
        <a:defRPr sz="1800" kern="1200">
          <a:solidFill>
            <a:schemeClr val="tx1"/>
          </a:solidFill>
          <a:latin typeface="Outfi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9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bddmondehorsfrance@businessfrance.fr" TargetMode="External"/><Relationship Id="rId2" Type="http://schemas.openxmlformats.org/officeDocument/2006/relationships/hyperlink" Target="mailto:basesdedonnees@businessfrance.fr" TargetMode="Externa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administrationdesventes@businessfrance.fr" TargetMode="External"/><Relationship Id="rId2" Type="http://schemas.openxmlformats.org/officeDocument/2006/relationships/hyperlink" Target="mailto:basededonnees@businessfrance.fr" TargetMode="Externa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764046D-535B-0577-F7AF-02EF1BE9F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Entités - contacts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B1BEC106-CEA5-09DF-E973-0A0F4D7931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02/2026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E9BEDA-7D93-D935-887D-AB7D0967F6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40260" y="4875007"/>
            <a:ext cx="10775091" cy="688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fr-FR" sz="2400" kern="100">
                <a:solidFill>
                  <a:srgbClr val="FFFFFF"/>
                </a:solidFill>
                <a:effectLst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MO – SC – </a:t>
            </a:r>
            <a:r>
              <a:rPr lang="fr-FR" sz="2400" kern="100" err="1">
                <a:solidFill>
                  <a:srgbClr val="FFFFFF"/>
                </a:solidFill>
                <a:effectLst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Sforce</a:t>
            </a:r>
            <a:r>
              <a:rPr lang="fr-FR" sz="2400" kern="100">
                <a:solidFill>
                  <a:srgbClr val="FFFFFF"/>
                </a:solidFill>
                <a:effectLst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 </a:t>
            </a:r>
            <a:endParaRPr lang="fr-FR" sz="1800">
              <a:solidFill>
                <a:schemeClr val="bg2"/>
              </a:solidFill>
              <a:effectLst/>
              <a:latin typeface="Outfit SemiBold" pitchFamily="2" charset="0"/>
              <a:ea typeface="Outfit" pitchFamily="2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fr-FR" kern="100">
                <a:solidFill>
                  <a:srgbClr val="FFFFFF"/>
                </a:solidFill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contacts</a:t>
            </a:r>
            <a:endParaRPr lang="fr-FR" sz="1800" kern="10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B7EBBD-3C4C-108B-0847-C85F5A75CA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40260" y="5563080"/>
            <a:ext cx="6104238" cy="678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Finance]</a:t>
            </a:r>
          </a:p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Entité(s) associée(s) : [Direction(s) Export ]</a:t>
            </a:r>
          </a:p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Mode(s) opératoire(s) associé(s) : </a:t>
            </a:r>
          </a:p>
        </p:txBody>
      </p:sp>
    </p:spTree>
    <p:extLst>
      <p:ext uri="{BB962C8B-B14F-4D97-AF65-F5344CB8AC3E}">
        <p14:creationId xmlns:p14="http://schemas.microsoft.com/office/powerpoint/2010/main" val="2190979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408AFC-D751-18A4-9FA5-40CC63DB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12" y="332773"/>
            <a:ext cx="10513412" cy="762000"/>
          </a:xfrm>
        </p:spPr>
        <p:txBody>
          <a:bodyPr/>
          <a:lstStyle/>
          <a:p>
            <a:r>
              <a:rPr lang="fr-FR"/>
              <a:t>1) Trouver un établissement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95042C-B2A8-F1FE-4FAC-A8E4969381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DAACD0-5D70-9F82-01DB-DD99F2ED9C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9842" y="2396798"/>
            <a:ext cx="4995416" cy="2876550"/>
          </a:xfrm>
        </p:spPr>
        <p:txBody>
          <a:bodyPr>
            <a:normAutofit/>
          </a:bodyPr>
          <a:lstStyle/>
          <a:p>
            <a:pPr fontAlgn="base"/>
            <a:r>
              <a:rPr lang="fr-FR"/>
              <a:t> </a:t>
            </a:r>
          </a:p>
          <a:p>
            <a:pPr fontAlgn="base"/>
            <a:r>
              <a:rPr lang="fr-FR"/>
              <a:t> </a:t>
            </a:r>
          </a:p>
          <a:p>
            <a:pPr fontAlgn="base"/>
            <a:r>
              <a:rPr lang="fr-FR"/>
              <a:t>A partir de la barre de recherche, entrez le </a:t>
            </a:r>
            <a:r>
              <a:rPr lang="fr-FR" err="1"/>
              <a:t>siret</a:t>
            </a:r>
            <a:r>
              <a:rPr lang="fr-FR"/>
              <a:t> ou le nom de l'entreprise recherchée </a:t>
            </a:r>
          </a:p>
          <a:p>
            <a:pPr fontAlgn="base"/>
            <a:r>
              <a:rPr lang="fr-FR"/>
              <a:t> </a:t>
            </a:r>
          </a:p>
          <a:p>
            <a:endParaRPr lang="fr-FR"/>
          </a:p>
        </p:txBody>
      </p:sp>
      <p:pic>
        <p:nvPicPr>
          <p:cNvPr id="13" name="Image 12" descr="Une image contenant texte, capture d’écran, logiciel, Page web&#10;&#10;Le contenu généré par l’IA peut être incorrect.">
            <a:extLst>
              <a:ext uri="{FF2B5EF4-FFF2-40B4-BE49-F238E27FC236}">
                <a16:creationId xmlns:a16="http://schemas.microsoft.com/office/drawing/2014/main" id="{2C4A218D-29BD-B71B-E1A1-188313BBD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780" y="2886677"/>
            <a:ext cx="4438964" cy="2371013"/>
          </a:xfrm>
          <a:prstGeom prst="rect">
            <a:avLst/>
          </a:prstGeom>
        </p:spPr>
      </p:pic>
      <p:sp>
        <p:nvSpPr>
          <p:cNvPr id="14" name="Espace réservé du texte 1">
            <a:extLst>
              <a:ext uri="{FF2B5EF4-FFF2-40B4-BE49-F238E27FC236}">
                <a16:creationId xmlns:a16="http://schemas.microsoft.com/office/drawing/2014/main" id="{16092F0F-AF2D-FA39-CEB7-E79864A0EA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1" y="1164273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b="1"/>
              <a:t>J'accède à la fiche de mon établissement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50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3CD7E-6DD6-2846-30E7-DB5EBF2FB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F3B4345-385B-BA11-D740-603AD7114B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3685" y="55067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b="1"/>
              <a:t>Je consulte les informations de mon établissement</a:t>
            </a:r>
            <a:r>
              <a:rPr lang="fr-FR"/>
              <a:t> </a:t>
            </a:r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8B3EC72-7DED-05DD-E374-19C6AC8A6F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BBF507-E7B5-5248-0CF5-04E8FFD5E3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fontAlgn="base"/>
            <a:r>
              <a:rPr lang="fr-FR"/>
              <a:t> </a:t>
            </a:r>
          </a:p>
          <a:p>
            <a:pPr fontAlgn="base"/>
            <a:r>
              <a:rPr lang="fr-FR"/>
              <a:t>Ma fiche entreprise se construit sous cette forme : </a:t>
            </a:r>
          </a:p>
          <a:p>
            <a:endParaRPr lang="fr-FR"/>
          </a:p>
        </p:txBody>
      </p:sp>
      <p:pic>
        <p:nvPicPr>
          <p:cNvPr id="8" name="Image 7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87819B21-E710-F6A0-45BA-B67D4484A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65089"/>
            <a:ext cx="5209280" cy="397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3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45C0A-DFFD-48F5-1497-8DFF35000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7AF2F5D-315D-D513-3CD7-99AB8F9EBA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024" y="633023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/>
              <a:t>J’effectue des modifications sur la fiche établissement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EBB5D81-ED45-1F3C-6D96-69342597F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670CE90-7CC0-6470-C573-E6DAB309B0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1024" y="1611971"/>
            <a:ext cx="5193028" cy="3608958"/>
          </a:xfrm>
        </p:spPr>
        <p:txBody>
          <a:bodyPr>
            <a:normAutofit fontScale="92500" lnSpcReduction="20000"/>
          </a:bodyPr>
          <a:lstStyle/>
          <a:p>
            <a:r>
              <a:rPr lang="fr-FR"/>
              <a:t>J'enrichis les informations de mon entreprise, et notamment les Données de facturation </a:t>
            </a:r>
          </a:p>
          <a:p>
            <a:endParaRPr lang="fr-FR"/>
          </a:p>
          <a:p>
            <a:r>
              <a:rPr lang="fr-FR"/>
              <a:t> Seules les informations contenant l'icône stylo  	    peuvent être modifiés. </a:t>
            </a:r>
          </a:p>
          <a:p>
            <a:endParaRPr lang="fr-FR"/>
          </a:p>
          <a:p>
            <a:r>
              <a:rPr lang="fr-FR"/>
              <a:t>Pour toute autre modification il faut adresser une demande à : </a:t>
            </a:r>
          </a:p>
          <a:p>
            <a:r>
              <a:rPr lang="fr-FR"/>
              <a:t>Pour les entités françaises : </a:t>
            </a:r>
            <a:r>
              <a:rPr lang="fr-FR">
                <a:hlinkClick r:id="rId2"/>
              </a:rPr>
              <a:t>basesdedonnees@businessfrance.fr</a:t>
            </a:r>
            <a:endParaRPr lang="fr-FR"/>
          </a:p>
          <a:p>
            <a:r>
              <a:rPr lang="fr-FR"/>
              <a:t>Pour les entités hors France : </a:t>
            </a:r>
            <a:r>
              <a:rPr lang="fr-FR">
                <a:hlinkClick r:id="rId3"/>
              </a:rPr>
              <a:t>bddmondehorsfrance@businessfrance.fr</a:t>
            </a:r>
            <a:r>
              <a:rPr lang="fr-FR"/>
              <a:t> </a:t>
            </a:r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01A5EA74-B2FF-4EF2-AB37-29C6B4F85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74" y="2671293"/>
            <a:ext cx="419100" cy="37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4D748484-704D-EEA1-FC70-04273BC97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783" y="1776557"/>
            <a:ext cx="4779076" cy="308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56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D023A-7F4A-A889-AE5B-C5CF4E4A4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7D23434-B243-1E08-A6F5-913371BDDE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637" y="1292284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b="1"/>
              <a:t>A/ Importer un établissement 1/2</a:t>
            </a: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ACCFD33-B032-4B0A-50A7-129F23F53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60" y="384743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/>
              <a:t>2) Importer ou créer un établissement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037FE3C-26F4-0368-7FCE-9961DE49E0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BD5FE6A-7248-574F-30C9-16A68A503C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2054284"/>
            <a:ext cx="5995962" cy="4086634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fr-FR"/>
              <a:t>- Cliquer sur </a:t>
            </a:r>
            <a:r>
              <a:rPr lang="fr-FR" b="1"/>
              <a:t>Recherche établissement français ou étranger</a:t>
            </a:r>
            <a:r>
              <a:rPr lang="fr-FR"/>
              <a:t>  (barre d'action rapide en bas de l'écran) </a:t>
            </a:r>
          </a:p>
          <a:p>
            <a:pPr fontAlgn="base">
              <a:lnSpc>
                <a:spcPct val="170000"/>
              </a:lnSpc>
            </a:pPr>
            <a:endParaRPr lang="fr-FR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707C81E-F396-C382-ED11-C8E8AAD9A9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365" y="1995430"/>
            <a:ext cx="5392697" cy="294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882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A107F-2DD7-0256-DCCB-CDA46C99C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8D7E287-6ED4-9274-C0DC-63FAB0C91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3456" y="915043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b="1"/>
              <a:t>A/ Importer un établissement 2/2</a:t>
            </a: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F1D344F-BDDD-6B5C-C378-B6CBC780C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44" y="201699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/>
              <a:t>1) Importer ou créer un établissement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64E29D1-58CA-6895-006E-2B072D1A00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B9D76D-5B8B-1439-A24C-8778F87DF2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5520" y="1440022"/>
            <a:ext cx="6227545" cy="4666079"/>
          </a:xfrm>
        </p:spPr>
        <p:txBody>
          <a:bodyPr>
            <a:normAutofit fontScale="62500" lnSpcReduction="20000"/>
          </a:bodyPr>
          <a:lstStyle/>
          <a:p>
            <a:pPr fontAlgn="base">
              <a:lnSpc>
                <a:spcPct val="170000"/>
              </a:lnSpc>
            </a:pPr>
            <a:r>
              <a:rPr lang="fr-FR"/>
              <a:t>- Renseigner la</a:t>
            </a:r>
            <a:r>
              <a:rPr lang="fr-FR" b="1"/>
              <a:t> raison sociale </a:t>
            </a:r>
            <a:r>
              <a:rPr lang="fr-FR"/>
              <a:t>ou le </a:t>
            </a:r>
            <a:r>
              <a:rPr lang="fr-FR" b="1"/>
              <a:t>SIRET</a:t>
            </a:r>
            <a:r>
              <a:rPr lang="fr-FR"/>
              <a:t> de l'établissement. Vous pouvez affiner les résultats de la recherche par n'importe quel autre critère (adresse, ville, code postal) au niveau de la section "Adresse de la société" -  Cliquez sur le bouton "</a:t>
            </a:r>
            <a:r>
              <a:rPr lang="fr-FR" b="1"/>
              <a:t>chercher</a:t>
            </a:r>
            <a:r>
              <a:rPr lang="fr-FR"/>
              <a:t>" </a:t>
            </a:r>
          </a:p>
          <a:p>
            <a:pPr fontAlgn="base">
              <a:lnSpc>
                <a:spcPct val="170000"/>
              </a:lnSpc>
            </a:pPr>
            <a:r>
              <a:rPr lang="fr-FR"/>
              <a:t>Les </a:t>
            </a:r>
            <a:r>
              <a:rPr lang="fr-FR" b="1"/>
              <a:t>résultats de la recherche</a:t>
            </a:r>
            <a:r>
              <a:rPr lang="fr-FR"/>
              <a:t> apparaissent alors plus bas, </a:t>
            </a:r>
            <a:r>
              <a:rPr lang="fr-FR" b="1"/>
              <a:t>dans la </a:t>
            </a:r>
            <a:r>
              <a:rPr lang="fr-FR" b="1" err="1"/>
              <a:t>section"D&amp;B</a:t>
            </a:r>
            <a:r>
              <a:rPr lang="fr-FR" b="1"/>
              <a:t>"</a:t>
            </a:r>
            <a:r>
              <a:rPr lang="fr-FR"/>
              <a:t> </a:t>
            </a:r>
          </a:p>
          <a:p>
            <a:pPr fontAlgn="base">
              <a:lnSpc>
                <a:spcPct val="170000"/>
              </a:lnSpc>
            </a:pPr>
            <a:r>
              <a:rPr lang="fr-FR"/>
              <a:t>  - Si l'</a:t>
            </a:r>
            <a:r>
              <a:rPr lang="fr-FR" b="1"/>
              <a:t>établissement est déjà présent dans OneTeam</a:t>
            </a:r>
            <a:r>
              <a:rPr lang="fr-FR"/>
              <a:t>, il se trouvera dans </a:t>
            </a:r>
            <a:r>
              <a:rPr lang="fr-FR" b="1"/>
              <a:t>l'onglet "CRM </a:t>
            </a:r>
            <a:r>
              <a:rPr lang="fr-FR" b="1" err="1"/>
              <a:t>Companies</a:t>
            </a:r>
            <a:r>
              <a:rPr lang="fr-FR" b="1"/>
              <a:t>"</a:t>
            </a:r>
            <a:r>
              <a:rPr lang="fr-FR"/>
              <a:t>. Il vous suffit de </a:t>
            </a:r>
            <a:r>
              <a:rPr lang="fr-FR" b="1"/>
              <a:t>cliquer sur le nom de l'établissement dans liste</a:t>
            </a:r>
            <a:r>
              <a:rPr lang="fr-FR"/>
              <a:t>, puis sur le bouton "</a:t>
            </a:r>
            <a:r>
              <a:rPr lang="fr-FR" b="1"/>
              <a:t>Vue</a:t>
            </a:r>
            <a:r>
              <a:rPr lang="fr-FR"/>
              <a:t>" pour </a:t>
            </a:r>
            <a:r>
              <a:rPr lang="fr-FR" b="1"/>
              <a:t>accéder à la fiche établissement</a:t>
            </a:r>
            <a:r>
              <a:rPr lang="fr-FR"/>
              <a:t> </a:t>
            </a:r>
          </a:p>
          <a:p>
            <a:pPr fontAlgn="base">
              <a:lnSpc>
                <a:spcPct val="170000"/>
              </a:lnSpc>
            </a:pPr>
            <a:r>
              <a:rPr lang="fr-FR"/>
              <a:t>- Si l'</a:t>
            </a:r>
            <a:r>
              <a:rPr lang="fr-FR" b="1"/>
              <a:t>établissement n'est pas présent dans OneTeam</a:t>
            </a:r>
            <a:r>
              <a:rPr lang="fr-FR"/>
              <a:t>, vous pouvez cliquer sur son nom dans la </a:t>
            </a:r>
            <a:r>
              <a:rPr lang="fr-FR" b="1"/>
              <a:t>liste "D&amp;B"</a:t>
            </a:r>
            <a:r>
              <a:rPr lang="fr-FR"/>
              <a:t>. Les informations connues de la base de données viennent alors </a:t>
            </a:r>
            <a:r>
              <a:rPr lang="fr-FR" b="1"/>
              <a:t>compléter automatiquement les champs de l'écran "Ajouter un client" à droite</a:t>
            </a:r>
            <a:r>
              <a:rPr lang="fr-FR"/>
              <a:t> </a:t>
            </a:r>
          </a:p>
          <a:p>
            <a:pPr fontAlgn="base">
              <a:lnSpc>
                <a:spcPct val="170000"/>
              </a:lnSpc>
            </a:pPr>
            <a:r>
              <a:rPr lang="fr-FR"/>
              <a:t> Cliquez enfin sur le bouton "</a:t>
            </a:r>
            <a:r>
              <a:rPr lang="fr-FR" b="1"/>
              <a:t>Enregistrement du compte</a:t>
            </a:r>
            <a:r>
              <a:rPr lang="fr-FR"/>
              <a:t>" </a:t>
            </a:r>
          </a:p>
        </p:txBody>
      </p:sp>
      <p:pic>
        <p:nvPicPr>
          <p:cNvPr id="7" name="Image 6" descr="Une image contenant texte, ligne, nomb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D4BA3712-BEB8-66A4-3BBC-FC8C04ABD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495" y="2664859"/>
            <a:ext cx="5276248" cy="1894405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9F14D172-5179-CA81-2238-2015FCCC3286}"/>
              </a:ext>
            </a:extLst>
          </p:cNvPr>
          <p:cNvSpPr/>
          <p:nvPr/>
        </p:nvSpPr>
        <p:spPr>
          <a:xfrm>
            <a:off x="7675878" y="2525202"/>
            <a:ext cx="361217" cy="32200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8374B82-DCED-A73D-2FB3-C2946E7BD926}"/>
              </a:ext>
            </a:extLst>
          </p:cNvPr>
          <p:cNvSpPr/>
          <p:nvPr/>
        </p:nvSpPr>
        <p:spPr>
          <a:xfrm>
            <a:off x="62563" y="1520084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7F04E86-5648-1BF1-5F9C-67F3D1B2F42A}"/>
              </a:ext>
            </a:extLst>
          </p:cNvPr>
          <p:cNvSpPr/>
          <p:nvPr/>
        </p:nvSpPr>
        <p:spPr>
          <a:xfrm>
            <a:off x="6790354" y="3762951"/>
            <a:ext cx="361217" cy="32200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E26DDDC-3425-4137-6FBC-435C519F5EE7}"/>
              </a:ext>
            </a:extLst>
          </p:cNvPr>
          <p:cNvSpPr/>
          <p:nvPr/>
        </p:nvSpPr>
        <p:spPr>
          <a:xfrm>
            <a:off x="62564" y="3155539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D60860D-ECED-89BC-8B4C-E1E929145966}"/>
              </a:ext>
            </a:extLst>
          </p:cNvPr>
          <p:cNvSpPr/>
          <p:nvPr/>
        </p:nvSpPr>
        <p:spPr>
          <a:xfrm>
            <a:off x="10540832" y="2525202"/>
            <a:ext cx="361217" cy="32200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F9ED22C4-131D-26AC-A280-E135FF54C745}"/>
              </a:ext>
            </a:extLst>
          </p:cNvPr>
          <p:cNvSpPr/>
          <p:nvPr/>
        </p:nvSpPr>
        <p:spPr>
          <a:xfrm>
            <a:off x="62563" y="4246888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D36BD80-5E8B-E92B-B51C-1C24407005D1}"/>
              </a:ext>
            </a:extLst>
          </p:cNvPr>
          <p:cNvSpPr/>
          <p:nvPr/>
        </p:nvSpPr>
        <p:spPr>
          <a:xfrm>
            <a:off x="11768219" y="3451060"/>
            <a:ext cx="361217" cy="32200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60823F8-AA0E-2653-0B27-7CF7C6ACD7B8}"/>
              </a:ext>
            </a:extLst>
          </p:cNvPr>
          <p:cNvSpPr/>
          <p:nvPr/>
        </p:nvSpPr>
        <p:spPr>
          <a:xfrm>
            <a:off x="62563" y="5606073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201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D0AF6-C744-DB6D-CBCA-A0534536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5798F8F-CC08-33AD-4C61-39BE57E3CD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8210" y="478775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b="1"/>
              <a:t>B/ Créer un établissement </a:t>
            </a:r>
            <a:r>
              <a:rPr lang="fr-FR"/>
              <a:t> 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268806B-70E1-59F5-B778-F0D525AC58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674072A-05AD-E994-D493-ACB13DF765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04839" y="1448402"/>
            <a:ext cx="4995416" cy="4538512"/>
          </a:xfrm>
        </p:spPr>
        <p:txBody>
          <a:bodyPr>
            <a:normAutofit fontScale="92500" lnSpcReduction="20000"/>
          </a:bodyPr>
          <a:lstStyle/>
          <a:p>
            <a:r>
              <a:rPr lang="fr-FR"/>
              <a:t>Ce sont les mêmes étapes que pour un établissement connu.</a:t>
            </a:r>
          </a:p>
          <a:p>
            <a:r>
              <a:rPr lang="fr-FR"/>
              <a:t>Si le client n’existe pas (rien dans la zone des résultats) : </a:t>
            </a:r>
          </a:p>
          <a:p>
            <a:r>
              <a:rPr lang="fr-FR"/>
              <a:t>il faut les compléter manuellement dans la zone « informations sur la société »</a:t>
            </a:r>
          </a:p>
          <a:p>
            <a:r>
              <a:rPr lang="fr-FR"/>
              <a:t>Puis enregistrer le compte</a:t>
            </a:r>
          </a:p>
          <a:p>
            <a:endParaRPr lang="fr-FR"/>
          </a:p>
          <a:p>
            <a:r>
              <a:rPr lang="fr-FR"/>
              <a:t> Attention : ne créer que des comptes étrangers.</a:t>
            </a:r>
          </a:p>
          <a:p>
            <a:r>
              <a:rPr lang="fr-FR"/>
              <a:t>Pour un compte français </a:t>
            </a:r>
            <a:r>
              <a:rPr lang="fr-FR" u="sng" err="1"/>
              <a:t>sirété</a:t>
            </a:r>
            <a:r>
              <a:rPr lang="fr-FR"/>
              <a:t> non trouvé demander à : </a:t>
            </a:r>
            <a:r>
              <a:rPr lang="fr-FR">
                <a:hlinkClick r:id="rId2"/>
              </a:rPr>
              <a:t>basededonnees@businessfrance.fr</a:t>
            </a:r>
            <a:r>
              <a:rPr lang="fr-FR"/>
              <a:t> </a:t>
            </a:r>
          </a:p>
          <a:p>
            <a:r>
              <a:rPr lang="fr-FR"/>
              <a:t>Pour un compte français </a:t>
            </a:r>
            <a:r>
              <a:rPr lang="fr-FR" u="sng"/>
              <a:t>non </a:t>
            </a:r>
            <a:r>
              <a:rPr lang="fr-FR" u="sng" err="1"/>
              <a:t>sirété</a:t>
            </a:r>
            <a:r>
              <a:rPr lang="fr-FR" u="sng"/>
              <a:t> </a:t>
            </a:r>
            <a:r>
              <a:rPr lang="fr-FR"/>
              <a:t>demander à </a:t>
            </a:r>
            <a:r>
              <a:rPr lang="fr-FR">
                <a:hlinkClick r:id="rId3"/>
              </a:rPr>
              <a:t>administrationdesventes@businessfrance.fr</a:t>
            </a:r>
            <a:r>
              <a:rPr lang="fr-FR"/>
              <a:t> </a:t>
            </a:r>
          </a:p>
        </p:txBody>
      </p:sp>
      <p:pic>
        <p:nvPicPr>
          <p:cNvPr id="7" name="Image 6" descr="Une image contenant texte, ligne, nomb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34D37E1-911B-8B31-7700-816BD20CE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711958"/>
            <a:ext cx="5483192" cy="1968707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448EA0D0-D19A-F6BC-6E1C-89CD218F6A2F}"/>
              </a:ext>
            </a:extLst>
          </p:cNvPr>
          <p:cNvSpPr/>
          <p:nvPr/>
        </p:nvSpPr>
        <p:spPr>
          <a:xfrm>
            <a:off x="7421079" y="1572301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AF3E552-0F7F-A18B-ABBD-9F8C1A1AC163}"/>
              </a:ext>
            </a:extLst>
          </p:cNvPr>
          <p:cNvSpPr/>
          <p:nvPr/>
        </p:nvSpPr>
        <p:spPr>
          <a:xfrm>
            <a:off x="6535555" y="2810050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9DF84D6-B214-1C31-0CF7-7FD75CE59A76}"/>
              </a:ext>
            </a:extLst>
          </p:cNvPr>
          <p:cNvSpPr/>
          <p:nvPr/>
        </p:nvSpPr>
        <p:spPr>
          <a:xfrm>
            <a:off x="10286033" y="1572301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4D9FA2D-7529-FD2E-A5DE-136439C7699D}"/>
              </a:ext>
            </a:extLst>
          </p:cNvPr>
          <p:cNvSpPr/>
          <p:nvPr/>
        </p:nvSpPr>
        <p:spPr>
          <a:xfrm>
            <a:off x="11293477" y="2976258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9D2E165-A504-3EFC-AB94-DEC6570B6559}"/>
              </a:ext>
            </a:extLst>
          </p:cNvPr>
          <p:cNvSpPr/>
          <p:nvPr/>
        </p:nvSpPr>
        <p:spPr>
          <a:xfrm>
            <a:off x="2902547" y="1740743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7F000F9-FA59-DEAB-6EEB-2EEAD151A815}"/>
              </a:ext>
            </a:extLst>
          </p:cNvPr>
          <p:cNvSpPr/>
          <p:nvPr/>
        </p:nvSpPr>
        <p:spPr>
          <a:xfrm>
            <a:off x="2125580" y="2427446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12B0440-053B-C5FF-5A0F-FBD7755968FB}"/>
              </a:ext>
            </a:extLst>
          </p:cNvPr>
          <p:cNvSpPr/>
          <p:nvPr/>
        </p:nvSpPr>
        <p:spPr>
          <a:xfrm>
            <a:off x="4413018" y="3119653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644BEFE-8E8B-CF43-56E7-67F1A8CA4150}"/>
              </a:ext>
            </a:extLst>
          </p:cNvPr>
          <p:cNvSpPr/>
          <p:nvPr/>
        </p:nvSpPr>
        <p:spPr>
          <a:xfrm>
            <a:off x="3532672" y="3492632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64843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2C8B6-F488-79CC-69DC-587751DEA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F9B9A4E-4C52-DB84-0E95-9477ADDDD2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8FD0BC-2A54-9DB6-5CCF-DCD687313C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04839" y="1448402"/>
            <a:ext cx="4995416" cy="4538512"/>
          </a:xfrm>
        </p:spPr>
        <p:txBody>
          <a:bodyPr>
            <a:normAutofit lnSpcReduction="10000"/>
          </a:bodyPr>
          <a:lstStyle/>
          <a:p>
            <a:r>
              <a:rPr lang="fr-FR"/>
              <a:t>La </a:t>
            </a:r>
            <a:r>
              <a:rPr lang="fr-FR" err="1"/>
              <a:t>ref</a:t>
            </a:r>
            <a:r>
              <a:rPr lang="fr-FR"/>
              <a:t> SIG est la </a:t>
            </a:r>
            <a:r>
              <a:rPr lang="fr-FR" err="1"/>
              <a:t>ref</a:t>
            </a:r>
            <a:r>
              <a:rPr lang="fr-FR"/>
              <a:t> unique de compte client dans SAP.</a:t>
            </a:r>
          </a:p>
          <a:p>
            <a:r>
              <a:rPr lang="fr-FR"/>
              <a:t>Normalement la </a:t>
            </a:r>
            <a:r>
              <a:rPr lang="fr-FR" err="1"/>
              <a:t>ref</a:t>
            </a:r>
            <a:r>
              <a:rPr lang="fr-FR"/>
              <a:t> SIG d’un client figure dans la fiche client – onglet données de facturation. </a:t>
            </a:r>
          </a:p>
          <a:p>
            <a:r>
              <a:rPr lang="fr-FR"/>
              <a:t>Pour les nouveaux client créés le jour J, la </a:t>
            </a:r>
            <a:r>
              <a:rPr lang="fr-FR" err="1"/>
              <a:t>ref</a:t>
            </a:r>
            <a:r>
              <a:rPr lang="fr-FR"/>
              <a:t> SIG est normalement disponible dans Salesforce le lendemain.</a:t>
            </a:r>
          </a:p>
          <a:p>
            <a:r>
              <a:rPr lang="fr-FR"/>
              <a:t>Si besoin de créer une </a:t>
            </a:r>
            <a:r>
              <a:rPr lang="fr-FR" err="1"/>
              <a:t>ref</a:t>
            </a:r>
            <a:r>
              <a:rPr lang="fr-FR"/>
              <a:t> SIG immédiatement : </a:t>
            </a:r>
          </a:p>
          <a:p>
            <a:pPr marL="342900" indent="-342900">
              <a:buFontTx/>
              <a:buChar char="-"/>
            </a:pPr>
            <a:r>
              <a:rPr lang="fr-FR"/>
              <a:t>Cliquer sur la flèche en haut à droite de la fiche</a:t>
            </a:r>
          </a:p>
          <a:p>
            <a:pPr marL="342900" indent="-342900">
              <a:buFontTx/>
              <a:buChar char="-"/>
            </a:pPr>
            <a:r>
              <a:rPr lang="fr-FR"/>
              <a:t>Sélectionner « </a:t>
            </a:r>
            <a:r>
              <a:rPr lang="fr-FR" err="1"/>
              <a:t>gérérer</a:t>
            </a:r>
            <a:r>
              <a:rPr lang="fr-FR"/>
              <a:t> </a:t>
            </a:r>
            <a:r>
              <a:rPr lang="fr-FR" err="1"/>
              <a:t>ref</a:t>
            </a:r>
            <a:r>
              <a:rPr lang="fr-FR"/>
              <a:t> SIG »</a:t>
            </a:r>
          </a:p>
          <a:p>
            <a:pPr marL="342900" indent="-342900">
              <a:buFontTx/>
              <a:buChar char="-"/>
            </a:pPr>
            <a:r>
              <a:rPr lang="fr-FR" sz="1800"/>
              <a:t>Si besoin, actualiser la fiche pour que la </a:t>
            </a:r>
            <a:r>
              <a:rPr lang="fr-FR" sz="1800" err="1"/>
              <a:t>ref</a:t>
            </a:r>
            <a:r>
              <a:rPr lang="fr-FR" sz="1800"/>
              <a:t> </a:t>
            </a:r>
            <a:r>
              <a:rPr lang="fr-FR" sz="1800" err="1"/>
              <a:t>sig</a:t>
            </a:r>
            <a:r>
              <a:rPr lang="fr-FR" sz="1800"/>
              <a:t> apparaisse</a:t>
            </a:r>
          </a:p>
          <a:p>
            <a:pPr marL="342900" indent="-342900">
              <a:buFontTx/>
              <a:buChar char="-"/>
            </a:pPr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9B34083-7EEB-E9D4-E42E-11EAB781025F}"/>
              </a:ext>
            </a:extLst>
          </p:cNvPr>
          <p:cNvSpPr/>
          <p:nvPr/>
        </p:nvSpPr>
        <p:spPr>
          <a:xfrm>
            <a:off x="1918910" y="2657195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6ECCB61-6FA6-4E3B-A299-EA8311DB02E5}"/>
              </a:ext>
            </a:extLst>
          </p:cNvPr>
          <p:cNvSpPr/>
          <p:nvPr/>
        </p:nvSpPr>
        <p:spPr>
          <a:xfrm>
            <a:off x="1654215" y="4667716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DE077CC-68B1-403E-17F3-53914162BE95}"/>
              </a:ext>
            </a:extLst>
          </p:cNvPr>
          <p:cNvSpPr/>
          <p:nvPr/>
        </p:nvSpPr>
        <p:spPr>
          <a:xfrm>
            <a:off x="4432269" y="4917973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0438948-470F-D6BB-4258-D6B2A296E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747" y="719317"/>
            <a:ext cx="2762996" cy="2106320"/>
          </a:xfrm>
          <a:prstGeom prst="rect">
            <a:avLst/>
          </a:prstGeom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6873CFE4-3C74-4C12-90E2-E880EC4690FA}"/>
              </a:ext>
            </a:extLst>
          </p:cNvPr>
          <p:cNvSpPr/>
          <p:nvPr/>
        </p:nvSpPr>
        <p:spPr>
          <a:xfrm>
            <a:off x="6416362" y="1604035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pic>
        <p:nvPicPr>
          <p:cNvPr id="18" name="Image 17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296FD997-8380-E948-5B00-099F463E3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555" y="3533166"/>
            <a:ext cx="4775489" cy="1971916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0B37E4F3-E770-E044-AE1B-7A3007C77C94}"/>
              </a:ext>
            </a:extLst>
          </p:cNvPr>
          <p:cNvSpPr/>
          <p:nvPr/>
        </p:nvSpPr>
        <p:spPr>
          <a:xfrm>
            <a:off x="11234118" y="3634078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4AA071A-4DA9-000D-1517-2314C21F4B6A}"/>
              </a:ext>
            </a:extLst>
          </p:cNvPr>
          <p:cNvSpPr/>
          <p:nvPr/>
        </p:nvSpPr>
        <p:spPr>
          <a:xfrm>
            <a:off x="10781566" y="4917973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21" name="Titre 2">
            <a:extLst>
              <a:ext uri="{FF2B5EF4-FFF2-40B4-BE49-F238E27FC236}">
                <a16:creationId xmlns:a16="http://schemas.microsoft.com/office/drawing/2014/main" id="{A9076FCE-352F-0DC9-F9D2-E22AE16D9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44" y="201699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/>
              <a:t>3) Générer un </a:t>
            </a:r>
            <a:r>
              <a:rPr lang="fr-FR" sz="2800" err="1"/>
              <a:t>ref</a:t>
            </a:r>
            <a:r>
              <a:rPr lang="fr-FR" sz="2800"/>
              <a:t> SIG</a:t>
            </a:r>
          </a:p>
        </p:txBody>
      </p:sp>
    </p:spTree>
    <p:extLst>
      <p:ext uri="{BB962C8B-B14F-4D97-AF65-F5344CB8AC3E}">
        <p14:creationId xmlns:p14="http://schemas.microsoft.com/office/powerpoint/2010/main" val="2122352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20D41-B89A-3F17-044C-7B3F36C26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34B5E1B-66A9-D714-7A7F-FC2EC8D94E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E210C01-C0A4-025F-F87E-E23F721115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7717" y="1159744"/>
            <a:ext cx="4995416" cy="4538512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fr-FR"/>
              <a:t>Pour créer un contact, depuis votre fiche établissement, accédez à l'objet contact et cliquez sur la flèche </a:t>
            </a:r>
          </a:p>
          <a:p>
            <a:r>
              <a:rPr lang="fr-FR"/>
              <a:t>      puis sur Nouveau. </a:t>
            </a:r>
          </a:p>
          <a:p>
            <a:pPr marL="342900" indent="-342900">
              <a:buFontTx/>
              <a:buChar char="-"/>
            </a:pPr>
            <a:endParaRPr lang="fr-FR"/>
          </a:p>
          <a:p>
            <a:pPr marL="342900" indent="-342900">
              <a:buFontTx/>
              <a:buChar char="-"/>
            </a:pPr>
            <a:r>
              <a:rPr lang="fr-FR"/>
              <a:t>Renseignez a minima le Nom, Prénom et Adresse e-mail, puis les autres informations si vous les connaissez avant de cliquer sur Enregistrer. </a:t>
            </a:r>
          </a:p>
          <a:p>
            <a:pPr marL="342900" indent="-342900">
              <a:buFontTx/>
              <a:buChar char="-"/>
            </a:pPr>
            <a:endParaRPr lang="fr-FR"/>
          </a:p>
          <a:p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E012238B-71C2-8851-214A-A3683920277D}"/>
              </a:ext>
            </a:extLst>
          </p:cNvPr>
          <p:cNvSpPr/>
          <p:nvPr/>
        </p:nvSpPr>
        <p:spPr>
          <a:xfrm>
            <a:off x="4566062" y="1816354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1A3A295-3FBB-C5F7-4CA5-21775C053C89}"/>
              </a:ext>
            </a:extLst>
          </p:cNvPr>
          <p:cNvSpPr/>
          <p:nvPr/>
        </p:nvSpPr>
        <p:spPr>
          <a:xfrm>
            <a:off x="3541383" y="2908539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pic>
        <p:nvPicPr>
          <p:cNvPr id="8" name="Image 7" descr="Une image contenant texte, capture d’écran, logiciel, Police&#10;&#10;Le contenu généré par l’IA peut être incorrect.">
            <a:extLst>
              <a:ext uri="{FF2B5EF4-FFF2-40B4-BE49-F238E27FC236}">
                <a16:creationId xmlns:a16="http://schemas.microsoft.com/office/drawing/2014/main" id="{437239D2-9A9B-BBF8-7C58-F868A605F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561" y="1260909"/>
            <a:ext cx="4804600" cy="2260626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A6FCABBC-6EBE-6C74-2338-045945A086ED}"/>
              </a:ext>
            </a:extLst>
          </p:cNvPr>
          <p:cNvSpPr/>
          <p:nvPr/>
        </p:nvSpPr>
        <p:spPr>
          <a:xfrm>
            <a:off x="9370141" y="1448402"/>
            <a:ext cx="495753" cy="24564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F50AA35-21C5-14D1-4DE0-8DE4140B93CC}"/>
              </a:ext>
            </a:extLst>
          </p:cNvPr>
          <p:cNvSpPr/>
          <p:nvPr/>
        </p:nvSpPr>
        <p:spPr>
          <a:xfrm>
            <a:off x="8803492" y="1641204"/>
            <a:ext cx="849715" cy="311216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DA9AA50-1BBA-3B58-12C8-B1FF15F44B83}"/>
              </a:ext>
            </a:extLst>
          </p:cNvPr>
          <p:cNvSpPr/>
          <p:nvPr/>
        </p:nvSpPr>
        <p:spPr>
          <a:xfrm>
            <a:off x="9465514" y="1039477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204D35E-8229-6C61-C2A2-FDBA6D7439E3}"/>
              </a:ext>
            </a:extLst>
          </p:cNvPr>
          <p:cNvSpPr/>
          <p:nvPr/>
        </p:nvSpPr>
        <p:spPr>
          <a:xfrm>
            <a:off x="3165998" y="2153238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1154A1A-B4FF-0234-8CF5-A33F23E77A38}"/>
              </a:ext>
            </a:extLst>
          </p:cNvPr>
          <p:cNvSpPr/>
          <p:nvPr/>
        </p:nvSpPr>
        <p:spPr>
          <a:xfrm>
            <a:off x="8428107" y="1479470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pic>
        <p:nvPicPr>
          <p:cNvPr id="22" name="Image 21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CE845802-0416-B7B4-EDD8-03A18F350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120" y="3683269"/>
            <a:ext cx="3292744" cy="2421135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8DA6008A-E3FD-8E5F-3C63-5C31A76FF924}"/>
              </a:ext>
            </a:extLst>
          </p:cNvPr>
          <p:cNvSpPr/>
          <p:nvPr/>
        </p:nvSpPr>
        <p:spPr>
          <a:xfrm>
            <a:off x="7858806" y="3574525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9D4ADB53-3206-64A8-65FE-BB64C47BDA32}"/>
              </a:ext>
            </a:extLst>
          </p:cNvPr>
          <p:cNvSpPr/>
          <p:nvPr/>
        </p:nvSpPr>
        <p:spPr>
          <a:xfrm>
            <a:off x="3036340" y="4063829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7A5BC9C0-17EF-110F-91E8-BA5B1BB8E8CE}"/>
              </a:ext>
            </a:extLst>
          </p:cNvPr>
          <p:cNvSpPr/>
          <p:nvPr/>
        </p:nvSpPr>
        <p:spPr>
          <a:xfrm>
            <a:off x="10262171" y="5818472"/>
            <a:ext cx="375385" cy="33688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6" name="Titre 2">
            <a:extLst>
              <a:ext uri="{FF2B5EF4-FFF2-40B4-BE49-F238E27FC236}">
                <a16:creationId xmlns:a16="http://schemas.microsoft.com/office/drawing/2014/main" id="{C79F6CE8-2E1A-3816-89E6-388AF75C2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44" y="201699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/>
              <a:t>4) Créer un contact</a:t>
            </a:r>
          </a:p>
        </p:txBody>
      </p:sp>
    </p:spTree>
    <p:extLst>
      <p:ext uri="{BB962C8B-B14F-4D97-AF65-F5344CB8AC3E}">
        <p14:creationId xmlns:p14="http://schemas.microsoft.com/office/powerpoint/2010/main" val="30259386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F New Char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91"/>
      </a:accent1>
      <a:accent2>
        <a:srgbClr val="E1000F"/>
      </a:accent2>
      <a:accent3>
        <a:srgbClr val="428EFF"/>
      </a:accent3>
      <a:accent4>
        <a:srgbClr val="FF7352"/>
      </a:accent4>
      <a:accent5>
        <a:srgbClr val="0425B9"/>
      </a:accent5>
      <a:accent6>
        <a:srgbClr val="EF144B"/>
      </a:accent6>
      <a:hlink>
        <a:srgbClr val="00B0F0"/>
      </a:hlink>
      <a:folHlink>
        <a:srgbClr val="00B0F0"/>
      </a:folHlink>
    </a:clrScheme>
    <a:fontScheme name="BF Outfit">
      <a:majorFont>
        <a:latin typeface="Outfit SemiBold"/>
        <a:ea typeface=""/>
        <a:cs typeface=""/>
      </a:majorFont>
      <a:minorFont>
        <a:latin typeface="Outfi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solidFill>
              <a:srgbClr val="00009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itre du Guide" id="{77B1A045-8E7B-48C5-B501-08CF6814DAA8}" vid="{C3B5142D-1C94-48EF-842B-FBA135D9B5FD}"/>
    </a:ext>
  </a:extLst>
</a:theme>
</file>

<file path=ppt/theme/theme2.xml><?xml version="1.0" encoding="utf-8"?>
<a:theme xmlns:a="http://schemas.openxmlformats.org/drawingml/2006/main" name="Conception personnalisée">
  <a:themeElements>
    <a:clrScheme name="Business France bis">
      <a:dk1>
        <a:srgbClr val="203279"/>
      </a:dk1>
      <a:lt1>
        <a:srgbClr val="203279"/>
      </a:lt1>
      <a:dk2>
        <a:srgbClr val="FFFFFF"/>
      </a:dk2>
      <a:lt2>
        <a:srgbClr val="FFFFFF"/>
      </a:lt2>
      <a:accent1>
        <a:srgbClr val="203279"/>
      </a:accent1>
      <a:accent2>
        <a:srgbClr val="E30011"/>
      </a:accent2>
      <a:accent3>
        <a:srgbClr val="FFFFFF"/>
      </a:accent3>
      <a:accent4>
        <a:srgbClr val="000000"/>
      </a:accent4>
      <a:accent5>
        <a:srgbClr val="203279"/>
      </a:accent5>
      <a:accent6>
        <a:srgbClr val="E30011"/>
      </a:accent6>
      <a:hlink>
        <a:srgbClr val="E30011"/>
      </a:hlink>
      <a:folHlink>
        <a:srgbClr val="954F72"/>
      </a:folHlink>
    </a:clrScheme>
    <a:fontScheme name="Business France">
      <a:majorFont>
        <a:latin typeface="Museo 700"/>
        <a:ea typeface=""/>
        <a:cs typeface=""/>
      </a:majorFont>
      <a:minorFont>
        <a:latin typeface="Avenir LT Std 3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tre du Guide" id="{77B1A045-8E7B-48C5-B501-08CF6814DAA8}" vid="{095E4F40-8145-4DC5-BF87-61FEC96A5DE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5bf229-aad5-424a-8a51-36959e1ff6f2">
      <Terms xmlns="http://schemas.microsoft.com/office/infopath/2007/PartnerControls"/>
    </lcf76f155ced4ddcb4097134ff3c332f>
    <TaxCatchAll xmlns="9fbd2492-3eec-492b-a032-3c9d83f48019"/>
    <revu xmlns="745bf229-aad5-424a-8a51-36959e1ff6f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224B57472B314CA9667F37CE77B388" ma:contentTypeVersion="16" ma:contentTypeDescription="Crée un document." ma:contentTypeScope="" ma:versionID="4f6dbe4952f96d3949295c1311287da5">
  <xsd:schema xmlns:xsd="http://www.w3.org/2001/XMLSchema" xmlns:xs="http://www.w3.org/2001/XMLSchema" xmlns:p="http://schemas.microsoft.com/office/2006/metadata/properties" xmlns:ns2="745bf229-aad5-424a-8a51-36959e1ff6f2" xmlns:ns3="9fbd2492-3eec-492b-a032-3c9d83f48019" targetNamespace="http://schemas.microsoft.com/office/2006/metadata/properties" ma:root="true" ma:fieldsID="b13ab94b0c687535ed57d8771bbf4df8" ns2:_="" ns3:_="">
    <xsd:import namespace="745bf229-aad5-424a-8a51-36959e1ff6f2"/>
    <xsd:import namespace="9fbd2492-3eec-492b-a032-3c9d83f48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rev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5bf229-aad5-424a-8a51-36959e1ff6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0802c0ce-62fd-4fe8-aff5-375d8031bd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revu" ma:index="23" nillable="true" ma:displayName="revu" ma:format="Dropdown" ma:internalName="revu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bd2492-3eec-492b-a032-3c9d83f48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c8747f4-bc5c-4856-9706-0dac95934b3b}" ma:internalName="TaxCatchAll" ma:showField="CatchAllData" ma:web="9fbd2492-3eec-492b-a032-3c9d83f48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5851BD-F37A-4710-8FA9-54CE039A2144}">
  <ds:schemaRefs>
    <ds:schemaRef ds:uri="745bf229-aad5-424a-8a51-36959e1ff6f2"/>
    <ds:schemaRef ds:uri="9fbd2492-3eec-492b-a032-3c9d83f4801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6F0D86C-CBBF-4810-A7F0-69DC52F103FB}">
  <ds:schemaRefs>
    <ds:schemaRef ds:uri="745bf229-aad5-424a-8a51-36959e1ff6f2"/>
    <ds:schemaRef ds:uri="9fbd2492-3eec-492b-a032-3c9d83f4801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8C3426C-C5F3-408D-8100-93D6517BC9F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9faaa4b-57ae-4394-85b4-956436d58cd6}" enabled="1" method="Privileged" siteId="{3550cb80-eb2c-4098-8900-aa1b522bf97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Masque guide mode-opératoire PROCESS PPT_2025</Template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Thème Office</vt:lpstr>
      <vt:lpstr>Conception personnalisée</vt:lpstr>
      <vt:lpstr>Entités - contacts</vt:lpstr>
      <vt:lpstr>1) Trouver un établissement</vt:lpstr>
      <vt:lpstr>PowerPoint Presentation</vt:lpstr>
      <vt:lpstr>PowerPoint Presentation</vt:lpstr>
      <vt:lpstr>2) Importer ou créer un établissement</vt:lpstr>
      <vt:lpstr>1) Importer ou créer un établissement</vt:lpstr>
      <vt:lpstr>PowerPoint Presentation</vt:lpstr>
      <vt:lpstr>3) Générer un ref SIG</vt:lpstr>
      <vt:lpstr>4) Créer un contact</vt:lpstr>
    </vt:vector>
  </TitlesOfParts>
  <Company>BUSINESSFRANCE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KEVORK,Cécile</dc:creator>
  <cp:revision>1</cp:revision>
  <dcterms:created xsi:type="dcterms:W3CDTF">2026-02-02T14:38:06Z</dcterms:created>
  <dcterms:modified xsi:type="dcterms:W3CDTF">2026-02-02T15:40:18Z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0x010100CB224B57472B314CA9667F37CE77B388</vt:lpwstr>
  </property>
  <property fmtid="{D5CDD505-2E9C-101B-9397-08002B2CF9AE}" pid="3" name="MediaServiceImageTags">
    <vt:lpwstr/>
  </property>
</Properties>
</file>