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2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33" r:id="rId5"/>
    <p:sldMasterId id="2147483765" r:id="rId6"/>
  </p:sldMasterIdLst>
  <p:notesMasterIdLst>
    <p:notesMasterId r:id="rId18"/>
  </p:notesMasterIdLst>
  <p:handoutMasterIdLst>
    <p:handoutMasterId r:id="rId19"/>
  </p:handoutMasterIdLst>
  <p:sldIdLst>
    <p:sldId id="994" r:id="rId7"/>
    <p:sldId id="1001" r:id="rId8"/>
    <p:sldId id="4436" r:id="rId9"/>
    <p:sldId id="4437" r:id="rId10"/>
    <p:sldId id="4438" r:id="rId11"/>
    <p:sldId id="4439" r:id="rId12"/>
    <p:sldId id="4441" r:id="rId13"/>
    <p:sldId id="4442" r:id="rId14"/>
    <p:sldId id="4440" r:id="rId15"/>
    <p:sldId id="4443" r:id="rId16"/>
    <p:sldId id="4444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VORK,Cécile" initials="K" lastIdx="1" clrIdx="0">
    <p:extLst>
      <p:ext uri="{19B8F6BF-5375-455C-9EA6-DF929625EA0E}">
        <p15:presenceInfo xmlns:p15="http://schemas.microsoft.com/office/powerpoint/2012/main" userId="S::cecile.kevork@businessfrance.fr::550c1df3-1d19-4e4c-8fd0-ddb7bcfd51e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1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1152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EEF1B32-71EB-466B-8F3C-46B456BA70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709CA80-8A48-4DA0-88A5-C438926D9F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CB8299-2276-4AE1-91F8-16411B89EA69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17A4456-D88C-488F-A055-391C42D142C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1A3CA3-F63B-4220-8978-DB873B56A30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929D1-68C9-445C-905C-876E63359A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95602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73E57-CD63-4C1A-AE07-603A2F8C4AE7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AC02B-9745-45C1-8371-070AA8E4E1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118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25AC31-0402-4E78-905A-8B802702011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6E28748-F104-44E7-A01B-B96927DB95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4084ADD-28ED-4CFC-A607-5F03827183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289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1 illustration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14">
            <a:extLst>
              <a:ext uri="{FF2B5EF4-FFF2-40B4-BE49-F238E27FC236}">
                <a16:creationId xmlns:a16="http://schemas.microsoft.com/office/drawing/2014/main" id="{5FF02A89-F25D-40C7-BEB6-FDF20F13A2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165230"/>
            <a:ext cx="4915619" cy="376974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D3C333D3-1919-46F5-AF39-48654D295AB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1132E08-A2D1-49EF-9908-DF0F9C28A39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86577" y="2143088"/>
            <a:ext cx="4914900" cy="3792156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0ABA0834-73C6-496D-A030-0720C1F07F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A2835335-32D5-4DA6-9395-CD6B9C1E7A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6A2144AC-7010-4FD1-8D9E-BDC5754A39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862" y="86876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fr-FR"/>
              <a:t>Modifiez le titre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8538646-8657-4DD5-A27B-008E5112D3E6}"/>
              </a:ext>
            </a:extLst>
          </p:cNvPr>
          <p:cNvCxnSpPr>
            <a:cxnSpLocks/>
          </p:cNvCxnSpPr>
          <p:nvPr userDrawn="1"/>
        </p:nvCxnSpPr>
        <p:spPr>
          <a:xfrm>
            <a:off x="911225" y="1643696"/>
            <a:ext cx="72000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154462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Fon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avec coin arrondi et coin rogné en haut 3">
            <a:extLst>
              <a:ext uri="{FF2B5EF4-FFF2-40B4-BE49-F238E27FC236}">
                <a16:creationId xmlns:a16="http://schemas.microsoft.com/office/drawing/2014/main" id="{69A93A4A-4861-4EAC-1D9B-AF7437E9C878}"/>
              </a:ext>
            </a:extLst>
          </p:cNvPr>
          <p:cNvSpPr/>
          <p:nvPr userDrawn="1"/>
        </p:nvSpPr>
        <p:spPr>
          <a:xfrm>
            <a:off x="587374" y="571304"/>
            <a:ext cx="11604626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01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36377731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Fond bleu cl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avec coin arrondi et coin rogné en haut 3">
            <a:extLst>
              <a:ext uri="{FF2B5EF4-FFF2-40B4-BE49-F238E27FC236}">
                <a16:creationId xmlns:a16="http://schemas.microsoft.com/office/drawing/2014/main" id="{69A93A4A-4861-4EAC-1D9B-AF7437E9C878}"/>
              </a:ext>
            </a:extLst>
          </p:cNvPr>
          <p:cNvSpPr/>
          <p:nvPr userDrawn="1"/>
        </p:nvSpPr>
        <p:spPr>
          <a:xfrm>
            <a:off x="587374" y="571304"/>
            <a:ext cx="11604626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rgbClr val="428E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01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203253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Fond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avec coin arrondi et coin rogné en haut 3">
            <a:extLst>
              <a:ext uri="{FF2B5EF4-FFF2-40B4-BE49-F238E27FC236}">
                <a16:creationId xmlns:a16="http://schemas.microsoft.com/office/drawing/2014/main" id="{69A93A4A-4861-4EAC-1D9B-AF7437E9C878}"/>
              </a:ext>
            </a:extLst>
          </p:cNvPr>
          <p:cNvSpPr/>
          <p:nvPr userDrawn="1"/>
        </p:nvSpPr>
        <p:spPr>
          <a:xfrm>
            <a:off x="587374" y="571304"/>
            <a:ext cx="11604626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rgbClr val="21AB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01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1398041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Vagues 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avec coin arrondi et coin rogné en haut 14">
            <a:extLst>
              <a:ext uri="{FF2B5EF4-FFF2-40B4-BE49-F238E27FC236}">
                <a16:creationId xmlns:a16="http://schemas.microsoft.com/office/drawing/2014/main" id="{AA5E2887-4395-21CA-366E-9C42FF464B8C}"/>
              </a:ext>
            </a:extLst>
          </p:cNvPr>
          <p:cNvSpPr/>
          <p:nvPr userDrawn="1"/>
        </p:nvSpPr>
        <p:spPr>
          <a:xfrm>
            <a:off x="587374" y="562579"/>
            <a:ext cx="11592000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aphique 2">
            <a:extLst>
              <a:ext uri="{FF2B5EF4-FFF2-40B4-BE49-F238E27FC236}">
                <a16:creationId xmlns:a16="http://schemas.microsoft.com/office/drawing/2014/main" id="{FCF432FA-C759-10EB-AFF9-5C2146E79F70}"/>
              </a:ext>
            </a:extLst>
          </p:cNvPr>
          <p:cNvGrpSpPr/>
          <p:nvPr/>
        </p:nvGrpSpPr>
        <p:grpSpPr>
          <a:xfrm>
            <a:off x="585600" y="562706"/>
            <a:ext cx="11606399" cy="6307263"/>
            <a:chOff x="585599" y="550800"/>
            <a:chExt cx="11606399" cy="6307263"/>
          </a:xfrm>
        </p:grpSpPr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BBB0031D-E967-2DBB-B665-501591DFCC59}"/>
                </a:ext>
              </a:extLst>
            </p:cNvPr>
            <p:cNvSpPr/>
            <p:nvPr/>
          </p:nvSpPr>
          <p:spPr>
            <a:xfrm>
              <a:off x="11484389" y="4696032"/>
              <a:ext cx="707609" cy="2161967"/>
            </a:xfrm>
            <a:custGeom>
              <a:avLst/>
              <a:gdLst>
                <a:gd name="connsiteX0" fmla="*/ 707610 w 707609"/>
                <a:gd name="connsiteY0" fmla="*/ 0 h 2161967"/>
                <a:gd name="connsiteX1" fmla="*/ 0 w 707609"/>
                <a:gd name="connsiteY1" fmla="*/ 2161968 h 2161967"/>
                <a:gd name="connsiteX2" fmla="*/ 707610 w 707609"/>
                <a:gd name="connsiteY2" fmla="*/ 2161968 h 2161967"/>
                <a:gd name="connsiteX3" fmla="*/ 707610 w 707609"/>
                <a:gd name="connsiteY3" fmla="*/ 0 h 216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609" h="2161967">
                  <a:moveTo>
                    <a:pt x="707610" y="0"/>
                  </a:moveTo>
                  <a:cubicBezTo>
                    <a:pt x="610446" y="749601"/>
                    <a:pt x="374576" y="1484422"/>
                    <a:pt x="0" y="2161968"/>
                  </a:cubicBezTo>
                  <a:lnTo>
                    <a:pt x="707610" y="2161968"/>
                  </a:lnTo>
                  <a:lnTo>
                    <a:pt x="707610" y="0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2FC1B604-42DC-E4B5-AD71-1C33AFA90BC3}"/>
                </a:ext>
              </a:extLst>
            </p:cNvPr>
            <p:cNvSpPr/>
            <p:nvPr/>
          </p:nvSpPr>
          <p:spPr>
            <a:xfrm>
              <a:off x="11241922" y="550800"/>
              <a:ext cx="950076" cy="2562953"/>
            </a:xfrm>
            <a:custGeom>
              <a:avLst/>
              <a:gdLst>
                <a:gd name="connsiteX0" fmla="*/ 950076 w 950076"/>
                <a:gd name="connsiteY0" fmla="*/ 0 h 2562953"/>
                <a:gd name="connsiteX1" fmla="*/ 0 w 950076"/>
                <a:gd name="connsiteY1" fmla="*/ 0 h 2562953"/>
                <a:gd name="connsiteX2" fmla="*/ 950076 w 950076"/>
                <a:gd name="connsiteY2" fmla="*/ 2562953 h 2562953"/>
                <a:gd name="connsiteX3" fmla="*/ 950076 w 950076"/>
                <a:gd name="connsiteY3" fmla="*/ 0 h 256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076" h="2562953">
                  <a:moveTo>
                    <a:pt x="950076" y="0"/>
                  </a:moveTo>
                  <a:lnTo>
                    <a:pt x="0" y="0"/>
                  </a:lnTo>
                  <a:cubicBezTo>
                    <a:pt x="516707" y="784004"/>
                    <a:pt x="833441" y="1662744"/>
                    <a:pt x="950076" y="2562953"/>
                  </a:cubicBezTo>
                  <a:lnTo>
                    <a:pt x="950076" y="0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C4C9C21E-A233-5912-87AF-AEC375A418EC}"/>
                </a:ext>
              </a:extLst>
            </p:cNvPr>
            <p:cNvSpPr/>
            <p:nvPr/>
          </p:nvSpPr>
          <p:spPr>
            <a:xfrm>
              <a:off x="585599" y="2153529"/>
              <a:ext cx="1743433" cy="3502534"/>
            </a:xfrm>
            <a:custGeom>
              <a:avLst/>
              <a:gdLst>
                <a:gd name="connsiteX0" fmla="*/ 0 w 1743433"/>
                <a:gd name="connsiteY0" fmla="*/ 0 h 3502534"/>
                <a:gd name="connsiteX1" fmla="*/ 0 w 1743433"/>
                <a:gd name="connsiteY1" fmla="*/ 3502535 h 3502534"/>
                <a:gd name="connsiteX2" fmla="*/ 1743434 w 1743433"/>
                <a:gd name="connsiteY2" fmla="*/ 1751236 h 3502534"/>
                <a:gd name="connsiteX3" fmla="*/ 0 w 1743433"/>
                <a:gd name="connsiteY3" fmla="*/ 0 h 350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433" h="3502534">
                  <a:moveTo>
                    <a:pt x="0" y="0"/>
                  </a:moveTo>
                  <a:lnTo>
                    <a:pt x="0" y="3502535"/>
                  </a:lnTo>
                  <a:lnTo>
                    <a:pt x="1743434" y="1751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31189A6C-E6F9-B13B-CE0B-7ECA49881B59}"/>
                </a:ext>
              </a:extLst>
            </p:cNvPr>
            <p:cNvSpPr/>
            <p:nvPr/>
          </p:nvSpPr>
          <p:spPr>
            <a:xfrm>
              <a:off x="585599" y="550800"/>
              <a:ext cx="4228091" cy="6307200"/>
            </a:xfrm>
            <a:custGeom>
              <a:avLst/>
              <a:gdLst>
                <a:gd name="connsiteX0" fmla="*/ 889126 w 4228091"/>
                <a:gd name="connsiteY0" fmla="*/ 0 h 6307200"/>
                <a:gd name="connsiteX1" fmla="*/ 602518 w 4228091"/>
                <a:gd name="connsiteY1" fmla="*/ 0 h 6307200"/>
                <a:gd name="connsiteX2" fmla="*/ 0 w 4228091"/>
                <a:gd name="connsiteY2" fmla="*/ 605236 h 6307200"/>
                <a:gd name="connsiteX3" fmla="*/ 0 w 4228091"/>
                <a:gd name="connsiteY3" fmla="*/ 1602730 h 6307200"/>
                <a:gd name="connsiteX4" fmla="*/ 1743434 w 4228091"/>
                <a:gd name="connsiteY4" fmla="*/ 3354029 h 6307200"/>
                <a:gd name="connsiteX5" fmla="*/ 0 w 4228091"/>
                <a:gd name="connsiteY5" fmla="*/ 5105265 h 6307200"/>
                <a:gd name="connsiteX6" fmla="*/ 0 w 4228091"/>
                <a:gd name="connsiteY6" fmla="*/ 6307200 h 6307200"/>
                <a:gd name="connsiteX7" fmla="*/ 1288120 w 4228091"/>
                <a:gd name="connsiteY7" fmla="*/ 6307200 h 6307200"/>
                <a:gd name="connsiteX8" fmla="*/ 4228091 w 4228091"/>
                <a:gd name="connsiteY8" fmla="*/ 3353965 h 6307200"/>
                <a:gd name="connsiteX9" fmla="*/ 889126 w 4228091"/>
                <a:gd name="connsiteY9" fmla="*/ 0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8091" h="6307200">
                  <a:moveTo>
                    <a:pt x="889126" y="0"/>
                  </a:moveTo>
                  <a:lnTo>
                    <a:pt x="602518" y="0"/>
                  </a:lnTo>
                  <a:cubicBezTo>
                    <a:pt x="269738" y="0"/>
                    <a:pt x="0" y="270955"/>
                    <a:pt x="0" y="605236"/>
                  </a:cubicBezTo>
                  <a:lnTo>
                    <a:pt x="0" y="1602730"/>
                  </a:lnTo>
                  <a:lnTo>
                    <a:pt x="1743434" y="3354029"/>
                  </a:lnTo>
                  <a:lnTo>
                    <a:pt x="0" y="5105265"/>
                  </a:lnTo>
                  <a:lnTo>
                    <a:pt x="0" y="6307200"/>
                  </a:lnTo>
                  <a:lnTo>
                    <a:pt x="1288120" y="6307200"/>
                  </a:lnTo>
                  <a:lnTo>
                    <a:pt x="4228091" y="3353965"/>
                  </a:lnTo>
                  <a:lnTo>
                    <a:pt x="889126" y="0"/>
                  </a:ln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B262F784-A88D-CA7C-B950-B3D1C9709236}"/>
                </a:ext>
              </a:extLst>
            </p:cNvPr>
            <p:cNvSpPr/>
            <p:nvPr/>
          </p:nvSpPr>
          <p:spPr>
            <a:xfrm>
              <a:off x="8928570" y="550800"/>
              <a:ext cx="3263428" cy="6307200"/>
            </a:xfrm>
            <a:custGeom>
              <a:avLst/>
              <a:gdLst>
                <a:gd name="connsiteX0" fmla="*/ 3263428 w 3263428"/>
                <a:gd name="connsiteY0" fmla="*/ 2562953 h 6307200"/>
                <a:gd name="connsiteX1" fmla="*/ 2313352 w 3263428"/>
                <a:gd name="connsiteY1" fmla="*/ 0 h 6307200"/>
                <a:gd name="connsiteX2" fmla="*/ 0 w 3263428"/>
                <a:gd name="connsiteY2" fmla="*/ 0 h 6307200"/>
                <a:gd name="connsiteX3" fmla="*/ 303099 w 3263428"/>
                <a:gd name="connsiteY3" fmla="*/ 304466 h 6307200"/>
                <a:gd name="connsiteX4" fmla="*/ 395950 w 3263428"/>
                <a:gd name="connsiteY4" fmla="*/ 6307200 h 6307200"/>
                <a:gd name="connsiteX5" fmla="*/ 2555819 w 3263428"/>
                <a:gd name="connsiteY5" fmla="*/ 6307200 h 6307200"/>
                <a:gd name="connsiteX6" fmla="*/ 3263428 w 3263428"/>
                <a:gd name="connsiteY6" fmla="*/ 4145232 h 6307200"/>
                <a:gd name="connsiteX7" fmla="*/ 3263428 w 3263428"/>
                <a:gd name="connsiteY7" fmla="*/ 2562889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3428" h="6307200">
                  <a:moveTo>
                    <a:pt x="3263428" y="2562953"/>
                  </a:moveTo>
                  <a:cubicBezTo>
                    <a:pt x="3146793" y="1662807"/>
                    <a:pt x="2830060" y="784004"/>
                    <a:pt x="2313352" y="0"/>
                  </a:cubicBezTo>
                  <a:lnTo>
                    <a:pt x="0" y="0"/>
                  </a:lnTo>
                  <a:lnTo>
                    <a:pt x="303099" y="304466"/>
                  </a:lnTo>
                  <a:cubicBezTo>
                    <a:pt x="1945373" y="1954404"/>
                    <a:pt x="1976260" y="4619228"/>
                    <a:pt x="395950" y="6307200"/>
                  </a:cubicBezTo>
                  <a:lnTo>
                    <a:pt x="2555819" y="6307200"/>
                  </a:lnTo>
                  <a:cubicBezTo>
                    <a:pt x="2930394" y="5629654"/>
                    <a:pt x="3166265" y="4894897"/>
                    <a:pt x="3263428" y="4145232"/>
                  </a:cubicBezTo>
                  <a:lnTo>
                    <a:pt x="3263428" y="2562889"/>
                  </a:ln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BB6080D-9884-AEFA-6B65-FE880A679CE1}"/>
                </a:ext>
              </a:extLst>
            </p:cNvPr>
            <p:cNvSpPr/>
            <p:nvPr userDrawn="1"/>
          </p:nvSpPr>
          <p:spPr>
            <a:xfrm>
              <a:off x="1474725" y="550800"/>
              <a:ext cx="5500291" cy="6307200"/>
            </a:xfrm>
            <a:custGeom>
              <a:avLst/>
              <a:gdLst>
                <a:gd name="connsiteX0" fmla="*/ 5272350 w 5500291"/>
                <a:gd name="connsiteY0" fmla="*/ 2800270 h 6307200"/>
                <a:gd name="connsiteX1" fmla="*/ 2484594 w 5500291"/>
                <a:gd name="connsiteY1" fmla="*/ 0 h 6307200"/>
                <a:gd name="connsiteX2" fmla="*/ 0 w 5500291"/>
                <a:gd name="connsiteY2" fmla="*/ 0 h 6307200"/>
                <a:gd name="connsiteX3" fmla="*/ 3338901 w 5500291"/>
                <a:gd name="connsiteY3" fmla="*/ 3353965 h 6307200"/>
                <a:gd name="connsiteX4" fmla="*/ 398930 w 5500291"/>
                <a:gd name="connsiteY4" fmla="*/ 6307200 h 6307200"/>
                <a:gd name="connsiteX5" fmla="*/ 2883525 w 5500291"/>
                <a:gd name="connsiteY5" fmla="*/ 6307200 h 6307200"/>
                <a:gd name="connsiteX6" fmla="*/ 5272350 w 5500291"/>
                <a:gd name="connsiteY6" fmla="*/ 3907661 h 6307200"/>
                <a:gd name="connsiteX7" fmla="*/ 5272350 w 5500291"/>
                <a:gd name="connsiteY7" fmla="*/ 2800333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0291" h="6307200">
                  <a:moveTo>
                    <a:pt x="5272350" y="2800270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3338901" y="3353965"/>
                  </a:lnTo>
                  <a:lnTo>
                    <a:pt x="398930" y="6307200"/>
                  </a:lnTo>
                  <a:lnTo>
                    <a:pt x="2883525" y="6307200"/>
                  </a:lnTo>
                  <a:lnTo>
                    <a:pt x="5272350" y="3907661"/>
                  </a:lnTo>
                  <a:cubicBezTo>
                    <a:pt x="5576273" y="3602367"/>
                    <a:pt x="5576273" y="3105627"/>
                    <a:pt x="5272350" y="2800333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F7D90E7B-D234-0016-E657-D894D8DC2844}"/>
                </a:ext>
              </a:extLst>
            </p:cNvPr>
            <p:cNvSpPr/>
            <p:nvPr/>
          </p:nvSpPr>
          <p:spPr>
            <a:xfrm>
              <a:off x="6443977" y="550800"/>
              <a:ext cx="4043032" cy="6307263"/>
            </a:xfrm>
            <a:custGeom>
              <a:avLst/>
              <a:gdLst>
                <a:gd name="connsiteX0" fmla="*/ 2787692 w 4043032"/>
                <a:gd name="connsiteY0" fmla="*/ 304466 h 6307263"/>
                <a:gd name="connsiteX1" fmla="*/ 2484594 w 4043032"/>
                <a:gd name="connsiteY1" fmla="*/ 0 h 6307263"/>
                <a:gd name="connsiteX2" fmla="*/ 0 w 4043032"/>
                <a:gd name="connsiteY2" fmla="*/ 0 h 6307263"/>
                <a:gd name="connsiteX3" fmla="*/ 1545427 w 4043032"/>
                <a:gd name="connsiteY3" fmla="*/ 1552399 h 6307263"/>
                <a:gd name="connsiteX4" fmla="*/ 1545427 w 4043032"/>
                <a:gd name="connsiteY4" fmla="*/ 5155595 h 6307263"/>
                <a:gd name="connsiteX5" fmla="*/ 398930 w 4043032"/>
                <a:gd name="connsiteY5" fmla="*/ 6307264 h 6307263"/>
                <a:gd name="connsiteX6" fmla="*/ 2880544 w 4043032"/>
                <a:gd name="connsiteY6" fmla="*/ 6307264 h 6307263"/>
                <a:gd name="connsiteX7" fmla="*/ 2787692 w 4043032"/>
                <a:gd name="connsiteY7" fmla="*/ 304529 h 630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3032" h="6307263">
                  <a:moveTo>
                    <a:pt x="2787692" y="304466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1545427" y="1552399"/>
                  </a:lnTo>
                  <a:cubicBezTo>
                    <a:pt x="2534255" y="2545879"/>
                    <a:pt x="2534255" y="4162242"/>
                    <a:pt x="1545427" y="5155595"/>
                  </a:cubicBezTo>
                  <a:lnTo>
                    <a:pt x="398930" y="6307264"/>
                  </a:lnTo>
                  <a:lnTo>
                    <a:pt x="2880544" y="6307264"/>
                  </a:lnTo>
                  <a:cubicBezTo>
                    <a:pt x="4460854" y="4619292"/>
                    <a:pt x="4429967" y="1954468"/>
                    <a:pt x="2787692" y="304529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D04863B4-208A-7734-B223-CB199EE683BE}"/>
                </a:ext>
              </a:extLst>
            </p:cNvPr>
            <p:cNvSpPr/>
            <p:nvPr/>
          </p:nvSpPr>
          <p:spPr>
            <a:xfrm>
              <a:off x="3959319" y="550800"/>
              <a:ext cx="4771705" cy="6307136"/>
            </a:xfrm>
            <a:custGeom>
              <a:avLst/>
              <a:gdLst>
                <a:gd name="connsiteX0" fmla="*/ 4030085 w 4771705"/>
                <a:gd name="connsiteY0" fmla="*/ 1552399 h 6307136"/>
                <a:gd name="connsiteX1" fmla="*/ 2484658 w 4771705"/>
                <a:gd name="connsiteY1" fmla="*/ 0 h 6307136"/>
                <a:gd name="connsiteX2" fmla="*/ 0 w 4771705"/>
                <a:gd name="connsiteY2" fmla="*/ 0 h 6307136"/>
                <a:gd name="connsiteX3" fmla="*/ 2787756 w 4771705"/>
                <a:gd name="connsiteY3" fmla="*/ 2800270 h 6307136"/>
                <a:gd name="connsiteX4" fmla="*/ 2787756 w 4771705"/>
                <a:gd name="connsiteY4" fmla="*/ 3907597 h 6307136"/>
                <a:gd name="connsiteX5" fmla="*/ 398931 w 4771705"/>
                <a:gd name="connsiteY5" fmla="*/ 6307136 h 6307136"/>
                <a:gd name="connsiteX6" fmla="*/ 2883588 w 4771705"/>
                <a:gd name="connsiteY6" fmla="*/ 6307136 h 6307136"/>
                <a:gd name="connsiteX7" fmla="*/ 4030085 w 4771705"/>
                <a:gd name="connsiteY7" fmla="*/ 5155467 h 6307136"/>
                <a:gd name="connsiteX8" fmla="*/ 4030085 w 4771705"/>
                <a:gd name="connsiteY8" fmla="*/ 1552272 h 630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1705" h="6307136">
                  <a:moveTo>
                    <a:pt x="4030085" y="1552399"/>
                  </a:moveTo>
                  <a:lnTo>
                    <a:pt x="2484658" y="0"/>
                  </a:lnTo>
                  <a:lnTo>
                    <a:pt x="0" y="0"/>
                  </a:lnTo>
                  <a:lnTo>
                    <a:pt x="2787756" y="2800270"/>
                  </a:lnTo>
                  <a:cubicBezTo>
                    <a:pt x="3091679" y="3105563"/>
                    <a:pt x="3091679" y="3602367"/>
                    <a:pt x="2787756" y="3907597"/>
                  </a:cubicBezTo>
                  <a:lnTo>
                    <a:pt x="398931" y="6307136"/>
                  </a:lnTo>
                  <a:lnTo>
                    <a:pt x="2883588" y="6307136"/>
                  </a:lnTo>
                  <a:lnTo>
                    <a:pt x="4030085" y="5155467"/>
                  </a:lnTo>
                  <a:cubicBezTo>
                    <a:pt x="5018912" y="4162115"/>
                    <a:pt x="5018912" y="2545752"/>
                    <a:pt x="4030085" y="1552272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</p:grp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02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40432921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Vagues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avec coin arrondi et coin rogné en haut 14">
            <a:extLst>
              <a:ext uri="{FF2B5EF4-FFF2-40B4-BE49-F238E27FC236}">
                <a16:creationId xmlns:a16="http://schemas.microsoft.com/office/drawing/2014/main" id="{AA5E2887-4395-21CA-366E-9C42FF464B8C}"/>
              </a:ext>
            </a:extLst>
          </p:cNvPr>
          <p:cNvSpPr/>
          <p:nvPr userDrawn="1"/>
        </p:nvSpPr>
        <p:spPr>
          <a:xfrm>
            <a:off x="587374" y="562579"/>
            <a:ext cx="11592000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aphique 2">
            <a:extLst>
              <a:ext uri="{FF2B5EF4-FFF2-40B4-BE49-F238E27FC236}">
                <a16:creationId xmlns:a16="http://schemas.microsoft.com/office/drawing/2014/main" id="{FCF432FA-C759-10EB-AFF9-5C2146E79F70}"/>
              </a:ext>
            </a:extLst>
          </p:cNvPr>
          <p:cNvGrpSpPr/>
          <p:nvPr/>
        </p:nvGrpSpPr>
        <p:grpSpPr>
          <a:xfrm>
            <a:off x="585600" y="562706"/>
            <a:ext cx="11606399" cy="6307263"/>
            <a:chOff x="585599" y="550800"/>
            <a:chExt cx="11606399" cy="6307263"/>
          </a:xfrm>
        </p:grpSpPr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BBB0031D-E967-2DBB-B665-501591DFCC59}"/>
                </a:ext>
              </a:extLst>
            </p:cNvPr>
            <p:cNvSpPr/>
            <p:nvPr/>
          </p:nvSpPr>
          <p:spPr>
            <a:xfrm>
              <a:off x="11484389" y="4696032"/>
              <a:ext cx="707609" cy="2161967"/>
            </a:xfrm>
            <a:custGeom>
              <a:avLst/>
              <a:gdLst>
                <a:gd name="connsiteX0" fmla="*/ 707610 w 707609"/>
                <a:gd name="connsiteY0" fmla="*/ 0 h 2161967"/>
                <a:gd name="connsiteX1" fmla="*/ 0 w 707609"/>
                <a:gd name="connsiteY1" fmla="*/ 2161968 h 2161967"/>
                <a:gd name="connsiteX2" fmla="*/ 707610 w 707609"/>
                <a:gd name="connsiteY2" fmla="*/ 2161968 h 2161967"/>
                <a:gd name="connsiteX3" fmla="*/ 707610 w 707609"/>
                <a:gd name="connsiteY3" fmla="*/ 0 h 216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609" h="2161967">
                  <a:moveTo>
                    <a:pt x="707610" y="0"/>
                  </a:moveTo>
                  <a:cubicBezTo>
                    <a:pt x="610446" y="749601"/>
                    <a:pt x="374576" y="1484422"/>
                    <a:pt x="0" y="2161968"/>
                  </a:cubicBezTo>
                  <a:lnTo>
                    <a:pt x="707610" y="2161968"/>
                  </a:lnTo>
                  <a:lnTo>
                    <a:pt x="707610" y="0"/>
                  </a:ln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2FC1B604-42DC-E4B5-AD71-1C33AFA90BC3}"/>
                </a:ext>
              </a:extLst>
            </p:cNvPr>
            <p:cNvSpPr/>
            <p:nvPr/>
          </p:nvSpPr>
          <p:spPr>
            <a:xfrm>
              <a:off x="11241922" y="550800"/>
              <a:ext cx="950076" cy="2562953"/>
            </a:xfrm>
            <a:custGeom>
              <a:avLst/>
              <a:gdLst>
                <a:gd name="connsiteX0" fmla="*/ 950076 w 950076"/>
                <a:gd name="connsiteY0" fmla="*/ 0 h 2562953"/>
                <a:gd name="connsiteX1" fmla="*/ 0 w 950076"/>
                <a:gd name="connsiteY1" fmla="*/ 0 h 2562953"/>
                <a:gd name="connsiteX2" fmla="*/ 950076 w 950076"/>
                <a:gd name="connsiteY2" fmla="*/ 2562953 h 2562953"/>
                <a:gd name="connsiteX3" fmla="*/ 950076 w 950076"/>
                <a:gd name="connsiteY3" fmla="*/ 0 h 256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076" h="2562953">
                  <a:moveTo>
                    <a:pt x="950076" y="0"/>
                  </a:moveTo>
                  <a:lnTo>
                    <a:pt x="0" y="0"/>
                  </a:lnTo>
                  <a:cubicBezTo>
                    <a:pt x="516707" y="784004"/>
                    <a:pt x="833441" y="1662744"/>
                    <a:pt x="950076" y="2562953"/>
                  </a:cubicBezTo>
                  <a:lnTo>
                    <a:pt x="950076" y="0"/>
                  </a:ln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C4C9C21E-A233-5912-87AF-AEC375A418EC}"/>
                </a:ext>
              </a:extLst>
            </p:cNvPr>
            <p:cNvSpPr/>
            <p:nvPr/>
          </p:nvSpPr>
          <p:spPr>
            <a:xfrm>
              <a:off x="585599" y="2153529"/>
              <a:ext cx="1743433" cy="3502534"/>
            </a:xfrm>
            <a:custGeom>
              <a:avLst/>
              <a:gdLst>
                <a:gd name="connsiteX0" fmla="*/ 0 w 1743433"/>
                <a:gd name="connsiteY0" fmla="*/ 0 h 3502534"/>
                <a:gd name="connsiteX1" fmla="*/ 0 w 1743433"/>
                <a:gd name="connsiteY1" fmla="*/ 3502535 h 3502534"/>
                <a:gd name="connsiteX2" fmla="*/ 1743434 w 1743433"/>
                <a:gd name="connsiteY2" fmla="*/ 1751236 h 3502534"/>
                <a:gd name="connsiteX3" fmla="*/ 0 w 1743433"/>
                <a:gd name="connsiteY3" fmla="*/ 0 h 350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433" h="3502534">
                  <a:moveTo>
                    <a:pt x="0" y="0"/>
                  </a:moveTo>
                  <a:lnTo>
                    <a:pt x="0" y="3502535"/>
                  </a:lnTo>
                  <a:lnTo>
                    <a:pt x="1743434" y="1751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31189A6C-E6F9-B13B-CE0B-7ECA49881B59}"/>
                </a:ext>
              </a:extLst>
            </p:cNvPr>
            <p:cNvSpPr/>
            <p:nvPr/>
          </p:nvSpPr>
          <p:spPr>
            <a:xfrm>
              <a:off x="585599" y="550800"/>
              <a:ext cx="4228091" cy="6307200"/>
            </a:xfrm>
            <a:custGeom>
              <a:avLst/>
              <a:gdLst>
                <a:gd name="connsiteX0" fmla="*/ 889126 w 4228091"/>
                <a:gd name="connsiteY0" fmla="*/ 0 h 6307200"/>
                <a:gd name="connsiteX1" fmla="*/ 602518 w 4228091"/>
                <a:gd name="connsiteY1" fmla="*/ 0 h 6307200"/>
                <a:gd name="connsiteX2" fmla="*/ 0 w 4228091"/>
                <a:gd name="connsiteY2" fmla="*/ 605236 h 6307200"/>
                <a:gd name="connsiteX3" fmla="*/ 0 w 4228091"/>
                <a:gd name="connsiteY3" fmla="*/ 1602730 h 6307200"/>
                <a:gd name="connsiteX4" fmla="*/ 1743434 w 4228091"/>
                <a:gd name="connsiteY4" fmla="*/ 3354029 h 6307200"/>
                <a:gd name="connsiteX5" fmla="*/ 0 w 4228091"/>
                <a:gd name="connsiteY5" fmla="*/ 5105265 h 6307200"/>
                <a:gd name="connsiteX6" fmla="*/ 0 w 4228091"/>
                <a:gd name="connsiteY6" fmla="*/ 6307200 h 6307200"/>
                <a:gd name="connsiteX7" fmla="*/ 1288120 w 4228091"/>
                <a:gd name="connsiteY7" fmla="*/ 6307200 h 6307200"/>
                <a:gd name="connsiteX8" fmla="*/ 4228091 w 4228091"/>
                <a:gd name="connsiteY8" fmla="*/ 3353965 h 6307200"/>
                <a:gd name="connsiteX9" fmla="*/ 889126 w 4228091"/>
                <a:gd name="connsiteY9" fmla="*/ 0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8091" h="6307200">
                  <a:moveTo>
                    <a:pt x="889126" y="0"/>
                  </a:moveTo>
                  <a:lnTo>
                    <a:pt x="602518" y="0"/>
                  </a:lnTo>
                  <a:cubicBezTo>
                    <a:pt x="269738" y="0"/>
                    <a:pt x="0" y="270955"/>
                    <a:pt x="0" y="605236"/>
                  </a:cubicBezTo>
                  <a:lnTo>
                    <a:pt x="0" y="1602730"/>
                  </a:lnTo>
                  <a:lnTo>
                    <a:pt x="1743434" y="3354029"/>
                  </a:lnTo>
                  <a:lnTo>
                    <a:pt x="0" y="5105265"/>
                  </a:lnTo>
                  <a:lnTo>
                    <a:pt x="0" y="6307200"/>
                  </a:lnTo>
                  <a:lnTo>
                    <a:pt x="1288120" y="6307200"/>
                  </a:lnTo>
                  <a:lnTo>
                    <a:pt x="4228091" y="3353965"/>
                  </a:lnTo>
                  <a:lnTo>
                    <a:pt x="889126" y="0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B262F784-A88D-CA7C-B950-B3D1C9709236}"/>
                </a:ext>
              </a:extLst>
            </p:cNvPr>
            <p:cNvSpPr/>
            <p:nvPr/>
          </p:nvSpPr>
          <p:spPr>
            <a:xfrm>
              <a:off x="8928570" y="550800"/>
              <a:ext cx="3263428" cy="6307200"/>
            </a:xfrm>
            <a:custGeom>
              <a:avLst/>
              <a:gdLst>
                <a:gd name="connsiteX0" fmla="*/ 3263428 w 3263428"/>
                <a:gd name="connsiteY0" fmla="*/ 2562953 h 6307200"/>
                <a:gd name="connsiteX1" fmla="*/ 2313352 w 3263428"/>
                <a:gd name="connsiteY1" fmla="*/ 0 h 6307200"/>
                <a:gd name="connsiteX2" fmla="*/ 0 w 3263428"/>
                <a:gd name="connsiteY2" fmla="*/ 0 h 6307200"/>
                <a:gd name="connsiteX3" fmla="*/ 303099 w 3263428"/>
                <a:gd name="connsiteY3" fmla="*/ 304466 h 6307200"/>
                <a:gd name="connsiteX4" fmla="*/ 395950 w 3263428"/>
                <a:gd name="connsiteY4" fmla="*/ 6307200 h 6307200"/>
                <a:gd name="connsiteX5" fmla="*/ 2555819 w 3263428"/>
                <a:gd name="connsiteY5" fmla="*/ 6307200 h 6307200"/>
                <a:gd name="connsiteX6" fmla="*/ 3263428 w 3263428"/>
                <a:gd name="connsiteY6" fmla="*/ 4145232 h 6307200"/>
                <a:gd name="connsiteX7" fmla="*/ 3263428 w 3263428"/>
                <a:gd name="connsiteY7" fmla="*/ 2562889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3428" h="6307200">
                  <a:moveTo>
                    <a:pt x="3263428" y="2562953"/>
                  </a:moveTo>
                  <a:cubicBezTo>
                    <a:pt x="3146793" y="1662807"/>
                    <a:pt x="2830060" y="784004"/>
                    <a:pt x="2313352" y="0"/>
                  </a:cubicBezTo>
                  <a:lnTo>
                    <a:pt x="0" y="0"/>
                  </a:lnTo>
                  <a:lnTo>
                    <a:pt x="303099" y="304466"/>
                  </a:lnTo>
                  <a:cubicBezTo>
                    <a:pt x="1945373" y="1954404"/>
                    <a:pt x="1976260" y="4619228"/>
                    <a:pt x="395950" y="6307200"/>
                  </a:cubicBezTo>
                  <a:lnTo>
                    <a:pt x="2555819" y="6307200"/>
                  </a:lnTo>
                  <a:cubicBezTo>
                    <a:pt x="2930394" y="5629654"/>
                    <a:pt x="3166265" y="4894897"/>
                    <a:pt x="3263428" y="4145232"/>
                  </a:cubicBezTo>
                  <a:lnTo>
                    <a:pt x="3263428" y="2562889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BB6080D-9884-AEFA-6B65-FE880A679CE1}"/>
                </a:ext>
              </a:extLst>
            </p:cNvPr>
            <p:cNvSpPr/>
            <p:nvPr userDrawn="1"/>
          </p:nvSpPr>
          <p:spPr>
            <a:xfrm>
              <a:off x="1474725" y="550800"/>
              <a:ext cx="5500291" cy="6307200"/>
            </a:xfrm>
            <a:custGeom>
              <a:avLst/>
              <a:gdLst>
                <a:gd name="connsiteX0" fmla="*/ 5272350 w 5500291"/>
                <a:gd name="connsiteY0" fmla="*/ 2800270 h 6307200"/>
                <a:gd name="connsiteX1" fmla="*/ 2484594 w 5500291"/>
                <a:gd name="connsiteY1" fmla="*/ 0 h 6307200"/>
                <a:gd name="connsiteX2" fmla="*/ 0 w 5500291"/>
                <a:gd name="connsiteY2" fmla="*/ 0 h 6307200"/>
                <a:gd name="connsiteX3" fmla="*/ 3338901 w 5500291"/>
                <a:gd name="connsiteY3" fmla="*/ 3353965 h 6307200"/>
                <a:gd name="connsiteX4" fmla="*/ 398930 w 5500291"/>
                <a:gd name="connsiteY4" fmla="*/ 6307200 h 6307200"/>
                <a:gd name="connsiteX5" fmla="*/ 2883525 w 5500291"/>
                <a:gd name="connsiteY5" fmla="*/ 6307200 h 6307200"/>
                <a:gd name="connsiteX6" fmla="*/ 5272350 w 5500291"/>
                <a:gd name="connsiteY6" fmla="*/ 3907661 h 6307200"/>
                <a:gd name="connsiteX7" fmla="*/ 5272350 w 5500291"/>
                <a:gd name="connsiteY7" fmla="*/ 2800333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0291" h="6307200">
                  <a:moveTo>
                    <a:pt x="5272350" y="2800270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3338901" y="3353965"/>
                  </a:lnTo>
                  <a:lnTo>
                    <a:pt x="398930" y="6307200"/>
                  </a:lnTo>
                  <a:lnTo>
                    <a:pt x="2883525" y="6307200"/>
                  </a:lnTo>
                  <a:lnTo>
                    <a:pt x="5272350" y="3907661"/>
                  </a:lnTo>
                  <a:cubicBezTo>
                    <a:pt x="5576273" y="3602367"/>
                    <a:pt x="5576273" y="3105627"/>
                    <a:pt x="5272350" y="2800333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F7D90E7B-D234-0016-E657-D894D8DC2844}"/>
                </a:ext>
              </a:extLst>
            </p:cNvPr>
            <p:cNvSpPr/>
            <p:nvPr/>
          </p:nvSpPr>
          <p:spPr>
            <a:xfrm>
              <a:off x="6443977" y="550800"/>
              <a:ext cx="4043032" cy="6307263"/>
            </a:xfrm>
            <a:custGeom>
              <a:avLst/>
              <a:gdLst>
                <a:gd name="connsiteX0" fmla="*/ 2787692 w 4043032"/>
                <a:gd name="connsiteY0" fmla="*/ 304466 h 6307263"/>
                <a:gd name="connsiteX1" fmla="*/ 2484594 w 4043032"/>
                <a:gd name="connsiteY1" fmla="*/ 0 h 6307263"/>
                <a:gd name="connsiteX2" fmla="*/ 0 w 4043032"/>
                <a:gd name="connsiteY2" fmla="*/ 0 h 6307263"/>
                <a:gd name="connsiteX3" fmla="*/ 1545427 w 4043032"/>
                <a:gd name="connsiteY3" fmla="*/ 1552399 h 6307263"/>
                <a:gd name="connsiteX4" fmla="*/ 1545427 w 4043032"/>
                <a:gd name="connsiteY4" fmla="*/ 5155595 h 6307263"/>
                <a:gd name="connsiteX5" fmla="*/ 398930 w 4043032"/>
                <a:gd name="connsiteY5" fmla="*/ 6307264 h 6307263"/>
                <a:gd name="connsiteX6" fmla="*/ 2880544 w 4043032"/>
                <a:gd name="connsiteY6" fmla="*/ 6307264 h 6307263"/>
                <a:gd name="connsiteX7" fmla="*/ 2787692 w 4043032"/>
                <a:gd name="connsiteY7" fmla="*/ 304529 h 630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3032" h="6307263">
                  <a:moveTo>
                    <a:pt x="2787692" y="304466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1545427" y="1552399"/>
                  </a:lnTo>
                  <a:cubicBezTo>
                    <a:pt x="2534255" y="2545879"/>
                    <a:pt x="2534255" y="4162242"/>
                    <a:pt x="1545427" y="5155595"/>
                  </a:cubicBezTo>
                  <a:lnTo>
                    <a:pt x="398930" y="6307264"/>
                  </a:lnTo>
                  <a:lnTo>
                    <a:pt x="2880544" y="6307264"/>
                  </a:lnTo>
                  <a:cubicBezTo>
                    <a:pt x="4460854" y="4619292"/>
                    <a:pt x="4429967" y="1954468"/>
                    <a:pt x="2787692" y="304529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D04863B4-208A-7734-B223-CB199EE683BE}"/>
                </a:ext>
              </a:extLst>
            </p:cNvPr>
            <p:cNvSpPr/>
            <p:nvPr/>
          </p:nvSpPr>
          <p:spPr>
            <a:xfrm>
              <a:off x="3959319" y="550800"/>
              <a:ext cx="4771705" cy="6307136"/>
            </a:xfrm>
            <a:custGeom>
              <a:avLst/>
              <a:gdLst>
                <a:gd name="connsiteX0" fmla="*/ 4030085 w 4771705"/>
                <a:gd name="connsiteY0" fmla="*/ 1552399 h 6307136"/>
                <a:gd name="connsiteX1" fmla="*/ 2484658 w 4771705"/>
                <a:gd name="connsiteY1" fmla="*/ 0 h 6307136"/>
                <a:gd name="connsiteX2" fmla="*/ 0 w 4771705"/>
                <a:gd name="connsiteY2" fmla="*/ 0 h 6307136"/>
                <a:gd name="connsiteX3" fmla="*/ 2787756 w 4771705"/>
                <a:gd name="connsiteY3" fmla="*/ 2800270 h 6307136"/>
                <a:gd name="connsiteX4" fmla="*/ 2787756 w 4771705"/>
                <a:gd name="connsiteY4" fmla="*/ 3907597 h 6307136"/>
                <a:gd name="connsiteX5" fmla="*/ 398931 w 4771705"/>
                <a:gd name="connsiteY5" fmla="*/ 6307136 h 6307136"/>
                <a:gd name="connsiteX6" fmla="*/ 2883588 w 4771705"/>
                <a:gd name="connsiteY6" fmla="*/ 6307136 h 6307136"/>
                <a:gd name="connsiteX7" fmla="*/ 4030085 w 4771705"/>
                <a:gd name="connsiteY7" fmla="*/ 5155467 h 6307136"/>
                <a:gd name="connsiteX8" fmla="*/ 4030085 w 4771705"/>
                <a:gd name="connsiteY8" fmla="*/ 1552272 h 630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1705" h="6307136">
                  <a:moveTo>
                    <a:pt x="4030085" y="1552399"/>
                  </a:moveTo>
                  <a:lnTo>
                    <a:pt x="2484658" y="0"/>
                  </a:lnTo>
                  <a:lnTo>
                    <a:pt x="0" y="0"/>
                  </a:lnTo>
                  <a:lnTo>
                    <a:pt x="2787756" y="2800270"/>
                  </a:lnTo>
                  <a:cubicBezTo>
                    <a:pt x="3091679" y="3105563"/>
                    <a:pt x="3091679" y="3602367"/>
                    <a:pt x="2787756" y="3907597"/>
                  </a:cubicBezTo>
                  <a:lnTo>
                    <a:pt x="398931" y="6307136"/>
                  </a:lnTo>
                  <a:lnTo>
                    <a:pt x="2883588" y="6307136"/>
                  </a:lnTo>
                  <a:lnTo>
                    <a:pt x="4030085" y="5155467"/>
                  </a:lnTo>
                  <a:cubicBezTo>
                    <a:pt x="5018912" y="4162115"/>
                    <a:pt x="5018912" y="2545752"/>
                    <a:pt x="4030085" y="1552272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</p:grp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02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17061118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39">
          <p15:clr>
            <a:srgbClr val="FBAE40"/>
          </p15:clr>
        </p15:guide>
        <p15:guide id="2" pos="2479">
          <p15:clr>
            <a:srgbClr val="FBAE40"/>
          </p15:clr>
        </p15:guide>
        <p15:guide id="3" orient="horz" pos="2341">
          <p15:clr>
            <a:srgbClr val="FBAE40"/>
          </p15:clr>
        </p15:guide>
        <p15:guide id="4" orient="horz" pos="2840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Vagues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avec coin arrondi et coin rogné en haut 14">
            <a:extLst>
              <a:ext uri="{FF2B5EF4-FFF2-40B4-BE49-F238E27FC236}">
                <a16:creationId xmlns:a16="http://schemas.microsoft.com/office/drawing/2014/main" id="{AA5E2887-4395-21CA-366E-9C42FF464B8C}"/>
              </a:ext>
            </a:extLst>
          </p:cNvPr>
          <p:cNvSpPr/>
          <p:nvPr userDrawn="1"/>
        </p:nvSpPr>
        <p:spPr>
          <a:xfrm>
            <a:off x="587374" y="562579"/>
            <a:ext cx="11592000" cy="6286696"/>
          </a:xfrm>
          <a:prstGeom prst="snipRoundRect">
            <a:avLst>
              <a:gd name="adj1" fmla="val 9818"/>
              <a:gd name="adj2" fmla="val 0"/>
            </a:avLst>
          </a:prstGeom>
          <a:solidFill>
            <a:srgbClr val="21AB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aphique 2">
            <a:extLst>
              <a:ext uri="{FF2B5EF4-FFF2-40B4-BE49-F238E27FC236}">
                <a16:creationId xmlns:a16="http://schemas.microsoft.com/office/drawing/2014/main" id="{FCF432FA-C759-10EB-AFF9-5C2146E79F70}"/>
              </a:ext>
            </a:extLst>
          </p:cNvPr>
          <p:cNvGrpSpPr/>
          <p:nvPr/>
        </p:nvGrpSpPr>
        <p:grpSpPr>
          <a:xfrm>
            <a:off x="585600" y="562706"/>
            <a:ext cx="11606399" cy="6307263"/>
            <a:chOff x="585599" y="550800"/>
            <a:chExt cx="11606399" cy="6307263"/>
          </a:xfrm>
        </p:grpSpPr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BBB0031D-E967-2DBB-B665-501591DFCC59}"/>
                </a:ext>
              </a:extLst>
            </p:cNvPr>
            <p:cNvSpPr/>
            <p:nvPr/>
          </p:nvSpPr>
          <p:spPr>
            <a:xfrm>
              <a:off x="11484389" y="4696032"/>
              <a:ext cx="707609" cy="2161967"/>
            </a:xfrm>
            <a:custGeom>
              <a:avLst/>
              <a:gdLst>
                <a:gd name="connsiteX0" fmla="*/ 707610 w 707609"/>
                <a:gd name="connsiteY0" fmla="*/ 0 h 2161967"/>
                <a:gd name="connsiteX1" fmla="*/ 0 w 707609"/>
                <a:gd name="connsiteY1" fmla="*/ 2161968 h 2161967"/>
                <a:gd name="connsiteX2" fmla="*/ 707610 w 707609"/>
                <a:gd name="connsiteY2" fmla="*/ 2161968 h 2161967"/>
                <a:gd name="connsiteX3" fmla="*/ 707610 w 707609"/>
                <a:gd name="connsiteY3" fmla="*/ 0 h 216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609" h="2161967">
                  <a:moveTo>
                    <a:pt x="707610" y="0"/>
                  </a:moveTo>
                  <a:cubicBezTo>
                    <a:pt x="610446" y="749601"/>
                    <a:pt x="374576" y="1484422"/>
                    <a:pt x="0" y="2161968"/>
                  </a:cubicBezTo>
                  <a:lnTo>
                    <a:pt x="707610" y="2161968"/>
                  </a:lnTo>
                  <a:lnTo>
                    <a:pt x="707610" y="0"/>
                  </a:ln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2FC1B604-42DC-E4B5-AD71-1C33AFA90BC3}"/>
                </a:ext>
              </a:extLst>
            </p:cNvPr>
            <p:cNvSpPr/>
            <p:nvPr/>
          </p:nvSpPr>
          <p:spPr>
            <a:xfrm>
              <a:off x="11241922" y="550800"/>
              <a:ext cx="950076" cy="2562953"/>
            </a:xfrm>
            <a:custGeom>
              <a:avLst/>
              <a:gdLst>
                <a:gd name="connsiteX0" fmla="*/ 950076 w 950076"/>
                <a:gd name="connsiteY0" fmla="*/ 0 h 2562953"/>
                <a:gd name="connsiteX1" fmla="*/ 0 w 950076"/>
                <a:gd name="connsiteY1" fmla="*/ 0 h 2562953"/>
                <a:gd name="connsiteX2" fmla="*/ 950076 w 950076"/>
                <a:gd name="connsiteY2" fmla="*/ 2562953 h 2562953"/>
                <a:gd name="connsiteX3" fmla="*/ 950076 w 950076"/>
                <a:gd name="connsiteY3" fmla="*/ 0 h 256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076" h="2562953">
                  <a:moveTo>
                    <a:pt x="950076" y="0"/>
                  </a:moveTo>
                  <a:lnTo>
                    <a:pt x="0" y="0"/>
                  </a:lnTo>
                  <a:cubicBezTo>
                    <a:pt x="516707" y="784004"/>
                    <a:pt x="833441" y="1662744"/>
                    <a:pt x="950076" y="2562953"/>
                  </a:cubicBezTo>
                  <a:lnTo>
                    <a:pt x="950076" y="0"/>
                  </a:ln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C4C9C21E-A233-5912-87AF-AEC375A418EC}"/>
                </a:ext>
              </a:extLst>
            </p:cNvPr>
            <p:cNvSpPr/>
            <p:nvPr/>
          </p:nvSpPr>
          <p:spPr>
            <a:xfrm>
              <a:off x="585599" y="2153529"/>
              <a:ext cx="1743433" cy="3502534"/>
            </a:xfrm>
            <a:custGeom>
              <a:avLst/>
              <a:gdLst>
                <a:gd name="connsiteX0" fmla="*/ 0 w 1743433"/>
                <a:gd name="connsiteY0" fmla="*/ 0 h 3502534"/>
                <a:gd name="connsiteX1" fmla="*/ 0 w 1743433"/>
                <a:gd name="connsiteY1" fmla="*/ 3502535 h 3502534"/>
                <a:gd name="connsiteX2" fmla="*/ 1743434 w 1743433"/>
                <a:gd name="connsiteY2" fmla="*/ 1751236 h 3502534"/>
                <a:gd name="connsiteX3" fmla="*/ 0 w 1743433"/>
                <a:gd name="connsiteY3" fmla="*/ 0 h 350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433" h="3502534">
                  <a:moveTo>
                    <a:pt x="0" y="0"/>
                  </a:moveTo>
                  <a:lnTo>
                    <a:pt x="0" y="3502535"/>
                  </a:lnTo>
                  <a:lnTo>
                    <a:pt x="1743434" y="1751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31189A6C-E6F9-B13B-CE0B-7ECA49881B59}"/>
                </a:ext>
              </a:extLst>
            </p:cNvPr>
            <p:cNvSpPr/>
            <p:nvPr/>
          </p:nvSpPr>
          <p:spPr>
            <a:xfrm>
              <a:off x="585599" y="550800"/>
              <a:ext cx="4228091" cy="6307200"/>
            </a:xfrm>
            <a:custGeom>
              <a:avLst/>
              <a:gdLst>
                <a:gd name="connsiteX0" fmla="*/ 889126 w 4228091"/>
                <a:gd name="connsiteY0" fmla="*/ 0 h 6307200"/>
                <a:gd name="connsiteX1" fmla="*/ 602518 w 4228091"/>
                <a:gd name="connsiteY1" fmla="*/ 0 h 6307200"/>
                <a:gd name="connsiteX2" fmla="*/ 0 w 4228091"/>
                <a:gd name="connsiteY2" fmla="*/ 605236 h 6307200"/>
                <a:gd name="connsiteX3" fmla="*/ 0 w 4228091"/>
                <a:gd name="connsiteY3" fmla="*/ 1602730 h 6307200"/>
                <a:gd name="connsiteX4" fmla="*/ 1743434 w 4228091"/>
                <a:gd name="connsiteY4" fmla="*/ 3354029 h 6307200"/>
                <a:gd name="connsiteX5" fmla="*/ 0 w 4228091"/>
                <a:gd name="connsiteY5" fmla="*/ 5105265 h 6307200"/>
                <a:gd name="connsiteX6" fmla="*/ 0 w 4228091"/>
                <a:gd name="connsiteY6" fmla="*/ 6307200 h 6307200"/>
                <a:gd name="connsiteX7" fmla="*/ 1288120 w 4228091"/>
                <a:gd name="connsiteY7" fmla="*/ 6307200 h 6307200"/>
                <a:gd name="connsiteX8" fmla="*/ 4228091 w 4228091"/>
                <a:gd name="connsiteY8" fmla="*/ 3353965 h 6307200"/>
                <a:gd name="connsiteX9" fmla="*/ 889126 w 4228091"/>
                <a:gd name="connsiteY9" fmla="*/ 0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8091" h="6307200">
                  <a:moveTo>
                    <a:pt x="889126" y="0"/>
                  </a:moveTo>
                  <a:lnTo>
                    <a:pt x="602518" y="0"/>
                  </a:lnTo>
                  <a:cubicBezTo>
                    <a:pt x="269738" y="0"/>
                    <a:pt x="0" y="270955"/>
                    <a:pt x="0" y="605236"/>
                  </a:cubicBezTo>
                  <a:lnTo>
                    <a:pt x="0" y="1602730"/>
                  </a:lnTo>
                  <a:lnTo>
                    <a:pt x="1743434" y="3354029"/>
                  </a:lnTo>
                  <a:lnTo>
                    <a:pt x="0" y="5105265"/>
                  </a:lnTo>
                  <a:lnTo>
                    <a:pt x="0" y="6307200"/>
                  </a:lnTo>
                  <a:lnTo>
                    <a:pt x="1288120" y="6307200"/>
                  </a:lnTo>
                  <a:lnTo>
                    <a:pt x="4228091" y="3353965"/>
                  </a:lnTo>
                  <a:lnTo>
                    <a:pt x="889126" y="0"/>
                  </a:lnTo>
                  <a:close/>
                </a:path>
              </a:pathLst>
            </a:custGeom>
            <a:solidFill>
              <a:srgbClr val="21AB8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B262F784-A88D-CA7C-B950-B3D1C9709236}"/>
                </a:ext>
              </a:extLst>
            </p:cNvPr>
            <p:cNvSpPr/>
            <p:nvPr/>
          </p:nvSpPr>
          <p:spPr>
            <a:xfrm>
              <a:off x="8928570" y="550800"/>
              <a:ext cx="3263428" cy="6307200"/>
            </a:xfrm>
            <a:custGeom>
              <a:avLst/>
              <a:gdLst>
                <a:gd name="connsiteX0" fmla="*/ 3263428 w 3263428"/>
                <a:gd name="connsiteY0" fmla="*/ 2562953 h 6307200"/>
                <a:gd name="connsiteX1" fmla="*/ 2313352 w 3263428"/>
                <a:gd name="connsiteY1" fmla="*/ 0 h 6307200"/>
                <a:gd name="connsiteX2" fmla="*/ 0 w 3263428"/>
                <a:gd name="connsiteY2" fmla="*/ 0 h 6307200"/>
                <a:gd name="connsiteX3" fmla="*/ 303099 w 3263428"/>
                <a:gd name="connsiteY3" fmla="*/ 304466 h 6307200"/>
                <a:gd name="connsiteX4" fmla="*/ 395950 w 3263428"/>
                <a:gd name="connsiteY4" fmla="*/ 6307200 h 6307200"/>
                <a:gd name="connsiteX5" fmla="*/ 2555819 w 3263428"/>
                <a:gd name="connsiteY5" fmla="*/ 6307200 h 6307200"/>
                <a:gd name="connsiteX6" fmla="*/ 3263428 w 3263428"/>
                <a:gd name="connsiteY6" fmla="*/ 4145232 h 6307200"/>
                <a:gd name="connsiteX7" fmla="*/ 3263428 w 3263428"/>
                <a:gd name="connsiteY7" fmla="*/ 2562889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3428" h="6307200">
                  <a:moveTo>
                    <a:pt x="3263428" y="2562953"/>
                  </a:moveTo>
                  <a:cubicBezTo>
                    <a:pt x="3146793" y="1662807"/>
                    <a:pt x="2830060" y="784004"/>
                    <a:pt x="2313352" y="0"/>
                  </a:cubicBezTo>
                  <a:lnTo>
                    <a:pt x="0" y="0"/>
                  </a:lnTo>
                  <a:lnTo>
                    <a:pt x="303099" y="304466"/>
                  </a:lnTo>
                  <a:cubicBezTo>
                    <a:pt x="1945373" y="1954404"/>
                    <a:pt x="1976260" y="4619228"/>
                    <a:pt x="395950" y="6307200"/>
                  </a:cubicBezTo>
                  <a:lnTo>
                    <a:pt x="2555819" y="6307200"/>
                  </a:lnTo>
                  <a:cubicBezTo>
                    <a:pt x="2930394" y="5629654"/>
                    <a:pt x="3166265" y="4894897"/>
                    <a:pt x="3263428" y="4145232"/>
                  </a:cubicBezTo>
                  <a:lnTo>
                    <a:pt x="3263428" y="2562889"/>
                  </a:lnTo>
                  <a:close/>
                </a:path>
              </a:pathLst>
            </a:custGeom>
            <a:solidFill>
              <a:srgbClr val="21AB8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BB6080D-9884-AEFA-6B65-FE880A679CE1}"/>
                </a:ext>
              </a:extLst>
            </p:cNvPr>
            <p:cNvSpPr/>
            <p:nvPr userDrawn="1"/>
          </p:nvSpPr>
          <p:spPr>
            <a:xfrm>
              <a:off x="1474725" y="550800"/>
              <a:ext cx="5500291" cy="6307200"/>
            </a:xfrm>
            <a:custGeom>
              <a:avLst/>
              <a:gdLst>
                <a:gd name="connsiteX0" fmla="*/ 5272350 w 5500291"/>
                <a:gd name="connsiteY0" fmla="*/ 2800270 h 6307200"/>
                <a:gd name="connsiteX1" fmla="*/ 2484594 w 5500291"/>
                <a:gd name="connsiteY1" fmla="*/ 0 h 6307200"/>
                <a:gd name="connsiteX2" fmla="*/ 0 w 5500291"/>
                <a:gd name="connsiteY2" fmla="*/ 0 h 6307200"/>
                <a:gd name="connsiteX3" fmla="*/ 3338901 w 5500291"/>
                <a:gd name="connsiteY3" fmla="*/ 3353965 h 6307200"/>
                <a:gd name="connsiteX4" fmla="*/ 398930 w 5500291"/>
                <a:gd name="connsiteY4" fmla="*/ 6307200 h 6307200"/>
                <a:gd name="connsiteX5" fmla="*/ 2883525 w 5500291"/>
                <a:gd name="connsiteY5" fmla="*/ 6307200 h 6307200"/>
                <a:gd name="connsiteX6" fmla="*/ 5272350 w 5500291"/>
                <a:gd name="connsiteY6" fmla="*/ 3907661 h 6307200"/>
                <a:gd name="connsiteX7" fmla="*/ 5272350 w 5500291"/>
                <a:gd name="connsiteY7" fmla="*/ 2800333 h 6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0291" h="6307200">
                  <a:moveTo>
                    <a:pt x="5272350" y="2800270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3338901" y="3353965"/>
                  </a:lnTo>
                  <a:lnTo>
                    <a:pt x="398930" y="6307200"/>
                  </a:lnTo>
                  <a:lnTo>
                    <a:pt x="2883525" y="6307200"/>
                  </a:lnTo>
                  <a:lnTo>
                    <a:pt x="5272350" y="3907661"/>
                  </a:lnTo>
                  <a:cubicBezTo>
                    <a:pt x="5576273" y="3602367"/>
                    <a:pt x="5576273" y="3105627"/>
                    <a:pt x="5272350" y="2800333"/>
                  </a:cubicBez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F7D90E7B-D234-0016-E657-D894D8DC2844}"/>
                </a:ext>
              </a:extLst>
            </p:cNvPr>
            <p:cNvSpPr/>
            <p:nvPr/>
          </p:nvSpPr>
          <p:spPr>
            <a:xfrm>
              <a:off x="6443977" y="550800"/>
              <a:ext cx="4043032" cy="6307263"/>
            </a:xfrm>
            <a:custGeom>
              <a:avLst/>
              <a:gdLst>
                <a:gd name="connsiteX0" fmla="*/ 2787692 w 4043032"/>
                <a:gd name="connsiteY0" fmla="*/ 304466 h 6307263"/>
                <a:gd name="connsiteX1" fmla="*/ 2484594 w 4043032"/>
                <a:gd name="connsiteY1" fmla="*/ 0 h 6307263"/>
                <a:gd name="connsiteX2" fmla="*/ 0 w 4043032"/>
                <a:gd name="connsiteY2" fmla="*/ 0 h 6307263"/>
                <a:gd name="connsiteX3" fmla="*/ 1545427 w 4043032"/>
                <a:gd name="connsiteY3" fmla="*/ 1552399 h 6307263"/>
                <a:gd name="connsiteX4" fmla="*/ 1545427 w 4043032"/>
                <a:gd name="connsiteY4" fmla="*/ 5155595 h 6307263"/>
                <a:gd name="connsiteX5" fmla="*/ 398930 w 4043032"/>
                <a:gd name="connsiteY5" fmla="*/ 6307264 h 6307263"/>
                <a:gd name="connsiteX6" fmla="*/ 2880544 w 4043032"/>
                <a:gd name="connsiteY6" fmla="*/ 6307264 h 6307263"/>
                <a:gd name="connsiteX7" fmla="*/ 2787692 w 4043032"/>
                <a:gd name="connsiteY7" fmla="*/ 304529 h 630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3032" h="6307263">
                  <a:moveTo>
                    <a:pt x="2787692" y="304466"/>
                  </a:moveTo>
                  <a:lnTo>
                    <a:pt x="2484594" y="0"/>
                  </a:lnTo>
                  <a:lnTo>
                    <a:pt x="0" y="0"/>
                  </a:lnTo>
                  <a:lnTo>
                    <a:pt x="1545427" y="1552399"/>
                  </a:lnTo>
                  <a:cubicBezTo>
                    <a:pt x="2534255" y="2545879"/>
                    <a:pt x="2534255" y="4162242"/>
                    <a:pt x="1545427" y="5155595"/>
                  </a:cubicBezTo>
                  <a:lnTo>
                    <a:pt x="398930" y="6307264"/>
                  </a:lnTo>
                  <a:lnTo>
                    <a:pt x="2880544" y="6307264"/>
                  </a:lnTo>
                  <a:cubicBezTo>
                    <a:pt x="4460854" y="4619292"/>
                    <a:pt x="4429967" y="1954468"/>
                    <a:pt x="2787692" y="304529"/>
                  </a:cubicBezTo>
                  <a:close/>
                </a:path>
              </a:pathLst>
            </a:custGeom>
            <a:solidFill>
              <a:srgbClr val="37635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D04863B4-208A-7734-B223-CB199EE683BE}"/>
                </a:ext>
              </a:extLst>
            </p:cNvPr>
            <p:cNvSpPr/>
            <p:nvPr/>
          </p:nvSpPr>
          <p:spPr>
            <a:xfrm>
              <a:off x="3959319" y="550800"/>
              <a:ext cx="4771705" cy="6307136"/>
            </a:xfrm>
            <a:custGeom>
              <a:avLst/>
              <a:gdLst>
                <a:gd name="connsiteX0" fmla="*/ 4030085 w 4771705"/>
                <a:gd name="connsiteY0" fmla="*/ 1552399 h 6307136"/>
                <a:gd name="connsiteX1" fmla="*/ 2484658 w 4771705"/>
                <a:gd name="connsiteY1" fmla="*/ 0 h 6307136"/>
                <a:gd name="connsiteX2" fmla="*/ 0 w 4771705"/>
                <a:gd name="connsiteY2" fmla="*/ 0 h 6307136"/>
                <a:gd name="connsiteX3" fmla="*/ 2787756 w 4771705"/>
                <a:gd name="connsiteY3" fmla="*/ 2800270 h 6307136"/>
                <a:gd name="connsiteX4" fmla="*/ 2787756 w 4771705"/>
                <a:gd name="connsiteY4" fmla="*/ 3907597 h 6307136"/>
                <a:gd name="connsiteX5" fmla="*/ 398931 w 4771705"/>
                <a:gd name="connsiteY5" fmla="*/ 6307136 h 6307136"/>
                <a:gd name="connsiteX6" fmla="*/ 2883588 w 4771705"/>
                <a:gd name="connsiteY6" fmla="*/ 6307136 h 6307136"/>
                <a:gd name="connsiteX7" fmla="*/ 4030085 w 4771705"/>
                <a:gd name="connsiteY7" fmla="*/ 5155467 h 6307136"/>
                <a:gd name="connsiteX8" fmla="*/ 4030085 w 4771705"/>
                <a:gd name="connsiteY8" fmla="*/ 1552272 h 630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1705" h="6307136">
                  <a:moveTo>
                    <a:pt x="4030085" y="1552399"/>
                  </a:moveTo>
                  <a:lnTo>
                    <a:pt x="2484658" y="0"/>
                  </a:lnTo>
                  <a:lnTo>
                    <a:pt x="0" y="0"/>
                  </a:lnTo>
                  <a:lnTo>
                    <a:pt x="2787756" y="2800270"/>
                  </a:lnTo>
                  <a:cubicBezTo>
                    <a:pt x="3091679" y="3105563"/>
                    <a:pt x="3091679" y="3602367"/>
                    <a:pt x="2787756" y="3907597"/>
                  </a:cubicBezTo>
                  <a:lnTo>
                    <a:pt x="398931" y="6307136"/>
                  </a:lnTo>
                  <a:lnTo>
                    <a:pt x="2883588" y="6307136"/>
                  </a:lnTo>
                  <a:lnTo>
                    <a:pt x="4030085" y="5155467"/>
                  </a:lnTo>
                  <a:cubicBezTo>
                    <a:pt x="5018912" y="4162115"/>
                    <a:pt x="5018912" y="2545752"/>
                    <a:pt x="4030085" y="1552272"/>
                  </a:cubicBezTo>
                  <a:close/>
                </a:path>
              </a:pathLst>
            </a:custGeom>
            <a:solidFill>
              <a:srgbClr val="21AB8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</p:grp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34138BD-762D-6710-8017-8ED74A7EB3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5413" y="1714870"/>
            <a:ext cx="3960000" cy="3616375"/>
          </a:xfrm>
        </p:spPr>
        <p:txBody>
          <a:bodyPr wrap="square">
            <a:spAutoFit/>
          </a:bodyPr>
          <a:lstStyle>
            <a:lvl1pPr algn="ctr">
              <a:defRPr sz="23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02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CE3FB65-E529-3DB4-185C-CFE3331A4A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88163" y="3359591"/>
            <a:ext cx="4716462" cy="461665"/>
          </a:xfrm>
        </p:spPr>
        <p:txBody>
          <a:bodyPr wrap="square">
            <a:spAutoFit/>
          </a:bodyPr>
          <a:lstStyle>
            <a:lvl1pPr algn="l">
              <a:defRPr sz="3000">
                <a:solidFill>
                  <a:schemeClr val="bg1"/>
                </a:solidFill>
                <a:latin typeface="Outfit Medium" pitchFamily="2" charset="0"/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17341880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rouge + 2 tex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11017250" cy="30777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11016000" cy="276999"/>
          </a:xfrm>
        </p:spPr>
        <p:txBody>
          <a:bodyPr>
            <a:spAutoFit/>
          </a:bodyPr>
          <a:lstStyle>
            <a:lvl1pPr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91173E55-96A7-45EA-0F72-C83C027BA1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987174" y="1704781"/>
            <a:ext cx="3060000" cy="4608000"/>
          </a:xfrm>
        </p:spPr>
        <p:txBody>
          <a:bodyPr>
            <a:noAutofit/>
          </a:bodyPr>
          <a:lstStyle>
            <a:lvl2pPr marL="268288" indent="-268288">
              <a:buClr>
                <a:schemeClr val="accent3"/>
              </a:buClr>
              <a:buSzPct val="200000"/>
              <a:buFont typeface="Outfit ExtraBold" pitchFamily="2" charset="0"/>
              <a:buChar char="-"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909D2222-F46E-917C-0E0D-30B2154B536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44625" y="1704781"/>
            <a:ext cx="3060000" cy="4608000"/>
          </a:xfrm>
        </p:spPr>
        <p:txBody>
          <a:bodyPr>
            <a:noAutofit/>
          </a:bodyPr>
          <a:lstStyle>
            <a:lvl2pPr marL="268288" indent="-268288">
              <a:buClr>
                <a:schemeClr val="accent3"/>
              </a:buClr>
              <a:buSzPct val="200000"/>
              <a:buFont typeface="Outfit ExtraBold" pitchFamily="2" charset="0"/>
              <a:buChar char="-"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DD8F9A28-17CB-0294-46DA-BC8A83072B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3297163-35C2-7D67-0762-7EB57F478B85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5F3437-374F-AA5E-718A-DD76F26C9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F9D412-173D-C5FA-2FBD-859995AE4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Espace réservé de la date 1">
            <a:extLst>
              <a:ext uri="{FF2B5EF4-FFF2-40B4-BE49-F238E27FC236}">
                <a16:creationId xmlns:a16="http://schemas.microsoft.com/office/drawing/2014/main" id="{58A1922D-A995-65C8-3835-2B2FB17A24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4492027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2" pos="731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vert + 2 tex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11017250" cy="30777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11016000" cy="276999"/>
          </a:xfrm>
        </p:spPr>
        <p:txBody>
          <a:bodyPr>
            <a:spAutoFit/>
          </a:bodyPr>
          <a:lstStyle>
            <a:lvl1pPr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91173E55-96A7-45EA-0F72-C83C027BA1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987174" y="1704781"/>
            <a:ext cx="3060000" cy="4608000"/>
          </a:xfrm>
        </p:spPr>
        <p:txBody>
          <a:bodyPr>
            <a:noAutofit/>
          </a:bodyPr>
          <a:lstStyle>
            <a:lvl2pPr marL="268288" indent="-268288">
              <a:buClr>
                <a:srgbClr val="21AB88"/>
              </a:buClr>
              <a:buSzPct val="200000"/>
              <a:buFont typeface="Outfit ExtraBold" pitchFamily="2" charset="0"/>
              <a:buChar char="-"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37635F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909D2222-F46E-917C-0E0D-30B2154B536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44625" y="1704781"/>
            <a:ext cx="3060000" cy="4608000"/>
          </a:xfrm>
        </p:spPr>
        <p:txBody>
          <a:bodyPr>
            <a:noAutofit/>
          </a:bodyPr>
          <a:lstStyle>
            <a:lvl2pPr marL="268288" indent="-268288">
              <a:buClr>
                <a:srgbClr val="21AB88"/>
              </a:buClr>
              <a:buSzPct val="200000"/>
              <a:buFont typeface="Outfit ExtraBold" pitchFamily="2" charset="0"/>
              <a:buChar char="-"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E88763D5-69F0-CB53-4C9B-CDF036C8F2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6540683-9187-233E-36D8-D326950EDBC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51CF255-783E-BA0B-2F04-F28093B98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08E298-E599-877B-5EEF-2DB53B7D2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Espace réservé de la date 1">
            <a:extLst>
              <a:ext uri="{FF2B5EF4-FFF2-40B4-BE49-F238E27FC236}">
                <a16:creationId xmlns:a16="http://schemas.microsoft.com/office/drawing/2014/main" id="{7F1203DC-B1C3-AF35-55CC-865ADFBCC0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932738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2" pos="731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Chiffres + 1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6500AD2F-5A08-B3C5-FD8C-0EE242C97BA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0"/>
            <a:ext cx="6094413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550862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5508624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9E40E7B-8006-7980-DB74-FFE9DFFC80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1120" y="1725541"/>
            <a:ext cx="3434076" cy="2700000"/>
          </a:xfrm>
        </p:spPr>
        <p:txBody>
          <a:bodyPr>
            <a:noAutofit/>
          </a:bodyPr>
          <a:lstStyle>
            <a:lvl1pPr>
              <a:defRPr sz="1300">
                <a:latin typeface="Outfit Medium" pitchFamily="2" charset="0"/>
              </a:defRPr>
            </a:lvl1pPr>
            <a:lvl2pPr>
              <a:defRPr sz="1100">
                <a:latin typeface="Outfit Medium" pitchFamily="2" charset="0"/>
              </a:defRPr>
            </a:lvl2pPr>
            <a:lvl3pPr>
              <a:defRPr sz="1300">
                <a:latin typeface="Outfit Medium" pitchFamily="2" charset="0"/>
              </a:defRPr>
            </a:lvl3pPr>
            <a:lvl4pPr>
              <a:defRPr sz="1300">
                <a:latin typeface="Outfit Medium" pitchFamily="2" charset="0"/>
              </a:defRPr>
            </a:lvl4pPr>
            <a:lvl5pPr>
              <a:defRPr sz="1300">
                <a:latin typeface="Outfit Medium" pitchFamily="2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1471" y="4501547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chemeClr val="accent6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+XM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74578A94-3D84-BA2E-7901-8F8B29F843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39729" y="4501547"/>
            <a:ext cx="1585467" cy="1077218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+X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50925" y="5494860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F3C8AE4E-AA05-CE46-AD7D-4C415800D7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5D00BA34-0805-74D9-6044-88AE0628341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308B0798-22EE-8ECD-6A13-127E31E1B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91E5BD5-2595-0CEE-0412-57D5568AE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e la date 1">
            <a:extLst>
              <a:ext uri="{FF2B5EF4-FFF2-40B4-BE49-F238E27FC236}">
                <a16:creationId xmlns:a16="http://schemas.microsoft.com/office/drawing/2014/main" id="{9915414C-1341-BB7B-AFA0-0C4D61A223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93236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3523655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Chiffres + 1 visuel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6500AD2F-5A08-B3C5-FD8C-0EE242C97BA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0"/>
            <a:ext cx="6094413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550862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5508624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rgbClr val="21AB88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9E40E7B-8006-7980-DB74-FFE9DFFC80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1120" y="1725541"/>
            <a:ext cx="3434076" cy="2700000"/>
          </a:xfrm>
        </p:spPr>
        <p:txBody>
          <a:bodyPr>
            <a:noAutofit/>
          </a:bodyPr>
          <a:lstStyle>
            <a:lvl1pPr>
              <a:defRPr sz="1300">
                <a:latin typeface="Outfit Medium" pitchFamily="2" charset="0"/>
              </a:defRPr>
            </a:lvl1pPr>
            <a:lvl2pPr>
              <a:defRPr sz="1100">
                <a:latin typeface="Outfit Medium" pitchFamily="2" charset="0"/>
              </a:defRPr>
            </a:lvl2pPr>
            <a:lvl3pPr>
              <a:defRPr sz="1300">
                <a:latin typeface="Outfit Medium" pitchFamily="2" charset="0"/>
              </a:defRPr>
            </a:lvl3pPr>
            <a:lvl4pPr>
              <a:defRPr sz="1300">
                <a:latin typeface="Outfit Medium" pitchFamily="2" charset="0"/>
              </a:defRPr>
            </a:lvl4pPr>
            <a:lvl5pPr>
              <a:defRPr sz="1300">
                <a:latin typeface="Outfit Medium" pitchFamily="2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1471" y="4501547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rgbClr val="009081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+XM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74578A94-3D84-BA2E-7901-8F8B29F843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39729" y="4501547"/>
            <a:ext cx="1585467" cy="1077218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rgbClr val="009081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+X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50925" y="5494860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rgbClr val="00908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F3C8AE4E-AA05-CE46-AD7D-4C415800D7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5D00BA34-0805-74D9-6044-88AE0628341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308B0798-22EE-8ECD-6A13-127E31E1B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91E5BD5-2595-0CEE-0412-57D5568AE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e la date 1">
            <a:extLst>
              <a:ext uri="{FF2B5EF4-FFF2-40B4-BE49-F238E27FC236}">
                <a16:creationId xmlns:a16="http://schemas.microsoft.com/office/drawing/2014/main" id="{9915414C-1341-BB7B-AFA0-0C4D61A223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93236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1583587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1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14">
            <a:extLst>
              <a:ext uri="{FF2B5EF4-FFF2-40B4-BE49-F238E27FC236}">
                <a16:creationId xmlns:a16="http://schemas.microsoft.com/office/drawing/2014/main" id="{5FF02A89-F25D-40C7-BEB6-FDF20F13A2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9048" y="1390651"/>
            <a:ext cx="4915619" cy="4344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D3C333D3-1919-46F5-AF39-48654D295AB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1132E08-A2D1-49EF-9908-DF0F9C28A39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67425" y="1365092"/>
            <a:ext cx="4914900" cy="4370127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FBA512A-47FB-4741-818C-4BF12C3FDD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DED0BEDA-0258-4376-AB0D-415324BD80A7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521883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3 zones 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F34005-D5BC-5DCB-7F8D-4FA418B41002}"/>
              </a:ext>
            </a:extLst>
          </p:cNvPr>
          <p:cNvSpPr/>
          <p:nvPr userDrawn="1"/>
        </p:nvSpPr>
        <p:spPr>
          <a:xfrm>
            <a:off x="4971017" y="1"/>
            <a:ext cx="3114510" cy="6857999"/>
          </a:xfrm>
          <a:prstGeom prst="rect">
            <a:avLst/>
          </a:prstGeom>
          <a:solidFill>
            <a:srgbClr val="FF73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4"/>
              </a:solidFill>
            </a:endParaRPr>
          </a:p>
        </p:txBody>
      </p:sp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CB4345EB-9EEB-77AA-B785-5501AA6C98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076556" y="0"/>
            <a:ext cx="4113857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F5034-F3D4-25F9-4C21-CE92E33459A9}"/>
              </a:ext>
            </a:extLst>
          </p:cNvPr>
          <p:cNvSpPr/>
          <p:nvPr userDrawn="1"/>
        </p:nvSpPr>
        <p:spPr>
          <a:xfrm>
            <a:off x="0" y="0"/>
            <a:ext cx="4979988" cy="6858000"/>
          </a:xfrm>
          <a:prstGeom prst="rect">
            <a:avLst/>
          </a:prstGeom>
          <a:solidFill>
            <a:srgbClr val="F202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6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43836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4392613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080BA34B-E843-7E8B-4366-0FBF22887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D9278B6-16E5-5992-D59B-E26812E66D2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2380A47E-326D-4D38-DC1E-CB54225CEB9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30237" y="4635295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chemeClr val="bg1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+XM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0C77C01C-00CF-A3F3-00D7-77BC1A23BB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49691" y="5628608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F70627ED-215E-FDA0-15ED-B05161FBE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5B76C159-BE8E-7440-BD1F-CDEE2D708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0" name="Espace réservé de la date 1">
            <a:extLst>
              <a:ext uri="{FF2B5EF4-FFF2-40B4-BE49-F238E27FC236}">
                <a16:creationId xmlns:a16="http://schemas.microsoft.com/office/drawing/2014/main" id="{DA7E6893-367E-77B3-F95A-A18D54851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88272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384328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xergue 3 zones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F34005-D5BC-5DCB-7F8D-4FA418B41002}"/>
              </a:ext>
            </a:extLst>
          </p:cNvPr>
          <p:cNvSpPr/>
          <p:nvPr userDrawn="1"/>
        </p:nvSpPr>
        <p:spPr>
          <a:xfrm>
            <a:off x="4971017" y="1"/>
            <a:ext cx="3114510" cy="6857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4"/>
              </a:solidFill>
            </a:endParaRPr>
          </a:p>
        </p:txBody>
      </p:sp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CB4345EB-9EEB-77AA-B785-5501AA6C98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076556" y="0"/>
            <a:ext cx="4113857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F5034-F3D4-25F9-4C21-CE92E33459A9}"/>
              </a:ext>
            </a:extLst>
          </p:cNvPr>
          <p:cNvSpPr/>
          <p:nvPr userDrawn="1"/>
        </p:nvSpPr>
        <p:spPr>
          <a:xfrm>
            <a:off x="0" y="0"/>
            <a:ext cx="497998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6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43836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4392613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080BA34B-E843-7E8B-4366-0FBF22887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D9278B6-16E5-5992-D59B-E26812E66D2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2380A47E-326D-4D38-DC1E-CB54225CEB9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30237" y="4635295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chemeClr val="bg1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+XM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0C77C01C-00CF-A3F3-00D7-77BC1A23BB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49691" y="5628608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F70627ED-215E-FDA0-15ED-B05161FBE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5B76C159-BE8E-7440-BD1F-CDEE2D708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0" name="Espace réservé de la date 1">
            <a:extLst>
              <a:ext uri="{FF2B5EF4-FFF2-40B4-BE49-F238E27FC236}">
                <a16:creationId xmlns:a16="http://schemas.microsoft.com/office/drawing/2014/main" id="{DA7E6893-367E-77B3-F95A-A18D54851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88272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6098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3 zones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F34005-D5BC-5DCB-7F8D-4FA418B41002}"/>
              </a:ext>
            </a:extLst>
          </p:cNvPr>
          <p:cNvSpPr/>
          <p:nvPr userDrawn="1"/>
        </p:nvSpPr>
        <p:spPr>
          <a:xfrm>
            <a:off x="4971017" y="1"/>
            <a:ext cx="3114510" cy="6857999"/>
          </a:xfrm>
          <a:prstGeom prst="rect">
            <a:avLst/>
          </a:prstGeom>
          <a:solidFill>
            <a:srgbClr val="21AB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CB4345EB-9EEB-77AA-B785-5501AA6C98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076556" y="0"/>
            <a:ext cx="4113857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F5034-F3D4-25F9-4C21-CE92E33459A9}"/>
              </a:ext>
            </a:extLst>
          </p:cNvPr>
          <p:cNvSpPr/>
          <p:nvPr userDrawn="1"/>
        </p:nvSpPr>
        <p:spPr>
          <a:xfrm>
            <a:off x="0" y="0"/>
            <a:ext cx="4979988" cy="6858000"/>
          </a:xfrm>
          <a:prstGeom prst="rect">
            <a:avLst/>
          </a:prstGeom>
          <a:solidFill>
            <a:srgbClr val="3763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43836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4392613" cy="276999"/>
          </a:xfrm>
        </p:spPr>
        <p:txBody>
          <a:bodyPr wrap="square">
            <a:sp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656801"/>
            <a:ext cx="3780000" cy="46414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080BA34B-E843-7E8B-4366-0FBF22887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D9278B6-16E5-5992-D59B-E26812E66D2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2380A47E-326D-4D38-DC1E-CB54225CEB9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30237" y="4635295"/>
            <a:ext cx="1912251" cy="1077218"/>
          </a:xfrm>
        </p:spPr>
        <p:txBody>
          <a:bodyPr wrap="square">
            <a:spAutoFit/>
          </a:bodyPr>
          <a:lstStyle>
            <a:lvl1pPr>
              <a:defRPr sz="7000">
                <a:solidFill>
                  <a:schemeClr val="bg1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+XM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0C77C01C-00CF-A3F3-00D7-77BC1A23BB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49691" y="5628608"/>
            <a:ext cx="1388804" cy="276999"/>
          </a:xfrm>
        </p:spPr>
        <p:txBody>
          <a:bodyPr wrap="square">
            <a:spAutoFit/>
          </a:bodyPr>
          <a:lstStyle>
            <a:lvl1pPr>
              <a:defRPr sz="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427939E1-F587-F4A0-83B7-010F35D28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20A0C14E-15E9-4803-5229-483067433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0" name="Espace réservé de la date 1">
            <a:extLst>
              <a:ext uri="{FF2B5EF4-FFF2-40B4-BE49-F238E27FC236}">
                <a16:creationId xmlns:a16="http://schemas.microsoft.com/office/drawing/2014/main" id="{AF0AFAB4-5A6C-3FFF-F6D3-07E0DE83E3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88272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356142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puce + 1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6500AD2F-5A08-B3C5-FD8C-0EE242C97BA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0"/>
            <a:ext cx="6094413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550862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781364"/>
            <a:ext cx="5508624" cy="615553"/>
          </a:xfrm>
        </p:spPr>
        <p:txBody>
          <a:bodyPr wrap="square">
            <a:sp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9">
            <a:extLst>
              <a:ext uri="{FF2B5EF4-FFF2-40B4-BE49-F238E27FC236}">
                <a16:creationId xmlns:a16="http://schemas.microsoft.com/office/drawing/2014/main" id="{DDB76F09-C79F-4713-ACAA-038C6314E6A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7375" y="2144960"/>
            <a:ext cx="4680000" cy="4163765"/>
          </a:xfrm>
        </p:spPr>
        <p:txBody>
          <a:bodyPr/>
          <a:lstStyle>
            <a:lvl1pPr marL="171450" indent="-171450">
              <a:buClr>
                <a:schemeClr val="accent2"/>
              </a:buClr>
              <a:buFont typeface="Outfit ExtraBold" pitchFamily="2" charset="0"/>
              <a:buChar char="-"/>
              <a:defRPr/>
            </a:lvl1pPr>
            <a:lvl2pPr marL="0" indent="0">
              <a:buClr>
                <a:srgbClr val="F2023A"/>
              </a:buClr>
              <a:buFontTx/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174C079D-285E-E37F-C6DC-FC5A0E9F49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0F46E92-8EA5-BF34-DCB2-7C64C37B8AB2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846B380-EC94-C48B-5257-6D8614AA3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AF4D3B-EFE8-E1DE-85F3-D293E4B3C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Espace réservé de la date 1">
            <a:extLst>
              <a:ext uri="{FF2B5EF4-FFF2-40B4-BE49-F238E27FC236}">
                <a16:creationId xmlns:a16="http://schemas.microsoft.com/office/drawing/2014/main" id="{DAAC42FD-A342-56B8-1BA5-37A95065E8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249872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gue + 3 zones b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F34005-D5BC-5DCB-7F8D-4FA418B41002}"/>
              </a:ext>
            </a:extLst>
          </p:cNvPr>
          <p:cNvSpPr/>
          <p:nvPr userDrawn="1"/>
        </p:nvSpPr>
        <p:spPr>
          <a:xfrm>
            <a:off x="4548189" y="1"/>
            <a:ext cx="2484436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9" name="Graphique 6">
            <a:extLst>
              <a:ext uri="{FF2B5EF4-FFF2-40B4-BE49-F238E27FC236}">
                <a16:creationId xmlns:a16="http://schemas.microsoft.com/office/drawing/2014/main" id="{17510443-1AF7-B266-081B-ABF23D7A18A2}"/>
              </a:ext>
            </a:extLst>
          </p:cNvPr>
          <p:cNvGrpSpPr/>
          <p:nvPr/>
        </p:nvGrpSpPr>
        <p:grpSpPr>
          <a:xfrm>
            <a:off x="4545890" y="-1"/>
            <a:ext cx="2487375" cy="6859716"/>
            <a:chOff x="4545890" y="-1"/>
            <a:chExt cx="2487375" cy="6859716"/>
          </a:xfrm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C2BFB3AB-7111-CC44-0DDC-424A5DFA0828}"/>
                </a:ext>
              </a:extLst>
            </p:cNvPr>
            <p:cNvSpPr/>
            <p:nvPr/>
          </p:nvSpPr>
          <p:spPr>
            <a:xfrm>
              <a:off x="5826155" y="-1"/>
              <a:ext cx="1207109" cy="1207109"/>
            </a:xfrm>
            <a:custGeom>
              <a:avLst/>
              <a:gdLst>
                <a:gd name="connsiteX0" fmla="*/ 1207110 w 1207109"/>
                <a:gd name="connsiteY0" fmla="*/ 0 h 1207109"/>
                <a:gd name="connsiteX1" fmla="*/ 0 w 1207109"/>
                <a:gd name="connsiteY1" fmla="*/ 0 h 1207109"/>
                <a:gd name="connsiteX2" fmla="*/ 1207110 w 1207109"/>
                <a:gd name="connsiteY2" fmla="*/ 1207110 h 1207109"/>
                <a:gd name="connsiteX3" fmla="*/ 1207110 w 1207109"/>
                <a:gd name="connsiteY3" fmla="*/ 0 h 120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7109" h="1207109">
                  <a:moveTo>
                    <a:pt x="1207110" y="0"/>
                  </a:moveTo>
                  <a:lnTo>
                    <a:pt x="0" y="0"/>
                  </a:lnTo>
                  <a:lnTo>
                    <a:pt x="1207110" y="1207110"/>
                  </a:lnTo>
                  <a:lnTo>
                    <a:pt x="1207110" y="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DDE40EC2-8E18-C44E-7956-F656601A65E2}"/>
                </a:ext>
              </a:extLst>
            </p:cNvPr>
            <p:cNvSpPr/>
            <p:nvPr/>
          </p:nvSpPr>
          <p:spPr>
            <a:xfrm>
              <a:off x="4545890" y="5118393"/>
              <a:ext cx="1741321" cy="1741322"/>
            </a:xfrm>
            <a:custGeom>
              <a:avLst/>
              <a:gdLst>
                <a:gd name="connsiteX0" fmla="*/ 0 w 1741321"/>
                <a:gd name="connsiteY0" fmla="*/ 0 h 1741322"/>
                <a:gd name="connsiteX1" fmla="*/ 0 w 1741321"/>
                <a:gd name="connsiteY1" fmla="*/ 1741322 h 1741322"/>
                <a:gd name="connsiteX2" fmla="*/ 1741322 w 1741321"/>
                <a:gd name="connsiteY2" fmla="*/ 1741322 h 1741322"/>
                <a:gd name="connsiteX3" fmla="*/ 0 w 1741321"/>
                <a:gd name="connsiteY3" fmla="*/ 0 h 1741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21" h="1741322">
                  <a:moveTo>
                    <a:pt x="0" y="0"/>
                  </a:moveTo>
                  <a:lnTo>
                    <a:pt x="0" y="1741322"/>
                  </a:lnTo>
                  <a:lnTo>
                    <a:pt x="1741322" y="1741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5F9AAB01-BF9C-B710-2FCA-0BEA1970DE17}"/>
                </a:ext>
              </a:extLst>
            </p:cNvPr>
            <p:cNvSpPr/>
            <p:nvPr/>
          </p:nvSpPr>
          <p:spPr>
            <a:xfrm>
              <a:off x="4545890" y="2985485"/>
              <a:ext cx="2487375" cy="3874229"/>
            </a:xfrm>
            <a:custGeom>
              <a:avLst/>
              <a:gdLst>
                <a:gd name="connsiteX0" fmla="*/ 2487376 w 2487375"/>
                <a:gd name="connsiteY0" fmla="*/ 3874230 h 3874229"/>
                <a:gd name="connsiteX1" fmla="*/ 2487376 w 2487375"/>
                <a:gd name="connsiteY1" fmla="*/ 2487439 h 3874229"/>
                <a:gd name="connsiteX2" fmla="*/ 0 w 2487375"/>
                <a:gd name="connsiteY2" fmla="*/ 0 h 3874229"/>
                <a:gd name="connsiteX3" fmla="*/ 0 w 2487375"/>
                <a:gd name="connsiteY3" fmla="*/ 2132908 h 3874229"/>
                <a:gd name="connsiteX4" fmla="*/ 1741322 w 2487375"/>
                <a:gd name="connsiteY4" fmla="*/ 3874230 h 3874229"/>
                <a:gd name="connsiteX5" fmla="*/ 2487376 w 2487375"/>
                <a:gd name="connsiteY5" fmla="*/ 3874230 h 38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7375" h="3874229">
                  <a:moveTo>
                    <a:pt x="2487376" y="3874230"/>
                  </a:moveTo>
                  <a:lnTo>
                    <a:pt x="2487376" y="2487439"/>
                  </a:lnTo>
                  <a:lnTo>
                    <a:pt x="0" y="0"/>
                  </a:lnTo>
                  <a:lnTo>
                    <a:pt x="0" y="2132908"/>
                  </a:lnTo>
                  <a:lnTo>
                    <a:pt x="1741322" y="3874230"/>
                  </a:lnTo>
                  <a:lnTo>
                    <a:pt x="2487376" y="3874230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9CFB2208-4D39-C093-70D8-52D2261D764B}"/>
                </a:ext>
              </a:extLst>
            </p:cNvPr>
            <p:cNvSpPr/>
            <p:nvPr/>
          </p:nvSpPr>
          <p:spPr>
            <a:xfrm>
              <a:off x="4545890" y="-1"/>
              <a:ext cx="2487375" cy="3340017"/>
            </a:xfrm>
            <a:custGeom>
              <a:avLst/>
              <a:gdLst>
                <a:gd name="connsiteX0" fmla="*/ 2487376 w 2487375"/>
                <a:gd name="connsiteY0" fmla="*/ 3340018 h 3340017"/>
                <a:gd name="connsiteX1" fmla="*/ 2487376 w 2487375"/>
                <a:gd name="connsiteY1" fmla="*/ 1207110 h 3340017"/>
                <a:gd name="connsiteX2" fmla="*/ 1280266 w 2487375"/>
                <a:gd name="connsiteY2" fmla="*/ 0 h 3340017"/>
                <a:gd name="connsiteX3" fmla="*/ 0 w 2487375"/>
                <a:gd name="connsiteY3" fmla="*/ 0 h 3340017"/>
                <a:gd name="connsiteX4" fmla="*/ 0 w 2487375"/>
                <a:gd name="connsiteY4" fmla="*/ 862494 h 3340017"/>
                <a:gd name="connsiteX5" fmla="*/ 128325 w 2487375"/>
                <a:gd name="connsiteY5" fmla="*/ 980904 h 3340017"/>
                <a:gd name="connsiteX6" fmla="*/ 2487376 w 2487375"/>
                <a:gd name="connsiteY6" fmla="*/ 3339954 h 33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7375" h="3340017">
                  <a:moveTo>
                    <a:pt x="2487376" y="3340018"/>
                  </a:moveTo>
                  <a:lnTo>
                    <a:pt x="2487376" y="1207110"/>
                  </a:lnTo>
                  <a:lnTo>
                    <a:pt x="1280266" y="0"/>
                  </a:lnTo>
                  <a:lnTo>
                    <a:pt x="0" y="0"/>
                  </a:lnTo>
                  <a:lnTo>
                    <a:pt x="0" y="862494"/>
                  </a:lnTo>
                  <a:cubicBezTo>
                    <a:pt x="43983" y="899930"/>
                    <a:pt x="86821" y="939400"/>
                    <a:pt x="128325" y="980904"/>
                  </a:cubicBezTo>
                  <a:lnTo>
                    <a:pt x="2487376" y="3339954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72D4D06B-C91C-8BF8-4DB6-D748FB7A8C77}"/>
                </a:ext>
              </a:extLst>
            </p:cNvPr>
            <p:cNvSpPr/>
            <p:nvPr/>
          </p:nvSpPr>
          <p:spPr>
            <a:xfrm>
              <a:off x="4545890" y="862492"/>
              <a:ext cx="2487375" cy="4610432"/>
            </a:xfrm>
            <a:custGeom>
              <a:avLst/>
              <a:gdLst>
                <a:gd name="connsiteX0" fmla="*/ 2487376 w 2487375"/>
                <a:gd name="connsiteY0" fmla="*/ 2477524 h 4610432"/>
                <a:gd name="connsiteX1" fmla="*/ 128325 w 2487375"/>
                <a:gd name="connsiteY1" fmla="*/ 118410 h 4610432"/>
                <a:gd name="connsiteX2" fmla="*/ 0 w 2487375"/>
                <a:gd name="connsiteY2" fmla="*/ 0 h 4610432"/>
                <a:gd name="connsiteX3" fmla="*/ 0 w 2487375"/>
                <a:gd name="connsiteY3" fmla="*/ 2122993 h 4610432"/>
                <a:gd name="connsiteX4" fmla="*/ 2487376 w 2487375"/>
                <a:gd name="connsiteY4" fmla="*/ 4610432 h 4610432"/>
                <a:gd name="connsiteX5" fmla="*/ 2487376 w 2487375"/>
                <a:gd name="connsiteY5" fmla="*/ 2477461 h 4610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7375" h="4610432">
                  <a:moveTo>
                    <a:pt x="2487376" y="2477524"/>
                  </a:moveTo>
                  <a:lnTo>
                    <a:pt x="128325" y="118410"/>
                  </a:lnTo>
                  <a:cubicBezTo>
                    <a:pt x="86821" y="76906"/>
                    <a:pt x="43919" y="37436"/>
                    <a:pt x="0" y="0"/>
                  </a:cubicBezTo>
                  <a:lnTo>
                    <a:pt x="0" y="2122993"/>
                  </a:lnTo>
                  <a:lnTo>
                    <a:pt x="2487376" y="4610432"/>
                  </a:lnTo>
                  <a:lnTo>
                    <a:pt x="2487376" y="2477461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3" name="Espace réservé pour une image  17">
            <a:extLst>
              <a:ext uri="{FF2B5EF4-FFF2-40B4-BE49-F238E27FC236}">
                <a16:creationId xmlns:a16="http://schemas.microsoft.com/office/drawing/2014/main" id="{CB4345EB-9EEB-77AA-B785-5501AA6C98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032626" y="0"/>
            <a:ext cx="5157788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F5034-F3D4-25F9-4C21-CE92E33459A9}"/>
              </a:ext>
            </a:extLst>
          </p:cNvPr>
          <p:cNvSpPr/>
          <p:nvPr userDrawn="1"/>
        </p:nvSpPr>
        <p:spPr>
          <a:xfrm>
            <a:off x="0" y="0"/>
            <a:ext cx="4548188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396081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687E4D9F-3E82-6B61-414F-6C01838BEC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3086" y="1517301"/>
            <a:ext cx="3780000" cy="478096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080BA34B-E843-7E8B-4366-0FBF22887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19" y="6538912"/>
            <a:ext cx="162000" cy="162000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D9278B6-16E5-5992-D59B-E26812E66D28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space réservé du pied de page 4">
            <a:extLst>
              <a:ext uri="{FF2B5EF4-FFF2-40B4-BE49-F238E27FC236}">
                <a16:creationId xmlns:a16="http://schemas.microsoft.com/office/drawing/2014/main" id="{2CBEC69D-65AE-1221-49E1-D5F3CAAD9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384996CF-7D6A-D056-42D3-1008A9A0D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5" name="Espace réservé de la date 1">
            <a:extLst>
              <a:ext uri="{FF2B5EF4-FFF2-40B4-BE49-F238E27FC236}">
                <a16:creationId xmlns:a16="http://schemas.microsoft.com/office/drawing/2014/main" id="{14DA0E23-FDF1-D405-3431-5863BBA5A1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49577" y="6591379"/>
            <a:ext cx="108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fr-FR"/>
              <a:t>01 — 05 — 2024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5579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+ visuel fond 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E37ECDF-6B36-7023-227A-615D791D6E61}"/>
              </a:ext>
            </a:extLst>
          </p:cNvPr>
          <p:cNvSpPr/>
          <p:nvPr userDrawn="1"/>
        </p:nvSpPr>
        <p:spPr>
          <a:xfrm>
            <a:off x="6720498" y="0"/>
            <a:ext cx="550862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493292"/>
            <a:ext cx="613312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19"/>
            <a:ext cx="6121400" cy="233797"/>
          </a:xfrm>
        </p:spPr>
        <p:txBody>
          <a:bodyPr wrap="square">
            <a:spAutoFit/>
          </a:bodyPr>
          <a:lstStyle>
            <a:lvl1pPr>
              <a:defRPr sz="150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963" y="1202566"/>
            <a:ext cx="1800000" cy="1061829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6649" y="2119084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552D9801-38C1-D6AA-03A1-FC77E33C4C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55278" y="1831791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E403C6B-6937-F938-5088-9C50958B3C2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441" y="3079798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+XX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1016783B-99EF-34A3-B55C-9C9A13BA62D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39595" y="4054765"/>
            <a:ext cx="2305645" cy="1116781"/>
          </a:xfrm>
        </p:spPr>
        <p:txBody>
          <a:bodyPr wrap="square">
            <a:spAutoFit/>
          </a:bodyPr>
          <a:lstStyle>
            <a:lvl1pPr algn="l">
              <a:lnSpc>
                <a:spcPts val="4000"/>
              </a:lnSpc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+XXX</a:t>
            </a:r>
          </a:p>
          <a:p>
            <a:pPr lvl="0"/>
            <a:r>
              <a:rPr lang="fr-FR" dirty="0"/>
              <a:t>  pays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B78D5E2C-C5FE-5A26-2051-DDAC542558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0443" y="4686843"/>
            <a:ext cx="1800000" cy="1061829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4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XX</a:t>
            </a:r>
          </a:p>
        </p:txBody>
      </p:sp>
      <p:sp>
        <p:nvSpPr>
          <p:cNvPr id="21" name="Espace réservé du texte 15">
            <a:extLst>
              <a:ext uri="{FF2B5EF4-FFF2-40B4-BE49-F238E27FC236}">
                <a16:creationId xmlns:a16="http://schemas.microsoft.com/office/drawing/2014/main" id="{4D8D52EC-8AD9-FCC8-06F5-674714C1C3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977621" y="2743443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83571399-0E1C-E2DB-89B0-1096AD0D0E2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24792" y="4018341"/>
            <a:ext cx="149540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722EDE0-F47F-B7F9-B33B-9ECE2CD0134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55348" y="520625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5">
            <a:extLst>
              <a:ext uri="{FF2B5EF4-FFF2-40B4-BE49-F238E27FC236}">
                <a16:creationId xmlns:a16="http://schemas.microsoft.com/office/drawing/2014/main" id="{8FE7AE96-905A-1E24-6DD0-DF02B75E0D2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46649" y="560321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C6EEE562-F2D9-CCAA-8BCC-B2EE4676E52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977621" y="3510685"/>
            <a:ext cx="1755314" cy="215444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72997AD0-3F92-BB7C-F331-2D8FC978504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357434" y="1736725"/>
            <a:ext cx="6102000" cy="40680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119B8399-57A7-4282-64B4-84CC4EAAE8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6D811A5-805F-2F33-EC77-C2C1D030E45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7FE48E80-A560-74AA-76C2-DBCB86666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3B9C135A-ED57-6DCB-CFB1-F7074E2DA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e la date 1">
            <a:extLst>
              <a:ext uri="{FF2B5EF4-FFF2-40B4-BE49-F238E27FC236}">
                <a16:creationId xmlns:a16="http://schemas.microsoft.com/office/drawing/2014/main" id="{5985772C-3356-732C-D555-674CCCBED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195927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370">
          <p15:clr>
            <a:srgbClr val="FBAE4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+ visuel fond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E37ECDF-6B36-7023-227A-615D791D6E61}"/>
              </a:ext>
            </a:extLst>
          </p:cNvPr>
          <p:cNvSpPr/>
          <p:nvPr userDrawn="1"/>
        </p:nvSpPr>
        <p:spPr>
          <a:xfrm>
            <a:off x="6720498" y="0"/>
            <a:ext cx="5508624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493292"/>
            <a:ext cx="613312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19"/>
            <a:ext cx="6121400" cy="233797"/>
          </a:xfrm>
        </p:spPr>
        <p:txBody>
          <a:bodyPr wrap="square">
            <a:spAutoFit/>
          </a:bodyPr>
          <a:lstStyle>
            <a:lvl1pPr>
              <a:defRPr sz="150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963" y="1202566"/>
            <a:ext cx="1800000" cy="1061829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6649" y="2119084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552D9801-38C1-D6AA-03A1-FC77E33C4C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55278" y="1831791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E403C6B-6937-F938-5088-9C50958B3C2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441" y="3079798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+XX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1016783B-99EF-34A3-B55C-9C9A13BA62D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39595" y="4054765"/>
            <a:ext cx="2305645" cy="1116781"/>
          </a:xfrm>
        </p:spPr>
        <p:txBody>
          <a:bodyPr wrap="square">
            <a:spAutoFit/>
          </a:bodyPr>
          <a:lstStyle>
            <a:lvl1pPr algn="l">
              <a:lnSpc>
                <a:spcPts val="4000"/>
              </a:lnSpc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+XXX</a:t>
            </a:r>
          </a:p>
          <a:p>
            <a:pPr lvl="0"/>
            <a:r>
              <a:rPr lang="fr-FR" dirty="0"/>
              <a:t>  pays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B78D5E2C-C5FE-5A26-2051-DDAC542558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0443" y="4686843"/>
            <a:ext cx="1800000" cy="1061829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chemeClr val="accent3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XX</a:t>
            </a:r>
          </a:p>
        </p:txBody>
      </p:sp>
      <p:sp>
        <p:nvSpPr>
          <p:cNvPr id="21" name="Espace réservé du texte 15">
            <a:extLst>
              <a:ext uri="{FF2B5EF4-FFF2-40B4-BE49-F238E27FC236}">
                <a16:creationId xmlns:a16="http://schemas.microsoft.com/office/drawing/2014/main" id="{4D8D52EC-8AD9-FCC8-06F5-674714C1C3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977621" y="2743443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83571399-0E1C-E2DB-89B0-1096AD0D0E2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24792" y="4018341"/>
            <a:ext cx="149540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722EDE0-F47F-B7F9-B33B-9ECE2CD0134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55348" y="520625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5">
            <a:extLst>
              <a:ext uri="{FF2B5EF4-FFF2-40B4-BE49-F238E27FC236}">
                <a16:creationId xmlns:a16="http://schemas.microsoft.com/office/drawing/2014/main" id="{8FE7AE96-905A-1E24-6DD0-DF02B75E0D2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46649" y="560321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C6EEE562-F2D9-CCAA-8BCC-B2EE4676E52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977621" y="3510685"/>
            <a:ext cx="1755314" cy="215444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72997AD0-3F92-BB7C-F331-2D8FC978504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357434" y="1736725"/>
            <a:ext cx="6102000" cy="40680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119B8399-57A7-4282-64B4-84CC4EAAE8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6D811A5-805F-2F33-EC77-C2C1D030E45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7FE48E80-A560-74AA-76C2-DBCB86666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3B9C135A-ED57-6DCB-CFB1-F7074E2DA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e la date 1">
            <a:extLst>
              <a:ext uri="{FF2B5EF4-FFF2-40B4-BE49-F238E27FC236}">
                <a16:creationId xmlns:a16="http://schemas.microsoft.com/office/drawing/2014/main" id="{5985772C-3356-732C-D555-674CCCBED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10361636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370">
          <p15:clr>
            <a:srgbClr val="FBAE4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iffres + visuel fond 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E37ECDF-6B36-7023-227A-615D791D6E61}"/>
              </a:ext>
            </a:extLst>
          </p:cNvPr>
          <p:cNvSpPr/>
          <p:nvPr userDrawn="1"/>
        </p:nvSpPr>
        <p:spPr>
          <a:xfrm>
            <a:off x="6720498" y="0"/>
            <a:ext cx="5508624" cy="6858000"/>
          </a:xfrm>
          <a:prstGeom prst="rect">
            <a:avLst/>
          </a:prstGeom>
          <a:solidFill>
            <a:srgbClr val="3763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493292"/>
            <a:ext cx="613312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19"/>
            <a:ext cx="6121400" cy="233797"/>
          </a:xfrm>
        </p:spPr>
        <p:txBody>
          <a:bodyPr wrap="square">
            <a:spAutoFit/>
          </a:bodyPr>
          <a:lstStyle>
            <a:lvl1pPr>
              <a:defRPr sz="150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28197AE-7AB1-A388-466A-041989D5A2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963" y="1202566"/>
            <a:ext cx="1800000" cy="1061829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A6925B7-AF42-F7A8-3631-42C600B184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6649" y="2119084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552D9801-38C1-D6AA-03A1-FC77E33C4C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55278" y="1831791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E403C6B-6937-F938-5088-9C50958B3C2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441" y="3079798"/>
            <a:ext cx="1800000" cy="1077218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+XX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1016783B-99EF-34A3-B55C-9C9A13BA62D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39595" y="4054765"/>
            <a:ext cx="2305645" cy="1116781"/>
          </a:xfrm>
        </p:spPr>
        <p:txBody>
          <a:bodyPr wrap="square">
            <a:spAutoFit/>
          </a:bodyPr>
          <a:lstStyle>
            <a:lvl1pPr algn="l">
              <a:lnSpc>
                <a:spcPts val="4000"/>
              </a:lnSpc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+XXX</a:t>
            </a:r>
          </a:p>
          <a:p>
            <a:pPr lvl="0"/>
            <a:r>
              <a:rPr lang="fr-FR" dirty="0"/>
              <a:t>  pays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B78D5E2C-C5FE-5A26-2051-DDAC542558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0443" y="4686843"/>
            <a:ext cx="1800000" cy="1061829"/>
          </a:xfrm>
        </p:spPr>
        <p:txBody>
          <a:bodyPr wrap="square">
            <a:spAutoFit/>
          </a:bodyPr>
          <a:lstStyle>
            <a:lvl1pPr algn="l">
              <a:defRPr sz="6900">
                <a:solidFill>
                  <a:srgbClr val="21AB88"/>
                </a:solidFill>
                <a:latin typeface="Outfit Thin" pitchFamily="2" charset="0"/>
              </a:defRPr>
            </a:lvl1pPr>
          </a:lstStyle>
          <a:p>
            <a:pPr lvl="0"/>
            <a:r>
              <a:rPr lang="fr-FR" dirty="0"/>
              <a:t>XX</a:t>
            </a:r>
          </a:p>
        </p:txBody>
      </p:sp>
      <p:sp>
        <p:nvSpPr>
          <p:cNvPr id="21" name="Espace réservé du texte 15">
            <a:extLst>
              <a:ext uri="{FF2B5EF4-FFF2-40B4-BE49-F238E27FC236}">
                <a16:creationId xmlns:a16="http://schemas.microsoft.com/office/drawing/2014/main" id="{4D8D52EC-8AD9-FCC8-06F5-674714C1C3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977621" y="2743443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texte 15">
            <a:extLst>
              <a:ext uri="{FF2B5EF4-FFF2-40B4-BE49-F238E27FC236}">
                <a16:creationId xmlns:a16="http://schemas.microsoft.com/office/drawing/2014/main" id="{83571399-0E1C-E2DB-89B0-1096AD0D0E2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24792" y="4018341"/>
            <a:ext cx="149540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722EDE0-F47F-B7F9-B33B-9ECE2CD0134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55348" y="520625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5">
            <a:extLst>
              <a:ext uri="{FF2B5EF4-FFF2-40B4-BE49-F238E27FC236}">
                <a16:creationId xmlns:a16="http://schemas.microsoft.com/office/drawing/2014/main" id="{8FE7AE96-905A-1E24-6DD0-DF02B75E0D2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46649" y="5603215"/>
            <a:ext cx="1755314" cy="646331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C6EEE562-F2D9-CCAA-8BCC-B2EE4676E52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977621" y="3510685"/>
            <a:ext cx="1755314" cy="215444"/>
          </a:xfrm>
        </p:spPr>
        <p:txBody>
          <a:bodyPr wrap="square">
            <a:spAutoFit/>
          </a:bodyPr>
          <a:lstStyle>
            <a:lvl1pPr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72997AD0-3F92-BB7C-F331-2D8FC978504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357434" y="1736725"/>
            <a:ext cx="6102000" cy="40680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119B8399-57A7-4282-64B4-84CC4EAAE8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6D811A5-805F-2F33-EC77-C2C1D030E459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7FE48E80-A560-74AA-76C2-DBCB86666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3B9C135A-ED57-6DCB-CFB1-F7074E2DA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e la date 1">
            <a:extLst>
              <a:ext uri="{FF2B5EF4-FFF2-40B4-BE49-F238E27FC236}">
                <a16:creationId xmlns:a16="http://schemas.microsoft.com/office/drawing/2014/main" id="{5985772C-3356-732C-D555-674CCCBED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3191617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370">
          <p15:clr>
            <a:srgbClr val="FBAE4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Pd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que 10">
            <a:extLst>
              <a:ext uri="{FF2B5EF4-FFF2-40B4-BE49-F238E27FC236}">
                <a16:creationId xmlns:a16="http://schemas.microsoft.com/office/drawing/2014/main" id="{5558A027-8521-D8FD-9122-92772B9437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280ED65A-B25B-A208-4222-BDABEF3F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3292"/>
            <a:ext cx="110160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2E578F7-B920-03DB-EF1C-E85E6B3E38F5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14366E-AFEC-C815-11B4-EFE6134E2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5" y="837920"/>
            <a:ext cx="11016000" cy="246221"/>
          </a:xfrm>
        </p:spPr>
        <p:txBody>
          <a:bodyPr wrap="square">
            <a:sp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652AC956-E13E-5FAF-99A1-DAF0AF9D5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67DF3797-091F-B976-E0A2-3D80BFA65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Espace réservé de la date 1">
            <a:extLst>
              <a:ext uri="{FF2B5EF4-FFF2-40B4-BE49-F238E27FC236}">
                <a16:creationId xmlns:a16="http://schemas.microsoft.com/office/drawing/2014/main" id="{FCBC24B3-3A0F-9148-2C9A-90B52B26C9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20213218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7310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dP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que 10">
            <a:extLst>
              <a:ext uri="{FF2B5EF4-FFF2-40B4-BE49-F238E27FC236}">
                <a16:creationId xmlns:a16="http://schemas.microsoft.com/office/drawing/2014/main" id="{5558A027-8521-D8FD-9122-92772B9437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299" y="6538912"/>
            <a:ext cx="162000" cy="162000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2E578F7-B920-03DB-EF1C-E85E6B3E38F5}"/>
              </a:ext>
            </a:extLst>
          </p:cNvPr>
          <p:cNvCxnSpPr>
            <a:cxnSpLocks/>
          </p:cNvCxnSpPr>
          <p:nvPr userDrawn="1"/>
        </p:nvCxnSpPr>
        <p:spPr>
          <a:xfrm>
            <a:off x="587374" y="6377239"/>
            <a:ext cx="110172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652AC956-E13E-5FAF-99A1-DAF0AF9D5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544" y="6591379"/>
            <a:ext cx="36000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Titre de la présentation</a:t>
            </a:r>
            <a:endParaRPr lang="fr-FR" b="0" dirty="0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67DF3797-091F-B976-E0A2-3D80BFA65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625" y="6591379"/>
            <a:ext cx="36000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B3CD16ED-9AA8-4003-ACD3-424D078486A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Espace réservé de la date 1">
            <a:extLst>
              <a:ext uri="{FF2B5EF4-FFF2-40B4-BE49-F238E27FC236}">
                <a16:creationId xmlns:a16="http://schemas.microsoft.com/office/drawing/2014/main" id="{FCBC24B3-3A0F-9148-2C9A-90B52B26C9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45999" y="6591379"/>
            <a:ext cx="900000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 — 05 — 2024</a:t>
            </a:r>
          </a:p>
        </p:txBody>
      </p:sp>
    </p:spTree>
    <p:extLst>
      <p:ext uri="{BB962C8B-B14F-4D97-AF65-F5344CB8AC3E}">
        <p14:creationId xmlns:p14="http://schemas.microsoft.com/office/powerpoint/2010/main" val="2408484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731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llustration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F8FACC2-7D91-4314-A43A-DC7E801D00E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EAA3FCA5-4350-4D1A-9AA4-F49AE7DF7D0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200" y="2156604"/>
            <a:ext cx="10144125" cy="3888000"/>
          </a:xfrm>
          <a:ln w="28575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9B031D4-D4FA-4091-BDDE-420391D1A0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A104F0E8-06B0-4860-A3A9-2B79E5E6D9A7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420C0324-D979-4CF9-9086-08BF846965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862" y="86876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fr-FR"/>
              <a:t>Modifiez le titre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C5D705B5-E7ED-421A-AD4B-592B07478CD5}"/>
              </a:ext>
            </a:extLst>
          </p:cNvPr>
          <p:cNvCxnSpPr>
            <a:cxnSpLocks/>
          </p:cNvCxnSpPr>
          <p:nvPr userDrawn="1"/>
        </p:nvCxnSpPr>
        <p:spPr>
          <a:xfrm>
            <a:off x="911225" y="1643696"/>
            <a:ext cx="72000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27023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382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7310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ttes coule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>
            <a:extLst>
              <a:ext uri="{FF2B5EF4-FFF2-40B4-BE49-F238E27FC236}">
                <a16:creationId xmlns:a16="http://schemas.microsoft.com/office/drawing/2014/main" id="{8ABF2335-AC27-8D50-89ED-B108CCDDDD8F}"/>
              </a:ext>
            </a:extLst>
          </p:cNvPr>
          <p:cNvGrpSpPr/>
          <p:nvPr userDrawn="1"/>
        </p:nvGrpSpPr>
        <p:grpSpPr>
          <a:xfrm>
            <a:off x="1123162" y="550398"/>
            <a:ext cx="4520732" cy="3264580"/>
            <a:chOff x="587375" y="549274"/>
            <a:chExt cx="4520732" cy="3264580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8E7A00B4-0359-EE72-4AAE-DBBDECD71524}"/>
                </a:ext>
              </a:extLst>
            </p:cNvPr>
            <p:cNvSpPr txBox="1"/>
            <p:nvPr userDrawn="1"/>
          </p:nvSpPr>
          <p:spPr>
            <a:xfrm>
              <a:off x="587375" y="549274"/>
              <a:ext cx="4520732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1200" dirty="0">
                  <a:solidFill>
                    <a:srgbClr val="000091"/>
                  </a:solidFill>
                </a:rPr>
                <a:t>PALETTE DE COULEURS PRINCIPALES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6C8BFEC-566A-479C-5BEB-AA4EA463637F}"/>
                </a:ext>
              </a:extLst>
            </p:cNvPr>
            <p:cNvSpPr/>
            <p:nvPr userDrawn="1"/>
          </p:nvSpPr>
          <p:spPr>
            <a:xfrm>
              <a:off x="587375" y="933854"/>
              <a:ext cx="1440000" cy="14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/>
                <a:t>R V B</a:t>
              </a:r>
            </a:p>
            <a:p>
              <a:pPr algn="ctr"/>
              <a:r>
                <a:rPr lang="fr-FR" sz="1400" dirty="0"/>
                <a:t>0 / 0 / 145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5D4CC6C-9798-A689-CFD1-2965A894F0F3}"/>
                </a:ext>
              </a:extLst>
            </p:cNvPr>
            <p:cNvSpPr/>
            <p:nvPr userDrawn="1"/>
          </p:nvSpPr>
          <p:spPr>
            <a:xfrm>
              <a:off x="587375" y="2373854"/>
              <a:ext cx="1440000" cy="144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/>
                <a:t>R V B</a:t>
              </a:r>
            </a:p>
            <a:p>
              <a:pPr algn="ctr"/>
              <a:r>
                <a:rPr lang="fr-FR" sz="1400" dirty="0"/>
                <a:t>225 / 0 / 15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EF22628-6B52-3B1B-39BA-C8D6C9AC66FD}"/>
                </a:ext>
              </a:extLst>
            </p:cNvPr>
            <p:cNvSpPr/>
            <p:nvPr userDrawn="1"/>
          </p:nvSpPr>
          <p:spPr>
            <a:xfrm>
              <a:off x="2228107" y="933854"/>
              <a:ext cx="1440000" cy="144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/>
                <a:t>R V B</a:t>
              </a:r>
            </a:p>
            <a:p>
              <a:pPr algn="ctr"/>
              <a:r>
                <a:rPr lang="fr-FR" sz="1400" dirty="0"/>
                <a:t>66 / 42 / 255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0BC6ACB-7F05-2F23-EF66-9C73153837C6}"/>
                </a:ext>
              </a:extLst>
            </p:cNvPr>
            <p:cNvSpPr/>
            <p:nvPr userDrawn="1"/>
          </p:nvSpPr>
          <p:spPr>
            <a:xfrm>
              <a:off x="2228107" y="2373854"/>
              <a:ext cx="1440000" cy="144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/>
                <a:t>R V B</a:t>
              </a:r>
            </a:p>
            <a:p>
              <a:pPr algn="ctr"/>
              <a:r>
                <a:rPr lang="fr-FR" sz="1400" dirty="0"/>
                <a:t>255 / 115 / 82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A1C5D41-6B1B-93B1-2E9E-C766060B3C4B}"/>
                </a:ext>
              </a:extLst>
            </p:cNvPr>
            <p:cNvSpPr/>
            <p:nvPr userDrawn="1"/>
          </p:nvSpPr>
          <p:spPr>
            <a:xfrm>
              <a:off x="3668107" y="933854"/>
              <a:ext cx="1440000" cy="1440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/>
                <a:t>R V B</a:t>
              </a:r>
            </a:p>
            <a:p>
              <a:pPr algn="ctr"/>
              <a:r>
                <a:rPr lang="fr-FR" sz="1400" dirty="0"/>
                <a:t>4 / 37 / 185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2D835E7-A922-BA28-EFFD-85C2991BF665}"/>
                </a:ext>
              </a:extLst>
            </p:cNvPr>
            <p:cNvSpPr/>
            <p:nvPr userDrawn="1"/>
          </p:nvSpPr>
          <p:spPr>
            <a:xfrm>
              <a:off x="3668107" y="2373854"/>
              <a:ext cx="1440000" cy="1440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/>
                <a:t>R V B</a:t>
              </a:r>
            </a:p>
            <a:p>
              <a:pPr algn="ctr"/>
              <a:r>
                <a:rPr lang="fr-FR" sz="1400" dirty="0"/>
                <a:t>239 / 20 / 75</a:t>
              </a:r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86EC6940-9686-BD36-F86B-90805BE66F0B}"/>
              </a:ext>
            </a:extLst>
          </p:cNvPr>
          <p:cNvGrpSpPr/>
          <p:nvPr userDrawn="1"/>
        </p:nvGrpSpPr>
        <p:grpSpPr>
          <a:xfrm>
            <a:off x="6548107" y="550398"/>
            <a:ext cx="4320166" cy="1823456"/>
            <a:chOff x="6096000" y="550398"/>
            <a:chExt cx="4320166" cy="1823456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20A917B4-4920-44A7-020A-DF8D3AA6FE12}"/>
                </a:ext>
              </a:extLst>
            </p:cNvPr>
            <p:cNvSpPr txBox="1"/>
            <p:nvPr userDrawn="1"/>
          </p:nvSpPr>
          <p:spPr>
            <a:xfrm>
              <a:off x="6096000" y="550398"/>
              <a:ext cx="4320166" cy="1835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1200" dirty="0">
                  <a:solidFill>
                    <a:srgbClr val="000091"/>
                  </a:solidFill>
                </a:rPr>
                <a:t>PALETTE DE COULEURS RSE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C7A3B89-DC38-97EE-1ADD-C215BC566016}"/>
                </a:ext>
              </a:extLst>
            </p:cNvPr>
            <p:cNvSpPr/>
            <p:nvPr userDrawn="1"/>
          </p:nvSpPr>
          <p:spPr>
            <a:xfrm>
              <a:off x="6096000" y="933854"/>
              <a:ext cx="1440000" cy="1440000"/>
            </a:xfrm>
            <a:prstGeom prst="rect">
              <a:avLst/>
            </a:prstGeom>
            <a:solidFill>
              <a:srgbClr val="21AB8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/>
                <a:t>R V B</a:t>
              </a:r>
            </a:p>
            <a:p>
              <a:pPr algn="ctr"/>
              <a:r>
                <a:rPr lang="fr-FR" sz="1400" dirty="0"/>
                <a:t>33 / 171 / 136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9CE8A17-E1B4-8E1D-D6D2-72AE0FB4F7C3}"/>
                </a:ext>
              </a:extLst>
            </p:cNvPr>
            <p:cNvSpPr/>
            <p:nvPr userDrawn="1"/>
          </p:nvSpPr>
          <p:spPr>
            <a:xfrm>
              <a:off x="7536166" y="933854"/>
              <a:ext cx="1440000" cy="1440000"/>
            </a:xfrm>
            <a:prstGeom prst="rect">
              <a:avLst/>
            </a:prstGeom>
            <a:solidFill>
              <a:srgbClr val="00908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/>
                <a:t>R V B</a:t>
              </a:r>
            </a:p>
            <a:p>
              <a:pPr algn="ctr"/>
              <a:r>
                <a:rPr lang="fr-FR" sz="1400" dirty="0"/>
                <a:t>0 / 144 / 129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3E952F5-62E4-90DB-1964-2A47942B5BC5}"/>
                </a:ext>
              </a:extLst>
            </p:cNvPr>
            <p:cNvSpPr/>
            <p:nvPr userDrawn="1"/>
          </p:nvSpPr>
          <p:spPr>
            <a:xfrm>
              <a:off x="8976166" y="933854"/>
              <a:ext cx="1440000" cy="1440000"/>
            </a:xfrm>
            <a:prstGeom prst="rect">
              <a:avLst/>
            </a:prstGeom>
            <a:solidFill>
              <a:srgbClr val="376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/>
                <a:t>R V B</a:t>
              </a:r>
            </a:p>
            <a:p>
              <a:pPr algn="ctr"/>
              <a:r>
                <a:rPr lang="fr-FR" sz="1400" dirty="0"/>
                <a:t>55/ 99 /95</a:t>
              </a:r>
            </a:p>
          </p:txBody>
        </p:sp>
      </p:grpSp>
      <p:grpSp>
        <p:nvGrpSpPr>
          <p:cNvPr id="16" name="Graphique 2">
            <a:extLst>
              <a:ext uri="{FF2B5EF4-FFF2-40B4-BE49-F238E27FC236}">
                <a16:creationId xmlns:a16="http://schemas.microsoft.com/office/drawing/2014/main" id="{B4A3B53B-326A-D2F2-2404-80601A7D582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437866" y="4635051"/>
            <a:ext cx="1513141" cy="432000"/>
            <a:chOff x="8495666" y="378901"/>
            <a:chExt cx="1532055" cy="437400"/>
          </a:xfrm>
        </p:grpSpPr>
        <p:grpSp>
          <p:nvGrpSpPr>
            <p:cNvPr id="17" name="Graphique 2">
              <a:extLst>
                <a:ext uri="{FF2B5EF4-FFF2-40B4-BE49-F238E27FC236}">
                  <a16:creationId xmlns:a16="http://schemas.microsoft.com/office/drawing/2014/main" id="{7C70D9B7-F3F9-3B29-373F-48F3EE1EA563}"/>
                </a:ext>
              </a:extLst>
            </p:cNvPr>
            <p:cNvGrpSpPr/>
            <p:nvPr/>
          </p:nvGrpSpPr>
          <p:grpSpPr>
            <a:xfrm>
              <a:off x="8495666" y="378901"/>
              <a:ext cx="437399" cy="437400"/>
              <a:chOff x="8495666" y="378901"/>
              <a:chExt cx="437399" cy="437400"/>
            </a:xfrm>
          </p:grpSpPr>
          <p:sp>
            <p:nvSpPr>
              <p:cNvPr id="35" name="Forme libre : forme 34">
                <a:extLst>
                  <a:ext uri="{FF2B5EF4-FFF2-40B4-BE49-F238E27FC236}">
                    <a16:creationId xmlns:a16="http://schemas.microsoft.com/office/drawing/2014/main" id="{5FF736FD-9155-28E1-3C0A-6A342169FD22}"/>
                  </a:ext>
                </a:extLst>
              </p:cNvPr>
              <p:cNvSpPr/>
              <p:nvPr/>
            </p:nvSpPr>
            <p:spPr>
              <a:xfrm>
                <a:off x="8495666" y="489678"/>
                <a:ext cx="326622" cy="326622"/>
              </a:xfrm>
              <a:custGeom>
                <a:avLst/>
                <a:gdLst>
                  <a:gd name="connsiteX0" fmla="*/ 188691 w 326622"/>
                  <a:gd name="connsiteY0" fmla="*/ 215846 h 326622"/>
                  <a:gd name="connsiteX1" fmla="*/ 257657 w 326622"/>
                  <a:gd name="connsiteY1" fmla="*/ 146880 h 326622"/>
                  <a:gd name="connsiteX2" fmla="*/ 179743 w 326622"/>
                  <a:gd name="connsiteY2" fmla="*/ 68966 h 326622"/>
                  <a:gd name="connsiteX3" fmla="*/ 110777 w 326622"/>
                  <a:gd name="connsiteY3" fmla="*/ 137931 h 326622"/>
                  <a:gd name="connsiteX4" fmla="*/ 110777 w 326622"/>
                  <a:gd name="connsiteY4" fmla="*/ 0 h 326622"/>
                  <a:gd name="connsiteX5" fmla="*/ 109234 w 326622"/>
                  <a:gd name="connsiteY5" fmla="*/ 0 h 326622"/>
                  <a:gd name="connsiteX6" fmla="*/ 0 w 326622"/>
                  <a:gd name="connsiteY6" fmla="*/ 109389 h 326622"/>
                  <a:gd name="connsiteX7" fmla="*/ 0 w 326622"/>
                  <a:gd name="connsiteY7" fmla="*/ 282343 h 326622"/>
                  <a:gd name="connsiteX8" fmla="*/ 44280 w 326622"/>
                  <a:gd name="connsiteY8" fmla="*/ 326623 h 326622"/>
                  <a:gd name="connsiteX9" fmla="*/ 217389 w 326622"/>
                  <a:gd name="connsiteY9" fmla="*/ 326623 h 326622"/>
                  <a:gd name="connsiteX10" fmla="*/ 326623 w 326622"/>
                  <a:gd name="connsiteY10" fmla="*/ 217234 h 326622"/>
                  <a:gd name="connsiteX11" fmla="*/ 326623 w 326622"/>
                  <a:gd name="connsiteY11" fmla="*/ 216000 h 326622"/>
                  <a:gd name="connsiteX12" fmla="*/ 188691 w 326622"/>
                  <a:gd name="connsiteY12" fmla="*/ 216000 h 32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622">
                    <a:moveTo>
                      <a:pt x="188691" y="215846"/>
                    </a:moveTo>
                    <a:lnTo>
                      <a:pt x="257657" y="146880"/>
                    </a:lnTo>
                    <a:lnTo>
                      <a:pt x="179743" y="68966"/>
                    </a:lnTo>
                    <a:lnTo>
                      <a:pt x="110777" y="137931"/>
                    </a:lnTo>
                    <a:lnTo>
                      <a:pt x="110777" y="0"/>
                    </a:ln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282343"/>
                    </a:lnTo>
                    <a:cubicBezTo>
                      <a:pt x="0" y="306874"/>
                      <a:pt x="19749" y="326623"/>
                      <a:pt x="44280" y="326623"/>
                    </a:cubicBezTo>
                    <a:lnTo>
                      <a:pt x="217389" y="326623"/>
                    </a:lnTo>
                    <a:cubicBezTo>
                      <a:pt x="277714" y="326623"/>
                      <a:pt x="326623" y="277714"/>
                      <a:pt x="326623" y="217234"/>
                    </a:cubicBezTo>
                    <a:lnTo>
                      <a:pt x="326623" y="216000"/>
                    </a:lnTo>
                    <a:lnTo>
                      <a:pt x="188691" y="216000"/>
                    </a:lnTo>
                    <a:close/>
                  </a:path>
                </a:pathLst>
              </a:custGeom>
              <a:solidFill>
                <a:srgbClr val="29327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 dirty="0"/>
              </a:p>
            </p:txBody>
          </p:sp>
          <p:sp>
            <p:nvSpPr>
              <p:cNvPr id="36" name="Forme libre : forme 35">
                <a:extLst>
                  <a:ext uri="{FF2B5EF4-FFF2-40B4-BE49-F238E27FC236}">
                    <a16:creationId xmlns:a16="http://schemas.microsoft.com/office/drawing/2014/main" id="{EDDDBA69-6C42-91CB-E74C-C33DDFDC7E4C}"/>
                  </a:ext>
                </a:extLst>
              </p:cNvPr>
              <p:cNvSpPr/>
              <p:nvPr/>
            </p:nvSpPr>
            <p:spPr>
              <a:xfrm>
                <a:off x="8606443" y="378901"/>
                <a:ext cx="326622" cy="326468"/>
              </a:xfrm>
              <a:custGeom>
                <a:avLst/>
                <a:gdLst>
                  <a:gd name="connsiteX0" fmla="*/ 137931 w 326622"/>
                  <a:gd name="connsiteY0" fmla="*/ 110623 h 326468"/>
                  <a:gd name="connsiteX1" fmla="*/ 68966 w 326622"/>
                  <a:gd name="connsiteY1" fmla="*/ 179589 h 326468"/>
                  <a:gd name="connsiteX2" fmla="*/ 146880 w 326622"/>
                  <a:gd name="connsiteY2" fmla="*/ 257503 h 326468"/>
                  <a:gd name="connsiteX3" fmla="*/ 215846 w 326622"/>
                  <a:gd name="connsiteY3" fmla="*/ 188537 h 326468"/>
                  <a:gd name="connsiteX4" fmla="*/ 215846 w 326622"/>
                  <a:gd name="connsiteY4" fmla="*/ 326469 h 326468"/>
                  <a:gd name="connsiteX5" fmla="*/ 217389 w 326622"/>
                  <a:gd name="connsiteY5" fmla="*/ 326469 h 326468"/>
                  <a:gd name="connsiteX6" fmla="*/ 326623 w 326622"/>
                  <a:gd name="connsiteY6" fmla="*/ 217080 h 326468"/>
                  <a:gd name="connsiteX7" fmla="*/ 326623 w 326622"/>
                  <a:gd name="connsiteY7" fmla="*/ 44280 h 326468"/>
                  <a:gd name="connsiteX8" fmla="*/ 282343 w 326622"/>
                  <a:gd name="connsiteY8" fmla="*/ 0 h 326468"/>
                  <a:gd name="connsiteX9" fmla="*/ 109234 w 326622"/>
                  <a:gd name="connsiteY9" fmla="*/ 0 h 326468"/>
                  <a:gd name="connsiteX10" fmla="*/ 0 w 326622"/>
                  <a:gd name="connsiteY10" fmla="*/ 109389 h 326468"/>
                  <a:gd name="connsiteX11" fmla="*/ 0 w 326622"/>
                  <a:gd name="connsiteY11" fmla="*/ 110623 h 326468"/>
                  <a:gd name="connsiteX12" fmla="*/ 137931 w 326622"/>
                  <a:gd name="connsiteY12" fmla="*/ 110623 h 3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468">
                    <a:moveTo>
                      <a:pt x="137931" y="110623"/>
                    </a:moveTo>
                    <a:lnTo>
                      <a:pt x="68966" y="179589"/>
                    </a:lnTo>
                    <a:lnTo>
                      <a:pt x="146880" y="257503"/>
                    </a:lnTo>
                    <a:lnTo>
                      <a:pt x="215846" y="188537"/>
                    </a:lnTo>
                    <a:lnTo>
                      <a:pt x="215846" y="326469"/>
                    </a:lnTo>
                    <a:lnTo>
                      <a:pt x="217389" y="326469"/>
                    </a:lnTo>
                    <a:cubicBezTo>
                      <a:pt x="277714" y="326469"/>
                      <a:pt x="326623" y="277560"/>
                      <a:pt x="326623" y="217080"/>
                    </a:cubicBezTo>
                    <a:lnTo>
                      <a:pt x="326623" y="44280"/>
                    </a:lnTo>
                    <a:cubicBezTo>
                      <a:pt x="326623" y="19749"/>
                      <a:pt x="306874" y="0"/>
                      <a:pt x="282343" y="0"/>
                    </a:cubicBez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110623"/>
                    </a:lnTo>
                    <a:lnTo>
                      <a:pt x="137931" y="110623"/>
                    </a:lnTo>
                    <a:close/>
                  </a:path>
                </a:pathLst>
              </a:custGeom>
              <a:solidFill>
                <a:srgbClr val="E1081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8" name="Graphique 2">
              <a:extLst>
                <a:ext uri="{FF2B5EF4-FFF2-40B4-BE49-F238E27FC236}">
                  <a16:creationId xmlns:a16="http://schemas.microsoft.com/office/drawing/2014/main" id="{B798A2CF-10F4-B27D-FDC5-9A313C6103F7}"/>
                </a:ext>
              </a:extLst>
            </p:cNvPr>
            <p:cNvGrpSpPr/>
            <p:nvPr/>
          </p:nvGrpSpPr>
          <p:grpSpPr>
            <a:xfrm>
              <a:off x="9043688" y="402043"/>
              <a:ext cx="984033" cy="372754"/>
              <a:chOff x="9043688" y="402043"/>
              <a:chExt cx="984033" cy="372754"/>
            </a:xfrm>
            <a:solidFill>
              <a:srgbClr val="010101"/>
            </a:solidFill>
          </p:grpSpPr>
          <p:grpSp>
            <p:nvGrpSpPr>
              <p:cNvPr id="19" name="Graphique 2">
                <a:extLst>
                  <a:ext uri="{FF2B5EF4-FFF2-40B4-BE49-F238E27FC236}">
                    <a16:creationId xmlns:a16="http://schemas.microsoft.com/office/drawing/2014/main" id="{5073C0A5-2DF7-7F5D-E9A3-007CB88B7D8C}"/>
                  </a:ext>
                </a:extLst>
              </p:cNvPr>
              <p:cNvGrpSpPr/>
              <p:nvPr/>
            </p:nvGrpSpPr>
            <p:grpSpPr>
              <a:xfrm>
                <a:off x="9043688" y="423489"/>
                <a:ext cx="984033" cy="351308"/>
                <a:chOff x="9043688" y="423489"/>
                <a:chExt cx="984033" cy="351308"/>
              </a:xfrm>
              <a:solidFill>
                <a:srgbClr val="010101"/>
              </a:solidFill>
            </p:grpSpPr>
            <p:sp>
              <p:nvSpPr>
                <p:cNvPr id="21" name="Forme libre : forme 20">
                  <a:extLst>
                    <a:ext uri="{FF2B5EF4-FFF2-40B4-BE49-F238E27FC236}">
                      <a16:creationId xmlns:a16="http://schemas.microsoft.com/office/drawing/2014/main" id="{24C27F3B-52A6-72FC-8276-72A9D4076E74}"/>
                    </a:ext>
                  </a:extLst>
                </p:cNvPr>
                <p:cNvSpPr/>
                <p:nvPr/>
              </p:nvSpPr>
              <p:spPr>
                <a:xfrm>
                  <a:off x="9043842" y="423489"/>
                  <a:ext cx="136388" cy="162617"/>
                </a:xfrm>
                <a:custGeom>
                  <a:avLst/>
                  <a:gdLst>
                    <a:gd name="connsiteX0" fmla="*/ 105531 w 136388"/>
                    <a:gd name="connsiteY0" fmla="*/ 77760 h 162617"/>
                    <a:gd name="connsiteX1" fmla="*/ 128829 w 136388"/>
                    <a:gd name="connsiteY1" fmla="*/ 43200 h 162617"/>
                    <a:gd name="connsiteX2" fmla="*/ 74366 w 136388"/>
                    <a:gd name="connsiteY2" fmla="*/ 0 h 162617"/>
                    <a:gd name="connsiteX3" fmla="*/ 0 w 136388"/>
                    <a:gd name="connsiteY3" fmla="*/ 0 h 162617"/>
                    <a:gd name="connsiteX4" fmla="*/ 0 w 136388"/>
                    <a:gd name="connsiteY4" fmla="*/ 162617 h 162617"/>
                    <a:gd name="connsiteX5" fmla="*/ 76834 w 136388"/>
                    <a:gd name="connsiteY5" fmla="*/ 162617 h 162617"/>
                    <a:gd name="connsiteX6" fmla="*/ 136389 w 136388"/>
                    <a:gd name="connsiteY6" fmla="*/ 117566 h 162617"/>
                    <a:gd name="connsiteX7" fmla="*/ 105686 w 136388"/>
                    <a:gd name="connsiteY7" fmla="*/ 77760 h 162617"/>
                    <a:gd name="connsiteX8" fmla="*/ 38880 w 136388"/>
                    <a:gd name="connsiteY8" fmla="*/ 30394 h 162617"/>
                    <a:gd name="connsiteX9" fmla="*/ 67114 w 136388"/>
                    <a:gd name="connsiteY9" fmla="*/ 30394 h 162617"/>
                    <a:gd name="connsiteX10" fmla="*/ 88869 w 136388"/>
                    <a:gd name="connsiteY10" fmla="*/ 47829 h 162617"/>
                    <a:gd name="connsiteX11" fmla="*/ 67114 w 136388"/>
                    <a:gd name="connsiteY11" fmla="*/ 65571 h 162617"/>
                    <a:gd name="connsiteX12" fmla="*/ 38880 w 136388"/>
                    <a:gd name="connsiteY12" fmla="*/ 65571 h 162617"/>
                    <a:gd name="connsiteX13" fmla="*/ 38880 w 136388"/>
                    <a:gd name="connsiteY13" fmla="*/ 30240 h 162617"/>
                    <a:gd name="connsiteX14" fmla="*/ 73131 w 136388"/>
                    <a:gd name="connsiteY14" fmla="*/ 131914 h 162617"/>
                    <a:gd name="connsiteX15" fmla="*/ 38880 w 136388"/>
                    <a:gd name="connsiteY15" fmla="*/ 131914 h 162617"/>
                    <a:gd name="connsiteX16" fmla="*/ 38880 w 136388"/>
                    <a:gd name="connsiteY16" fmla="*/ 92880 h 162617"/>
                    <a:gd name="connsiteX17" fmla="*/ 73131 w 136388"/>
                    <a:gd name="connsiteY17" fmla="*/ 92880 h 162617"/>
                    <a:gd name="connsiteX18" fmla="*/ 97354 w 136388"/>
                    <a:gd name="connsiteY18" fmla="*/ 112629 h 162617"/>
                    <a:gd name="connsiteX19" fmla="*/ 73131 w 136388"/>
                    <a:gd name="connsiteY19" fmla="*/ 131914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388" h="162617">
                      <a:moveTo>
                        <a:pt x="105531" y="77760"/>
                      </a:moveTo>
                      <a:cubicBezTo>
                        <a:pt x="118337" y="71280"/>
                        <a:pt x="128829" y="60017"/>
                        <a:pt x="128829" y="43200"/>
                      </a:cubicBezTo>
                      <a:cubicBezTo>
                        <a:pt x="128829" y="19440"/>
                        <a:pt x="115097" y="0"/>
                        <a:pt x="74366" y="0"/>
                      </a:cubicBezTo>
                      <a:lnTo>
                        <a:pt x="0" y="0"/>
                      </a:lnTo>
                      <a:lnTo>
                        <a:pt x="0" y="162617"/>
                      </a:lnTo>
                      <a:lnTo>
                        <a:pt x="76834" y="162617"/>
                      </a:lnTo>
                      <a:cubicBezTo>
                        <a:pt x="119417" y="162617"/>
                        <a:pt x="136389" y="142869"/>
                        <a:pt x="136389" y="117566"/>
                      </a:cubicBezTo>
                      <a:cubicBezTo>
                        <a:pt x="136389" y="97046"/>
                        <a:pt x="120651" y="83777"/>
                        <a:pt x="105686" y="77760"/>
                      </a:cubicBezTo>
                      <a:close/>
                      <a:moveTo>
                        <a:pt x="38880" y="30394"/>
                      </a:moveTo>
                      <a:lnTo>
                        <a:pt x="67114" y="30394"/>
                      </a:lnTo>
                      <a:cubicBezTo>
                        <a:pt x="80383" y="30394"/>
                        <a:pt x="88869" y="36103"/>
                        <a:pt x="88869" y="47829"/>
                      </a:cubicBezTo>
                      <a:cubicBezTo>
                        <a:pt x="88869" y="59554"/>
                        <a:pt x="80383" y="65571"/>
                        <a:pt x="67114" y="65571"/>
                      </a:cubicBezTo>
                      <a:lnTo>
                        <a:pt x="38880" y="65571"/>
                      </a:lnTo>
                      <a:lnTo>
                        <a:pt x="38880" y="30240"/>
                      </a:lnTo>
                      <a:close/>
                      <a:moveTo>
                        <a:pt x="73131" y="131914"/>
                      </a:moveTo>
                      <a:lnTo>
                        <a:pt x="38880" y="131914"/>
                      </a:lnTo>
                      <a:lnTo>
                        <a:pt x="38880" y="92880"/>
                      </a:lnTo>
                      <a:lnTo>
                        <a:pt x="73131" y="92880"/>
                      </a:lnTo>
                      <a:cubicBezTo>
                        <a:pt x="87634" y="92880"/>
                        <a:pt x="97354" y="100903"/>
                        <a:pt x="97354" y="112629"/>
                      </a:cubicBezTo>
                      <a:cubicBezTo>
                        <a:pt x="97354" y="124354"/>
                        <a:pt x="87634" y="131914"/>
                        <a:pt x="73131" y="131914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orme libre : forme 21">
                  <a:extLst>
                    <a:ext uri="{FF2B5EF4-FFF2-40B4-BE49-F238E27FC236}">
                      <a16:creationId xmlns:a16="http://schemas.microsoft.com/office/drawing/2014/main" id="{8F057691-3DA3-D7B5-D9F8-D6E03A0CEA7D}"/>
                    </a:ext>
                  </a:extLst>
                </p:cNvPr>
                <p:cNvSpPr/>
                <p:nvPr/>
              </p:nvSpPr>
              <p:spPr>
                <a:xfrm>
                  <a:off x="9194271" y="460826"/>
                  <a:ext cx="121422" cy="128211"/>
                </a:xfrm>
                <a:custGeom>
                  <a:avLst/>
                  <a:gdLst>
                    <a:gd name="connsiteX0" fmla="*/ 54309 w 121422"/>
                    <a:gd name="connsiteY0" fmla="*/ 128211 h 128211"/>
                    <a:gd name="connsiteX1" fmla="*/ 91337 w 121422"/>
                    <a:gd name="connsiteY1" fmla="*/ 114171 h 128211"/>
                    <a:gd name="connsiteX2" fmla="*/ 121423 w 121422"/>
                    <a:gd name="connsiteY2" fmla="*/ 128211 h 128211"/>
                    <a:gd name="connsiteX3" fmla="*/ 121423 w 121422"/>
                    <a:gd name="connsiteY3" fmla="*/ 0 h 128211"/>
                    <a:gd name="connsiteX4" fmla="*/ 82851 w 121422"/>
                    <a:gd name="connsiteY4" fmla="*/ 0 h 128211"/>
                    <a:gd name="connsiteX5" fmla="*/ 82851 w 121422"/>
                    <a:gd name="connsiteY5" fmla="*/ 71589 h 128211"/>
                    <a:gd name="connsiteX6" fmla="*/ 60326 w 121422"/>
                    <a:gd name="connsiteY6" fmla="*/ 95349 h 128211"/>
                    <a:gd name="connsiteX7" fmla="*/ 38571 w 121422"/>
                    <a:gd name="connsiteY7" fmla="*/ 72360 h 128211"/>
                    <a:gd name="connsiteX8" fmla="*/ 38571 w 121422"/>
                    <a:gd name="connsiteY8" fmla="*/ 0 h 128211"/>
                    <a:gd name="connsiteX9" fmla="*/ 0 w 121422"/>
                    <a:gd name="connsiteY9" fmla="*/ 0 h 128211"/>
                    <a:gd name="connsiteX10" fmla="*/ 0 w 121422"/>
                    <a:gd name="connsiteY10" fmla="*/ 74983 h 128211"/>
                    <a:gd name="connsiteX11" fmla="*/ 54309 w 121422"/>
                    <a:gd name="connsiteY11" fmla="*/ 128057 h 12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422" h="128211">
                      <a:moveTo>
                        <a:pt x="54309" y="128211"/>
                      </a:moveTo>
                      <a:cubicBezTo>
                        <a:pt x="68349" y="128211"/>
                        <a:pt x="81309" y="122657"/>
                        <a:pt x="91337" y="114171"/>
                      </a:cubicBezTo>
                      <a:cubicBezTo>
                        <a:pt x="96274" y="123429"/>
                        <a:pt x="110623" y="128211"/>
                        <a:pt x="121423" y="128211"/>
                      </a:cubicBezTo>
                      <a:lnTo>
                        <a:pt x="121423" y="0"/>
                      </a:lnTo>
                      <a:lnTo>
                        <a:pt x="82851" y="0"/>
                      </a:lnTo>
                      <a:lnTo>
                        <a:pt x="82851" y="71589"/>
                      </a:lnTo>
                      <a:cubicBezTo>
                        <a:pt x="82851" y="85629"/>
                        <a:pt x="73903" y="95349"/>
                        <a:pt x="60326" y="95349"/>
                      </a:cubicBezTo>
                      <a:cubicBezTo>
                        <a:pt x="46749" y="95349"/>
                        <a:pt x="38571" y="86554"/>
                        <a:pt x="38571" y="72360"/>
                      </a:cubicBezTo>
                      <a:lnTo>
                        <a:pt x="38571" y="0"/>
                      </a:lnTo>
                      <a:lnTo>
                        <a:pt x="0" y="0"/>
                      </a:lnTo>
                      <a:lnTo>
                        <a:pt x="0" y="74983"/>
                      </a:lnTo>
                      <a:cubicBezTo>
                        <a:pt x="0" y="107074"/>
                        <a:pt x="19749" y="128057"/>
                        <a:pt x="54309" y="128057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orme libre : forme 22">
                  <a:extLst>
                    <a:ext uri="{FF2B5EF4-FFF2-40B4-BE49-F238E27FC236}">
                      <a16:creationId xmlns:a16="http://schemas.microsoft.com/office/drawing/2014/main" id="{E425C020-F5CF-7765-E3DA-D1229A267550}"/>
                    </a:ext>
                  </a:extLst>
                </p:cNvPr>
                <p:cNvSpPr/>
                <p:nvPr/>
              </p:nvSpPr>
              <p:spPr>
                <a:xfrm>
                  <a:off x="9331122" y="457741"/>
                  <a:ext cx="111857" cy="131142"/>
                </a:xfrm>
                <a:custGeom>
                  <a:avLst/>
                  <a:gdLst>
                    <a:gd name="connsiteX0" fmla="*/ 111703 w 111857"/>
                    <a:gd name="connsiteY0" fmla="*/ 92263 h 131142"/>
                    <a:gd name="connsiteX1" fmla="*/ 62640 w 111857"/>
                    <a:gd name="connsiteY1" fmla="*/ 49680 h 131142"/>
                    <a:gd name="connsiteX2" fmla="*/ 43200 w 111857"/>
                    <a:gd name="connsiteY2" fmla="*/ 36103 h 131142"/>
                    <a:gd name="connsiteX3" fmla="*/ 58937 w 111857"/>
                    <a:gd name="connsiteY3" fmla="*/ 26383 h 131142"/>
                    <a:gd name="connsiteX4" fmla="*/ 89023 w 111857"/>
                    <a:gd name="connsiteY4" fmla="*/ 38571 h 131142"/>
                    <a:gd name="connsiteX5" fmla="*/ 91800 w 111857"/>
                    <a:gd name="connsiteY5" fmla="*/ 38571 h 131142"/>
                    <a:gd name="connsiteX6" fmla="*/ 108771 w 111857"/>
                    <a:gd name="connsiteY6" fmla="*/ 23606 h 131142"/>
                    <a:gd name="connsiteX7" fmla="*/ 108771 w 111857"/>
                    <a:gd name="connsiteY7" fmla="*/ 20829 h 131142"/>
                    <a:gd name="connsiteX8" fmla="*/ 56777 w 111857"/>
                    <a:gd name="connsiteY8" fmla="*/ 0 h 131142"/>
                    <a:gd name="connsiteX9" fmla="*/ 5246 w 111857"/>
                    <a:gd name="connsiteY9" fmla="*/ 37491 h 131142"/>
                    <a:gd name="connsiteX10" fmla="*/ 51531 w 111857"/>
                    <a:gd name="connsiteY10" fmla="*/ 77297 h 131142"/>
                    <a:gd name="connsiteX11" fmla="*/ 72977 w 111857"/>
                    <a:gd name="connsiteY11" fmla="*/ 93034 h 131142"/>
                    <a:gd name="connsiteX12" fmla="*/ 55543 w 111857"/>
                    <a:gd name="connsiteY12" fmla="*/ 104760 h 131142"/>
                    <a:gd name="connsiteX13" fmla="*/ 20211 w 111857"/>
                    <a:gd name="connsiteY13" fmla="*/ 88560 h 131142"/>
                    <a:gd name="connsiteX14" fmla="*/ 17434 w 111857"/>
                    <a:gd name="connsiteY14" fmla="*/ 88560 h 131142"/>
                    <a:gd name="connsiteX15" fmla="*/ 0 w 111857"/>
                    <a:gd name="connsiteY15" fmla="*/ 104297 h 131142"/>
                    <a:gd name="connsiteX16" fmla="*/ 0 w 111857"/>
                    <a:gd name="connsiteY16" fmla="*/ 107074 h 131142"/>
                    <a:gd name="connsiteX17" fmla="*/ 58011 w 111857"/>
                    <a:gd name="connsiteY17" fmla="*/ 131143 h 131142"/>
                    <a:gd name="connsiteX18" fmla="*/ 111857 w 111857"/>
                    <a:gd name="connsiteY18" fmla="*/ 921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111703" y="92263"/>
                      </a:moveTo>
                      <a:cubicBezTo>
                        <a:pt x="111703" y="64183"/>
                        <a:pt x="81463" y="56777"/>
                        <a:pt x="62640" y="49680"/>
                      </a:cubicBez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orme libre : forme 23">
                  <a:extLst>
                    <a:ext uri="{FF2B5EF4-FFF2-40B4-BE49-F238E27FC236}">
                      <a16:creationId xmlns:a16="http://schemas.microsoft.com/office/drawing/2014/main" id="{102086FE-5102-D4C8-7CB3-BFFD86612CD9}"/>
                    </a:ext>
                  </a:extLst>
                </p:cNvPr>
                <p:cNvSpPr/>
                <p:nvPr/>
              </p:nvSpPr>
              <p:spPr>
                <a:xfrm>
                  <a:off x="9459179" y="460826"/>
                  <a:ext cx="38571" cy="125125"/>
                </a:xfrm>
                <a:custGeom>
                  <a:avLst/>
                  <a:gdLst>
                    <a:gd name="connsiteX0" fmla="*/ 0 w 38571"/>
                    <a:gd name="connsiteY0" fmla="*/ 0 h 125125"/>
                    <a:gd name="connsiteX1" fmla="*/ 38571 w 38571"/>
                    <a:gd name="connsiteY1" fmla="*/ 0 h 125125"/>
                    <a:gd name="connsiteX2" fmla="*/ 38571 w 38571"/>
                    <a:gd name="connsiteY2" fmla="*/ 125126 h 125125"/>
                    <a:gd name="connsiteX3" fmla="*/ 0 w 38571"/>
                    <a:gd name="connsiteY3" fmla="*/ 125126 h 12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71" h="125125">
                      <a:moveTo>
                        <a:pt x="0" y="0"/>
                      </a:moveTo>
                      <a:lnTo>
                        <a:pt x="38571" y="0"/>
                      </a:lnTo>
                      <a:lnTo>
                        <a:pt x="38571" y="125126"/>
                      </a:lnTo>
                      <a:lnTo>
                        <a:pt x="0" y="12512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orme libre : forme 24">
                  <a:extLst>
                    <a:ext uri="{FF2B5EF4-FFF2-40B4-BE49-F238E27FC236}">
                      <a16:creationId xmlns:a16="http://schemas.microsoft.com/office/drawing/2014/main" id="{C8FBFBF9-9826-9511-0C45-B5AB76B1165B}"/>
                    </a:ext>
                  </a:extLst>
                </p:cNvPr>
                <p:cNvSpPr/>
                <p:nvPr/>
              </p:nvSpPr>
              <p:spPr>
                <a:xfrm>
                  <a:off x="9519814" y="457895"/>
                  <a:ext cx="123891" cy="128057"/>
                </a:xfrm>
                <a:custGeom>
                  <a:avLst/>
                  <a:gdLst>
                    <a:gd name="connsiteX0" fmla="*/ 38880 w 123891"/>
                    <a:gd name="connsiteY0" fmla="*/ 56777 h 128057"/>
                    <a:gd name="connsiteX1" fmla="*/ 62331 w 123891"/>
                    <a:gd name="connsiteY1" fmla="*/ 32709 h 128057"/>
                    <a:gd name="connsiteX2" fmla="*/ 85166 w 123891"/>
                    <a:gd name="connsiteY2" fmla="*/ 56777 h 128057"/>
                    <a:gd name="connsiteX3" fmla="*/ 85166 w 123891"/>
                    <a:gd name="connsiteY3" fmla="*/ 128057 h 128057"/>
                    <a:gd name="connsiteX4" fmla="*/ 123891 w 123891"/>
                    <a:gd name="connsiteY4" fmla="*/ 128057 h 128057"/>
                    <a:gd name="connsiteX5" fmla="*/ 123891 w 123891"/>
                    <a:gd name="connsiteY5" fmla="*/ 54000 h 128057"/>
                    <a:gd name="connsiteX6" fmla="*/ 70817 w 123891"/>
                    <a:gd name="connsiteY6" fmla="*/ 0 h 128057"/>
                    <a:gd name="connsiteX7" fmla="*/ 30549 w 123891"/>
                    <a:gd name="connsiteY7" fmla="*/ 14040 h 128057"/>
                    <a:gd name="connsiteX8" fmla="*/ 0 w 123891"/>
                    <a:gd name="connsiteY8" fmla="*/ 0 h 128057"/>
                    <a:gd name="connsiteX9" fmla="*/ 0 w 123891"/>
                    <a:gd name="connsiteY9" fmla="*/ 128057 h 128057"/>
                    <a:gd name="connsiteX10" fmla="*/ 38726 w 123891"/>
                    <a:gd name="connsiteY10" fmla="*/ 128057 h 128057"/>
                    <a:gd name="connsiteX11" fmla="*/ 38726 w 123891"/>
                    <a:gd name="connsiteY11" fmla="*/ 56777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891" h="128057">
                      <a:moveTo>
                        <a:pt x="38880" y="56777"/>
                      </a:moveTo>
                      <a:cubicBezTo>
                        <a:pt x="38880" y="42737"/>
                        <a:pt x="47829" y="32709"/>
                        <a:pt x="62331" y="32709"/>
                      </a:cubicBezTo>
                      <a:cubicBezTo>
                        <a:pt x="76834" y="32709"/>
                        <a:pt x="85166" y="42737"/>
                        <a:pt x="85166" y="56777"/>
                      </a:cubicBezTo>
                      <a:lnTo>
                        <a:pt x="85166" y="128057"/>
                      </a:lnTo>
                      <a:lnTo>
                        <a:pt x="123891" y="128057"/>
                      </a:lnTo>
                      <a:lnTo>
                        <a:pt x="123891" y="54000"/>
                      </a:lnTo>
                      <a:cubicBezTo>
                        <a:pt x="123891" y="21291"/>
                        <a:pt x="102600" y="0"/>
                        <a:pt x="70817" y="0"/>
                      </a:cubicBez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orme libre : forme 25">
                  <a:extLst>
                    <a:ext uri="{FF2B5EF4-FFF2-40B4-BE49-F238E27FC236}">
                      <a16:creationId xmlns:a16="http://schemas.microsoft.com/office/drawing/2014/main" id="{B8DB659F-D624-CD28-DE6F-513D548AAC28}"/>
                    </a:ext>
                  </a:extLst>
                </p:cNvPr>
                <p:cNvSpPr/>
                <p:nvPr/>
              </p:nvSpPr>
              <p:spPr>
                <a:xfrm>
                  <a:off x="9657899" y="457895"/>
                  <a:ext cx="133611" cy="131142"/>
                </a:xfrm>
                <a:custGeom>
                  <a:avLst/>
                  <a:gdLst>
                    <a:gd name="connsiteX0" fmla="*/ 70971 w 133611"/>
                    <a:gd name="connsiteY0" fmla="*/ 131143 h 131142"/>
                    <a:gd name="connsiteX1" fmla="*/ 127749 w 133611"/>
                    <a:gd name="connsiteY1" fmla="*/ 108309 h 131142"/>
                    <a:gd name="connsiteX2" fmla="*/ 127749 w 133611"/>
                    <a:gd name="connsiteY2" fmla="*/ 105531 h 131142"/>
                    <a:gd name="connsiteX3" fmla="*/ 110314 w 133611"/>
                    <a:gd name="connsiteY3" fmla="*/ 88714 h 131142"/>
                    <a:gd name="connsiteX4" fmla="*/ 107537 w 133611"/>
                    <a:gd name="connsiteY4" fmla="*/ 88714 h 131142"/>
                    <a:gd name="connsiteX5" fmla="*/ 72823 w 133611"/>
                    <a:gd name="connsiteY5" fmla="*/ 102446 h 131142"/>
                    <a:gd name="connsiteX6" fmla="*/ 37491 w 133611"/>
                    <a:gd name="connsiteY6" fmla="*/ 74983 h 131142"/>
                    <a:gd name="connsiteX7" fmla="*/ 132840 w 133611"/>
                    <a:gd name="connsiteY7" fmla="*/ 74983 h 131142"/>
                    <a:gd name="connsiteX8" fmla="*/ 133611 w 133611"/>
                    <a:gd name="connsiteY8" fmla="*/ 64800 h 131142"/>
                    <a:gd name="connsiteX9" fmla="*/ 67269 w 133611"/>
                    <a:gd name="connsiteY9" fmla="*/ 0 h 131142"/>
                    <a:gd name="connsiteX10" fmla="*/ 0 w 133611"/>
                    <a:gd name="connsiteY10" fmla="*/ 65726 h 131142"/>
                    <a:gd name="connsiteX11" fmla="*/ 70971 w 133611"/>
                    <a:gd name="connsiteY11" fmla="*/ 130989 h 131142"/>
                    <a:gd name="connsiteX12" fmla="*/ 66960 w 133611"/>
                    <a:gd name="connsiteY12" fmla="*/ 27309 h 131142"/>
                    <a:gd name="connsiteX13" fmla="*/ 96429 w 133611"/>
                    <a:gd name="connsiteY13" fmla="*/ 55080 h 131142"/>
                    <a:gd name="connsiteX14" fmla="*/ 37183 w 133611"/>
                    <a:gd name="connsiteY14" fmla="*/ 55080 h 131142"/>
                    <a:gd name="connsiteX15" fmla="*/ 66960 w 133611"/>
                    <a:gd name="connsiteY15" fmla="*/ 273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70971" y="131143"/>
                      </a:moveTo>
                      <a:cubicBezTo>
                        <a:pt x="90720" y="131143"/>
                        <a:pt x="113708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8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ubicBezTo>
                        <a:pt x="27463" y="0"/>
                        <a:pt x="0" y="27463"/>
                        <a:pt x="0" y="65726"/>
                      </a:cubicBezTo>
                      <a:cubicBezTo>
                        <a:pt x="0" y="108463"/>
                        <a:pt x="33480" y="130989"/>
                        <a:pt x="70971" y="130989"/>
                      </a:cubicBezTo>
                      <a:close/>
                      <a:moveTo>
                        <a:pt x="66960" y="27309"/>
                      </a:moveTo>
                      <a:cubicBezTo>
                        <a:pt x="83160" y="27309"/>
                        <a:pt x="95040" y="37337"/>
                        <a:pt x="96429" y="55080"/>
                      </a:cubicBezTo>
                      <a:lnTo>
                        <a:pt x="37183" y="55080"/>
                      </a:lnTo>
                      <a:cubicBezTo>
                        <a:pt x="38417" y="37800"/>
                        <a:pt x="50451" y="27309"/>
                        <a:pt x="66960" y="273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orme libre : forme 26">
                  <a:extLst>
                    <a:ext uri="{FF2B5EF4-FFF2-40B4-BE49-F238E27FC236}">
                      <a16:creationId xmlns:a16="http://schemas.microsoft.com/office/drawing/2014/main" id="{D654D907-6020-8E72-919B-1271DFF9A01D}"/>
                    </a:ext>
                  </a:extLst>
                </p:cNvPr>
                <p:cNvSpPr/>
                <p:nvPr/>
              </p:nvSpPr>
              <p:spPr>
                <a:xfrm>
                  <a:off x="9797528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2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9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2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orme libre : forme 27">
                  <a:extLst>
                    <a:ext uri="{FF2B5EF4-FFF2-40B4-BE49-F238E27FC236}">
                      <a16:creationId xmlns:a16="http://schemas.microsoft.com/office/drawing/2014/main" id="{6A6D34AC-C4D6-2886-145B-8307F48AAD1C}"/>
                    </a:ext>
                  </a:extLst>
                </p:cNvPr>
                <p:cNvSpPr/>
                <p:nvPr/>
              </p:nvSpPr>
              <p:spPr>
                <a:xfrm>
                  <a:off x="9915865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1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8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8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orme libre : forme 28">
                  <a:extLst>
                    <a:ext uri="{FF2B5EF4-FFF2-40B4-BE49-F238E27FC236}">
                      <a16:creationId xmlns:a16="http://schemas.microsoft.com/office/drawing/2014/main" id="{D6E44121-AE32-4E80-9E17-90B5BF592639}"/>
                    </a:ext>
                  </a:extLst>
                </p:cNvPr>
                <p:cNvSpPr/>
                <p:nvPr/>
              </p:nvSpPr>
              <p:spPr>
                <a:xfrm>
                  <a:off x="9043688" y="609249"/>
                  <a:ext cx="113554" cy="162617"/>
                </a:xfrm>
                <a:custGeom>
                  <a:avLst/>
                  <a:gdLst>
                    <a:gd name="connsiteX0" fmla="*/ 0 w 113554"/>
                    <a:gd name="connsiteY0" fmla="*/ 162617 h 162617"/>
                    <a:gd name="connsiteX1" fmla="*/ 39034 w 113554"/>
                    <a:gd name="connsiteY1" fmla="*/ 162617 h 162617"/>
                    <a:gd name="connsiteX2" fmla="*/ 39034 w 113554"/>
                    <a:gd name="connsiteY2" fmla="*/ 97046 h 162617"/>
                    <a:gd name="connsiteX3" fmla="*/ 96120 w 113554"/>
                    <a:gd name="connsiteY3" fmla="*/ 97046 h 162617"/>
                    <a:gd name="connsiteX4" fmla="*/ 96120 w 113554"/>
                    <a:gd name="connsiteY4" fmla="*/ 66806 h 162617"/>
                    <a:gd name="connsiteX5" fmla="*/ 39034 w 113554"/>
                    <a:gd name="connsiteY5" fmla="*/ 66806 h 162617"/>
                    <a:gd name="connsiteX6" fmla="*/ 39034 w 113554"/>
                    <a:gd name="connsiteY6" fmla="*/ 31937 h 162617"/>
                    <a:gd name="connsiteX7" fmla="*/ 113554 w 113554"/>
                    <a:gd name="connsiteY7" fmla="*/ 31937 h 162617"/>
                    <a:gd name="connsiteX8" fmla="*/ 113554 w 113554"/>
                    <a:gd name="connsiteY8" fmla="*/ 0 h 162617"/>
                    <a:gd name="connsiteX9" fmla="*/ 0 w 113554"/>
                    <a:gd name="connsiteY9" fmla="*/ 0 h 162617"/>
                    <a:gd name="connsiteX10" fmla="*/ 0 w 113554"/>
                    <a:gd name="connsiteY10" fmla="*/ 162617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54" h="162617">
                      <a:moveTo>
                        <a:pt x="0" y="162617"/>
                      </a:moveTo>
                      <a:lnTo>
                        <a:pt x="39034" y="162617"/>
                      </a:lnTo>
                      <a:lnTo>
                        <a:pt x="39034" y="97046"/>
                      </a:lnTo>
                      <a:lnTo>
                        <a:pt x="96120" y="97046"/>
                      </a:lnTo>
                      <a:lnTo>
                        <a:pt x="96120" y="66806"/>
                      </a:lnTo>
                      <a:lnTo>
                        <a:pt x="39034" y="66806"/>
                      </a:lnTo>
                      <a:lnTo>
                        <a:pt x="39034" y="31937"/>
                      </a:lnTo>
                      <a:lnTo>
                        <a:pt x="113554" y="31937"/>
                      </a:lnTo>
                      <a:lnTo>
                        <a:pt x="113554" y="0"/>
                      </a:lnTo>
                      <a:lnTo>
                        <a:pt x="0" y="0"/>
                      </a:lnTo>
                      <a:lnTo>
                        <a:pt x="0" y="16261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orme libre : forme 29">
                  <a:extLst>
                    <a:ext uri="{FF2B5EF4-FFF2-40B4-BE49-F238E27FC236}">
                      <a16:creationId xmlns:a16="http://schemas.microsoft.com/office/drawing/2014/main" id="{D03DEDBF-030C-F1B8-4785-FBDDA13C1961}"/>
                    </a:ext>
                  </a:extLst>
                </p:cNvPr>
                <p:cNvSpPr/>
                <p:nvPr/>
              </p:nvSpPr>
              <p:spPr>
                <a:xfrm>
                  <a:off x="9174831" y="643655"/>
                  <a:ext cx="89639" cy="128057"/>
                </a:xfrm>
                <a:custGeom>
                  <a:avLst/>
                  <a:gdLst>
                    <a:gd name="connsiteX0" fmla="*/ 88251 w 89639"/>
                    <a:gd name="connsiteY0" fmla="*/ 5246 h 128057"/>
                    <a:gd name="connsiteX1" fmla="*/ 65263 w 89639"/>
                    <a:gd name="connsiteY1" fmla="*/ 0 h 128057"/>
                    <a:gd name="connsiteX2" fmla="*/ 29314 w 89639"/>
                    <a:gd name="connsiteY2" fmla="*/ 15583 h 128057"/>
                    <a:gd name="connsiteX3" fmla="*/ 0 w 89639"/>
                    <a:gd name="connsiteY3" fmla="*/ 0 h 128057"/>
                    <a:gd name="connsiteX4" fmla="*/ 0 w 89639"/>
                    <a:gd name="connsiteY4" fmla="*/ 128057 h 128057"/>
                    <a:gd name="connsiteX5" fmla="*/ 38571 w 89639"/>
                    <a:gd name="connsiteY5" fmla="*/ 128057 h 128057"/>
                    <a:gd name="connsiteX6" fmla="*/ 38571 w 89639"/>
                    <a:gd name="connsiteY6" fmla="*/ 59709 h 128057"/>
                    <a:gd name="connsiteX7" fmla="*/ 62331 w 89639"/>
                    <a:gd name="connsiteY7" fmla="*/ 32709 h 128057"/>
                    <a:gd name="connsiteX8" fmla="*/ 79303 w 89639"/>
                    <a:gd name="connsiteY8" fmla="*/ 36720 h 128057"/>
                    <a:gd name="connsiteX9" fmla="*/ 81617 w 89639"/>
                    <a:gd name="connsiteY9" fmla="*/ 35486 h 128057"/>
                    <a:gd name="connsiteX10" fmla="*/ 89640 w 89639"/>
                    <a:gd name="connsiteY10" fmla="*/ 8023 h 128057"/>
                    <a:gd name="connsiteX11" fmla="*/ 88406 w 89639"/>
                    <a:gd name="connsiteY11" fmla="*/ 5246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639" h="128057">
                      <a:moveTo>
                        <a:pt x="88251" y="5246"/>
                      </a:moveTo>
                      <a:cubicBezTo>
                        <a:pt x="81000" y="1697"/>
                        <a:pt x="73749" y="0"/>
                        <a:pt x="65263" y="0"/>
                      </a:cubicBezTo>
                      <a:cubicBezTo>
                        <a:pt x="51223" y="0"/>
                        <a:pt x="38571" y="5709"/>
                        <a:pt x="29314" y="15583"/>
                      </a:cubicBezTo>
                      <a:cubicBezTo>
                        <a:pt x="24840" y="5400"/>
                        <a:pt x="10491" y="0"/>
                        <a:pt x="0" y="0"/>
                      </a:cubicBezTo>
                      <a:lnTo>
                        <a:pt x="0" y="128057"/>
                      </a:lnTo>
                      <a:lnTo>
                        <a:pt x="38571" y="128057"/>
                      </a:lnTo>
                      <a:lnTo>
                        <a:pt x="38571" y="59709"/>
                      </a:lnTo>
                      <a:cubicBezTo>
                        <a:pt x="38571" y="42274"/>
                        <a:pt x="49371" y="32709"/>
                        <a:pt x="62331" y="32709"/>
                      </a:cubicBezTo>
                      <a:cubicBezTo>
                        <a:pt x="68657" y="32709"/>
                        <a:pt x="73131" y="33634"/>
                        <a:pt x="79303" y="36720"/>
                      </a:cubicBezTo>
                      <a:lnTo>
                        <a:pt x="81617" y="35486"/>
                      </a:lnTo>
                      <a:lnTo>
                        <a:pt x="89640" y="8023"/>
                      </a:lnTo>
                      <a:lnTo>
                        <a:pt x="88406" y="524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1" name="Forme libre : forme 30">
                  <a:extLst>
                    <a:ext uri="{FF2B5EF4-FFF2-40B4-BE49-F238E27FC236}">
                      <a16:creationId xmlns:a16="http://schemas.microsoft.com/office/drawing/2014/main" id="{B336FD71-2C72-43B3-F9F9-8EBB2B822088}"/>
                    </a:ext>
                  </a:extLst>
                </p:cNvPr>
                <p:cNvSpPr/>
                <p:nvPr/>
              </p:nvSpPr>
              <p:spPr>
                <a:xfrm>
                  <a:off x="9261077" y="643500"/>
                  <a:ext cx="122194" cy="131142"/>
                </a:xfrm>
                <a:custGeom>
                  <a:avLst/>
                  <a:gdLst>
                    <a:gd name="connsiteX0" fmla="*/ 61406 w 122194"/>
                    <a:gd name="connsiteY0" fmla="*/ 154 h 131142"/>
                    <a:gd name="connsiteX1" fmla="*/ 7406 w 122194"/>
                    <a:gd name="connsiteY1" fmla="*/ 20366 h 131142"/>
                    <a:gd name="connsiteX2" fmla="*/ 7406 w 122194"/>
                    <a:gd name="connsiteY2" fmla="*/ 23143 h 131142"/>
                    <a:gd name="connsiteX3" fmla="*/ 24686 w 122194"/>
                    <a:gd name="connsiteY3" fmla="*/ 39651 h 131142"/>
                    <a:gd name="connsiteX4" fmla="*/ 27463 w 122194"/>
                    <a:gd name="connsiteY4" fmla="*/ 39651 h 131142"/>
                    <a:gd name="connsiteX5" fmla="*/ 57240 w 122194"/>
                    <a:gd name="connsiteY5" fmla="*/ 27617 h 131142"/>
                    <a:gd name="connsiteX6" fmla="*/ 84549 w 122194"/>
                    <a:gd name="connsiteY6" fmla="*/ 49063 h 131142"/>
                    <a:gd name="connsiteX7" fmla="*/ 84549 w 122194"/>
                    <a:gd name="connsiteY7" fmla="*/ 54617 h 131142"/>
                    <a:gd name="connsiteX8" fmla="*/ 56314 w 122194"/>
                    <a:gd name="connsiteY8" fmla="*/ 50143 h 131142"/>
                    <a:gd name="connsiteX9" fmla="*/ 0 w 122194"/>
                    <a:gd name="connsiteY9" fmla="*/ 90103 h 131142"/>
                    <a:gd name="connsiteX10" fmla="*/ 50760 w 122194"/>
                    <a:gd name="connsiteY10" fmla="*/ 131143 h 131142"/>
                    <a:gd name="connsiteX11" fmla="*/ 92109 w 122194"/>
                    <a:gd name="connsiteY11" fmla="*/ 116949 h 131142"/>
                    <a:gd name="connsiteX12" fmla="*/ 122194 w 122194"/>
                    <a:gd name="connsiteY12" fmla="*/ 131143 h 131142"/>
                    <a:gd name="connsiteX13" fmla="*/ 122194 w 122194"/>
                    <a:gd name="connsiteY13" fmla="*/ 48600 h 131142"/>
                    <a:gd name="connsiteX14" fmla="*/ 61714 w 122194"/>
                    <a:gd name="connsiteY14" fmla="*/ 0 h 131142"/>
                    <a:gd name="connsiteX15" fmla="*/ 84394 w 122194"/>
                    <a:gd name="connsiteY15" fmla="*/ 85474 h 131142"/>
                    <a:gd name="connsiteX16" fmla="*/ 59091 w 122194"/>
                    <a:gd name="connsiteY16" fmla="*/ 106766 h 131142"/>
                    <a:gd name="connsiteX17" fmla="*/ 37800 w 122194"/>
                    <a:gd name="connsiteY17" fmla="*/ 89949 h 131142"/>
                    <a:gd name="connsiteX18" fmla="*/ 62023 w 122194"/>
                    <a:gd name="connsiteY18" fmla="*/ 72669 h 131142"/>
                    <a:gd name="connsiteX19" fmla="*/ 84240 w 122194"/>
                    <a:gd name="connsiteY19" fmla="*/ 76989 h 131142"/>
                    <a:gd name="connsiteX20" fmla="*/ 84240 w 122194"/>
                    <a:gd name="connsiteY20" fmla="*/ 8547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2194" h="131142">
                      <a:moveTo>
                        <a:pt x="61406" y="154"/>
                      </a:moveTo>
                      <a:cubicBezTo>
                        <a:pt x="38571" y="154"/>
                        <a:pt x="20674" y="7869"/>
                        <a:pt x="7406" y="20366"/>
                      </a:cubicBezTo>
                      <a:lnTo>
                        <a:pt x="7406" y="23143"/>
                      </a:lnTo>
                      <a:lnTo>
                        <a:pt x="24686" y="39651"/>
                      </a:lnTo>
                      <a:lnTo>
                        <a:pt x="27463" y="39651"/>
                      </a:lnTo>
                      <a:cubicBezTo>
                        <a:pt x="34251" y="33171"/>
                        <a:pt x="44434" y="27617"/>
                        <a:pt x="57240" y="27617"/>
                      </a:cubicBezTo>
                      <a:cubicBezTo>
                        <a:pt x="72514" y="27617"/>
                        <a:pt x="84549" y="35640"/>
                        <a:pt x="84549" y="49063"/>
                      </a:cubicBezTo>
                      <a:lnTo>
                        <a:pt x="84549" y="54617"/>
                      </a:lnTo>
                      <a:cubicBezTo>
                        <a:pt x="76526" y="51840"/>
                        <a:pt x="67577" y="50143"/>
                        <a:pt x="56314" y="50143"/>
                      </a:cubicBezTo>
                      <a:cubicBezTo>
                        <a:pt x="25611" y="50143"/>
                        <a:pt x="0" y="62949"/>
                        <a:pt x="0" y="90103"/>
                      </a:cubicBezTo>
                      <a:cubicBezTo>
                        <a:pt x="0" y="117257"/>
                        <a:pt x="23451" y="131143"/>
                        <a:pt x="50760" y="131143"/>
                      </a:cubicBezTo>
                      <a:cubicBezTo>
                        <a:pt x="67269" y="131143"/>
                        <a:pt x="81463" y="125589"/>
                        <a:pt x="92109" y="116949"/>
                      </a:cubicBezTo>
                      <a:cubicBezTo>
                        <a:pt x="97354" y="126514"/>
                        <a:pt x="110931" y="131143"/>
                        <a:pt x="122194" y="131143"/>
                      </a:cubicBezTo>
                      <a:lnTo>
                        <a:pt x="122194" y="48600"/>
                      </a:lnTo>
                      <a:cubicBezTo>
                        <a:pt x="122194" y="13114"/>
                        <a:pt x="90720" y="0"/>
                        <a:pt x="61714" y="0"/>
                      </a:cubicBezTo>
                      <a:close/>
                      <a:moveTo>
                        <a:pt x="84394" y="85474"/>
                      </a:moveTo>
                      <a:cubicBezTo>
                        <a:pt x="84394" y="97200"/>
                        <a:pt x="73131" y="106766"/>
                        <a:pt x="59091" y="106766"/>
                      </a:cubicBezTo>
                      <a:cubicBezTo>
                        <a:pt x="48137" y="106766"/>
                        <a:pt x="37800" y="100749"/>
                        <a:pt x="37800" y="89949"/>
                      </a:cubicBezTo>
                      <a:cubicBezTo>
                        <a:pt x="37800" y="79149"/>
                        <a:pt x="46594" y="72669"/>
                        <a:pt x="62023" y="72669"/>
                      </a:cubicBezTo>
                      <a:cubicBezTo>
                        <a:pt x="71280" y="72669"/>
                        <a:pt x="79457" y="75137"/>
                        <a:pt x="84240" y="76989"/>
                      </a:cubicBezTo>
                      <a:lnTo>
                        <a:pt x="84240" y="8547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orme libre : forme 31">
                  <a:extLst>
                    <a:ext uri="{FF2B5EF4-FFF2-40B4-BE49-F238E27FC236}">
                      <a16:creationId xmlns:a16="http://schemas.microsoft.com/office/drawing/2014/main" id="{168B64DD-7BCA-EA14-3FCA-670B3167027D}"/>
                    </a:ext>
                  </a:extLst>
                </p:cNvPr>
                <p:cNvSpPr/>
                <p:nvPr/>
              </p:nvSpPr>
              <p:spPr>
                <a:xfrm>
                  <a:off x="9543111" y="643655"/>
                  <a:ext cx="120960" cy="131142"/>
                </a:xfrm>
                <a:custGeom>
                  <a:avLst/>
                  <a:gdLst>
                    <a:gd name="connsiteX0" fmla="*/ 68966 w 120960"/>
                    <a:gd name="connsiteY0" fmla="*/ 0 h 131142"/>
                    <a:gd name="connsiteX1" fmla="*/ 0 w 120960"/>
                    <a:gd name="connsiteY1" fmla="*/ 65571 h 131142"/>
                    <a:gd name="connsiteX2" fmla="*/ 68966 w 120960"/>
                    <a:gd name="connsiteY2" fmla="*/ 131143 h 131142"/>
                    <a:gd name="connsiteX3" fmla="*/ 120806 w 120960"/>
                    <a:gd name="connsiteY3" fmla="*/ 109080 h 131142"/>
                    <a:gd name="connsiteX4" fmla="*/ 120806 w 120960"/>
                    <a:gd name="connsiteY4" fmla="*/ 106303 h 131142"/>
                    <a:gd name="connsiteX5" fmla="*/ 99360 w 120960"/>
                    <a:gd name="connsiteY5" fmla="*/ 86554 h 131142"/>
                    <a:gd name="connsiteX6" fmla="*/ 96429 w 120960"/>
                    <a:gd name="connsiteY6" fmla="*/ 86554 h 131142"/>
                    <a:gd name="connsiteX7" fmla="*/ 70971 w 120960"/>
                    <a:gd name="connsiteY7" fmla="*/ 98126 h 131142"/>
                    <a:gd name="connsiteX8" fmla="*/ 39497 w 120960"/>
                    <a:gd name="connsiteY8" fmla="*/ 65571 h 131142"/>
                    <a:gd name="connsiteX9" fmla="*/ 70817 w 120960"/>
                    <a:gd name="connsiteY9" fmla="*/ 33017 h 131142"/>
                    <a:gd name="connsiteX10" fmla="*/ 96583 w 120960"/>
                    <a:gd name="connsiteY10" fmla="*/ 44589 h 131142"/>
                    <a:gd name="connsiteX11" fmla="*/ 99514 w 120960"/>
                    <a:gd name="connsiteY11" fmla="*/ 44589 h 131142"/>
                    <a:gd name="connsiteX12" fmla="*/ 120960 w 120960"/>
                    <a:gd name="connsiteY12" fmla="*/ 24840 h 131142"/>
                    <a:gd name="connsiteX13" fmla="*/ 120960 w 120960"/>
                    <a:gd name="connsiteY13" fmla="*/ 22063 h 131142"/>
                    <a:gd name="connsiteX14" fmla="*/ 69120 w 120960"/>
                    <a:gd name="connsiteY14" fmla="*/ 0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0960" h="131142">
                      <a:moveTo>
                        <a:pt x="68966" y="0"/>
                      </a:moveTo>
                      <a:cubicBezTo>
                        <a:pt x="29160" y="0"/>
                        <a:pt x="0" y="27771"/>
                        <a:pt x="0" y="65571"/>
                      </a:cubicBezTo>
                      <a:cubicBezTo>
                        <a:pt x="0" y="103371"/>
                        <a:pt x="29314" y="131143"/>
                        <a:pt x="68966" y="131143"/>
                      </a:cubicBezTo>
                      <a:cubicBezTo>
                        <a:pt x="91954" y="131143"/>
                        <a:pt x="109543" y="121577"/>
                        <a:pt x="120806" y="109080"/>
                      </a:cubicBezTo>
                      <a:lnTo>
                        <a:pt x="120806" y="106303"/>
                      </a:lnTo>
                      <a:lnTo>
                        <a:pt x="99360" y="86554"/>
                      </a:lnTo>
                      <a:lnTo>
                        <a:pt x="96429" y="86554"/>
                      </a:lnTo>
                      <a:cubicBezTo>
                        <a:pt x="90103" y="94269"/>
                        <a:pt x="80846" y="98126"/>
                        <a:pt x="70971" y="98126"/>
                      </a:cubicBezTo>
                      <a:cubicBezTo>
                        <a:pt x="51686" y="98126"/>
                        <a:pt x="39497" y="84549"/>
                        <a:pt x="39497" y="65571"/>
                      </a:cubicBezTo>
                      <a:cubicBezTo>
                        <a:pt x="39497" y="46594"/>
                        <a:pt x="52303" y="33017"/>
                        <a:pt x="70817" y="33017"/>
                      </a:cubicBezTo>
                      <a:cubicBezTo>
                        <a:pt x="81309" y="33017"/>
                        <a:pt x="90257" y="37337"/>
                        <a:pt x="96583" y="44589"/>
                      </a:cubicBezTo>
                      <a:lnTo>
                        <a:pt x="99514" y="44589"/>
                      </a:lnTo>
                      <a:lnTo>
                        <a:pt x="120960" y="24840"/>
                      </a:lnTo>
                      <a:lnTo>
                        <a:pt x="120960" y="22063"/>
                      </a:lnTo>
                      <a:cubicBezTo>
                        <a:pt x="109697" y="9566"/>
                        <a:pt x="92263" y="0"/>
                        <a:pt x="69120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orme libre : forme 32">
                  <a:extLst>
                    <a:ext uri="{FF2B5EF4-FFF2-40B4-BE49-F238E27FC236}">
                      <a16:creationId xmlns:a16="http://schemas.microsoft.com/office/drawing/2014/main" id="{3B6F9E60-1A8D-1D5D-30D2-29D630940798}"/>
                    </a:ext>
                  </a:extLst>
                </p:cNvPr>
                <p:cNvSpPr/>
                <p:nvPr/>
              </p:nvSpPr>
              <p:spPr>
                <a:xfrm>
                  <a:off x="9667619" y="643500"/>
                  <a:ext cx="133611" cy="131142"/>
                </a:xfrm>
                <a:custGeom>
                  <a:avLst/>
                  <a:gdLst>
                    <a:gd name="connsiteX0" fmla="*/ 67269 w 133611"/>
                    <a:gd name="connsiteY0" fmla="*/ 154 h 131142"/>
                    <a:gd name="connsiteX1" fmla="*/ 0 w 133611"/>
                    <a:gd name="connsiteY1" fmla="*/ 65880 h 131142"/>
                    <a:gd name="connsiteX2" fmla="*/ 70971 w 133611"/>
                    <a:gd name="connsiteY2" fmla="*/ 131143 h 131142"/>
                    <a:gd name="connsiteX3" fmla="*/ 127749 w 133611"/>
                    <a:gd name="connsiteY3" fmla="*/ 108309 h 131142"/>
                    <a:gd name="connsiteX4" fmla="*/ 127749 w 133611"/>
                    <a:gd name="connsiteY4" fmla="*/ 105531 h 131142"/>
                    <a:gd name="connsiteX5" fmla="*/ 110314 w 133611"/>
                    <a:gd name="connsiteY5" fmla="*/ 88714 h 131142"/>
                    <a:gd name="connsiteX6" fmla="*/ 107537 w 133611"/>
                    <a:gd name="connsiteY6" fmla="*/ 88714 h 131142"/>
                    <a:gd name="connsiteX7" fmla="*/ 72823 w 133611"/>
                    <a:gd name="connsiteY7" fmla="*/ 102446 h 131142"/>
                    <a:gd name="connsiteX8" fmla="*/ 37491 w 133611"/>
                    <a:gd name="connsiteY8" fmla="*/ 74983 h 131142"/>
                    <a:gd name="connsiteX9" fmla="*/ 132840 w 133611"/>
                    <a:gd name="connsiteY9" fmla="*/ 74983 h 131142"/>
                    <a:gd name="connsiteX10" fmla="*/ 133611 w 133611"/>
                    <a:gd name="connsiteY10" fmla="*/ 64800 h 131142"/>
                    <a:gd name="connsiteX11" fmla="*/ 67269 w 133611"/>
                    <a:gd name="connsiteY11" fmla="*/ 0 h 131142"/>
                    <a:gd name="connsiteX12" fmla="*/ 37337 w 133611"/>
                    <a:gd name="connsiteY12" fmla="*/ 55234 h 131142"/>
                    <a:gd name="connsiteX13" fmla="*/ 67114 w 133611"/>
                    <a:gd name="connsiteY13" fmla="*/ 27463 h 131142"/>
                    <a:gd name="connsiteX14" fmla="*/ 96583 w 133611"/>
                    <a:gd name="connsiteY14" fmla="*/ 55234 h 131142"/>
                    <a:gd name="connsiteX15" fmla="*/ 37337 w 133611"/>
                    <a:gd name="connsiteY15" fmla="*/ 5523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67269" y="154"/>
                      </a:moveTo>
                      <a:cubicBezTo>
                        <a:pt x="27000" y="154"/>
                        <a:pt x="0" y="27617"/>
                        <a:pt x="0" y="65880"/>
                      </a:cubicBezTo>
                      <a:cubicBezTo>
                        <a:pt x="0" y="108617"/>
                        <a:pt x="33480" y="131143"/>
                        <a:pt x="70971" y="131143"/>
                      </a:cubicBezTo>
                      <a:cubicBezTo>
                        <a:pt x="90720" y="131143"/>
                        <a:pt x="113709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9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lose/>
                      <a:moveTo>
                        <a:pt x="37337" y="55234"/>
                      </a:moveTo>
                      <a:cubicBezTo>
                        <a:pt x="38571" y="37954"/>
                        <a:pt x="50606" y="27463"/>
                        <a:pt x="67114" y="27463"/>
                      </a:cubicBezTo>
                      <a:cubicBezTo>
                        <a:pt x="83623" y="27463"/>
                        <a:pt x="95194" y="37491"/>
                        <a:pt x="96583" y="55234"/>
                      </a:cubicBezTo>
                      <a:lnTo>
                        <a:pt x="37337" y="5523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4" name="Forme libre : forme 33">
                  <a:extLst>
                    <a:ext uri="{FF2B5EF4-FFF2-40B4-BE49-F238E27FC236}">
                      <a16:creationId xmlns:a16="http://schemas.microsoft.com/office/drawing/2014/main" id="{08D0E656-367F-A8F2-2348-D342326468B9}"/>
                    </a:ext>
                  </a:extLst>
                </p:cNvPr>
                <p:cNvSpPr/>
                <p:nvPr/>
              </p:nvSpPr>
              <p:spPr>
                <a:xfrm>
                  <a:off x="9405179" y="643655"/>
                  <a:ext cx="123737" cy="128057"/>
                </a:xfrm>
                <a:custGeom>
                  <a:avLst/>
                  <a:gdLst>
                    <a:gd name="connsiteX0" fmla="*/ 70817 w 123737"/>
                    <a:gd name="connsiteY0" fmla="*/ 0 h 128057"/>
                    <a:gd name="connsiteX1" fmla="*/ 30549 w 123737"/>
                    <a:gd name="connsiteY1" fmla="*/ 14040 h 128057"/>
                    <a:gd name="connsiteX2" fmla="*/ 0 w 123737"/>
                    <a:gd name="connsiteY2" fmla="*/ 0 h 128057"/>
                    <a:gd name="connsiteX3" fmla="*/ 0 w 123737"/>
                    <a:gd name="connsiteY3" fmla="*/ 128057 h 128057"/>
                    <a:gd name="connsiteX4" fmla="*/ 38726 w 123737"/>
                    <a:gd name="connsiteY4" fmla="*/ 128057 h 128057"/>
                    <a:gd name="connsiteX5" fmla="*/ 38726 w 123737"/>
                    <a:gd name="connsiteY5" fmla="*/ 56777 h 128057"/>
                    <a:gd name="connsiteX6" fmla="*/ 62177 w 123737"/>
                    <a:gd name="connsiteY6" fmla="*/ 32709 h 128057"/>
                    <a:gd name="connsiteX7" fmla="*/ 85011 w 123737"/>
                    <a:gd name="connsiteY7" fmla="*/ 56777 h 128057"/>
                    <a:gd name="connsiteX8" fmla="*/ 85011 w 123737"/>
                    <a:gd name="connsiteY8" fmla="*/ 128057 h 128057"/>
                    <a:gd name="connsiteX9" fmla="*/ 123737 w 123737"/>
                    <a:gd name="connsiteY9" fmla="*/ 128057 h 128057"/>
                    <a:gd name="connsiteX10" fmla="*/ 123737 w 123737"/>
                    <a:gd name="connsiteY10" fmla="*/ 54000 h 128057"/>
                    <a:gd name="connsiteX11" fmla="*/ 70663 w 123737"/>
                    <a:gd name="connsiteY11" fmla="*/ 0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737" h="128057">
                      <a:moveTo>
                        <a:pt x="70817" y="0"/>
                      </a:move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ubicBezTo>
                        <a:pt x="38726" y="42737"/>
                        <a:pt x="47674" y="32709"/>
                        <a:pt x="62177" y="32709"/>
                      </a:cubicBezTo>
                      <a:cubicBezTo>
                        <a:pt x="76680" y="32709"/>
                        <a:pt x="85011" y="42737"/>
                        <a:pt x="85011" y="56777"/>
                      </a:cubicBezTo>
                      <a:lnTo>
                        <a:pt x="85011" y="128057"/>
                      </a:lnTo>
                      <a:lnTo>
                        <a:pt x="123737" y="128057"/>
                      </a:lnTo>
                      <a:lnTo>
                        <a:pt x="123737" y="54000"/>
                      </a:lnTo>
                      <a:cubicBezTo>
                        <a:pt x="123737" y="21291"/>
                        <a:pt x="102446" y="0"/>
                        <a:pt x="70663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303E4472-5C7D-3081-1A72-2D1464A68439}"/>
                  </a:ext>
                </a:extLst>
              </p:cNvPr>
              <p:cNvSpPr/>
              <p:nvPr/>
            </p:nvSpPr>
            <p:spPr>
              <a:xfrm>
                <a:off x="9456094" y="402043"/>
                <a:ext cx="44588" cy="44588"/>
              </a:xfrm>
              <a:custGeom>
                <a:avLst/>
                <a:gdLst>
                  <a:gd name="connsiteX0" fmla="*/ 22217 w 44588"/>
                  <a:gd name="connsiteY0" fmla="*/ 44589 h 44588"/>
                  <a:gd name="connsiteX1" fmla="*/ 44589 w 44588"/>
                  <a:gd name="connsiteY1" fmla="*/ 22371 h 44588"/>
                  <a:gd name="connsiteX2" fmla="*/ 22217 w 44588"/>
                  <a:gd name="connsiteY2" fmla="*/ 0 h 44588"/>
                  <a:gd name="connsiteX3" fmla="*/ 0 w 44588"/>
                  <a:gd name="connsiteY3" fmla="*/ 22371 h 44588"/>
                  <a:gd name="connsiteX4" fmla="*/ 22217 w 44588"/>
                  <a:gd name="connsiteY4" fmla="*/ 44589 h 4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88" h="44588">
                    <a:moveTo>
                      <a:pt x="22217" y="44589"/>
                    </a:moveTo>
                    <a:cubicBezTo>
                      <a:pt x="34560" y="44589"/>
                      <a:pt x="44589" y="34714"/>
                      <a:pt x="44589" y="22371"/>
                    </a:cubicBezTo>
                    <a:cubicBezTo>
                      <a:pt x="44589" y="10029"/>
                      <a:pt x="34560" y="0"/>
                      <a:pt x="22217" y="0"/>
                    </a:cubicBezTo>
                    <a:cubicBezTo>
                      <a:pt x="9874" y="0"/>
                      <a:pt x="0" y="10029"/>
                      <a:pt x="0" y="22371"/>
                    </a:cubicBezTo>
                    <a:cubicBezTo>
                      <a:pt x="0" y="34714"/>
                      <a:pt x="9874" y="44589"/>
                      <a:pt x="22217" y="44589"/>
                    </a:cubicBezTo>
                    <a:close/>
                  </a:path>
                </a:pathLst>
              </a:custGeom>
              <a:solidFill>
                <a:srgbClr val="01010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E5035B51-89F5-648D-0722-381D0C995F39}"/>
              </a:ext>
            </a:extLst>
          </p:cNvPr>
          <p:cNvSpPr txBox="1"/>
          <p:nvPr userDrawn="1"/>
        </p:nvSpPr>
        <p:spPr>
          <a:xfrm>
            <a:off x="3410340" y="4413567"/>
            <a:ext cx="63799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200" dirty="0">
                <a:solidFill>
                  <a:srgbClr val="E10814"/>
                </a:solidFill>
              </a:rPr>
              <a:t>225/8/20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2596C1CC-63E3-052B-CA87-75DA6753983C}"/>
              </a:ext>
            </a:extLst>
          </p:cNvPr>
          <p:cNvSpPr txBox="1"/>
          <p:nvPr userDrawn="1"/>
        </p:nvSpPr>
        <p:spPr>
          <a:xfrm>
            <a:off x="3306360" y="5103869"/>
            <a:ext cx="63639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200" dirty="0">
                <a:solidFill>
                  <a:srgbClr val="293273"/>
                </a:solidFill>
              </a:rPr>
              <a:t>41/50/115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4C09B926-6EE8-8B43-6BD0-7A2922823487}"/>
              </a:ext>
            </a:extLst>
          </p:cNvPr>
          <p:cNvSpPr txBox="1"/>
          <p:nvPr userDrawn="1"/>
        </p:nvSpPr>
        <p:spPr>
          <a:xfrm>
            <a:off x="1233833" y="4428052"/>
            <a:ext cx="60593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200" dirty="0">
                <a:solidFill>
                  <a:schemeClr val="accent2"/>
                </a:solidFill>
              </a:rPr>
              <a:t>225/0/15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DB29BA6C-7046-FAF7-F7EE-15870950D1F0}"/>
              </a:ext>
            </a:extLst>
          </p:cNvPr>
          <p:cNvSpPr txBox="1"/>
          <p:nvPr userDrawn="1"/>
        </p:nvSpPr>
        <p:spPr>
          <a:xfrm>
            <a:off x="1123162" y="5114098"/>
            <a:ext cx="54822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200" dirty="0">
                <a:solidFill>
                  <a:srgbClr val="293273"/>
                </a:solidFill>
              </a:rPr>
              <a:t>0/0/145</a:t>
            </a:r>
          </a:p>
        </p:txBody>
      </p:sp>
      <p:grpSp>
        <p:nvGrpSpPr>
          <p:cNvPr id="41" name="Graphique 2">
            <a:extLst>
              <a:ext uri="{FF2B5EF4-FFF2-40B4-BE49-F238E27FC236}">
                <a16:creationId xmlns:a16="http://schemas.microsoft.com/office/drawing/2014/main" id="{21744684-4355-5253-9FFB-534C4B57C96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33614" y="4640452"/>
            <a:ext cx="1513141" cy="432000"/>
            <a:chOff x="8495666" y="378901"/>
            <a:chExt cx="1532055" cy="437400"/>
          </a:xfrm>
        </p:grpSpPr>
        <p:grpSp>
          <p:nvGrpSpPr>
            <p:cNvPr id="42" name="Graphique 2">
              <a:extLst>
                <a:ext uri="{FF2B5EF4-FFF2-40B4-BE49-F238E27FC236}">
                  <a16:creationId xmlns:a16="http://schemas.microsoft.com/office/drawing/2014/main" id="{810BCD50-64BC-30D3-9FE9-CA3AC116FBCD}"/>
                </a:ext>
              </a:extLst>
            </p:cNvPr>
            <p:cNvGrpSpPr/>
            <p:nvPr/>
          </p:nvGrpSpPr>
          <p:grpSpPr>
            <a:xfrm>
              <a:off x="8495666" y="378901"/>
              <a:ext cx="437399" cy="437400"/>
              <a:chOff x="8495666" y="378901"/>
              <a:chExt cx="437399" cy="437400"/>
            </a:xfrm>
          </p:grpSpPr>
          <p:sp>
            <p:nvSpPr>
              <p:cNvPr id="60" name="Forme libre : forme 59">
                <a:extLst>
                  <a:ext uri="{FF2B5EF4-FFF2-40B4-BE49-F238E27FC236}">
                    <a16:creationId xmlns:a16="http://schemas.microsoft.com/office/drawing/2014/main" id="{58DB0F04-BEEE-5BE2-3052-37CAEF9C5575}"/>
                  </a:ext>
                </a:extLst>
              </p:cNvPr>
              <p:cNvSpPr/>
              <p:nvPr/>
            </p:nvSpPr>
            <p:spPr>
              <a:xfrm>
                <a:off x="8495666" y="489678"/>
                <a:ext cx="326622" cy="326622"/>
              </a:xfrm>
              <a:custGeom>
                <a:avLst/>
                <a:gdLst>
                  <a:gd name="connsiteX0" fmla="*/ 188691 w 326622"/>
                  <a:gd name="connsiteY0" fmla="*/ 215846 h 326622"/>
                  <a:gd name="connsiteX1" fmla="*/ 257657 w 326622"/>
                  <a:gd name="connsiteY1" fmla="*/ 146880 h 326622"/>
                  <a:gd name="connsiteX2" fmla="*/ 179743 w 326622"/>
                  <a:gd name="connsiteY2" fmla="*/ 68966 h 326622"/>
                  <a:gd name="connsiteX3" fmla="*/ 110777 w 326622"/>
                  <a:gd name="connsiteY3" fmla="*/ 137931 h 326622"/>
                  <a:gd name="connsiteX4" fmla="*/ 110777 w 326622"/>
                  <a:gd name="connsiteY4" fmla="*/ 0 h 326622"/>
                  <a:gd name="connsiteX5" fmla="*/ 109234 w 326622"/>
                  <a:gd name="connsiteY5" fmla="*/ 0 h 326622"/>
                  <a:gd name="connsiteX6" fmla="*/ 0 w 326622"/>
                  <a:gd name="connsiteY6" fmla="*/ 109389 h 326622"/>
                  <a:gd name="connsiteX7" fmla="*/ 0 w 326622"/>
                  <a:gd name="connsiteY7" fmla="*/ 282343 h 326622"/>
                  <a:gd name="connsiteX8" fmla="*/ 44280 w 326622"/>
                  <a:gd name="connsiteY8" fmla="*/ 326623 h 326622"/>
                  <a:gd name="connsiteX9" fmla="*/ 217389 w 326622"/>
                  <a:gd name="connsiteY9" fmla="*/ 326623 h 326622"/>
                  <a:gd name="connsiteX10" fmla="*/ 326623 w 326622"/>
                  <a:gd name="connsiteY10" fmla="*/ 217234 h 326622"/>
                  <a:gd name="connsiteX11" fmla="*/ 326623 w 326622"/>
                  <a:gd name="connsiteY11" fmla="*/ 216000 h 326622"/>
                  <a:gd name="connsiteX12" fmla="*/ 188691 w 326622"/>
                  <a:gd name="connsiteY12" fmla="*/ 216000 h 32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622">
                    <a:moveTo>
                      <a:pt x="188691" y="215846"/>
                    </a:moveTo>
                    <a:lnTo>
                      <a:pt x="257657" y="146880"/>
                    </a:lnTo>
                    <a:lnTo>
                      <a:pt x="179743" y="68966"/>
                    </a:lnTo>
                    <a:lnTo>
                      <a:pt x="110777" y="137931"/>
                    </a:lnTo>
                    <a:lnTo>
                      <a:pt x="110777" y="0"/>
                    </a:ln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282343"/>
                    </a:lnTo>
                    <a:cubicBezTo>
                      <a:pt x="0" y="306874"/>
                      <a:pt x="19749" y="326623"/>
                      <a:pt x="44280" y="326623"/>
                    </a:cubicBezTo>
                    <a:lnTo>
                      <a:pt x="217389" y="326623"/>
                    </a:lnTo>
                    <a:cubicBezTo>
                      <a:pt x="277714" y="326623"/>
                      <a:pt x="326623" y="277714"/>
                      <a:pt x="326623" y="217234"/>
                    </a:cubicBezTo>
                    <a:lnTo>
                      <a:pt x="326623" y="216000"/>
                    </a:lnTo>
                    <a:lnTo>
                      <a:pt x="188691" y="216000"/>
                    </a:lnTo>
                    <a:close/>
                  </a:path>
                </a:pathLst>
              </a:custGeom>
              <a:solidFill>
                <a:schemeClr val="accent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 dirty="0"/>
              </a:p>
            </p:txBody>
          </p:sp>
          <p:sp>
            <p:nvSpPr>
              <p:cNvPr id="61" name="Forme libre : forme 60">
                <a:extLst>
                  <a:ext uri="{FF2B5EF4-FFF2-40B4-BE49-F238E27FC236}">
                    <a16:creationId xmlns:a16="http://schemas.microsoft.com/office/drawing/2014/main" id="{6EC56FDD-CA11-71C5-A28F-638529348F4F}"/>
                  </a:ext>
                </a:extLst>
              </p:cNvPr>
              <p:cNvSpPr/>
              <p:nvPr/>
            </p:nvSpPr>
            <p:spPr>
              <a:xfrm>
                <a:off x="8606443" y="378901"/>
                <a:ext cx="326622" cy="326468"/>
              </a:xfrm>
              <a:custGeom>
                <a:avLst/>
                <a:gdLst>
                  <a:gd name="connsiteX0" fmla="*/ 137931 w 326622"/>
                  <a:gd name="connsiteY0" fmla="*/ 110623 h 326468"/>
                  <a:gd name="connsiteX1" fmla="*/ 68966 w 326622"/>
                  <a:gd name="connsiteY1" fmla="*/ 179589 h 326468"/>
                  <a:gd name="connsiteX2" fmla="*/ 146880 w 326622"/>
                  <a:gd name="connsiteY2" fmla="*/ 257503 h 326468"/>
                  <a:gd name="connsiteX3" fmla="*/ 215846 w 326622"/>
                  <a:gd name="connsiteY3" fmla="*/ 188537 h 326468"/>
                  <a:gd name="connsiteX4" fmla="*/ 215846 w 326622"/>
                  <a:gd name="connsiteY4" fmla="*/ 326469 h 326468"/>
                  <a:gd name="connsiteX5" fmla="*/ 217389 w 326622"/>
                  <a:gd name="connsiteY5" fmla="*/ 326469 h 326468"/>
                  <a:gd name="connsiteX6" fmla="*/ 326623 w 326622"/>
                  <a:gd name="connsiteY6" fmla="*/ 217080 h 326468"/>
                  <a:gd name="connsiteX7" fmla="*/ 326623 w 326622"/>
                  <a:gd name="connsiteY7" fmla="*/ 44280 h 326468"/>
                  <a:gd name="connsiteX8" fmla="*/ 282343 w 326622"/>
                  <a:gd name="connsiteY8" fmla="*/ 0 h 326468"/>
                  <a:gd name="connsiteX9" fmla="*/ 109234 w 326622"/>
                  <a:gd name="connsiteY9" fmla="*/ 0 h 326468"/>
                  <a:gd name="connsiteX10" fmla="*/ 0 w 326622"/>
                  <a:gd name="connsiteY10" fmla="*/ 109389 h 326468"/>
                  <a:gd name="connsiteX11" fmla="*/ 0 w 326622"/>
                  <a:gd name="connsiteY11" fmla="*/ 110623 h 326468"/>
                  <a:gd name="connsiteX12" fmla="*/ 137931 w 326622"/>
                  <a:gd name="connsiteY12" fmla="*/ 110623 h 3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6622" h="326468">
                    <a:moveTo>
                      <a:pt x="137931" y="110623"/>
                    </a:moveTo>
                    <a:lnTo>
                      <a:pt x="68966" y="179589"/>
                    </a:lnTo>
                    <a:lnTo>
                      <a:pt x="146880" y="257503"/>
                    </a:lnTo>
                    <a:lnTo>
                      <a:pt x="215846" y="188537"/>
                    </a:lnTo>
                    <a:lnTo>
                      <a:pt x="215846" y="326469"/>
                    </a:lnTo>
                    <a:lnTo>
                      <a:pt x="217389" y="326469"/>
                    </a:lnTo>
                    <a:cubicBezTo>
                      <a:pt x="277714" y="326469"/>
                      <a:pt x="326623" y="277560"/>
                      <a:pt x="326623" y="217080"/>
                    </a:cubicBezTo>
                    <a:lnTo>
                      <a:pt x="326623" y="44280"/>
                    </a:lnTo>
                    <a:cubicBezTo>
                      <a:pt x="326623" y="19749"/>
                      <a:pt x="306874" y="0"/>
                      <a:pt x="282343" y="0"/>
                    </a:cubicBezTo>
                    <a:lnTo>
                      <a:pt x="109234" y="0"/>
                    </a:lnTo>
                    <a:cubicBezTo>
                      <a:pt x="48909" y="0"/>
                      <a:pt x="0" y="48909"/>
                      <a:pt x="0" y="109389"/>
                    </a:cubicBezTo>
                    <a:lnTo>
                      <a:pt x="0" y="110623"/>
                    </a:lnTo>
                    <a:lnTo>
                      <a:pt x="137931" y="110623"/>
                    </a:lnTo>
                    <a:close/>
                  </a:path>
                </a:pathLst>
              </a:custGeom>
              <a:solidFill>
                <a:schemeClr val="accent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 dirty="0"/>
              </a:p>
            </p:txBody>
          </p:sp>
        </p:grpSp>
        <p:grpSp>
          <p:nvGrpSpPr>
            <p:cNvPr id="43" name="Graphique 2">
              <a:extLst>
                <a:ext uri="{FF2B5EF4-FFF2-40B4-BE49-F238E27FC236}">
                  <a16:creationId xmlns:a16="http://schemas.microsoft.com/office/drawing/2014/main" id="{CDDD8709-E635-1A99-DFC0-A67D09418A0E}"/>
                </a:ext>
              </a:extLst>
            </p:cNvPr>
            <p:cNvGrpSpPr/>
            <p:nvPr/>
          </p:nvGrpSpPr>
          <p:grpSpPr>
            <a:xfrm>
              <a:off x="9043688" y="402043"/>
              <a:ext cx="984033" cy="372754"/>
              <a:chOff x="9043688" y="402043"/>
              <a:chExt cx="984033" cy="372754"/>
            </a:xfrm>
            <a:solidFill>
              <a:srgbClr val="010101"/>
            </a:solidFill>
          </p:grpSpPr>
          <p:grpSp>
            <p:nvGrpSpPr>
              <p:cNvPr id="44" name="Graphique 2">
                <a:extLst>
                  <a:ext uri="{FF2B5EF4-FFF2-40B4-BE49-F238E27FC236}">
                    <a16:creationId xmlns:a16="http://schemas.microsoft.com/office/drawing/2014/main" id="{F3AEB911-8778-D68D-7D8E-1C9F7146D7CC}"/>
                  </a:ext>
                </a:extLst>
              </p:cNvPr>
              <p:cNvGrpSpPr/>
              <p:nvPr/>
            </p:nvGrpSpPr>
            <p:grpSpPr>
              <a:xfrm>
                <a:off x="9043688" y="423489"/>
                <a:ext cx="984033" cy="351308"/>
                <a:chOff x="9043688" y="423489"/>
                <a:chExt cx="984033" cy="351308"/>
              </a:xfrm>
              <a:solidFill>
                <a:srgbClr val="010101"/>
              </a:solidFill>
            </p:grpSpPr>
            <p:sp>
              <p:nvSpPr>
                <p:cNvPr id="46" name="Forme libre : forme 45">
                  <a:extLst>
                    <a:ext uri="{FF2B5EF4-FFF2-40B4-BE49-F238E27FC236}">
                      <a16:creationId xmlns:a16="http://schemas.microsoft.com/office/drawing/2014/main" id="{C60B5419-B590-9C13-BA1A-C5E6C643B4DD}"/>
                    </a:ext>
                  </a:extLst>
                </p:cNvPr>
                <p:cNvSpPr/>
                <p:nvPr/>
              </p:nvSpPr>
              <p:spPr>
                <a:xfrm>
                  <a:off x="9043842" y="423489"/>
                  <a:ext cx="136388" cy="162617"/>
                </a:xfrm>
                <a:custGeom>
                  <a:avLst/>
                  <a:gdLst>
                    <a:gd name="connsiteX0" fmla="*/ 105531 w 136388"/>
                    <a:gd name="connsiteY0" fmla="*/ 77760 h 162617"/>
                    <a:gd name="connsiteX1" fmla="*/ 128829 w 136388"/>
                    <a:gd name="connsiteY1" fmla="*/ 43200 h 162617"/>
                    <a:gd name="connsiteX2" fmla="*/ 74366 w 136388"/>
                    <a:gd name="connsiteY2" fmla="*/ 0 h 162617"/>
                    <a:gd name="connsiteX3" fmla="*/ 0 w 136388"/>
                    <a:gd name="connsiteY3" fmla="*/ 0 h 162617"/>
                    <a:gd name="connsiteX4" fmla="*/ 0 w 136388"/>
                    <a:gd name="connsiteY4" fmla="*/ 162617 h 162617"/>
                    <a:gd name="connsiteX5" fmla="*/ 76834 w 136388"/>
                    <a:gd name="connsiteY5" fmla="*/ 162617 h 162617"/>
                    <a:gd name="connsiteX6" fmla="*/ 136389 w 136388"/>
                    <a:gd name="connsiteY6" fmla="*/ 117566 h 162617"/>
                    <a:gd name="connsiteX7" fmla="*/ 105686 w 136388"/>
                    <a:gd name="connsiteY7" fmla="*/ 77760 h 162617"/>
                    <a:gd name="connsiteX8" fmla="*/ 38880 w 136388"/>
                    <a:gd name="connsiteY8" fmla="*/ 30394 h 162617"/>
                    <a:gd name="connsiteX9" fmla="*/ 67114 w 136388"/>
                    <a:gd name="connsiteY9" fmla="*/ 30394 h 162617"/>
                    <a:gd name="connsiteX10" fmla="*/ 88869 w 136388"/>
                    <a:gd name="connsiteY10" fmla="*/ 47829 h 162617"/>
                    <a:gd name="connsiteX11" fmla="*/ 67114 w 136388"/>
                    <a:gd name="connsiteY11" fmla="*/ 65571 h 162617"/>
                    <a:gd name="connsiteX12" fmla="*/ 38880 w 136388"/>
                    <a:gd name="connsiteY12" fmla="*/ 65571 h 162617"/>
                    <a:gd name="connsiteX13" fmla="*/ 38880 w 136388"/>
                    <a:gd name="connsiteY13" fmla="*/ 30240 h 162617"/>
                    <a:gd name="connsiteX14" fmla="*/ 73131 w 136388"/>
                    <a:gd name="connsiteY14" fmla="*/ 131914 h 162617"/>
                    <a:gd name="connsiteX15" fmla="*/ 38880 w 136388"/>
                    <a:gd name="connsiteY15" fmla="*/ 131914 h 162617"/>
                    <a:gd name="connsiteX16" fmla="*/ 38880 w 136388"/>
                    <a:gd name="connsiteY16" fmla="*/ 92880 h 162617"/>
                    <a:gd name="connsiteX17" fmla="*/ 73131 w 136388"/>
                    <a:gd name="connsiteY17" fmla="*/ 92880 h 162617"/>
                    <a:gd name="connsiteX18" fmla="*/ 97354 w 136388"/>
                    <a:gd name="connsiteY18" fmla="*/ 112629 h 162617"/>
                    <a:gd name="connsiteX19" fmla="*/ 73131 w 136388"/>
                    <a:gd name="connsiteY19" fmla="*/ 131914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388" h="162617">
                      <a:moveTo>
                        <a:pt x="105531" y="77760"/>
                      </a:moveTo>
                      <a:cubicBezTo>
                        <a:pt x="118337" y="71280"/>
                        <a:pt x="128829" y="60017"/>
                        <a:pt x="128829" y="43200"/>
                      </a:cubicBezTo>
                      <a:cubicBezTo>
                        <a:pt x="128829" y="19440"/>
                        <a:pt x="115097" y="0"/>
                        <a:pt x="74366" y="0"/>
                      </a:cubicBezTo>
                      <a:lnTo>
                        <a:pt x="0" y="0"/>
                      </a:lnTo>
                      <a:lnTo>
                        <a:pt x="0" y="162617"/>
                      </a:lnTo>
                      <a:lnTo>
                        <a:pt x="76834" y="162617"/>
                      </a:lnTo>
                      <a:cubicBezTo>
                        <a:pt x="119417" y="162617"/>
                        <a:pt x="136389" y="142869"/>
                        <a:pt x="136389" y="117566"/>
                      </a:cubicBezTo>
                      <a:cubicBezTo>
                        <a:pt x="136389" y="97046"/>
                        <a:pt x="120651" y="83777"/>
                        <a:pt x="105686" y="77760"/>
                      </a:cubicBezTo>
                      <a:close/>
                      <a:moveTo>
                        <a:pt x="38880" y="30394"/>
                      </a:moveTo>
                      <a:lnTo>
                        <a:pt x="67114" y="30394"/>
                      </a:lnTo>
                      <a:cubicBezTo>
                        <a:pt x="80383" y="30394"/>
                        <a:pt x="88869" y="36103"/>
                        <a:pt x="88869" y="47829"/>
                      </a:cubicBezTo>
                      <a:cubicBezTo>
                        <a:pt x="88869" y="59554"/>
                        <a:pt x="80383" y="65571"/>
                        <a:pt x="67114" y="65571"/>
                      </a:cubicBezTo>
                      <a:lnTo>
                        <a:pt x="38880" y="65571"/>
                      </a:lnTo>
                      <a:lnTo>
                        <a:pt x="38880" y="30240"/>
                      </a:lnTo>
                      <a:close/>
                      <a:moveTo>
                        <a:pt x="73131" y="131914"/>
                      </a:moveTo>
                      <a:lnTo>
                        <a:pt x="38880" y="131914"/>
                      </a:lnTo>
                      <a:lnTo>
                        <a:pt x="38880" y="92880"/>
                      </a:lnTo>
                      <a:lnTo>
                        <a:pt x="73131" y="92880"/>
                      </a:lnTo>
                      <a:cubicBezTo>
                        <a:pt x="87634" y="92880"/>
                        <a:pt x="97354" y="100903"/>
                        <a:pt x="97354" y="112629"/>
                      </a:cubicBezTo>
                      <a:cubicBezTo>
                        <a:pt x="97354" y="124354"/>
                        <a:pt x="87634" y="131914"/>
                        <a:pt x="73131" y="131914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7" name="Forme libre : forme 46">
                  <a:extLst>
                    <a:ext uri="{FF2B5EF4-FFF2-40B4-BE49-F238E27FC236}">
                      <a16:creationId xmlns:a16="http://schemas.microsoft.com/office/drawing/2014/main" id="{2452D162-808E-105A-B4B6-041A7D5F6284}"/>
                    </a:ext>
                  </a:extLst>
                </p:cNvPr>
                <p:cNvSpPr/>
                <p:nvPr/>
              </p:nvSpPr>
              <p:spPr>
                <a:xfrm>
                  <a:off x="9194271" y="460826"/>
                  <a:ext cx="121422" cy="128211"/>
                </a:xfrm>
                <a:custGeom>
                  <a:avLst/>
                  <a:gdLst>
                    <a:gd name="connsiteX0" fmla="*/ 54309 w 121422"/>
                    <a:gd name="connsiteY0" fmla="*/ 128211 h 128211"/>
                    <a:gd name="connsiteX1" fmla="*/ 91337 w 121422"/>
                    <a:gd name="connsiteY1" fmla="*/ 114171 h 128211"/>
                    <a:gd name="connsiteX2" fmla="*/ 121423 w 121422"/>
                    <a:gd name="connsiteY2" fmla="*/ 128211 h 128211"/>
                    <a:gd name="connsiteX3" fmla="*/ 121423 w 121422"/>
                    <a:gd name="connsiteY3" fmla="*/ 0 h 128211"/>
                    <a:gd name="connsiteX4" fmla="*/ 82851 w 121422"/>
                    <a:gd name="connsiteY4" fmla="*/ 0 h 128211"/>
                    <a:gd name="connsiteX5" fmla="*/ 82851 w 121422"/>
                    <a:gd name="connsiteY5" fmla="*/ 71589 h 128211"/>
                    <a:gd name="connsiteX6" fmla="*/ 60326 w 121422"/>
                    <a:gd name="connsiteY6" fmla="*/ 95349 h 128211"/>
                    <a:gd name="connsiteX7" fmla="*/ 38571 w 121422"/>
                    <a:gd name="connsiteY7" fmla="*/ 72360 h 128211"/>
                    <a:gd name="connsiteX8" fmla="*/ 38571 w 121422"/>
                    <a:gd name="connsiteY8" fmla="*/ 0 h 128211"/>
                    <a:gd name="connsiteX9" fmla="*/ 0 w 121422"/>
                    <a:gd name="connsiteY9" fmla="*/ 0 h 128211"/>
                    <a:gd name="connsiteX10" fmla="*/ 0 w 121422"/>
                    <a:gd name="connsiteY10" fmla="*/ 74983 h 128211"/>
                    <a:gd name="connsiteX11" fmla="*/ 54309 w 121422"/>
                    <a:gd name="connsiteY11" fmla="*/ 128057 h 12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422" h="128211">
                      <a:moveTo>
                        <a:pt x="54309" y="128211"/>
                      </a:moveTo>
                      <a:cubicBezTo>
                        <a:pt x="68349" y="128211"/>
                        <a:pt x="81309" y="122657"/>
                        <a:pt x="91337" y="114171"/>
                      </a:cubicBezTo>
                      <a:cubicBezTo>
                        <a:pt x="96274" y="123429"/>
                        <a:pt x="110623" y="128211"/>
                        <a:pt x="121423" y="128211"/>
                      </a:cubicBezTo>
                      <a:lnTo>
                        <a:pt x="121423" y="0"/>
                      </a:lnTo>
                      <a:lnTo>
                        <a:pt x="82851" y="0"/>
                      </a:lnTo>
                      <a:lnTo>
                        <a:pt x="82851" y="71589"/>
                      </a:lnTo>
                      <a:cubicBezTo>
                        <a:pt x="82851" y="85629"/>
                        <a:pt x="73903" y="95349"/>
                        <a:pt x="60326" y="95349"/>
                      </a:cubicBezTo>
                      <a:cubicBezTo>
                        <a:pt x="46749" y="95349"/>
                        <a:pt x="38571" y="86554"/>
                        <a:pt x="38571" y="72360"/>
                      </a:cubicBezTo>
                      <a:lnTo>
                        <a:pt x="38571" y="0"/>
                      </a:lnTo>
                      <a:lnTo>
                        <a:pt x="0" y="0"/>
                      </a:lnTo>
                      <a:lnTo>
                        <a:pt x="0" y="74983"/>
                      </a:lnTo>
                      <a:cubicBezTo>
                        <a:pt x="0" y="107074"/>
                        <a:pt x="19749" y="128057"/>
                        <a:pt x="54309" y="128057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8" name="Forme libre : forme 47">
                  <a:extLst>
                    <a:ext uri="{FF2B5EF4-FFF2-40B4-BE49-F238E27FC236}">
                      <a16:creationId xmlns:a16="http://schemas.microsoft.com/office/drawing/2014/main" id="{8D32DD0C-A5C0-F569-1C0F-0599CBE6151A}"/>
                    </a:ext>
                  </a:extLst>
                </p:cNvPr>
                <p:cNvSpPr/>
                <p:nvPr/>
              </p:nvSpPr>
              <p:spPr>
                <a:xfrm>
                  <a:off x="9331122" y="457741"/>
                  <a:ext cx="111857" cy="131142"/>
                </a:xfrm>
                <a:custGeom>
                  <a:avLst/>
                  <a:gdLst>
                    <a:gd name="connsiteX0" fmla="*/ 111703 w 111857"/>
                    <a:gd name="connsiteY0" fmla="*/ 92263 h 131142"/>
                    <a:gd name="connsiteX1" fmla="*/ 62640 w 111857"/>
                    <a:gd name="connsiteY1" fmla="*/ 49680 h 131142"/>
                    <a:gd name="connsiteX2" fmla="*/ 43200 w 111857"/>
                    <a:gd name="connsiteY2" fmla="*/ 36103 h 131142"/>
                    <a:gd name="connsiteX3" fmla="*/ 58937 w 111857"/>
                    <a:gd name="connsiteY3" fmla="*/ 26383 h 131142"/>
                    <a:gd name="connsiteX4" fmla="*/ 89023 w 111857"/>
                    <a:gd name="connsiteY4" fmla="*/ 38571 h 131142"/>
                    <a:gd name="connsiteX5" fmla="*/ 91800 w 111857"/>
                    <a:gd name="connsiteY5" fmla="*/ 38571 h 131142"/>
                    <a:gd name="connsiteX6" fmla="*/ 108771 w 111857"/>
                    <a:gd name="connsiteY6" fmla="*/ 23606 h 131142"/>
                    <a:gd name="connsiteX7" fmla="*/ 108771 w 111857"/>
                    <a:gd name="connsiteY7" fmla="*/ 20829 h 131142"/>
                    <a:gd name="connsiteX8" fmla="*/ 56777 w 111857"/>
                    <a:gd name="connsiteY8" fmla="*/ 0 h 131142"/>
                    <a:gd name="connsiteX9" fmla="*/ 5246 w 111857"/>
                    <a:gd name="connsiteY9" fmla="*/ 37491 h 131142"/>
                    <a:gd name="connsiteX10" fmla="*/ 51531 w 111857"/>
                    <a:gd name="connsiteY10" fmla="*/ 77297 h 131142"/>
                    <a:gd name="connsiteX11" fmla="*/ 72977 w 111857"/>
                    <a:gd name="connsiteY11" fmla="*/ 93034 h 131142"/>
                    <a:gd name="connsiteX12" fmla="*/ 55543 w 111857"/>
                    <a:gd name="connsiteY12" fmla="*/ 104760 h 131142"/>
                    <a:gd name="connsiteX13" fmla="*/ 20211 w 111857"/>
                    <a:gd name="connsiteY13" fmla="*/ 88560 h 131142"/>
                    <a:gd name="connsiteX14" fmla="*/ 17434 w 111857"/>
                    <a:gd name="connsiteY14" fmla="*/ 88560 h 131142"/>
                    <a:gd name="connsiteX15" fmla="*/ 0 w 111857"/>
                    <a:gd name="connsiteY15" fmla="*/ 104297 h 131142"/>
                    <a:gd name="connsiteX16" fmla="*/ 0 w 111857"/>
                    <a:gd name="connsiteY16" fmla="*/ 107074 h 131142"/>
                    <a:gd name="connsiteX17" fmla="*/ 58011 w 111857"/>
                    <a:gd name="connsiteY17" fmla="*/ 131143 h 131142"/>
                    <a:gd name="connsiteX18" fmla="*/ 111857 w 111857"/>
                    <a:gd name="connsiteY18" fmla="*/ 921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111703" y="92263"/>
                      </a:moveTo>
                      <a:cubicBezTo>
                        <a:pt x="111703" y="64183"/>
                        <a:pt x="81463" y="56777"/>
                        <a:pt x="62640" y="49680"/>
                      </a:cubicBez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9" name="Forme libre : forme 48">
                  <a:extLst>
                    <a:ext uri="{FF2B5EF4-FFF2-40B4-BE49-F238E27FC236}">
                      <a16:creationId xmlns:a16="http://schemas.microsoft.com/office/drawing/2014/main" id="{52DABF35-357E-7AA4-D8F4-DC292840EC35}"/>
                    </a:ext>
                  </a:extLst>
                </p:cNvPr>
                <p:cNvSpPr/>
                <p:nvPr/>
              </p:nvSpPr>
              <p:spPr>
                <a:xfrm>
                  <a:off x="9459179" y="460826"/>
                  <a:ext cx="38571" cy="125125"/>
                </a:xfrm>
                <a:custGeom>
                  <a:avLst/>
                  <a:gdLst>
                    <a:gd name="connsiteX0" fmla="*/ 0 w 38571"/>
                    <a:gd name="connsiteY0" fmla="*/ 0 h 125125"/>
                    <a:gd name="connsiteX1" fmla="*/ 38571 w 38571"/>
                    <a:gd name="connsiteY1" fmla="*/ 0 h 125125"/>
                    <a:gd name="connsiteX2" fmla="*/ 38571 w 38571"/>
                    <a:gd name="connsiteY2" fmla="*/ 125126 h 125125"/>
                    <a:gd name="connsiteX3" fmla="*/ 0 w 38571"/>
                    <a:gd name="connsiteY3" fmla="*/ 125126 h 12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71" h="125125">
                      <a:moveTo>
                        <a:pt x="0" y="0"/>
                      </a:moveTo>
                      <a:lnTo>
                        <a:pt x="38571" y="0"/>
                      </a:lnTo>
                      <a:lnTo>
                        <a:pt x="38571" y="125126"/>
                      </a:lnTo>
                      <a:lnTo>
                        <a:pt x="0" y="12512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0" name="Forme libre : forme 49">
                  <a:extLst>
                    <a:ext uri="{FF2B5EF4-FFF2-40B4-BE49-F238E27FC236}">
                      <a16:creationId xmlns:a16="http://schemas.microsoft.com/office/drawing/2014/main" id="{D068F431-859A-3797-A117-21C4C412F31B}"/>
                    </a:ext>
                  </a:extLst>
                </p:cNvPr>
                <p:cNvSpPr/>
                <p:nvPr/>
              </p:nvSpPr>
              <p:spPr>
                <a:xfrm>
                  <a:off x="9519814" y="457895"/>
                  <a:ext cx="123891" cy="128057"/>
                </a:xfrm>
                <a:custGeom>
                  <a:avLst/>
                  <a:gdLst>
                    <a:gd name="connsiteX0" fmla="*/ 38880 w 123891"/>
                    <a:gd name="connsiteY0" fmla="*/ 56777 h 128057"/>
                    <a:gd name="connsiteX1" fmla="*/ 62331 w 123891"/>
                    <a:gd name="connsiteY1" fmla="*/ 32709 h 128057"/>
                    <a:gd name="connsiteX2" fmla="*/ 85166 w 123891"/>
                    <a:gd name="connsiteY2" fmla="*/ 56777 h 128057"/>
                    <a:gd name="connsiteX3" fmla="*/ 85166 w 123891"/>
                    <a:gd name="connsiteY3" fmla="*/ 128057 h 128057"/>
                    <a:gd name="connsiteX4" fmla="*/ 123891 w 123891"/>
                    <a:gd name="connsiteY4" fmla="*/ 128057 h 128057"/>
                    <a:gd name="connsiteX5" fmla="*/ 123891 w 123891"/>
                    <a:gd name="connsiteY5" fmla="*/ 54000 h 128057"/>
                    <a:gd name="connsiteX6" fmla="*/ 70817 w 123891"/>
                    <a:gd name="connsiteY6" fmla="*/ 0 h 128057"/>
                    <a:gd name="connsiteX7" fmla="*/ 30549 w 123891"/>
                    <a:gd name="connsiteY7" fmla="*/ 14040 h 128057"/>
                    <a:gd name="connsiteX8" fmla="*/ 0 w 123891"/>
                    <a:gd name="connsiteY8" fmla="*/ 0 h 128057"/>
                    <a:gd name="connsiteX9" fmla="*/ 0 w 123891"/>
                    <a:gd name="connsiteY9" fmla="*/ 128057 h 128057"/>
                    <a:gd name="connsiteX10" fmla="*/ 38726 w 123891"/>
                    <a:gd name="connsiteY10" fmla="*/ 128057 h 128057"/>
                    <a:gd name="connsiteX11" fmla="*/ 38726 w 123891"/>
                    <a:gd name="connsiteY11" fmla="*/ 56777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891" h="128057">
                      <a:moveTo>
                        <a:pt x="38880" y="56777"/>
                      </a:moveTo>
                      <a:cubicBezTo>
                        <a:pt x="38880" y="42737"/>
                        <a:pt x="47829" y="32709"/>
                        <a:pt x="62331" y="32709"/>
                      </a:cubicBezTo>
                      <a:cubicBezTo>
                        <a:pt x="76834" y="32709"/>
                        <a:pt x="85166" y="42737"/>
                        <a:pt x="85166" y="56777"/>
                      </a:cubicBezTo>
                      <a:lnTo>
                        <a:pt x="85166" y="128057"/>
                      </a:lnTo>
                      <a:lnTo>
                        <a:pt x="123891" y="128057"/>
                      </a:lnTo>
                      <a:lnTo>
                        <a:pt x="123891" y="54000"/>
                      </a:lnTo>
                      <a:cubicBezTo>
                        <a:pt x="123891" y="21291"/>
                        <a:pt x="102600" y="0"/>
                        <a:pt x="70817" y="0"/>
                      </a:cubicBez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1" name="Forme libre : forme 50">
                  <a:extLst>
                    <a:ext uri="{FF2B5EF4-FFF2-40B4-BE49-F238E27FC236}">
                      <a16:creationId xmlns:a16="http://schemas.microsoft.com/office/drawing/2014/main" id="{C56040EE-0DBA-C161-ABB7-253D5D9F066B}"/>
                    </a:ext>
                  </a:extLst>
                </p:cNvPr>
                <p:cNvSpPr/>
                <p:nvPr/>
              </p:nvSpPr>
              <p:spPr>
                <a:xfrm>
                  <a:off x="9657899" y="457895"/>
                  <a:ext cx="133611" cy="131142"/>
                </a:xfrm>
                <a:custGeom>
                  <a:avLst/>
                  <a:gdLst>
                    <a:gd name="connsiteX0" fmla="*/ 70971 w 133611"/>
                    <a:gd name="connsiteY0" fmla="*/ 131143 h 131142"/>
                    <a:gd name="connsiteX1" fmla="*/ 127749 w 133611"/>
                    <a:gd name="connsiteY1" fmla="*/ 108309 h 131142"/>
                    <a:gd name="connsiteX2" fmla="*/ 127749 w 133611"/>
                    <a:gd name="connsiteY2" fmla="*/ 105531 h 131142"/>
                    <a:gd name="connsiteX3" fmla="*/ 110314 w 133611"/>
                    <a:gd name="connsiteY3" fmla="*/ 88714 h 131142"/>
                    <a:gd name="connsiteX4" fmla="*/ 107537 w 133611"/>
                    <a:gd name="connsiteY4" fmla="*/ 88714 h 131142"/>
                    <a:gd name="connsiteX5" fmla="*/ 72823 w 133611"/>
                    <a:gd name="connsiteY5" fmla="*/ 102446 h 131142"/>
                    <a:gd name="connsiteX6" fmla="*/ 37491 w 133611"/>
                    <a:gd name="connsiteY6" fmla="*/ 74983 h 131142"/>
                    <a:gd name="connsiteX7" fmla="*/ 132840 w 133611"/>
                    <a:gd name="connsiteY7" fmla="*/ 74983 h 131142"/>
                    <a:gd name="connsiteX8" fmla="*/ 133611 w 133611"/>
                    <a:gd name="connsiteY8" fmla="*/ 64800 h 131142"/>
                    <a:gd name="connsiteX9" fmla="*/ 67269 w 133611"/>
                    <a:gd name="connsiteY9" fmla="*/ 0 h 131142"/>
                    <a:gd name="connsiteX10" fmla="*/ 0 w 133611"/>
                    <a:gd name="connsiteY10" fmla="*/ 65726 h 131142"/>
                    <a:gd name="connsiteX11" fmla="*/ 70971 w 133611"/>
                    <a:gd name="connsiteY11" fmla="*/ 130989 h 131142"/>
                    <a:gd name="connsiteX12" fmla="*/ 66960 w 133611"/>
                    <a:gd name="connsiteY12" fmla="*/ 27309 h 131142"/>
                    <a:gd name="connsiteX13" fmla="*/ 96429 w 133611"/>
                    <a:gd name="connsiteY13" fmla="*/ 55080 h 131142"/>
                    <a:gd name="connsiteX14" fmla="*/ 37183 w 133611"/>
                    <a:gd name="connsiteY14" fmla="*/ 55080 h 131142"/>
                    <a:gd name="connsiteX15" fmla="*/ 66960 w 133611"/>
                    <a:gd name="connsiteY15" fmla="*/ 27309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70971" y="131143"/>
                      </a:moveTo>
                      <a:cubicBezTo>
                        <a:pt x="90720" y="131143"/>
                        <a:pt x="113708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8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ubicBezTo>
                        <a:pt x="27463" y="0"/>
                        <a:pt x="0" y="27463"/>
                        <a:pt x="0" y="65726"/>
                      </a:cubicBezTo>
                      <a:cubicBezTo>
                        <a:pt x="0" y="108463"/>
                        <a:pt x="33480" y="130989"/>
                        <a:pt x="70971" y="130989"/>
                      </a:cubicBezTo>
                      <a:close/>
                      <a:moveTo>
                        <a:pt x="66960" y="27309"/>
                      </a:moveTo>
                      <a:cubicBezTo>
                        <a:pt x="83160" y="27309"/>
                        <a:pt x="95040" y="37337"/>
                        <a:pt x="96429" y="55080"/>
                      </a:cubicBezTo>
                      <a:lnTo>
                        <a:pt x="37183" y="55080"/>
                      </a:lnTo>
                      <a:cubicBezTo>
                        <a:pt x="38417" y="37800"/>
                        <a:pt x="50451" y="27309"/>
                        <a:pt x="66960" y="27309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2" name="Forme libre : forme 51">
                  <a:extLst>
                    <a:ext uri="{FF2B5EF4-FFF2-40B4-BE49-F238E27FC236}">
                      <a16:creationId xmlns:a16="http://schemas.microsoft.com/office/drawing/2014/main" id="{C93891D2-86BE-7D09-7363-12B05D32A305}"/>
                    </a:ext>
                  </a:extLst>
                </p:cNvPr>
                <p:cNvSpPr/>
                <p:nvPr/>
              </p:nvSpPr>
              <p:spPr>
                <a:xfrm>
                  <a:off x="9797528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2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9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9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2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9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3" name="Forme libre : forme 52">
                  <a:extLst>
                    <a:ext uri="{FF2B5EF4-FFF2-40B4-BE49-F238E27FC236}">
                      <a16:creationId xmlns:a16="http://schemas.microsoft.com/office/drawing/2014/main" id="{F032CAA9-F410-CACF-FFF2-A62AD0217BEF}"/>
                    </a:ext>
                  </a:extLst>
                </p:cNvPr>
                <p:cNvSpPr/>
                <p:nvPr/>
              </p:nvSpPr>
              <p:spPr>
                <a:xfrm>
                  <a:off x="9915865" y="457741"/>
                  <a:ext cx="111857" cy="131142"/>
                </a:xfrm>
                <a:custGeom>
                  <a:avLst/>
                  <a:gdLst>
                    <a:gd name="connsiteX0" fmla="*/ 62640 w 111857"/>
                    <a:gd name="connsiteY0" fmla="*/ 49680 h 131142"/>
                    <a:gd name="connsiteX1" fmla="*/ 43200 w 111857"/>
                    <a:gd name="connsiteY1" fmla="*/ 36103 h 131142"/>
                    <a:gd name="connsiteX2" fmla="*/ 58937 w 111857"/>
                    <a:gd name="connsiteY2" fmla="*/ 26383 h 131142"/>
                    <a:gd name="connsiteX3" fmla="*/ 89023 w 111857"/>
                    <a:gd name="connsiteY3" fmla="*/ 38571 h 131142"/>
                    <a:gd name="connsiteX4" fmla="*/ 91800 w 111857"/>
                    <a:gd name="connsiteY4" fmla="*/ 38571 h 131142"/>
                    <a:gd name="connsiteX5" fmla="*/ 108771 w 111857"/>
                    <a:gd name="connsiteY5" fmla="*/ 23606 h 131142"/>
                    <a:gd name="connsiteX6" fmla="*/ 108771 w 111857"/>
                    <a:gd name="connsiteY6" fmla="*/ 20829 h 131142"/>
                    <a:gd name="connsiteX7" fmla="*/ 56777 w 111857"/>
                    <a:gd name="connsiteY7" fmla="*/ 0 h 131142"/>
                    <a:gd name="connsiteX8" fmla="*/ 5246 w 111857"/>
                    <a:gd name="connsiteY8" fmla="*/ 37491 h 131142"/>
                    <a:gd name="connsiteX9" fmla="*/ 51531 w 111857"/>
                    <a:gd name="connsiteY9" fmla="*/ 77297 h 131142"/>
                    <a:gd name="connsiteX10" fmla="*/ 72977 w 111857"/>
                    <a:gd name="connsiteY10" fmla="*/ 93034 h 131142"/>
                    <a:gd name="connsiteX11" fmla="*/ 55543 w 111857"/>
                    <a:gd name="connsiteY11" fmla="*/ 104760 h 131142"/>
                    <a:gd name="connsiteX12" fmla="*/ 20211 w 111857"/>
                    <a:gd name="connsiteY12" fmla="*/ 88560 h 131142"/>
                    <a:gd name="connsiteX13" fmla="*/ 17434 w 111857"/>
                    <a:gd name="connsiteY13" fmla="*/ 88560 h 131142"/>
                    <a:gd name="connsiteX14" fmla="*/ 0 w 111857"/>
                    <a:gd name="connsiteY14" fmla="*/ 104297 h 131142"/>
                    <a:gd name="connsiteX15" fmla="*/ 0 w 111857"/>
                    <a:gd name="connsiteY15" fmla="*/ 107074 h 131142"/>
                    <a:gd name="connsiteX16" fmla="*/ 58011 w 111857"/>
                    <a:gd name="connsiteY16" fmla="*/ 131143 h 131142"/>
                    <a:gd name="connsiteX17" fmla="*/ 111857 w 111857"/>
                    <a:gd name="connsiteY17" fmla="*/ 92109 h 131142"/>
                    <a:gd name="connsiteX18" fmla="*/ 62794 w 111857"/>
                    <a:gd name="connsiteY18" fmla="*/ 49526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1857" h="131142">
                      <a:moveTo>
                        <a:pt x="62640" y="49680"/>
                      </a:moveTo>
                      <a:cubicBezTo>
                        <a:pt x="48600" y="44434"/>
                        <a:pt x="43200" y="41966"/>
                        <a:pt x="43200" y="36103"/>
                      </a:cubicBezTo>
                      <a:cubicBezTo>
                        <a:pt x="43200" y="30240"/>
                        <a:pt x="48446" y="26383"/>
                        <a:pt x="58937" y="26383"/>
                      </a:cubicBezTo>
                      <a:cubicBezTo>
                        <a:pt x="69429" y="26383"/>
                        <a:pt x="80228" y="30394"/>
                        <a:pt x="89023" y="38571"/>
                      </a:cubicBezTo>
                      <a:lnTo>
                        <a:pt x="91800" y="38571"/>
                      </a:lnTo>
                      <a:lnTo>
                        <a:pt x="108771" y="23606"/>
                      </a:lnTo>
                      <a:lnTo>
                        <a:pt x="108771" y="20829"/>
                      </a:lnTo>
                      <a:cubicBezTo>
                        <a:pt x="98280" y="7869"/>
                        <a:pt x="78994" y="0"/>
                        <a:pt x="56777" y="0"/>
                      </a:cubicBezTo>
                      <a:cubicBezTo>
                        <a:pt x="25766" y="0"/>
                        <a:pt x="5246" y="14811"/>
                        <a:pt x="5246" y="37491"/>
                      </a:cubicBezTo>
                      <a:cubicBezTo>
                        <a:pt x="5246" y="62486"/>
                        <a:pt x="30240" y="70200"/>
                        <a:pt x="51531" y="77297"/>
                      </a:cubicBezTo>
                      <a:cubicBezTo>
                        <a:pt x="63720" y="81617"/>
                        <a:pt x="72977" y="84549"/>
                        <a:pt x="72977" y="93034"/>
                      </a:cubicBezTo>
                      <a:cubicBezTo>
                        <a:pt x="72977" y="99977"/>
                        <a:pt x="66188" y="104760"/>
                        <a:pt x="55543" y="104760"/>
                      </a:cubicBezTo>
                      <a:cubicBezTo>
                        <a:pt x="41503" y="104760"/>
                        <a:pt x="27771" y="97046"/>
                        <a:pt x="20211" y="88560"/>
                      </a:cubicBezTo>
                      <a:lnTo>
                        <a:pt x="17434" y="88560"/>
                      </a:lnTo>
                      <a:lnTo>
                        <a:pt x="0" y="104297"/>
                      </a:lnTo>
                      <a:lnTo>
                        <a:pt x="0" y="107074"/>
                      </a:lnTo>
                      <a:cubicBezTo>
                        <a:pt x="12034" y="121577"/>
                        <a:pt x="32708" y="131143"/>
                        <a:pt x="58011" y="131143"/>
                      </a:cubicBezTo>
                      <a:cubicBezTo>
                        <a:pt x="89331" y="131143"/>
                        <a:pt x="111857" y="116640"/>
                        <a:pt x="111857" y="92109"/>
                      </a:cubicBezTo>
                      <a:cubicBezTo>
                        <a:pt x="111857" y="64029"/>
                        <a:pt x="81617" y="56623"/>
                        <a:pt x="62794" y="49526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4" name="Forme libre : forme 53">
                  <a:extLst>
                    <a:ext uri="{FF2B5EF4-FFF2-40B4-BE49-F238E27FC236}">
                      <a16:creationId xmlns:a16="http://schemas.microsoft.com/office/drawing/2014/main" id="{681C4903-0790-3971-4A56-863F9661F811}"/>
                    </a:ext>
                  </a:extLst>
                </p:cNvPr>
                <p:cNvSpPr/>
                <p:nvPr/>
              </p:nvSpPr>
              <p:spPr>
                <a:xfrm>
                  <a:off x="9043688" y="609249"/>
                  <a:ext cx="113554" cy="162617"/>
                </a:xfrm>
                <a:custGeom>
                  <a:avLst/>
                  <a:gdLst>
                    <a:gd name="connsiteX0" fmla="*/ 0 w 113554"/>
                    <a:gd name="connsiteY0" fmla="*/ 162617 h 162617"/>
                    <a:gd name="connsiteX1" fmla="*/ 39034 w 113554"/>
                    <a:gd name="connsiteY1" fmla="*/ 162617 h 162617"/>
                    <a:gd name="connsiteX2" fmla="*/ 39034 w 113554"/>
                    <a:gd name="connsiteY2" fmla="*/ 97046 h 162617"/>
                    <a:gd name="connsiteX3" fmla="*/ 96120 w 113554"/>
                    <a:gd name="connsiteY3" fmla="*/ 97046 h 162617"/>
                    <a:gd name="connsiteX4" fmla="*/ 96120 w 113554"/>
                    <a:gd name="connsiteY4" fmla="*/ 66806 h 162617"/>
                    <a:gd name="connsiteX5" fmla="*/ 39034 w 113554"/>
                    <a:gd name="connsiteY5" fmla="*/ 66806 h 162617"/>
                    <a:gd name="connsiteX6" fmla="*/ 39034 w 113554"/>
                    <a:gd name="connsiteY6" fmla="*/ 31937 h 162617"/>
                    <a:gd name="connsiteX7" fmla="*/ 113554 w 113554"/>
                    <a:gd name="connsiteY7" fmla="*/ 31937 h 162617"/>
                    <a:gd name="connsiteX8" fmla="*/ 113554 w 113554"/>
                    <a:gd name="connsiteY8" fmla="*/ 0 h 162617"/>
                    <a:gd name="connsiteX9" fmla="*/ 0 w 113554"/>
                    <a:gd name="connsiteY9" fmla="*/ 0 h 162617"/>
                    <a:gd name="connsiteX10" fmla="*/ 0 w 113554"/>
                    <a:gd name="connsiteY10" fmla="*/ 162617 h 162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54" h="162617">
                      <a:moveTo>
                        <a:pt x="0" y="162617"/>
                      </a:moveTo>
                      <a:lnTo>
                        <a:pt x="39034" y="162617"/>
                      </a:lnTo>
                      <a:lnTo>
                        <a:pt x="39034" y="97046"/>
                      </a:lnTo>
                      <a:lnTo>
                        <a:pt x="96120" y="97046"/>
                      </a:lnTo>
                      <a:lnTo>
                        <a:pt x="96120" y="66806"/>
                      </a:lnTo>
                      <a:lnTo>
                        <a:pt x="39034" y="66806"/>
                      </a:lnTo>
                      <a:lnTo>
                        <a:pt x="39034" y="31937"/>
                      </a:lnTo>
                      <a:lnTo>
                        <a:pt x="113554" y="31937"/>
                      </a:lnTo>
                      <a:lnTo>
                        <a:pt x="113554" y="0"/>
                      </a:lnTo>
                      <a:lnTo>
                        <a:pt x="0" y="0"/>
                      </a:lnTo>
                      <a:lnTo>
                        <a:pt x="0" y="162617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5" name="Forme libre : forme 54">
                  <a:extLst>
                    <a:ext uri="{FF2B5EF4-FFF2-40B4-BE49-F238E27FC236}">
                      <a16:creationId xmlns:a16="http://schemas.microsoft.com/office/drawing/2014/main" id="{3522F1AB-75B2-F9A5-BA09-763360205187}"/>
                    </a:ext>
                  </a:extLst>
                </p:cNvPr>
                <p:cNvSpPr/>
                <p:nvPr/>
              </p:nvSpPr>
              <p:spPr>
                <a:xfrm>
                  <a:off x="9174831" y="643655"/>
                  <a:ext cx="89639" cy="128057"/>
                </a:xfrm>
                <a:custGeom>
                  <a:avLst/>
                  <a:gdLst>
                    <a:gd name="connsiteX0" fmla="*/ 88251 w 89639"/>
                    <a:gd name="connsiteY0" fmla="*/ 5246 h 128057"/>
                    <a:gd name="connsiteX1" fmla="*/ 65263 w 89639"/>
                    <a:gd name="connsiteY1" fmla="*/ 0 h 128057"/>
                    <a:gd name="connsiteX2" fmla="*/ 29314 w 89639"/>
                    <a:gd name="connsiteY2" fmla="*/ 15583 h 128057"/>
                    <a:gd name="connsiteX3" fmla="*/ 0 w 89639"/>
                    <a:gd name="connsiteY3" fmla="*/ 0 h 128057"/>
                    <a:gd name="connsiteX4" fmla="*/ 0 w 89639"/>
                    <a:gd name="connsiteY4" fmla="*/ 128057 h 128057"/>
                    <a:gd name="connsiteX5" fmla="*/ 38571 w 89639"/>
                    <a:gd name="connsiteY5" fmla="*/ 128057 h 128057"/>
                    <a:gd name="connsiteX6" fmla="*/ 38571 w 89639"/>
                    <a:gd name="connsiteY6" fmla="*/ 59709 h 128057"/>
                    <a:gd name="connsiteX7" fmla="*/ 62331 w 89639"/>
                    <a:gd name="connsiteY7" fmla="*/ 32709 h 128057"/>
                    <a:gd name="connsiteX8" fmla="*/ 79303 w 89639"/>
                    <a:gd name="connsiteY8" fmla="*/ 36720 h 128057"/>
                    <a:gd name="connsiteX9" fmla="*/ 81617 w 89639"/>
                    <a:gd name="connsiteY9" fmla="*/ 35486 h 128057"/>
                    <a:gd name="connsiteX10" fmla="*/ 89640 w 89639"/>
                    <a:gd name="connsiteY10" fmla="*/ 8023 h 128057"/>
                    <a:gd name="connsiteX11" fmla="*/ 88406 w 89639"/>
                    <a:gd name="connsiteY11" fmla="*/ 5246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639" h="128057">
                      <a:moveTo>
                        <a:pt x="88251" y="5246"/>
                      </a:moveTo>
                      <a:cubicBezTo>
                        <a:pt x="81000" y="1697"/>
                        <a:pt x="73749" y="0"/>
                        <a:pt x="65263" y="0"/>
                      </a:cubicBezTo>
                      <a:cubicBezTo>
                        <a:pt x="51223" y="0"/>
                        <a:pt x="38571" y="5709"/>
                        <a:pt x="29314" y="15583"/>
                      </a:cubicBezTo>
                      <a:cubicBezTo>
                        <a:pt x="24840" y="5400"/>
                        <a:pt x="10491" y="0"/>
                        <a:pt x="0" y="0"/>
                      </a:cubicBezTo>
                      <a:lnTo>
                        <a:pt x="0" y="128057"/>
                      </a:lnTo>
                      <a:lnTo>
                        <a:pt x="38571" y="128057"/>
                      </a:lnTo>
                      <a:lnTo>
                        <a:pt x="38571" y="59709"/>
                      </a:lnTo>
                      <a:cubicBezTo>
                        <a:pt x="38571" y="42274"/>
                        <a:pt x="49371" y="32709"/>
                        <a:pt x="62331" y="32709"/>
                      </a:cubicBezTo>
                      <a:cubicBezTo>
                        <a:pt x="68657" y="32709"/>
                        <a:pt x="73131" y="33634"/>
                        <a:pt x="79303" y="36720"/>
                      </a:cubicBezTo>
                      <a:lnTo>
                        <a:pt x="81617" y="35486"/>
                      </a:lnTo>
                      <a:lnTo>
                        <a:pt x="89640" y="8023"/>
                      </a:lnTo>
                      <a:lnTo>
                        <a:pt x="88406" y="5246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6" name="Forme libre : forme 55">
                  <a:extLst>
                    <a:ext uri="{FF2B5EF4-FFF2-40B4-BE49-F238E27FC236}">
                      <a16:creationId xmlns:a16="http://schemas.microsoft.com/office/drawing/2014/main" id="{D795AB9D-90A4-BC72-9EE3-846D0F614672}"/>
                    </a:ext>
                  </a:extLst>
                </p:cNvPr>
                <p:cNvSpPr/>
                <p:nvPr/>
              </p:nvSpPr>
              <p:spPr>
                <a:xfrm>
                  <a:off x="9261077" y="643500"/>
                  <a:ext cx="122194" cy="131142"/>
                </a:xfrm>
                <a:custGeom>
                  <a:avLst/>
                  <a:gdLst>
                    <a:gd name="connsiteX0" fmla="*/ 61406 w 122194"/>
                    <a:gd name="connsiteY0" fmla="*/ 154 h 131142"/>
                    <a:gd name="connsiteX1" fmla="*/ 7406 w 122194"/>
                    <a:gd name="connsiteY1" fmla="*/ 20366 h 131142"/>
                    <a:gd name="connsiteX2" fmla="*/ 7406 w 122194"/>
                    <a:gd name="connsiteY2" fmla="*/ 23143 h 131142"/>
                    <a:gd name="connsiteX3" fmla="*/ 24686 w 122194"/>
                    <a:gd name="connsiteY3" fmla="*/ 39651 h 131142"/>
                    <a:gd name="connsiteX4" fmla="*/ 27463 w 122194"/>
                    <a:gd name="connsiteY4" fmla="*/ 39651 h 131142"/>
                    <a:gd name="connsiteX5" fmla="*/ 57240 w 122194"/>
                    <a:gd name="connsiteY5" fmla="*/ 27617 h 131142"/>
                    <a:gd name="connsiteX6" fmla="*/ 84549 w 122194"/>
                    <a:gd name="connsiteY6" fmla="*/ 49063 h 131142"/>
                    <a:gd name="connsiteX7" fmla="*/ 84549 w 122194"/>
                    <a:gd name="connsiteY7" fmla="*/ 54617 h 131142"/>
                    <a:gd name="connsiteX8" fmla="*/ 56314 w 122194"/>
                    <a:gd name="connsiteY8" fmla="*/ 50143 h 131142"/>
                    <a:gd name="connsiteX9" fmla="*/ 0 w 122194"/>
                    <a:gd name="connsiteY9" fmla="*/ 90103 h 131142"/>
                    <a:gd name="connsiteX10" fmla="*/ 50760 w 122194"/>
                    <a:gd name="connsiteY10" fmla="*/ 131143 h 131142"/>
                    <a:gd name="connsiteX11" fmla="*/ 92109 w 122194"/>
                    <a:gd name="connsiteY11" fmla="*/ 116949 h 131142"/>
                    <a:gd name="connsiteX12" fmla="*/ 122194 w 122194"/>
                    <a:gd name="connsiteY12" fmla="*/ 131143 h 131142"/>
                    <a:gd name="connsiteX13" fmla="*/ 122194 w 122194"/>
                    <a:gd name="connsiteY13" fmla="*/ 48600 h 131142"/>
                    <a:gd name="connsiteX14" fmla="*/ 61714 w 122194"/>
                    <a:gd name="connsiteY14" fmla="*/ 0 h 131142"/>
                    <a:gd name="connsiteX15" fmla="*/ 84394 w 122194"/>
                    <a:gd name="connsiteY15" fmla="*/ 85474 h 131142"/>
                    <a:gd name="connsiteX16" fmla="*/ 59091 w 122194"/>
                    <a:gd name="connsiteY16" fmla="*/ 106766 h 131142"/>
                    <a:gd name="connsiteX17" fmla="*/ 37800 w 122194"/>
                    <a:gd name="connsiteY17" fmla="*/ 89949 h 131142"/>
                    <a:gd name="connsiteX18" fmla="*/ 62023 w 122194"/>
                    <a:gd name="connsiteY18" fmla="*/ 72669 h 131142"/>
                    <a:gd name="connsiteX19" fmla="*/ 84240 w 122194"/>
                    <a:gd name="connsiteY19" fmla="*/ 76989 h 131142"/>
                    <a:gd name="connsiteX20" fmla="*/ 84240 w 122194"/>
                    <a:gd name="connsiteY20" fmla="*/ 8547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2194" h="131142">
                      <a:moveTo>
                        <a:pt x="61406" y="154"/>
                      </a:moveTo>
                      <a:cubicBezTo>
                        <a:pt x="38571" y="154"/>
                        <a:pt x="20674" y="7869"/>
                        <a:pt x="7406" y="20366"/>
                      </a:cubicBezTo>
                      <a:lnTo>
                        <a:pt x="7406" y="23143"/>
                      </a:lnTo>
                      <a:lnTo>
                        <a:pt x="24686" y="39651"/>
                      </a:lnTo>
                      <a:lnTo>
                        <a:pt x="27463" y="39651"/>
                      </a:lnTo>
                      <a:cubicBezTo>
                        <a:pt x="34251" y="33171"/>
                        <a:pt x="44434" y="27617"/>
                        <a:pt x="57240" y="27617"/>
                      </a:cubicBezTo>
                      <a:cubicBezTo>
                        <a:pt x="72514" y="27617"/>
                        <a:pt x="84549" y="35640"/>
                        <a:pt x="84549" y="49063"/>
                      </a:cubicBezTo>
                      <a:lnTo>
                        <a:pt x="84549" y="54617"/>
                      </a:lnTo>
                      <a:cubicBezTo>
                        <a:pt x="76526" y="51840"/>
                        <a:pt x="67577" y="50143"/>
                        <a:pt x="56314" y="50143"/>
                      </a:cubicBezTo>
                      <a:cubicBezTo>
                        <a:pt x="25611" y="50143"/>
                        <a:pt x="0" y="62949"/>
                        <a:pt x="0" y="90103"/>
                      </a:cubicBezTo>
                      <a:cubicBezTo>
                        <a:pt x="0" y="117257"/>
                        <a:pt x="23451" y="131143"/>
                        <a:pt x="50760" y="131143"/>
                      </a:cubicBezTo>
                      <a:cubicBezTo>
                        <a:pt x="67269" y="131143"/>
                        <a:pt x="81463" y="125589"/>
                        <a:pt x="92109" y="116949"/>
                      </a:cubicBezTo>
                      <a:cubicBezTo>
                        <a:pt x="97354" y="126514"/>
                        <a:pt x="110931" y="131143"/>
                        <a:pt x="122194" y="131143"/>
                      </a:cubicBezTo>
                      <a:lnTo>
                        <a:pt x="122194" y="48600"/>
                      </a:lnTo>
                      <a:cubicBezTo>
                        <a:pt x="122194" y="13114"/>
                        <a:pt x="90720" y="0"/>
                        <a:pt x="61714" y="0"/>
                      </a:cubicBezTo>
                      <a:close/>
                      <a:moveTo>
                        <a:pt x="84394" y="85474"/>
                      </a:moveTo>
                      <a:cubicBezTo>
                        <a:pt x="84394" y="97200"/>
                        <a:pt x="73131" y="106766"/>
                        <a:pt x="59091" y="106766"/>
                      </a:cubicBezTo>
                      <a:cubicBezTo>
                        <a:pt x="48137" y="106766"/>
                        <a:pt x="37800" y="100749"/>
                        <a:pt x="37800" y="89949"/>
                      </a:cubicBezTo>
                      <a:cubicBezTo>
                        <a:pt x="37800" y="79149"/>
                        <a:pt x="46594" y="72669"/>
                        <a:pt x="62023" y="72669"/>
                      </a:cubicBezTo>
                      <a:cubicBezTo>
                        <a:pt x="71280" y="72669"/>
                        <a:pt x="79457" y="75137"/>
                        <a:pt x="84240" y="76989"/>
                      </a:cubicBezTo>
                      <a:lnTo>
                        <a:pt x="84240" y="8547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7" name="Forme libre : forme 56">
                  <a:extLst>
                    <a:ext uri="{FF2B5EF4-FFF2-40B4-BE49-F238E27FC236}">
                      <a16:creationId xmlns:a16="http://schemas.microsoft.com/office/drawing/2014/main" id="{D3AFBE26-F55E-FACF-5C01-943A8E5C5E2F}"/>
                    </a:ext>
                  </a:extLst>
                </p:cNvPr>
                <p:cNvSpPr/>
                <p:nvPr/>
              </p:nvSpPr>
              <p:spPr>
                <a:xfrm>
                  <a:off x="9543111" y="643655"/>
                  <a:ext cx="120960" cy="131142"/>
                </a:xfrm>
                <a:custGeom>
                  <a:avLst/>
                  <a:gdLst>
                    <a:gd name="connsiteX0" fmla="*/ 68966 w 120960"/>
                    <a:gd name="connsiteY0" fmla="*/ 0 h 131142"/>
                    <a:gd name="connsiteX1" fmla="*/ 0 w 120960"/>
                    <a:gd name="connsiteY1" fmla="*/ 65571 h 131142"/>
                    <a:gd name="connsiteX2" fmla="*/ 68966 w 120960"/>
                    <a:gd name="connsiteY2" fmla="*/ 131143 h 131142"/>
                    <a:gd name="connsiteX3" fmla="*/ 120806 w 120960"/>
                    <a:gd name="connsiteY3" fmla="*/ 109080 h 131142"/>
                    <a:gd name="connsiteX4" fmla="*/ 120806 w 120960"/>
                    <a:gd name="connsiteY4" fmla="*/ 106303 h 131142"/>
                    <a:gd name="connsiteX5" fmla="*/ 99360 w 120960"/>
                    <a:gd name="connsiteY5" fmla="*/ 86554 h 131142"/>
                    <a:gd name="connsiteX6" fmla="*/ 96429 w 120960"/>
                    <a:gd name="connsiteY6" fmla="*/ 86554 h 131142"/>
                    <a:gd name="connsiteX7" fmla="*/ 70971 w 120960"/>
                    <a:gd name="connsiteY7" fmla="*/ 98126 h 131142"/>
                    <a:gd name="connsiteX8" fmla="*/ 39497 w 120960"/>
                    <a:gd name="connsiteY8" fmla="*/ 65571 h 131142"/>
                    <a:gd name="connsiteX9" fmla="*/ 70817 w 120960"/>
                    <a:gd name="connsiteY9" fmla="*/ 33017 h 131142"/>
                    <a:gd name="connsiteX10" fmla="*/ 96583 w 120960"/>
                    <a:gd name="connsiteY10" fmla="*/ 44589 h 131142"/>
                    <a:gd name="connsiteX11" fmla="*/ 99514 w 120960"/>
                    <a:gd name="connsiteY11" fmla="*/ 44589 h 131142"/>
                    <a:gd name="connsiteX12" fmla="*/ 120960 w 120960"/>
                    <a:gd name="connsiteY12" fmla="*/ 24840 h 131142"/>
                    <a:gd name="connsiteX13" fmla="*/ 120960 w 120960"/>
                    <a:gd name="connsiteY13" fmla="*/ 22063 h 131142"/>
                    <a:gd name="connsiteX14" fmla="*/ 69120 w 120960"/>
                    <a:gd name="connsiteY14" fmla="*/ 0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0960" h="131142">
                      <a:moveTo>
                        <a:pt x="68966" y="0"/>
                      </a:moveTo>
                      <a:cubicBezTo>
                        <a:pt x="29160" y="0"/>
                        <a:pt x="0" y="27771"/>
                        <a:pt x="0" y="65571"/>
                      </a:cubicBezTo>
                      <a:cubicBezTo>
                        <a:pt x="0" y="103371"/>
                        <a:pt x="29314" y="131143"/>
                        <a:pt x="68966" y="131143"/>
                      </a:cubicBezTo>
                      <a:cubicBezTo>
                        <a:pt x="91954" y="131143"/>
                        <a:pt x="109543" y="121577"/>
                        <a:pt x="120806" y="109080"/>
                      </a:cubicBezTo>
                      <a:lnTo>
                        <a:pt x="120806" y="106303"/>
                      </a:lnTo>
                      <a:lnTo>
                        <a:pt x="99360" y="86554"/>
                      </a:lnTo>
                      <a:lnTo>
                        <a:pt x="96429" y="86554"/>
                      </a:lnTo>
                      <a:cubicBezTo>
                        <a:pt x="90103" y="94269"/>
                        <a:pt x="80846" y="98126"/>
                        <a:pt x="70971" y="98126"/>
                      </a:cubicBezTo>
                      <a:cubicBezTo>
                        <a:pt x="51686" y="98126"/>
                        <a:pt x="39497" y="84549"/>
                        <a:pt x="39497" y="65571"/>
                      </a:cubicBezTo>
                      <a:cubicBezTo>
                        <a:pt x="39497" y="46594"/>
                        <a:pt x="52303" y="33017"/>
                        <a:pt x="70817" y="33017"/>
                      </a:cubicBezTo>
                      <a:cubicBezTo>
                        <a:pt x="81309" y="33017"/>
                        <a:pt x="90257" y="37337"/>
                        <a:pt x="96583" y="44589"/>
                      </a:cubicBezTo>
                      <a:lnTo>
                        <a:pt x="99514" y="44589"/>
                      </a:lnTo>
                      <a:lnTo>
                        <a:pt x="120960" y="24840"/>
                      </a:lnTo>
                      <a:lnTo>
                        <a:pt x="120960" y="22063"/>
                      </a:lnTo>
                      <a:cubicBezTo>
                        <a:pt x="109697" y="9566"/>
                        <a:pt x="92263" y="0"/>
                        <a:pt x="69120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8" name="Forme libre : forme 57">
                  <a:extLst>
                    <a:ext uri="{FF2B5EF4-FFF2-40B4-BE49-F238E27FC236}">
                      <a16:creationId xmlns:a16="http://schemas.microsoft.com/office/drawing/2014/main" id="{5CA938B1-4CFD-D358-4597-C9C7BC6B945C}"/>
                    </a:ext>
                  </a:extLst>
                </p:cNvPr>
                <p:cNvSpPr/>
                <p:nvPr/>
              </p:nvSpPr>
              <p:spPr>
                <a:xfrm>
                  <a:off x="9667619" y="643500"/>
                  <a:ext cx="133611" cy="131142"/>
                </a:xfrm>
                <a:custGeom>
                  <a:avLst/>
                  <a:gdLst>
                    <a:gd name="connsiteX0" fmla="*/ 67269 w 133611"/>
                    <a:gd name="connsiteY0" fmla="*/ 154 h 131142"/>
                    <a:gd name="connsiteX1" fmla="*/ 0 w 133611"/>
                    <a:gd name="connsiteY1" fmla="*/ 65880 h 131142"/>
                    <a:gd name="connsiteX2" fmla="*/ 70971 w 133611"/>
                    <a:gd name="connsiteY2" fmla="*/ 131143 h 131142"/>
                    <a:gd name="connsiteX3" fmla="*/ 127749 w 133611"/>
                    <a:gd name="connsiteY3" fmla="*/ 108309 h 131142"/>
                    <a:gd name="connsiteX4" fmla="*/ 127749 w 133611"/>
                    <a:gd name="connsiteY4" fmla="*/ 105531 h 131142"/>
                    <a:gd name="connsiteX5" fmla="*/ 110314 w 133611"/>
                    <a:gd name="connsiteY5" fmla="*/ 88714 h 131142"/>
                    <a:gd name="connsiteX6" fmla="*/ 107537 w 133611"/>
                    <a:gd name="connsiteY6" fmla="*/ 88714 h 131142"/>
                    <a:gd name="connsiteX7" fmla="*/ 72823 w 133611"/>
                    <a:gd name="connsiteY7" fmla="*/ 102446 h 131142"/>
                    <a:gd name="connsiteX8" fmla="*/ 37491 w 133611"/>
                    <a:gd name="connsiteY8" fmla="*/ 74983 h 131142"/>
                    <a:gd name="connsiteX9" fmla="*/ 132840 w 133611"/>
                    <a:gd name="connsiteY9" fmla="*/ 74983 h 131142"/>
                    <a:gd name="connsiteX10" fmla="*/ 133611 w 133611"/>
                    <a:gd name="connsiteY10" fmla="*/ 64800 h 131142"/>
                    <a:gd name="connsiteX11" fmla="*/ 67269 w 133611"/>
                    <a:gd name="connsiteY11" fmla="*/ 0 h 131142"/>
                    <a:gd name="connsiteX12" fmla="*/ 37337 w 133611"/>
                    <a:gd name="connsiteY12" fmla="*/ 55234 h 131142"/>
                    <a:gd name="connsiteX13" fmla="*/ 67114 w 133611"/>
                    <a:gd name="connsiteY13" fmla="*/ 27463 h 131142"/>
                    <a:gd name="connsiteX14" fmla="*/ 96583 w 133611"/>
                    <a:gd name="connsiteY14" fmla="*/ 55234 h 131142"/>
                    <a:gd name="connsiteX15" fmla="*/ 37337 w 133611"/>
                    <a:gd name="connsiteY15" fmla="*/ 55234 h 13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611" h="131142">
                      <a:moveTo>
                        <a:pt x="67269" y="154"/>
                      </a:moveTo>
                      <a:cubicBezTo>
                        <a:pt x="27000" y="154"/>
                        <a:pt x="0" y="27617"/>
                        <a:pt x="0" y="65880"/>
                      </a:cubicBezTo>
                      <a:cubicBezTo>
                        <a:pt x="0" y="108617"/>
                        <a:pt x="33480" y="131143"/>
                        <a:pt x="70971" y="131143"/>
                      </a:cubicBezTo>
                      <a:cubicBezTo>
                        <a:pt x="90720" y="131143"/>
                        <a:pt x="113709" y="124817"/>
                        <a:pt x="127749" y="108309"/>
                      </a:cubicBezTo>
                      <a:lnTo>
                        <a:pt x="127749" y="105531"/>
                      </a:lnTo>
                      <a:lnTo>
                        <a:pt x="110314" y="88714"/>
                      </a:lnTo>
                      <a:lnTo>
                        <a:pt x="107537" y="88714"/>
                      </a:lnTo>
                      <a:cubicBezTo>
                        <a:pt x="99206" y="97663"/>
                        <a:pt x="86091" y="102446"/>
                        <a:pt x="72823" y="102446"/>
                      </a:cubicBezTo>
                      <a:cubicBezTo>
                        <a:pt x="55389" y="102446"/>
                        <a:pt x="39806" y="93651"/>
                        <a:pt x="37491" y="74983"/>
                      </a:cubicBezTo>
                      <a:lnTo>
                        <a:pt x="132840" y="74983"/>
                      </a:lnTo>
                      <a:cubicBezTo>
                        <a:pt x="133303" y="71743"/>
                        <a:pt x="133611" y="68503"/>
                        <a:pt x="133611" y="64800"/>
                      </a:cubicBezTo>
                      <a:cubicBezTo>
                        <a:pt x="133611" y="27000"/>
                        <a:pt x="107074" y="0"/>
                        <a:pt x="67269" y="0"/>
                      </a:cubicBezTo>
                      <a:close/>
                      <a:moveTo>
                        <a:pt x="37337" y="55234"/>
                      </a:moveTo>
                      <a:cubicBezTo>
                        <a:pt x="38571" y="37954"/>
                        <a:pt x="50606" y="27463"/>
                        <a:pt x="67114" y="27463"/>
                      </a:cubicBezTo>
                      <a:cubicBezTo>
                        <a:pt x="83623" y="27463"/>
                        <a:pt x="95194" y="37491"/>
                        <a:pt x="96583" y="55234"/>
                      </a:cubicBezTo>
                      <a:lnTo>
                        <a:pt x="37337" y="55234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9" name="Forme libre : forme 58">
                  <a:extLst>
                    <a:ext uri="{FF2B5EF4-FFF2-40B4-BE49-F238E27FC236}">
                      <a16:creationId xmlns:a16="http://schemas.microsoft.com/office/drawing/2014/main" id="{93917F50-4A7B-E5A2-BC50-BF6609538E26}"/>
                    </a:ext>
                  </a:extLst>
                </p:cNvPr>
                <p:cNvSpPr/>
                <p:nvPr/>
              </p:nvSpPr>
              <p:spPr>
                <a:xfrm>
                  <a:off x="9405179" y="643655"/>
                  <a:ext cx="123737" cy="128057"/>
                </a:xfrm>
                <a:custGeom>
                  <a:avLst/>
                  <a:gdLst>
                    <a:gd name="connsiteX0" fmla="*/ 70817 w 123737"/>
                    <a:gd name="connsiteY0" fmla="*/ 0 h 128057"/>
                    <a:gd name="connsiteX1" fmla="*/ 30549 w 123737"/>
                    <a:gd name="connsiteY1" fmla="*/ 14040 h 128057"/>
                    <a:gd name="connsiteX2" fmla="*/ 0 w 123737"/>
                    <a:gd name="connsiteY2" fmla="*/ 0 h 128057"/>
                    <a:gd name="connsiteX3" fmla="*/ 0 w 123737"/>
                    <a:gd name="connsiteY3" fmla="*/ 128057 h 128057"/>
                    <a:gd name="connsiteX4" fmla="*/ 38726 w 123737"/>
                    <a:gd name="connsiteY4" fmla="*/ 128057 h 128057"/>
                    <a:gd name="connsiteX5" fmla="*/ 38726 w 123737"/>
                    <a:gd name="connsiteY5" fmla="*/ 56777 h 128057"/>
                    <a:gd name="connsiteX6" fmla="*/ 62177 w 123737"/>
                    <a:gd name="connsiteY6" fmla="*/ 32709 h 128057"/>
                    <a:gd name="connsiteX7" fmla="*/ 85011 w 123737"/>
                    <a:gd name="connsiteY7" fmla="*/ 56777 h 128057"/>
                    <a:gd name="connsiteX8" fmla="*/ 85011 w 123737"/>
                    <a:gd name="connsiteY8" fmla="*/ 128057 h 128057"/>
                    <a:gd name="connsiteX9" fmla="*/ 123737 w 123737"/>
                    <a:gd name="connsiteY9" fmla="*/ 128057 h 128057"/>
                    <a:gd name="connsiteX10" fmla="*/ 123737 w 123737"/>
                    <a:gd name="connsiteY10" fmla="*/ 54000 h 128057"/>
                    <a:gd name="connsiteX11" fmla="*/ 70663 w 123737"/>
                    <a:gd name="connsiteY11" fmla="*/ 0 h 12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737" h="128057">
                      <a:moveTo>
                        <a:pt x="70817" y="0"/>
                      </a:moveTo>
                      <a:cubicBezTo>
                        <a:pt x="54617" y="0"/>
                        <a:pt x="40731" y="5554"/>
                        <a:pt x="30549" y="14040"/>
                      </a:cubicBezTo>
                      <a:cubicBezTo>
                        <a:pt x="25611" y="4783"/>
                        <a:pt x="11571" y="0"/>
                        <a:pt x="0" y="0"/>
                      </a:cubicBezTo>
                      <a:lnTo>
                        <a:pt x="0" y="128057"/>
                      </a:lnTo>
                      <a:lnTo>
                        <a:pt x="38726" y="128057"/>
                      </a:lnTo>
                      <a:lnTo>
                        <a:pt x="38726" y="56777"/>
                      </a:lnTo>
                      <a:cubicBezTo>
                        <a:pt x="38726" y="42737"/>
                        <a:pt x="47674" y="32709"/>
                        <a:pt x="62177" y="32709"/>
                      </a:cubicBezTo>
                      <a:cubicBezTo>
                        <a:pt x="76680" y="32709"/>
                        <a:pt x="85011" y="42737"/>
                        <a:pt x="85011" y="56777"/>
                      </a:cubicBezTo>
                      <a:lnTo>
                        <a:pt x="85011" y="128057"/>
                      </a:lnTo>
                      <a:lnTo>
                        <a:pt x="123737" y="128057"/>
                      </a:lnTo>
                      <a:lnTo>
                        <a:pt x="123737" y="54000"/>
                      </a:lnTo>
                      <a:cubicBezTo>
                        <a:pt x="123737" y="21291"/>
                        <a:pt x="102446" y="0"/>
                        <a:pt x="70663" y="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5" name="Forme libre : forme 44">
                <a:extLst>
                  <a:ext uri="{FF2B5EF4-FFF2-40B4-BE49-F238E27FC236}">
                    <a16:creationId xmlns:a16="http://schemas.microsoft.com/office/drawing/2014/main" id="{D73ADBD3-C9CC-D40C-3524-04787ADA9AA7}"/>
                  </a:ext>
                </a:extLst>
              </p:cNvPr>
              <p:cNvSpPr/>
              <p:nvPr/>
            </p:nvSpPr>
            <p:spPr>
              <a:xfrm>
                <a:off x="9456094" y="402043"/>
                <a:ext cx="44588" cy="44588"/>
              </a:xfrm>
              <a:custGeom>
                <a:avLst/>
                <a:gdLst>
                  <a:gd name="connsiteX0" fmla="*/ 22217 w 44588"/>
                  <a:gd name="connsiteY0" fmla="*/ 44589 h 44588"/>
                  <a:gd name="connsiteX1" fmla="*/ 44589 w 44588"/>
                  <a:gd name="connsiteY1" fmla="*/ 22371 h 44588"/>
                  <a:gd name="connsiteX2" fmla="*/ 22217 w 44588"/>
                  <a:gd name="connsiteY2" fmla="*/ 0 h 44588"/>
                  <a:gd name="connsiteX3" fmla="*/ 0 w 44588"/>
                  <a:gd name="connsiteY3" fmla="*/ 22371 h 44588"/>
                  <a:gd name="connsiteX4" fmla="*/ 22217 w 44588"/>
                  <a:gd name="connsiteY4" fmla="*/ 44589 h 4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88" h="44588">
                    <a:moveTo>
                      <a:pt x="22217" y="44589"/>
                    </a:moveTo>
                    <a:cubicBezTo>
                      <a:pt x="34560" y="44589"/>
                      <a:pt x="44589" y="34714"/>
                      <a:pt x="44589" y="22371"/>
                    </a:cubicBezTo>
                    <a:cubicBezTo>
                      <a:pt x="44589" y="10029"/>
                      <a:pt x="34560" y="0"/>
                      <a:pt x="22217" y="0"/>
                    </a:cubicBezTo>
                    <a:cubicBezTo>
                      <a:pt x="9874" y="0"/>
                      <a:pt x="0" y="10029"/>
                      <a:pt x="0" y="22371"/>
                    </a:cubicBezTo>
                    <a:cubicBezTo>
                      <a:pt x="0" y="34714"/>
                      <a:pt x="9874" y="44589"/>
                      <a:pt x="22217" y="44589"/>
                    </a:cubicBezTo>
                    <a:close/>
                  </a:path>
                </a:pathLst>
              </a:custGeom>
              <a:solidFill>
                <a:srgbClr val="01010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85779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pos="731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F8FACC2-7D91-4314-A43A-DC7E801D00E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EAA3FCA5-4350-4D1A-9AA4-F49AE7DF7D0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200" y="1257300"/>
            <a:ext cx="10144125" cy="4786147"/>
          </a:xfrm>
          <a:ln w="28575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05DE31A-5BF1-4403-B2F7-D3DE1CE407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558FB321-54DA-43E2-9A84-CEA07EA80A59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9787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F309AC12-F3D3-49EA-8665-FD588FDFEE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11225" y="2168793"/>
            <a:ext cx="4243387" cy="19617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9BEAD08E-8F22-45E2-95F1-91D0668E85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85760" y="2168793"/>
            <a:ext cx="4243387" cy="196182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3B7423F-E2D5-4F83-8551-5AC5E02A1D2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89235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13" name="Espace réservé du contenu 3">
            <a:extLst>
              <a:ext uri="{FF2B5EF4-FFF2-40B4-BE49-F238E27FC236}">
                <a16:creationId xmlns:a16="http://schemas.microsoft.com/office/drawing/2014/main" id="{3099D1E6-E51D-4AFB-9EFE-8B6E2E2408E1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1225" y="4364038"/>
            <a:ext cx="4243388" cy="1811337"/>
          </a:xfr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contenu 3">
            <a:extLst>
              <a:ext uri="{FF2B5EF4-FFF2-40B4-BE49-F238E27FC236}">
                <a16:creationId xmlns:a16="http://schemas.microsoft.com/office/drawing/2014/main" id="{45FD7381-E398-450A-B919-5740BCE29DF1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5885760" y="4364038"/>
            <a:ext cx="4243388" cy="1811337"/>
          </a:xfr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C24C255F-092D-4F61-9C47-DFE1F29A33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6" name="Espace réservé du numéro de diapositive 5">
            <a:extLst>
              <a:ext uri="{FF2B5EF4-FFF2-40B4-BE49-F238E27FC236}">
                <a16:creationId xmlns:a16="http://schemas.microsoft.com/office/drawing/2014/main" id="{5DEC892F-19FD-41A4-A4AE-16AAC2DE3D32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025760D7-EBC7-470E-8709-DA8D6C3903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862" y="86876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fr-FR"/>
              <a:t>Modifiez le titre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BB81B0B6-A5A2-4273-9CE7-0ED74408B98A}"/>
              </a:ext>
            </a:extLst>
          </p:cNvPr>
          <p:cNvCxnSpPr>
            <a:cxnSpLocks/>
          </p:cNvCxnSpPr>
          <p:nvPr userDrawn="1"/>
        </p:nvCxnSpPr>
        <p:spPr>
          <a:xfrm>
            <a:off x="911225" y="1643696"/>
            <a:ext cx="72000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4616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es + 2 illustr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F309AC12-F3D3-49EA-8665-FD588FDFEE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74725" y="1562818"/>
            <a:ext cx="4243387" cy="19617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9BEAD08E-8F22-45E2-95F1-91D0668E85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949260" y="1562818"/>
            <a:ext cx="4243387" cy="196182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3B7423F-E2D5-4F83-8551-5AC5E02A1D2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89235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13" name="Espace réservé du contenu 3">
            <a:extLst>
              <a:ext uri="{FF2B5EF4-FFF2-40B4-BE49-F238E27FC236}">
                <a16:creationId xmlns:a16="http://schemas.microsoft.com/office/drawing/2014/main" id="{3099D1E6-E51D-4AFB-9EFE-8B6E2E2408E1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74725" y="3758063"/>
            <a:ext cx="4243388" cy="1811337"/>
          </a:xfr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contenu 3">
            <a:extLst>
              <a:ext uri="{FF2B5EF4-FFF2-40B4-BE49-F238E27FC236}">
                <a16:creationId xmlns:a16="http://schemas.microsoft.com/office/drawing/2014/main" id="{45FD7381-E398-450A-B919-5740BCE29DF1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5949260" y="3758063"/>
            <a:ext cx="4243388" cy="1811337"/>
          </a:xfr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F89A1E6-E357-47CD-B507-7FD924A4A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4E4EFC57-7996-4D75-953B-5F4376956F23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3977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llustrations + texte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F309AC12-F3D3-49EA-8665-FD588FDFEE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4431093"/>
            <a:ext cx="10144126" cy="154745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3B7423F-E2D5-4F83-8551-5AC5E02A1D2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10" name="Espace réservé du contenu 3">
            <a:extLst>
              <a:ext uri="{FF2B5EF4-FFF2-40B4-BE49-F238E27FC236}">
                <a16:creationId xmlns:a16="http://schemas.microsoft.com/office/drawing/2014/main" id="{50C21DB2-BAB7-42CC-953F-A032559D30B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38199" y="2145094"/>
            <a:ext cx="4794250" cy="2028825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contenu 3">
            <a:extLst>
              <a:ext uri="{FF2B5EF4-FFF2-40B4-BE49-F238E27FC236}">
                <a16:creationId xmlns:a16="http://schemas.microsoft.com/office/drawing/2014/main" id="{730724F2-8C53-4C4B-818A-1C9D2B1C35B2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188074" y="2145094"/>
            <a:ext cx="4794250" cy="2028825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61A615F2-68FB-4A51-B1F2-6C976EEB395D}"/>
              </a:ext>
            </a:extLst>
          </p:cNvPr>
          <p:cNvSpPr txBox="1">
            <a:spLocks/>
          </p:cNvSpPr>
          <p:nvPr userDrawn="1"/>
        </p:nvSpPr>
        <p:spPr>
          <a:xfrm>
            <a:off x="9205823" y="63464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1B19651-9DB1-4D45-8FD6-447B04D945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7" name="Espace réservé du numéro de diapositive 5">
            <a:extLst>
              <a:ext uri="{FF2B5EF4-FFF2-40B4-BE49-F238E27FC236}">
                <a16:creationId xmlns:a16="http://schemas.microsoft.com/office/drawing/2014/main" id="{85BF60D1-DFCC-436A-879D-90979D2F9962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F5AEC3C5-0FC1-4A7F-8898-8B6AE83E74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862" y="86876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fr-FR"/>
              <a:t>Modifiez le titre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8BC8C4C-C3FB-4D9A-B2AA-071264BC1BC1}"/>
              </a:ext>
            </a:extLst>
          </p:cNvPr>
          <p:cNvCxnSpPr>
            <a:cxnSpLocks/>
          </p:cNvCxnSpPr>
          <p:nvPr userDrawn="1"/>
        </p:nvCxnSpPr>
        <p:spPr>
          <a:xfrm>
            <a:off x="911225" y="1643696"/>
            <a:ext cx="72000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73364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llustrations +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F309AC12-F3D3-49EA-8665-FD588FDFEE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83755"/>
            <a:ext cx="10144126" cy="154745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3B7423F-E2D5-4F83-8551-5AC5E02A1D2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10" name="Espace réservé du contenu 3">
            <a:extLst>
              <a:ext uri="{FF2B5EF4-FFF2-40B4-BE49-F238E27FC236}">
                <a16:creationId xmlns:a16="http://schemas.microsoft.com/office/drawing/2014/main" id="{50C21DB2-BAB7-42CC-953F-A032559D30B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38200" y="1497756"/>
            <a:ext cx="4794250" cy="2028825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contenu 3">
            <a:extLst>
              <a:ext uri="{FF2B5EF4-FFF2-40B4-BE49-F238E27FC236}">
                <a16:creationId xmlns:a16="http://schemas.microsoft.com/office/drawing/2014/main" id="{730724F2-8C53-4C4B-818A-1C9D2B1C35B2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188075" y="1497756"/>
            <a:ext cx="4794250" cy="2028825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61A615F2-68FB-4A51-B1F2-6C976EEB395D}"/>
              </a:ext>
            </a:extLst>
          </p:cNvPr>
          <p:cNvSpPr txBox="1">
            <a:spLocks/>
          </p:cNvSpPr>
          <p:nvPr userDrawn="1"/>
        </p:nvSpPr>
        <p:spPr>
          <a:xfrm>
            <a:off x="9205823" y="63464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77C6F9F-EC88-4720-92BF-B20A270426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C8CD6DA8-EB7E-45E5-A9D5-BC2515BD643E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748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llustrations + texte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F309AC12-F3D3-49EA-8665-FD588FDFEE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4443119"/>
            <a:ext cx="10144126" cy="154745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3B7423F-E2D5-4F83-8551-5AC5E02A1D2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13" name="Espace réservé du contenu 10">
            <a:extLst>
              <a:ext uri="{FF2B5EF4-FFF2-40B4-BE49-F238E27FC236}">
                <a16:creationId xmlns:a16="http://schemas.microsoft.com/office/drawing/2014/main" id="{6BE69406-7680-4DDE-A6ED-E11CF25E025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38199" y="2157121"/>
            <a:ext cx="2819400" cy="2028825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6" name="Espace réservé du contenu 10">
            <a:extLst>
              <a:ext uri="{FF2B5EF4-FFF2-40B4-BE49-F238E27FC236}">
                <a16:creationId xmlns:a16="http://schemas.microsoft.com/office/drawing/2014/main" id="{B9613A38-87E1-431E-836A-0CC7A9C4CECC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500561" y="2162152"/>
            <a:ext cx="2819400" cy="2028825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7" name="Espace réservé du contenu 10">
            <a:extLst>
              <a:ext uri="{FF2B5EF4-FFF2-40B4-BE49-F238E27FC236}">
                <a16:creationId xmlns:a16="http://schemas.microsoft.com/office/drawing/2014/main" id="{795B12BE-3CC8-4F9C-B507-F492A3C36AF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8162924" y="2133068"/>
            <a:ext cx="2819400" cy="2028825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31276F4F-DFD5-4F7D-903E-C07DD5C7C2A9}"/>
              </a:ext>
            </a:extLst>
          </p:cNvPr>
          <p:cNvSpPr txBox="1">
            <a:spLocks/>
          </p:cNvSpPr>
          <p:nvPr userDrawn="1"/>
        </p:nvSpPr>
        <p:spPr>
          <a:xfrm>
            <a:off x="9205823" y="63464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6F91417-9F0E-48C5-B9FE-D45E64305E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9" name="Espace réservé du numéro de diapositive 5">
            <a:extLst>
              <a:ext uri="{FF2B5EF4-FFF2-40B4-BE49-F238E27FC236}">
                <a16:creationId xmlns:a16="http://schemas.microsoft.com/office/drawing/2014/main" id="{648EDB7B-9544-4A8D-A9D6-FE03F5CFFD36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1EAA1861-21FA-4B90-ABF0-45A4CD00E3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862" y="86876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fr-FR"/>
              <a:t>Modifiez le titre</a:t>
            </a:r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A8E79A2D-D186-4CF6-9DE5-D70269189BF0}"/>
              </a:ext>
            </a:extLst>
          </p:cNvPr>
          <p:cNvCxnSpPr>
            <a:cxnSpLocks/>
          </p:cNvCxnSpPr>
          <p:nvPr userDrawn="1"/>
        </p:nvCxnSpPr>
        <p:spPr>
          <a:xfrm>
            <a:off x="911225" y="1643696"/>
            <a:ext cx="72000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3006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llustrations +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F309AC12-F3D3-49EA-8665-FD588FDFEE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28043"/>
            <a:ext cx="10144126" cy="154745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3B7423F-E2D5-4F83-8551-5AC5E02A1D2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13" name="Espace réservé du contenu 10">
            <a:extLst>
              <a:ext uri="{FF2B5EF4-FFF2-40B4-BE49-F238E27FC236}">
                <a16:creationId xmlns:a16="http://schemas.microsoft.com/office/drawing/2014/main" id="{6BE69406-7680-4DDE-A6ED-E11CF25E025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38200" y="1442045"/>
            <a:ext cx="2819400" cy="2028825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6" name="Espace réservé du contenu 10">
            <a:extLst>
              <a:ext uri="{FF2B5EF4-FFF2-40B4-BE49-F238E27FC236}">
                <a16:creationId xmlns:a16="http://schemas.microsoft.com/office/drawing/2014/main" id="{B9613A38-87E1-431E-836A-0CC7A9C4CECC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500562" y="1447076"/>
            <a:ext cx="2819400" cy="2028825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7" name="Espace réservé du contenu 10">
            <a:extLst>
              <a:ext uri="{FF2B5EF4-FFF2-40B4-BE49-F238E27FC236}">
                <a16:creationId xmlns:a16="http://schemas.microsoft.com/office/drawing/2014/main" id="{795B12BE-3CC8-4F9C-B507-F492A3C36AF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8162925" y="1417992"/>
            <a:ext cx="2819400" cy="2028825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31276F4F-DFD5-4F7D-903E-C07DD5C7C2A9}"/>
              </a:ext>
            </a:extLst>
          </p:cNvPr>
          <p:cNvSpPr txBox="1">
            <a:spLocks/>
          </p:cNvSpPr>
          <p:nvPr userDrawn="1"/>
        </p:nvSpPr>
        <p:spPr>
          <a:xfrm>
            <a:off x="9205823" y="63464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60882B4-33B4-4584-AB1D-E2F86789AC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12B91861-16A9-4BB2-A007-A1F3667E420F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7941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DC12498A-BFA0-43D1-8E61-1323E776AE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114BEE4-59B0-4F12-AE67-FF79C15D5E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862" y="86876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fr-FR"/>
              <a:t>Sommaire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C22C4CA2-5344-4D90-927F-D0C79F3A165C}"/>
              </a:ext>
            </a:extLst>
          </p:cNvPr>
          <p:cNvCxnSpPr>
            <a:cxnSpLocks/>
          </p:cNvCxnSpPr>
          <p:nvPr userDrawn="1"/>
        </p:nvCxnSpPr>
        <p:spPr>
          <a:xfrm>
            <a:off x="911225" y="1643696"/>
            <a:ext cx="72000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5261AF1B-7D35-4324-9C57-0F44D48F17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1850" y="2410365"/>
            <a:ext cx="1980360" cy="617507"/>
          </a:xfrm>
        </p:spPr>
        <p:txBody>
          <a:bodyPr>
            <a:normAutofit/>
          </a:bodyPr>
          <a:lstStyle>
            <a:lvl1pPr marL="0" indent="0" algn="ctr">
              <a:buNone/>
              <a:defRPr sz="4800">
                <a:latin typeface="+mj-lt"/>
              </a:defRPr>
            </a:lvl1pPr>
          </a:lstStyle>
          <a:p>
            <a:pPr lvl="0"/>
            <a:r>
              <a:rPr lang="fr-FR"/>
              <a:t>1</a:t>
            </a:r>
          </a:p>
        </p:txBody>
      </p:sp>
      <p:sp>
        <p:nvSpPr>
          <p:cNvPr id="15" name="Espace réservé du texte 6">
            <a:extLst>
              <a:ext uri="{FF2B5EF4-FFF2-40B4-BE49-F238E27FC236}">
                <a16:creationId xmlns:a16="http://schemas.microsoft.com/office/drawing/2014/main" id="{0321A942-2F41-4775-9752-E19F169643F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25728" y="2373687"/>
            <a:ext cx="1980360" cy="690862"/>
          </a:xfrm>
        </p:spPr>
        <p:txBody>
          <a:bodyPr>
            <a:normAutofit/>
          </a:bodyPr>
          <a:lstStyle>
            <a:lvl1pPr marL="0" indent="0" algn="ctr">
              <a:buNone/>
              <a:defRPr sz="4800">
                <a:latin typeface="+mj-lt"/>
              </a:defRPr>
            </a:lvl1pPr>
          </a:lstStyle>
          <a:p>
            <a:pPr lvl="0"/>
            <a:r>
              <a:rPr lang="fr-FR"/>
              <a:t>3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A429FD8-58B0-4B42-888A-C8D9C88C5D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4150" y="3101227"/>
            <a:ext cx="3035760" cy="1203353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fr-FR"/>
              <a:t>Chapitre 1</a:t>
            </a:r>
          </a:p>
        </p:txBody>
      </p:sp>
      <p:sp>
        <p:nvSpPr>
          <p:cNvPr id="17" name="Espace réservé du texte 3">
            <a:extLst>
              <a:ext uri="{FF2B5EF4-FFF2-40B4-BE49-F238E27FC236}">
                <a16:creationId xmlns:a16="http://schemas.microsoft.com/office/drawing/2014/main" id="{45328703-0808-4862-A334-EB40B18F12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14939" y="3101227"/>
            <a:ext cx="3035760" cy="1203353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fr-FR"/>
              <a:t>Chapitre 2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75E294FD-60D0-409A-AD2D-13D340DFA23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98028" y="3101227"/>
            <a:ext cx="3035760" cy="1203353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fr-FR"/>
              <a:t>Chapitre 3</a:t>
            </a:r>
          </a:p>
        </p:txBody>
      </p:sp>
      <p:sp>
        <p:nvSpPr>
          <p:cNvPr id="19" name="Espace réservé du texte 6">
            <a:extLst>
              <a:ext uri="{FF2B5EF4-FFF2-40B4-BE49-F238E27FC236}">
                <a16:creationId xmlns:a16="http://schemas.microsoft.com/office/drawing/2014/main" id="{C3DE7CBB-6723-42C6-8C20-6E20AA92809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850" y="4486456"/>
            <a:ext cx="1980360" cy="617507"/>
          </a:xfrm>
        </p:spPr>
        <p:txBody>
          <a:bodyPr>
            <a:normAutofit/>
          </a:bodyPr>
          <a:lstStyle>
            <a:lvl1pPr marL="0" indent="0" algn="ctr">
              <a:buNone/>
              <a:defRPr sz="4800">
                <a:latin typeface="+mj-lt"/>
              </a:defRPr>
            </a:lvl1pPr>
          </a:lstStyle>
          <a:p>
            <a:pPr lvl="0"/>
            <a:r>
              <a:rPr lang="fr-FR"/>
              <a:t>4</a:t>
            </a:r>
          </a:p>
        </p:txBody>
      </p:sp>
      <p:sp>
        <p:nvSpPr>
          <p:cNvPr id="20" name="Espace réservé du texte 3">
            <a:extLst>
              <a:ext uri="{FF2B5EF4-FFF2-40B4-BE49-F238E27FC236}">
                <a16:creationId xmlns:a16="http://schemas.microsoft.com/office/drawing/2014/main" id="{DCF1609D-93A5-4040-9637-59B08FAB757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04150" y="5177318"/>
            <a:ext cx="3035760" cy="1203353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fr-FR"/>
              <a:t>Chapitre 4</a:t>
            </a:r>
          </a:p>
        </p:txBody>
      </p:sp>
      <p:sp>
        <p:nvSpPr>
          <p:cNvPr id="21" name="Espace réservé du texte 6">
            <a:extLst>
              <a:ext uri="{FF2B5EF4-FFF2-40B4-BE49-F238E27FC236}">
                <a16:creationId xmlns:a16="http://schemas.microsoft.com/office/drawing/2014/main" id="{3E785901-ACC1-4C86-AD97-AC20C9AEA17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05820" y="4557262"/>
            <a:ext cx="1980360" cy="617507"/>
          </a:xfrm>
        </p:spPr>
        <p:txBody>
          <a:bodyPr>
            <a:normAutofit/>
          </a:bodyPr>
          <a:lstStyle>
            <a:lvl1pPr marL="0" indent="0" algn="ctr">
              <a:buNone/>
              <a:defRPr sz="4800">
                <a:latin typeface="+mj-lt"/>
              </a:defRPr>
            </a:lvl1pPr>
          </a:lstStyle>
          <a:p>
            <a:pPr lvl="0"/>
            <a:r>
              <a:rPr lang="fr-FR"/>
              <a:t>5</a:t>
            </a:r>
          </a:p>
        </p:txBody>
      </p:sp>
      <p:sp>
        <p:nvSpPr>
          <p:cNvPr id="22" name="Espace réservé du texte 3">
            <a:extLst>
              <a:ext uri="{FF2B5EF4-FFF2-40B4-BE49-F238E27FC236}">
                <a16:creationId xmlns:a16="http://schemas.microsoft.com/office/drawing/2014/main" id="{BA697D20-2326-44C1-8EC0-1B443AECAEF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8120" y="5248124"/>
            <a:ext cx="3035760" cy="1203353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fr-FR"/>
              <a:t>Chapitre 5</a:t>
            </a:r>
          </a:p>
        </p:txBody>
      </p:sp>
      <p:sp>
        <p:nvSpPr>
          <p:cNvPr id="23" name="Espace réservé du texte 6">
            <a:extLst>
              <a:ext uri="{FF2B5EF4-FFF2-40B4-BE49-F238E27FC236}">
                <a16:creationId xmlns:a16="http://schemas.microsoft.com/office/drawing/2014/main" id="{35C9803C-BDEE-41FD-9BF2-7BE0E5A9977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25728" y="4557262"/>
            <a:ext cx="1980360" cy="617507"/>
          </a:xfrm>
        </p:spPr>
        <p:txBody>
          <a:bodyPr>
            <a:normAutofit/>
          </a:bodyPr>
          <a:lstStyle>
            <a:lvl1pPr marL="0" indent="0" algn="ctr">
              <a:buNone/>
              <a:defRPr sz="4800">
                <a:latin typeface="+mj-lt"/>
              </a:defRPr>
            </a:lvl1pPr>
          </a:lstStyle>
          <a:p>
            <a:pPr lvl="0"/>
            <a:r>
              <a:rPr lang="fr-FR"/>
              <a:t>6</a:t>
            </a:r>
          </a:p>
        </p:txBody>
      </p:sp>
      <p:sp>
        <p:nvSpPr>
          <p:cNvPr id="24" name="Espace réservé du texte 3">
            <a:extLst>
              <a:ext uri="{FF2B5EF4-FFF2-40B4-BE49-F238E27FC236}">
                <a16:creationId xmlns:a16="http://schemas.microsoft.com/office/drawing/2014/main" id="{55DD4721-F763-4AB7-A8D9-D76DD38195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598028" y="5248124"/>
            <a:ext cx="3035760" cy="1203353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fr-FR"/>
              <a:t>Chapitre 6</a:t>
            </a:r>
          </a:p>
        </p:txBody>
      </p:sp>
      <p:sp>
        <p:nvSpPr>
          <p:cNvPr id="25" name="Espace réservé du texte 6">
            <a:extLst>
              <a:ext uri="{FF2B5EF4-FFF2-40B4-BE49-F238E27FC236}">
                <a16:creationId xmlns:a16="http://schemas.microsoft.com/office/drawing/2014/main" id="{2778CC63-7C27-478D-BC47-DCA472CF315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23072" y="2410364"/>
            <a:ext cx="1980360" cy="617507"/>
          </a:xfrm>
        </p:spPr>
        <p:txBody>
          <a:bodyPr>
            <a:normAutofit/>
          </a:bodyPr>
          <a:lstStyle>
            <a:lvl1pPr marL="0" indent="0" algn="ctr">
              <a:buNone/>
              <a:defRPr sz="4800">
                <a:latin typeface="+mj-lt"/>
              </a:defRPr>
            </a:lvl1pPr>
          </a:lstStyle>
          <a:p>
            <a:pPr lvl="0"/>
            <a:r>
              <a:rPr lang="fr-FR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34552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370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llustrations + texte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3B7423F-E2D5-4F83-8551-5AC5E02A1D2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EB44097D-15BD-4DC5-AF55-65FEA4ACA5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01920" y="2185217"/>
            <a:ext cx="3610334" cy="375320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5" name="Espace réservé du contenu 3">
            <a:extLst>
              <a:ext uri="{FF2B5EF4-FFF2-40B4-BE49-F238E27FC236}">
                <a16:creationId xmlns:a16="http://schemas.microsoft.com/office/drawing/2014/main" id="{7A9E5FDF-5882-4C8F-B11E-DE98C88ABCAB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31850" y="2185218"/>
            <a:ext cx="3019425" cy="1724025"/>
          </a:xfrm>
          <a:ln w="28575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Espace réservé du contenu 3">
            <a:extLst>
              <a:ext uri="{FF2B5EF4-FFF2-40B4-BE49-F238E27FC236}">
                <a16:creationId xmlns:a16="http://schemas.microsoft.com/office/drawing/2014/main" id="{2F8C1DB0-9DEB-4F28-894D-2A33E647C0A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31849" y="4214043"/>
            <a:ext cx="3019425" cy="1724025"/>
          </a:xfrm>
          <a:ln w="28575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3391A2DC-ABA1-4743-BC94-40D7C67912C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7962900" y="2185217"/>
            <a:ext cx="3019425" cy="1724025"/>
          </a:xfrm>
          <a:ln w="28575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contenu 3">
            <a:extLst>
              <a:ext uri="{FF2B5EF4-FFF2-40B4-BE49-F238E27FC236}">
                <a16:creationId xmlns:a16="http://schemas.microsoft.com/office/drawing/2014/main" id="{12D9CEB8-6263-4AC4-A7B0-4E43BCC31DC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7962900" y="4214042"/>
            <a:ext cx="3019425" cy="1724025"/>
          </a:xfrm>
          <a:ln w="28575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6" name="Espace réservé du numéro de diapositive 5">
            <a:extLst>
              <a:ext uri="{FF2B5EF4-FFF2-40B4-BE49-F238E27FC236}">
                <a16:creationId xmlns:a16="http://schemas.microsoft.com/office/drawing/2014/main" id="{1AE0D2CE-AA5C-4542-AF2A-C4C4FA39BB34}"/>
              </a:ext>
            </a:extLst>
          </p:cNvPr>
          <p:cNvSpPr txBox="1">
            <a:spLocks/>
          </p:cNvSpPr>
          <p:nvPr userDrawn="1"/>
        </p:nvSpPr>
        <p:spPr>
          <a:xfrm>
            <a:off x="9205823" y="63464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D87B91FC-4667-41D3-B58A-56A41F447C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9" name="Espace réservé du numéro de diapositive 5">
            <a:extLst>
              <a:ext uri="{FF2B5EF4-FFF2-40B4-BE49-F238E27FC236}">
                <a16:creationId xmlns:a16="http://schemas.microsoft.com/office/drawing/2014/main" id="{CE4D18AB-468E-4455-A033-2D5E01D95F8E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3" name="Titre 1">
            <a:extLst>
              <a:ext uri="{FF2B5EF4-FFF2-40B4-BE49-F238E27FC236}">
                <a16:creationId xmlns:a16="http://schemas.microsoft.com/office/drawing/2014/main" id="{D4778C49-2693-4610-8021-6A0B3568A7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862" y="86876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fr-FR"/>
              <a:t>Modifiez le titre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F476597D-A332-40F1-B74C-C7BB46899C6C}"/>
              </a:ext>
            </a:extLst>
          </p:cNvPr>
          <p:cNvCxnSpPr>
            <a:cxnSpLocks/>
          </p:cNvCxnSpPr>
          <p:nvPr userDrawn="1"/>
        </p:nvCxnSpPr>
        <p:spPr>
          <a:xfrm>
            <a:off x="911225" y="1643696"/>
            <a:ext cx="72000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20200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llustrations +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3B7423F-E2D5-4F83-8551-5AC5E02A1D2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EB44097D-15BD-4DC5-AF55-65FEA4ACA5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01920" y="1606664"/>
            <a:ext cx="3610334" cy="375320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5" name="Espace réservé du contenu 3">
            <a:extLst>
              <a:ext uri="{FF2B5EF4-FFF2-40B4-BE49-F238E27FC236}">
                <a16:creationId xmlns:a16="http://schemas.microsoft.com/office/drawing/2014/main" id="{7A9E5FDF-5882-4C8F-B11E-DE98C88ABCAB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31850" y="1606665"/>
            <a:ext cx="3019425" cy="1724025"/>
          </a:xfrm>
          <a:ln w="28575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Espace réservé du contenu 3">
            <a:extLst>
              <a:ext uri="{FF2B5EF4-FFF2-40B4-BE49-F238E27FC236}">
                <a16:creationId xmlns:a16="http://schemas.microsoft.com/office/drawing/2014/main" id="{2F8C1DB0-9DEB-4F28-894D-2A33E647C0A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31849" y="3635490"/>
            <a:ext cx="3019425" cy="1724025"/>
          </a:xfrm>
          <a:ln w="28575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3391A2DC-ABA1-4743-BC94-40D7C67912C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7962900" y="1606664"/>
            <a:ext cx="3019425" cy="1724025"/>
          </a:xfrm>
          <a:ln w="28575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contenu 3">
            <a:extLst>
              <a:ext uri="{FF2B5EF4-FFF2-40B4-BE49-F238E27FC236}">
                <a16:creationId xmlns:a16="http://schemas.microsoft.com/office/drawing/2014/main" id="{12D9CEB8-6263-4AC4-A7B0-4E43BCC31DC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7962900" y="3635489"/>
            <a:ext cx="3019425" cy="1724025"/>
          </a:xfrm>
          <a:ln w="28575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6" name="Espace réservé du numéro de diapositive 5">
            <a:extLst>
              <a:ext uri="{FF2B5EF4-FFF2-40B4-BE49-F238E27FC236}">
                <a16:creationId xmlns:a16="http://schemas.microsoft.com/office/drawing/2014/main" id="{1AE0D2CE-AA5C-4542-AF2A-C4C4FA39BB34}"/>
              </a:ext>
            </a:extLst>
          </p:cNvPr>
          <p:cNvSpPr txBox="1">
            <a:spLocks/>
          </p:cNvSpPr>
          <p:nvPr userDrawn="1"/>
        </p:nvSpPr>
        <p:spPr>
          <a:xfrm>
            <a:off x="9205823" y="63464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361E56E-2B30-43AD-926E-1808BA7785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965595B6-ED6D-4C86-8B48-417583EDC11B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215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illustrations + texte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3B7423F-E2D5-4F83-8551-5AC5E02A1D2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4C7E3BA-54D9-4B15-B01F-1BC21D8DCC9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07525" y="5225631"/>
            <a:ext cx="10139362" cy="11207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7" name="Espace réservé du contenu 7">
            <a:extLst>
              <a:ext uri="{FF2B5EF4-FFF2-40B4-BE49-F238E27FC236}">
                <a16:creationId xmlns:a16="http://schemas.microsoft.com/office/drawing/2014/main" id="{96339926-6609-4413-A1A1-5EF928AD81D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07525" y="2235877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7">
            <a:extLst>
              <a:ext uri="{FF2B5EF4-FFF2-40B4-BE49-F238E27FC236}">
                <a16:creationId xmlns:a16="http://schemas.microsoft.com/office/drawing/2014/main" id="{E7DE4277-8E6B-4F4A-ABE9-BA6C3665A8DB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2831626" y="2237734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Espace réservé du contenu 7">
            <a:extLst>
              <a:ext uri="{FF2B5EF4-FFF2-40B4-BE49-F238E27FC236}">
                <a16:creationId xmlns:a16="http://schemas.microsoft.com/office/drawing/2014/main" id="{AFBFACF9-D139-40AC-943B-B6CDA2D590A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5155726" y="2235877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8" name="Espace réservé du contenu 7">
            <a:extLst>
              <a:ext uri="{FF2B5EF4-FFF2-40B4-BE49-F238E27FC236}">
                <a16:creationId xmlns:a16="http://schemas.microsoft.com/office/drawing/2014/main" id="{3C60DF4C-F10C-4D5B-B822-7007D105FAD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7479826" y="2240125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9" name="Espace réservé du contenu 7">
            <a:extLst>
              <a:ext uri="{FF2B5EF4-FFF2-40B4-BE49-F238E27FC236}">
                <a16:creationId xmlns:a16="http://schemas.microsoft.com/office/drawing/2014/main" id="{F165D8CE-E126-45B6-9CA3-4A97A90A6BBD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803925" y="2235877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0" name="Espace réservé du contenu 7">
            <a:extLst>
              <a:ext uri="{FF2B5EF4-FFF2-40B4-BE49-F238E27FC236}">
                <a16:creationId xmlns:a16="http://schemas.microsoft.com/office/drawing/2014/main" id="{0F828BFE-FACA-4F0F-98B6-4F1F60549CEE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07525" y="3642504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contenu 7">
            <a:extLst>
              <a:ext uri="{FF2B5EF4-FFF2-40B4-BE49-F238E27FC236}">
                <a16:creationId xmlns:a16="http://schemas.microsoft.com/office/drawing/2014/main" id="{7860A0F3-4A20-484D-81B2-612F87DD5033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2831625" y="3642504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2" name="Espace réservé du contenu 7">
            <a:extLst>
              <a:ext uri="{FF2B5EF4-FFF2-40B4-BE49-F238E27FC236}">
                <a16:creationId xmlns:a16="http://schemas.microsoft.com/office/drawing/2014/main" id="{7B6E9494-FC7E-4857-B63D-2B467A5F8AD7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5155725" y="3669778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3" name="Espace réservé du contenu 7">
            <a:extLst>
              <a:ext uri="{FF2B5EF4-FFF2-40B4-BE49-F238E27FC236}">
                <a16:creationId xmlns:a16="http://schemas.microsoft.com/office/drawing/2014/main" id="{D4A0CE35-4DE7-4599-896C-7342974A3C3D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7479825" y="3669778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contenu 7">
            <a:extLst>
              <a:ext uri="{FF2B5EF4-FFF2-40B4-BE49-F238E27FC236}">
                <a16:creationId xmlns:a16="http://schemas.microsoft.com/office/drawing/2014/main" id="{BDBBFE3B-4CCF-47C6-8BDC-C6056B2BE17C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9803924" y="3642504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du numéro de diapositive 5">
            <a:extLst>
              <a:ext uri="{FF2B5EF4-FFF2-40B4-BE49-F238E27FC236}">
                <a16:creationId xmlns:a16="http://schemas.microsoft.com/office/drawing/2014/main" id="{08A7C8D0-2E56-44AC-AC78-A3AC6FE5D03C}"/>
              </a:ext>
            </a:extLst>
          </p:cNvPr>
          <p:cNvSpPr txBox="1">
            <a:spLocks/>
          </p:cNvSpPr>
          <p:nvPr userDrawn="1"/>
        </p:nvSpPr>
        <p:spPr>
          <a:xfrm>
            <a:off x="9205823" y="63464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9EFEBFDD-C17F-482D-8E7C-0320AFCF95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0C8A122E-9D1A-4A76-9CCB-34694B66A311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5" name="Titre 1">
            <a:extLst>
              <a:ext uri="{FF2B5EF4-FFF2-40B4-BE49-F238E27FC236}">
                <a16:creationId xmlns:a16="http://schemas.microsoft.com/office/drawing/2014/main" id="{2EFADCCD-A4E2-4B41-8BB1-D528CBD115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862" y="86876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fr-FR"/>
              <a:t>Modifiez le titre</a:t>
            </a:r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12B22958-B597-4E1B-8056-6BF687412E8A}"/>
              </a:ext>
            </a:extLst>
          </p:cNvPr>
          <p:cNvCxnSpPr>
            <a:cxnSpLocks/>
          </p:cNvCxnSpPr>
          <p:nvPr userDrawn="1"/>
        </p:nvCxnSpPr>
        <p:spPr>
          <a:xfrm>
            <a:off x="911225" y="1643696"/>
            <a:ext cx="72000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0526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illustrations +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3B7423F-E2D5-4F83-8551-5AC5E02A1D2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4C7E3BA-54D9-4B15-B01F-1BC21D8DCC9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42913" y="4510911"/>
            <a:ext cx="10139362" cy="11207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7" name="Espace réservé du contenu 7">
            <a:extLst>
              <a:ext uri="{FF2B5EF4-FFF2-40B4-BE49-F238E27FC236}">
                <a16:creationId xmlns:a16="http://schemas.microsoft.com/office/drawing/2014/main" id="{96339926-6609-4413-A1A1-5EF928AD81D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442913" y="1521157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7">
            <a:extLst>
              <a:ext uri="{FF2B5EF4-FFF2-40B4-BE49-F238E27FC236}">
                <a16:creationId xmlns:a16="http://schemas.microsoft.com/office/drawing/2014/main" id="{E7DE4277-8E6B-4F4A-ABE9-BA6C3665A8DB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2767014" y="1523014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Espace réservé du contenu 7">
            <a:extLst>
              <a:ext uri="{FF2B5EF4-FFF2-40B4-BE49-F238E27FC236}">
                <a16:creationId xmlns:a16="http://schemas.microsoft.com/office/drawing/2014/main" id="{AFBFACF9-D139-40AC-943B-B6CDA2D590A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5091114" y="1521157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8" name="Espace réservé du contenu 7">
            <a:extLst>
              <a:ext uri="{FF2B5EF4-FFF2-40B4-BE49-F238E27FC236}">
                <a16:creationId xmlns:a16="http://schemas.microsoft.com/office/drawing/2014/main" id="{3C60DF4C-F10C-4D5B-B822-7007D105FAD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7415214" y="1525405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9" name="Espace réservé du contenu 7">
            <a:extLst>
              <a:ext uri="{FF2B5EF4-FFF2-40B4-BE49-F238E27FC236}">
                <a16:creationId xmlns:a16="http://schemas.microsoft.com/office/drawing/2014/main" id="{F165D8CE-E126-45B6-9CA3-4A97A90A6BBD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739313" y="1521157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0" name="Espace réservé du contenu 7">
            <a:extLst>
              <a:ext uri="{FF2B5EF4-FFF2-40B4-BE49-F238E27FC236}">
                <a16:creationId xmlns:a16="http://schemas.microsoft.com/office/drawing/2014/main" id="{0F828BFE-FACA-4F0F-98B6-4F1F60549CEE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42913" y="2927784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contenu 7">
            <a:extLst>
              <a:ext uri="{FF2B5EF4-FFF2-40B4-BE49-F238E27FC236}">
                <a16:creationId xmlns:a16="http://schemas.microsoft.com/office/drawing/2014/main" id="{7860A0F3-4A20-484D-81B2-612F87DD5033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2767013" y="2927784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2" name="Espace réservé du contenu 7">
            <a:extLst>
              <a:ext uri="{FF2B5EF4-FFF2-40B4-BE49-F238E27FC236}">
                <a16:creationId xmlns:a16="http://schemas.microsoft.com/office/drawing/2014/main" id="{7B6E9494-FC7E-4857-B63D-2B467A5F8AD7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5091113" y="2955058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3" name="Espace réservé du contenu 7">
            <a:extLst>
              <a:ext uri="{FF2B5EF4-FFF2-40B4-BE49-F238E27FC236}">
                <a16:creationId xmlns:a16="http://schemas.microsoft.com/office/drawing/2014/main" id="{D4A0CE35-4DE7-4599-896C-7342974A3C3D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7415213" y="2955058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contenu 7">
            <a:extLst>
              <a:ext uri="{FF2B5EF4-FFF2-40B4-BE49-F238E27FC236}">
                <a16:creationId xmlns:a16="http://schemas.microsoft.com/office/drawing/2014/main" id="{BDBBFE3B-4CCF-47C6-8BDC-C6056B2BE17C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9739312" y="2927784"/>
            <a:ext cx="2124075" cy="1212850"/>
          </a:xfr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du numéro de diapositive 5">
            <a:extLst>
              <a:ext uri="{FF2B5EF4-FFF2-40B4-BE49-F238E27FC236}">
                <a16:creationId xmlns:a16="http://schemas.microsoft.com/office/drawing/2014/main" id="{08A7C8D0-2E56-44AC-AC78-A3AC6FE5D03C}"/>
              </a:ext>
            </a:extLst>
          </p:cNvPr>
          <p:cNvSpPr txBox="1">
            <a:spLocks/>
          </p:cNvSpPr>
          <p:nvPr userDrawn="1"/>
        </p:nvSpPr>
        <p:spPr>
          <a:xfrm>
            <a:off x="9205823" y="63464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2333519-C964-4155-99B6-5013126309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20" name="Espace réservé du numéro de diapositive 5">
            <a:extLst>
              <a:ext uri="{FF2B5EF4-FFF2-40B4-BE49-F238E27FC236}">
                <a16:creationId xmlns:a16="http://schemas.microsoft.com/office/drawing/2014/main" id="{A3AA7370-2107-4FD1-8EBD-2EB99AF8AAC2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17244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C469D8B3-812C-4209-9582-AA7402E6FB84}"/>
              </a:ext>
            </a:extLst>
          </p:cNvPr>
          <p:cNvSpPr txBox="1">
            <a:spLocks/>
          </p:cNvSpPr>
          <p:nvPr userDrawn="1"/>
        </p:nvSpPr>
        <p:spPr>
          <a:xfrm>
            <a:off x="9520148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86FB693-A451-4CD8-908C-B14246953C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46" y="5243208"/>
            <a:ext cx="2862040" cy="1427815"/>
          </a:xfrm>
          <a:prstGeom prst="rect">
            <a:avLst/>
          </a:prstGeom>
        </p:spPr>
      </p:pic>
      <p:sp>
        <p:nvSpPr>
          <p:cNvPr id="15" name="Espace réservé du texte 9">
            <a:extLst>
              <a:ext uri="{FF2B5EF4-FFF2-40B4-BE49-F238E27FC236}">
                <a16:creationId xmlns:a16="http://schemas.microsoft.com/office/drawing/2014/main" id="{A6D7AD8F-7F08-42B9-894C-EFDC82F083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1950" y="5376433"/>
            <a:ext cx="2585531" cy="4572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469BEA8-1CD7-4E70-B613-56CB7167DF4B}"/>
              </a:ext>
            </a:extLst>
          </p:cNvPr>
          <p:cNvCxnSpPr>
            <a:cxnSpLocks/>
          </p:cNvCxnSpPr>
          <p:nvPr userDrawn="1"/>
        </p:nvCxnSpPr>
        <p:spPr>
          <a:xfrm>
            <a:off x="455740" y="5727917"/>
            <a:ext cx="720000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F9606606-A381-418F-B873-A6FFF417D9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1950" y="5838100"/>
            <a:ext cx="2795318" cy="75725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500"/>
              </a:spcBef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Coordonnées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80D4E067-3083-491E-857B-38C4797FF1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32" y="150227"/>
            <a:ext cx="942444" cy="650623"/>
          </a:xfrm>
          <a:prstGeom prst="rect">
            <a:avLst/>
          </a:prstGeom>
        </p:spPr>
      </p:pic>
      <p:sp>
        <p:nvSpPr>
          <p:cNvPr id="9" name="Espace réservé du texte 4">
            <a:extLst>
              <a:ext uri="{FF2B5EF4-FFF2-40B4-BE49-F238E27FC236}">
                <a16:creationId xmlns:a16="http://schemas.microsoft.com/office/drawing/2014/main" id="{2536F2F4-0306-42EA-9559-410ED9CFE5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89113" y="2335876"/>
            <a:ext cx="6450013" cy="1167046"/>
          </a:xfrm>
        </p:spPr>
        <p:txBody>
          <a:bodyPr>
            <a:normAutofit/>
          </a:bodyPr>
          <a:lstStyle>
            <a:lvl1pPr marL="0" indent="0" algn="ctr">
              <a:buNone/>
              <a:defRPr sz="6000">
                <a:latin typeface="+mj-lt"/>
              </a:defRPr>
            </a:lvl1pPr>
          </a:lstStyle>
          <a:p>
            <a:pPr lvl="0"/>
            <a:r>
              <a:rPr lang="fr-FR"/>
              <a:t>Merci !</a:t>
            </a:r>
          </a:p>
          <a:p>
            <a:pPr lvl="0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1243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rme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C469D8B3-812C-4209-9582-AA7402E6FB84}"/>
              </a:ext>
            </a:extLst>
          </p:cNvPr>
          <p:cNvSpPr txBox="1">
            <a:spLocks/>
          </p:cNvSpPr>
          <p:nvPr userDrawn="1"/>
        </p:nvSpPr>
        <p:spPr>
          <a:xfrm>
            <a:off x="9520148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026F08D-3C06-4579-AC96-1A8A33B483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368" y="2016957"/>
            <a:ext cx="2173704" cy="15006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3333388-FCE9-46B9-8EE7-FDF5D8E8FC6A}"/>
              </a:ext>
            </a:extLst>
          </p:cNvPr>
          <p:cNvSpPr/>
          <p:nvPr userDrawn="1"/>
        </p:nvSpPr>
        <p:spPr>
          <a:xfrm>
            <a:off x="4042772" y="3776200"/>
            <a:ext cx="37713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algn="ctr" rtl="0"/>
            <a:r>
              <a:rPr lang="fr-FR" sz="2400" b="0" i="0" u="none" strike="noStrike" baseline="30000">
                <a:solidFill>
                  <a:schemeClr val="bg1"/>
                </a:solidFill>
                <a:latin typeface="Museo 300" panose="02000000000000000000" pitchFamily="50" charset="0"/>
              </a:rPr>
              <a:t>CONNECTER – ACCÉLÉRER – RÉUSSIR</a:t>
            </a:r>
          </a:p>
        </p:txBody>
      </p:sp>
    </p:spTree>
    <p:extLst>
      <p:ext uri="{BB962C8B-B14F-4D97-AF65-F5344CB8AC3E}">
        <p14:creationId xmlns:p14="http://schemas.microsoft.com/office/powerpoint/2010/main" val="10858270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ABEFBC9-6654-5299-4DA4-A0811F930405}"/>
              </a:ext>
            </a:extLst>
          </p:cNvPr>
          <p:cNvSpPr>
            <a:spLocks/>
          </p:cNvSpPr>
          <p:nvPr/>
        </p:nvSpPr>
        <p:spPr>
          <a:xfrm>
            <a:off x="465666" y="1732548"/>
            <a:ext cx="11726333" cy="4625918"/>
          </a:xfrm>
          <a:prstGeom prst="rect">
            <a:avLst/>
          </a:prstGeom>
          <a:solidFill>
            <a:srgbClr val="0425B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0" name="Graphique 9" descr="Flèches de chevron avec un remplissage uni">
            <a:extLst>
              <a:ext uri="{FF2B5EF4-FFF2-40B4-BE49-F238E27FC236}">
                <a16:creationId xmlns:a16="http://schemas.microsoft.com/office/drawing/2014/main" id="{41ED2266-183A-630E-7EAD-83B74329A0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041" t="21090" b="50194"/>
          <a:stretch/>
        </p:blipFill>
        <p:spPr>
          <a:xfrm>
            <a:off x="465667" y="1732544"/>
            <a:ext cx="7366087" cy="4625923"/>
          </a:xfrm>
          <a:prstGeom prst="rect">
            <a:avLst/>
          </a:prstGeom>
        </p:spPr>
      </p:pic>
      <p:pic>
        <p:nvPicPr>
          <p:cNvPr id="11" name="Graphique 10" descr="Flèches de chevron avec un remplissage uni">
            <a:extLst>
              <a:ext uri="{FF2B5EF4-FFF2-40B4-BE49-F238E27FC236}">
                <a16:creationId xmlns:a16="http://schemas.microsoft.com/office/drawing/2014/main" id="{CCDB885C-B794-C0F4-2B44-F6E435CEC4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1090" r="38421" b="50194"/>
          <a:stretch/>
        </p:blipFill>
        <p:spPr>
          <a:xfrm>
            <a:off x="4651686" y="1732544"/>
            <a:ext cx="7540314" cy="462592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625AC31-0402-4E78-905A-8B802702011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665" y="1732537"/>
            <a:ext cx="11726333" cy="1655762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Titre du Guide</a:t>
            </a:r>
          </a:p>
        </p:txBody>
      </p:sp>
      <p:pic>
        <p:nvPicPr>
          <p:cNvPr id="5" name="Image 4" descr="Une image contenant Graphique, logo, graphisme, clipart&#10;&#10;Description générée automatiquement">
            <a:extLst>
              <a:ext uri="{FF2B5EF4-FFF2-40B4-BE49-F238E27FC236}">
                <a16:creationId xmlns:a16="http://schemas.microsoft.com/office/drawing/2014/main" id="{C6A20CF0-A4E7-48E5-D49D-3233D6066A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57" y="246322"/>
            <a:ext cx="2396444" cy="998519"/>
          </a:xfrm>
          <a:prstGeom prst="rect">
            <a:avLst/>
          </a:prstGeom>
        </p:spPr>
      </p:pic>
      <p:pic>
        <p:nvPicPr>
          <p:cNvPr id="7" name="Image 6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B8F6B616-8737-7374-DA44-F115978370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28" y="65412"/>
            <a:ext cx="1721628" cy="15598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E36A39-5CBA-E884-FF99-C4AA3BCA82E7}"/>
              </a:ext>
            </a:extLst>
          </p:cNvPr>
          <p:cNvSpPr/>
          <p:nvPr/>
        </p:nvSpPr>
        <p:spPr>
          <a:xfrm>
            <a:off x="465665" y="4745655"/>
            <a:ext cx="11726335" cy="1612805"/>
          </a:xfrm>
          <a:prstGeom prst="rect">
            <a:avLst/>
          </a:prstGeom>
          <a:solidFill>
            <a:srgbClr val="0425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Sous-titre 4">
            <a:extLst>
              <a:ext uri="{FF2B5EF4-FFF2-40B4-BE49-F238E27FC236}">
                <a16:creationId xmlns:a16="http://schemas.microsoft.com/office/drawing/2014/main" id="{93068FC5-8B65-1F80-FCDE-1338818CF6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665" y="3415256"/>
            <a:ext cx="11726335" cy="81814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>
              <a:lnSpc>
                <a:spcPts val="2000"/>
              </a:lnSpc>
            </a:pPr>
            <a:r>
              <a:rPr lang="fr-FR" sz="1800" b="1" kern="100">
                <a:solidFill>
                  <a:srgbClr val="FFFFFF"/>
                </a:solidFill>
                <a:effectLst/>
                <a:latin typeface="Outfit" pitchFamily="2" charset="0"/>
                <a:cs typeface="Times New Roman" panose="02020603050405020304" pitchFamily="18" charset="0"/>
              </a:rPr>
              <a:t>Modifiez le style des sous-titres du masque</a:t>
            </a:r>
            <a:endParaRPr lang="fr-FR" sz="1800" kern="100" dirty="0">
              <a:solidFill>
                <a:srgbClr val="FFFFFF"/>
              </a:solidFill>
              <a:effectLst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  <p:sp>
        <p:nvSpPr>
          <p:cNvPr id="14" name="Espace réservé du texte 34">
            <a:extLst>
              <a:ext uri="{FF2B5EF4-FFF2-40B4-BE49-F238E27FC236}">
                <a16:creationId xmlns:a16="http://schemas.microsoft.com/office/drawing/2014/main" id="{53D259E1-7A36-A490-FDAB-E6ED4BD33D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6375" y="5131167"/>
            <a:ext cx="6242518" cy="470839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Sous process - [Nom] (le cas échéant)</a:t>
            </a:r>
          </a:p>
        </p:txBody>
      </p:sp>
      <p:sp>
        <p:nvSpPr>
          <p:cNvPr id="15" name="Espace réservé du texte 34">
            <a:extLst>
              <a:ext uri="{FF2B5EF4-FFF2-40B4-BE49-F238E27FC236}">
                <a16:creationId xmlns:a16="http://schemas.microsoft.com/office/drawing/2014/main" id="{BB2DF06C-D4D2-F3B7-7B35-DF508F1138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6375" y="5541854"/>
            <a:ext cx="6242518" cy="797247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 pilote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Entités associées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Modes opératoires associés : [Nom] (le cas échéant)</a:t>
            </a:r>
          </a:p>
        </p:txBody>
      </p:sp>
      <p:sp>
        <p:nvSpPr>
          <p:cNvPr id="16" name="Espace réservé du texte 34">
            <a:extLst>
              <a:ext uri="{FF2B5EF4-FFF2-40B4-BE49-F238E27FC236}">
                <a16:creationId xmlns:a16="http://schemas.microsoft.com/office/drawing/2014/main" id="{57BCDB54-7E70-B9B5-3547-30C4C91DCE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88893" y="5906330"/>
            <a:ext cx="5028880" cy="432771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Mots clés : [relatif au guide]</a:t>
            </a:r>
          </a:p>
        </p:txBody>
      </p:sp>
      <p:sp>
        <p:nvSpPr>
          <p:cNvPr id="17" name="Espace réservé du texte 34">
            <a:extLst>
              <a:ext uri="{FF2B5EF4-FFF2-40B4-BE49-F238E27FC236}">
                <a16:creationId xmlns:a16="http://schemas.microsoft.com/office/drawing/2014/main" id="{88AD37F4-20F6-3441-1515-5832DB6711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6375" y="4826843"/>
            <a:ext cx="6242518" cy="360714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 SemiBold" pitchFamily="2" charset="0"/>
                <a:ea typeface="Outfit" pitchFamily="2" charset="0"/>
                <a:cs typeface="Times New Roman" panose="02020603050405020304" pitchFamily="18" charset="0"/>
              </a:rPr>
              <a:t>Process concerné : [Nom]</a:t>
            </a:r>
            <a:endParaRPr kumimoji="0" lang="fr-FR" sz="18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915278"/>
      </p:ext>
    </p:extLst>
  </p:cSld>
  <p:clrMapOvr>
    <a:masterClrMapping/>
  </p:clrMapOvr>
  <p:hf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ABEFBC9-6654-5299-4DA4-A0811F930405}"/>
              </a:ext>
            </a:extLst>
          </p:cNvPr>
          <p:cNvSpPr>
            <a:spLocks/>
          </p:cNvSpPr>
          <p:nvPr/>
        </p:nvSpPr>
        <p:spPr>
          <a:xfrm>
            <a:off x="465666" y="1732548"/>
            <a:ext cx="11726333" cy="4625918"/>
          </a:xfrm>
          <a:prstGeom prst="rect">
            <a:avLst/>
          </a:prstGeom>
          <a:solidFill>
            <a:srgbClr val="0425B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0" name="Graphique 9" descr="Flèches de chevron avec un remplissage uni">
            <a:extLst>
              <a:ext uri="{FF2B5EF4-FFF2-40B4-BE49-F238E27FC236}">
                <a16:creationId xmlns:a16="http://schemas.microsoft.com/office/drawing/2014/main" id="{41ED2266-183A-630E-7EAD-83B74329A0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041" t="21090" b="50194"/>
          <a:stretch/>
        </p:blipFill>
        <p:spPr>
          <a:xfrm>
            <a:off x="465667" y="1732544"/>
            <a:ext cx="7366087" cy="4625923"/>
          </a:xfrm>
          <a:prstGeom prst="rect">
            <a:avLst/>
          </a:prstGeom>
        </p:spPr>
      </p:pic>
      <p:pic>
        <p:nvPicPr>
          <p:cNvPr id="11" name="Graphique 10" descr="Flèches de chevron avec un remplissage uni">
            <a:extLst>
              <a:ext uri="{FF2B5EF4-FFF2-40B4-BE49-F238E27FC236}">
                <a16:creationId xmlns:a16="http://schemas.microsoft.com/office/drawing/2014/main" id="{CCDB885C-B794-C0F4-2B44-F6E435CEC4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1090" r="38421" b="50194"/>
          <a:stretch/>
        </p:blipFill>
        <p:spPr>
          <a:xfrm>
            <a:off x="4651686" y="1732544"/>
            <a:ext cx="7540314" cy="462592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625AC31-0402-4E78-905A-8B802702011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665" y="1732537"/>
            <a:ext cx="11726333" cy="1655762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Titre du Guide</a:t>
            </a:r>
          </a:p>
        </p:txBody>
      </p:sp>
      <p:pic>
        <p:nvPicPr>
          <p:cNvPr id="7" name="Image 6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B8F6B616-8737-7374-DA44-F115978370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28" y="65412"/>
            <a:ext cx="1721628" cy="15598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E36A39-5CBA-E884-FF99-C4AA3BCA82E7}"/>
              </a:ext>
            </a:extLst>
          </p:cNvPr>
          <p:cNvSpPr/>
          <p:nvPr/>
        </p:nvSpPr>
        <p:spPr>
          <a:xfrm>
            <a:off x="465665" y="4745655"/>
            <a:ext cx="11726335" cy="1612805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Sous-titre 4">
            <a:extLst>
              <a:ext uri="{FF2B5EF4-FFF2-40B4-BE49-F238E27FC236}">
                <a16:creationId xmlns:a16="http://schemas.microsoft.com/office/drawing/2014/main" id="{BE55BAC8-3BCD-8A5C-E7BD-FE2AE0FA02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665" y="3415256"/>
            <a:ext cx="11726335" cy="81814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>
              <a:lnSpc>
                <a:spcPts val="2000"/>
              </a:lnSpc>
            </a:pPr>
            <a:r>
              <a:rPr lang="fr-FR" sz="1800" b="1" kern="100">
                <a:solidFill>
                  <a:srgbClr val="FFFFFF"/>
                </a:solidFill>
                <a:effectLst/>
                <a:latin typeface="Outfit" pitchFamily="2" charset="0"/>
                <a:cs typeface="Times New Roman" panose="02020603050405020304" pitchFamily="18" charset="0"/>
              </a:rPr>
              <a:t>Modifiez le style des sous-titres du masque</a:t>
            </a:r>
            <a:endParaRPr lang="fr-FR" sz="1800" kern="100" dirty="0">
              <a:solidFill>
                <a:srgbClr val="FFFFFF"/>
              </a:solidFill>
              <a:effectLst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  <p:sp>
        <p:nvSpPr>
          <p:cNvPr id="15" name="Espace réservé du texte 34">
            <a:extLst>
              <a:ext uri="{FF2B5EF4-FFF2-40B4-BE49-F238E27FC236}">
                <a16:creationId xmlns:a16="http://schemas.microsoft.com/office/drawing/2014/main" id="{DCD0936A-B4D9-9F34-2F51-8A66CE384C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6375" y="5131167"/>
            <a:ext cx="6242518" cy="470839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Sous process - [Nom] (le cas échéant)</a:t>
            </a:r>
          </a:p>
        </p:txBody>
      </p:sp>
      <p:sp>
        <p:nvSpPr>
          <p:cNvPr id="16" name="Espace réservé du texte 34">
            <a:extLst>
              <a:ext uri="{FF2B5EF4-FFF2-40B4-BE49-F238E27FC236}">
                <a16:creationId xmlns:a16="http://schemas.microsoft.com/office/drawing/2014/main" id="{A326B1CE-0D46-0DFA-240B-50AB7DE19D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6375" y="5541854"/>
            <a:ext cx="6242518" cy="797247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 pilote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Entités associées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Modes opératoires associés : [Nom] (le cas échéant)</a:t>
            </a:r>
          </a:p>
        </p:txBody>
      </p:sp>
      <p:sp>
        <p:nvSpPr>
          <p:cNvPr id="17" name="Espace réservé du texte 34">
            <a:extLst>
              <a:ext uri="{FF2B5EF4-FFF2-40B4-BE49-F238E27FC236}">
                <a16:creationId xmlns:a16="http://schemas.microsoft.com/office/drawing/2014/main" id="{B390B4E2-6C83-CFBC-E62B-D0C184C299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88893" y="5906330"/>
            <a:ext cx="5028880" cy="432771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Mots clés : [relatif au guide]</a:t>
            </a:r>
          </a:p>
        </p:txBody>
      </p:sp>
      <p:sp>
        <p:nvSpPr>
          <p:cNvPr id="18" name="Espace réservé du texte 34">
            <a:extLst>
              <a:ext uri="{FF2B5EF4-FFF2-40B4-BE49-F238E27FC236}">
                <a16:creationId xmlns:a16="http://schemas.microsoft.com/office/drawing/2014/main" id="{6ABD0058-DE2F-A41C-0C67-BF1F4D78C6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6375" y="4826843"/>
            <a:ext cx="6242518" cy="360714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 SemiBold" pitchFamily="2" charset="0"/>
                <a:ea typeface="Outfit" pitchFamily="2" charset="0"/>
                <a:cs typeface="Times New Roman" panose="02020603050405020304" pitchFamily="18" charset="0"/>
              </a:rPr>
              <a:t>Process concerné : [Nom]</a:t>
            </a:r>
            <a:endParaRPr kumimoji="0" lang="fr-FR" sz="18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  <p:pic>
        <p:nvPicPr>
          <p:cNvPr id="3" name="Image 2" descr="Une image contenant Graphique, logo, graphisme, clipart&#10;&#10;Description générée automatiquement">
            <a:extLst>
              <a:ext uri="{FF2B5EF4-FFF2-40B4-BE49-F238E27FC236}">
                <a16:creationId xmlns:a16="http://schemas.microsoft.com/office/drawing/2014/main" id="{A2218370-EC1A-9DC9-166E-2B4584B0D0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57" y="246322"/>
            <a:ext cx="2396444" cy="99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28516"/>
      </p:ext>
    </p:extLst>
  </p:cSld>
  <p:clrMapOvr>
    <a:masterClrMapping/>
  </p:clrMapOvr>
  <p:hf hd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ABEFBC9-6654-5299-4DA4-A0811F930405}"/>
              </a:ext>
            </a:extLst>
          </p:cNvPr>
          <p:cNvSpPr>
            <a:spLocks/>
          </p:cNvSpPr>
          <p:nvPr/>
        </p:nvSpPr>
        <p:spPr>
          <a:xfrm>
            <a:off x="465666" y="1732548"/>
            <a:ext cx="11726333" cy="4625918"/>
          </a:xfrm>
          <a:prstGeom prst="rect">
            <a:avLst/>
          </a:prstGeom>
          <a:solidFill>
            <a:srgbClr val="37635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0" name="Graphique 9" descr="Flèches de chevron avec un remplissage uni">
            <a:extLst>
              <a:ext uri="{FF2B5EF4-FFF2-40B4-BE49-F238E27FC236}">
                <a16:creationId xmlns:a16="http://schemas.microsoft.com/office/drawing/2014/main" id="{41ED2266-183A-630E-7EAD-83B74329A0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041" t="21090" b="50194"/>
          <a:stretch/>
        </p:blipFill>
        <p:spPr>
          <a:xfrm>
            <a:off x="465667" y="1732544"/>
            <a:ext cx="7366087" cy="4625923"/>
          </a:xfrm>
          <a:prstGeom prst="rect">
            <a:avLst/>
          </a:prstGeom>
        </p:spPr>
      </p:pic>
      <p:pic>
        <p:nvPicPr>
          <p:cNvPr id="11" name="Graphique 10" descr="Flèches de chevron avec un remplissage uni">
            <a:extLst>
              <a:ext uri="{FF2B5EF4-FFF2-40B4-BE49-F238E27FC236}">
                <a16:creationId xmlns:a16="http://schemas.microsoft.com/office/drawing/2014/main" id="{CCDB885C-B794-C0F4-2B44-F6E435CEC4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1090" r="38421" b="50194"/>
          <a:stretch/>
        </p:blipFill>
        <p:spPr>
          <a:xfrm>
            <a:off x="4651686" y="1732544"/>
            <a:ext cx="7540314" cy="4625921"/>
          </a:xfrm>
          <a:prstGeom prst="rect">
            <a:avLst/>
          </a:prstGeom>
        </p:spPr>
      </p:pic>
      <p:pic>
        <p:nvPicPr>
          <p:cNvPr id="7" name="Image 6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B8F6B616-8737-7374-DA44-F115978370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28" y="65412"/>
            <a:ext cx="1721628" cy="15598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E36A39-5CBA-E884-FF99-C4AA3BCA82E7}"/>
              </a:ext>
            </a:extLst>
          </p:cNvPr>
          <p:cNvSpPr/>
          <p:nvPr/>
        </p:nvSpPr>
        <p:spPr>
          <a:xfrm>
            <a:off x="465665" y="4745655"/>
            <a:ext cx="11726335" cy="1612805"/>
          </a:xfrm>
          <a:prstGeom prst="rect">
            <a:avLst/>
          </a:prstGeom>
          <a:solidFill>
            <a:srgbClr val="3763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Titre 1">
            <a:extLst>
              <a:ext uri="{FF2B5EF4-FFF2-40B4-BE49-F238E27FC236}">
                <a16:creationId xmlns:a16="http://schemas.microsoft.com/office/drawing/2014/main" id="{181F558E-6D67-6003-F1CF-C0272F2E35C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665" y="1732537"/>
            <a:ext cx="11726333" cy="1655762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Titre du Guide</a:t>
            </a:r>
          </a:p>
        </p:txBody>
      </p:sp>
      <p:sp>
        <p:nvSpPr>
          <p:cNvPr id="30" name="Sous-titre 4">
            <a:extLst>
              <a:ext uri="{FF2B5EF4-FFF2-40B4-BE49-F238E27FC236}">
                <a16:creationId xmlns:a16="http://schemas.microsoft.com/office/drawing/2014/main" id="{E1F28153-64C2-F28B-399F-1C5B9CBDF9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665" y="3415256"/>
            <a:ext cx="11726335" cy="81814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>
              <a:lnSpc>
                <a:spcPts val="2000"/>
              </a:lnSpc>
            </a:pPr>
            <a:r>
              <a:rPr lang="fr-FR" sz="1800" b="1" kern="100">
                <a:solidFill>
                  <a:srgbClr val="FFFFFF"/>
                </a:solidFill>
                <a:effectLst/>
                <a:latin typeface="Outfit" pitchFamily="2" charset="0"/>
                <a:cs typeface="Times New Roman" panose="02020603050405020304" pitchFamily="18" charset="0"/>
              </a:rPr>
              <a:t>Modifiez le style des sous-titres du masque</a:t>
            </a:r>
            <a:endParaRPr lang="fr-FR" sz="1800" kern="100" dirty="0">
              <a:solidFill>
                <a:srgbClr val="FFFFFF"/>
              </a:solidFill>
              <a:effectLst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  <p:sp>
        <p:nvSpPr>
          <p:cNvPr id="34" name="Espace réservé du texte 34">
            <a:extLst>
              <a:ext uri="{FF2B5EF4-FFF2-40B4-BE49-F238E27FC236}">
                <a16:creationId xmlns:a16="http://schemas.microsoft.com/office/drawing/2014/main" id="{A3167B87-7DF8-C446-EEDA-DD4CBAF4F3D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6375" y="5131167"/>
            <a:ext cx="6242518" cy="470839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Sous process - [Nom] (le cas échéant)</a:t>
            </a: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D68D1CDE-BAB9-3D4A-55C3-6BC54DEFBF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6375" y="5541854"/>
            <a:ext cx="6242518" cy="797247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 pilote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Entités associées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Modes opératoires associés : [Nom] (le cas échéant)</a:t>
            </a:r>
          </a:p>
        </p:txBody>
      </p:sp>
      <p:sp>
        <p:nvSpPr>
          <p:cNvPr id="36" name="Espace réservé du texte 34">
            <a:extLst>
              <a:ext uri="{FF2B5EF4-FFF2-40B4-BE49-F238E27FC236}">
                <a16:creationId xmlns:a16="http://schemas.microsoft.com/office/drawing/2014/main" id="{C37B3C35-1DA6-690A-F057-B43FF39578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88893" y="5906330"/>
            <a:ext cx="5028880" cy="432771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Mots clés : [relatif au guide]</a:t>
            </a:r>
          </a:p>
        </p:txBody>
      </p:sp>
      <p:sp>
        <p:nvSpPr>
          <p:cNvPr id="37" name="Espace réservé du texte 34">
            <a:extLst>
              <a:ext uri="{FF2B5EF4-FFF2-40B4-BE49-F238E27FC236}">
                <a16:creationId xmlns:a16="http://schemas.microsoft.com/office/drawing/2014/main" id="{3074FAED-CD17-1B70-F268-CBB0BFFF25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6375" y="4826843"/>
            <a:ext cx="6242518" cy="360714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 SemiBold" pitchFamily="2" charset="0"/>
                <a:ea typeface="Outfit" pitchFamily="2" charset="0"/>
                <a:cs typeface="Times New Roman" panose="02020603050405020304" pitchFamily="18" charset="0"/>
              </a:rPr>
              <a:t>Process concerné : [Nom]</a:t>
            </a:r>
            <a:endParaRPr kumimoji="0" lang="fr-FR" sz="18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  <p:pic>
        <p:nvPicPr>
          <p:cNvPr id="2" name="Image 1" descr="Une image contenant Graphique, logo, graphisme, clipart&#10;&#10;Description générée automatiquement">
            <a:extLst>
              <a:ext uri="{FF2B5EF4-FFF2-40B4-BE49-F238E27FC236}">
                <a16:creationId xmlns:a16="http://schemas.microsoft.com/office/drawing/2014/main" id="{73FA0D57-B2D3-88D8-C5D6-92947B1AD6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57" y="246322"/>
            <a:ext cx="2396444" cy="99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91851"/>
      </p:ext>
    </p:extLst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ABEFBC9-6654-5299-4DA4-A0811F930405}"/>
              </a:ext>
            </a:extLst>
          </p:cNvPr>
          <p:cNvSpPr>
            <a:spLocks/>
          </p:cNvSpPr>
          <p:nvPr/>
        </p:nvSpPr>
        <p:spPr>
          <a:xfrm>
            <a:off x="465666" y="1732548"/>
            <a:ext cx="11726333" cy="4625918"/>
          </a:xfrm>
          <a:prstGeom prst="rect">
            <a:avLst/>
          </a:prstGeom>
          <a:solidFill>
            <a:srgbClr val="FF73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0" name="Graphique 9" descr="Flèches de chevron avec un remplissage uni">
            <a:extLst>
              <a:ext uri="{FF2B5EF4-FFF2-40B4-BE49-F238E27FC236}">
                <a16:creationId xmlns:a16="http://schemas.microsoft.com/office/drawing/2014/main" id="{41ED2266-183A-630E-7EAD-83B74329A0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041" t="21090" b="50194"/>
          <a:stretch/>
        </p:blipFill>
        <p:spPr>
          <a:xfrm>
            <a:off x="465667" y="1732544"/>
            <a:ext cx="7366087" cy="4625924"/>
          </a:xfrm>
          <a:prstGeom prst="rect">
            <a:avLst/>
          </a:prstGeom>
        </p:spPr>
      </p:pic>
      <p:pic>
        <p:nvPicPr>
          <p:cNvPr id="11" name="Graphique 10" descr="Flèches de chevron avec un remplissage uni">
            <a:extLst>
              <a:ext uri="{FF2B5EF4-FFF2-40B4-BE49-F238E27FC236}">
                <a16:creationId xmlns:a16="http://schemas.microsoft.com/office/drawing/2014/main" id="{CCDB885C-B794-C0F4-2B44-F6E435CEC4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1090" r="38421" b="50194"/>
          <a:stretch/>
        </p:blipFill>
        <p:spPr>
          <a:xfrm>
            <a:off x="4651686" y="1732544"/>
            <a:ext cx="7540314" cy="4625921"/>
          </a:xfrm>
          <a:prstGeom prst="rect">
            <a:avLst/>
          </a:prstGeom>
        </p:spPr>
      </p:pic>
      <p:pic>
        <p:nvPicPr>
          <p:cNvPr id="7" name="Image 6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B8F6B616-8737-7374-DA44-F115978370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28" y="65412"/>
            <a:ext cx="1721628" cy="15598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E36A39-5CBA-E884-FF99-C4AA3BCA82E7}"/>
              </a:ext>
            </a:extLst>
          </p:cNvPr>
          <p:cNvSpPr/>
          <p:nvPr/>
        </p:nvSpPr>
        <p:spPr>
          <a:xfrm>
            <a:off x="465665" y="4745655"/>
            <a:ext cx="11726335" cy="1612805"/>
          </a:xfrm>
          <a:prstGeom prst="rect">
            <a:avLst/>
          </a:prstGeom>
          <a:solidFill>
            <a:srgbClr val="FF73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Titre 1">
            <a:extLst>
              <a:ext uri="{FF2B5EF4-FFF2-40B4-BE49-F238E27FC236}">
                <a16:creationId xmlns:a16="http://schemas.microsoft.com/office/drawing/2014/main" id="{8DEAD437-2CAA-48BF-68B6-954ADC109A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665" y="1732537"/>
            <a:ext cx="11726333" cy="1655762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Titre du Guide</a:t>
            </a:r>
          </a:p>
        </p:txBody>
      </p:sp>
      <p:sp>
        <p:nvSpPr>
          <p:cNvPr id="30" name="Sous-titre 4">
            <a:extLst>
              <a:ext uri="{FF2B5EF4-FFF2-40B4-BE49-F238E27FC236}">
                <a16:creationId xmlns:a16="http://schemas.microsoft.com/office/drawing/2014/main" id="{EC35EB16-8951-AB70-E90B-334A5F045C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665" y="3415256"/>
            <a:ext cx="11726335" cy="81814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>
              <a:lnSpc>
                <a:spcPts val="2000"/>
              </a:lnSpc>
            </a:pPr>
            <a:r>
              <a:rPr lang="fr-FR" sz="1800" b="1" kern="100">
                <a:solidFill>
                  <a:srgbClr val="FFFFFF"/>
                </a:solidFill>
                <a:effectLst/>
                <a:latin typeface="Outfit" pitchFamily="2" charset="0"/>
                <a:cs typeface="Times New Roman" panose="02020603050405020304" pitchFamily="18" charset="0"/>
              </a:rPr>
              <a:t>Modifiez le style des sous-titres du masque</a:t>
            </a:r>
            <a:endParaRPr lang="fr-FR" sz="1800" kern="100" dirty="0">
              <a:solidFill>
                <a:srgbClr val="FFFFFF"/>
              </a:solidFill>
              <a:effectLst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913B682F-249B-A788-65B8-7F2CC20C46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6375" y="5131167"/>
            <a:ext cx="6242518" cy="470839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Sous process - [Nom] (le cas échéant)</a:t>
            </a:r>
          </a:p>
        </p:txBody>
      </p:sp>
      <p:sp>
        <p:nvSpPr>
          <p:cNvPr id="38" name="Espace réservé du texte 34">
            <a:extLst>
              <a:ext uri="{FF2B5EF4-FFF2-40B4-BE49-F238E27FC236}">
                <a16:creationId xmlns:a16="http://schemas.microsoft.com/office/drawing/2014/main" id="{8F77327C-7D2A-5EA5-EAF3-9B31399484F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6375" y="5541854"/>
            <a:ext cx="6242518" cy="797247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 pilote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Entités associées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Modes opératoires associés : [Nom] (le cas échéant)</a:t>
            </a:r>
          </a:p>
        </p:txBody>
      </p:sp>
      <p:sp>
        <p:nvSpPr>
          <p:cNvPr id="39" name="Espace réservé du texte 34">
            <a:extLst>
              <a:ext uri="{FF2B5EF4-FFF2-40B4-BE49-F238E27FC236}">
                <a16:creationId xmlns:a16="http://schemas.microsoft.com/office/drawing/2014/main" id="{5D5A91F8-E683-862D-AEE7-ADD61114DB5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88893" y="5906330"/>
            <a:ext cx="5028880" cy="432771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Mots clés : [relatif au guide]</a:t>
            </a:r>
          </a:p>
        </p:txBody>
      </p:sp>
      <p:sp>
        <p:nvSpPr>
          <p:cNvPr id="40" name="Espace réservé du texte 34">
            <a:extLst>
              <a:ext uri="{FF2B5EF4-FFF2-40B4-BE49-F238E27FC236}">
                <a16:creationId xmlns:a16="http://schemas.microsoft.com/office/drawing/2014/main" id="{4A1C51C6-6440-FE43-EA6D-FBC13E9050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6375" y="4826843"/>
            <a:ext cx="6242518" cy="360714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 SemiBold" pitchFamily="2" charset="0"/>
                <a:ea typeface="Outfit" pitchFamily="2" charset="0"/>
                <a:cs typeface="Times New Roman" panose="02020603050405020304" pitchFamily="18" charset="0"/>
              </a:rPr>
              <a:t>Process concerné : [Nom]</a:t>
            </a:r>
            <a:endParaRPr kumimoji="0" lang="fr-FR" sz="18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  <p:pic>
        <p:nvPicPr>
          <p:cNvPr id="2" name="Image 1" descr="Une image contenant Graphique, logo, graphisme, clipart&#10;&#10;Description générée automatiquement">
            <a:extLst>
              <a:ext uri="{FF2B5EF4-FFF2-40B4-BE49-F238E27FC236}">
                <a16:creationId xmlns:a16="http://schemas.microsoft.com/office/drawing/2014/main" id="{AB52904C-69E7-DA50-7D16-CCD976AEDE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57" y="246322"/>
            <a:ext cx="2396444" cy="99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941741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192C4B6B-3565-4384-A9F9-33E34FD09F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0550" y="1265237"/>
            <a:ext cx="5457825" cy="4764087"/>
          </a:xfrm>
        </p:spPr>
        <p:txBody>
          <a:bodyPr anchor="ctr">
            <a:normAutofit/>
          </a:bodyPr>
          <a:lstStyle>
            <a:lvl1pPr algn="l">
              <a:defRPr sz="4800"/>
            </a:lvl1pPr>
          </a:lstStyle>
          <a:p>
            <a:r>
              <a:rPr lang="fr-FR"/>
              <a:t>1. Modifiez le sous-titre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7884C8F3-6880-4E4C-ABE6-E490340F17C1}"/>
              </a:ext>
            </a:extLst>
          </p:cNvPr>
          <p:cNvCxnSpPr/>
          <p:nvPr userDrawn="1"/>
        </p:nvCxnSpPr>
        <p:spPr>
          <a:xfrm>
            <a:off x="7820025" y="1265237"/>
            <a:ext cx="0" cy="418306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D65E4C1B-A1E4-4C9F-BA89-25B024B4E2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EA12C5D6-A4C8-46F4-99E7-4B520A551D3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68342" y="1777221"/>
            <a:ext cx="3354388" cy="297656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Objet</a:t>
            </a:r>
          </a:p>
        </p:txBody>
      </p:sp>
    </p:spTree>
    <p:extLst>
      <p:ext uri="{BB962C8B-B14F-4D97-AF65-F5344CB8AC3E}">
        <p14:creationId xmlns:p14="http://schemas.microsoft.com/office/powerpoint/2010/main" val="3082668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B79800C-E806-A24C-DF3E-CA7D3CACE04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095998" cy="6858000"/>
          </a:xfrm>
          <a:prstGeom prst="rect">
            <a:avLst/>
          </a:prstGeom>
          <a:solidFill>
            <a:srgbClr val="428E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92C4B6B-3565-4384-A9F9-33E34FD09F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9270" y="1265237"/>
            <a:ext cx="5037009" cy="4183063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1. Modifiez le sous-titre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EA12C5D6-A4C8-46F4-99E7-4B520A551D3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539948" y="1265237"/>
            <a:ext cx="5182782" cy="4183063"/>
          </a:xfrm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 err="1"/>
              <a:t>Intrégrer</a:t>
            </a:r>
            <a:r>
              <a:rPr lang="fr-FR" dirty="0"/>
              <a:t> un objet ici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698D81E-E15F-208E-B66B-D1C98AEFD972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 descr="Une image contenant logo, symbole, Graphique, blanc&#10;&#10;Description générée automatiquement">
            <a:extLst>
              <a:ext uri="{FF2B5EF4-FFF2-40B4-BE49-F238E27FC236}">
                <a16:creationId xmlns:a16="http://schemas.microsoft.com/office/drawing/2014/main" id="{277A5591-73F5-2C9E-E917-6559290DD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4" y="6373146"/>
            <a:ext cx="246631" cy="246631"/>
          </a:xfrm>
          <a:prstGeom prst="rect">
            <a:avLst/>
          </a:prstGeom>
        </p:spPr>
      </p:pic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8C5CFA8C-6130-09AD-D4F9-B2D46690684C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AF8F2BF-E620-26D9-7CC1-DBC8FFBA3A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</p:spTree>
    <p:extLst>
      <p:ext uri="{BB962C8B-B14F-4D97-AF65-F5344CB8AC3E}">
        <p14:creationId xmlns:p14="http://schemas.microsoft.com/office/powerpoint/2010/main" val="3767498324"/>
      </p:ext>
    </p:extLst>
  </p:cSld>
  <p:clrMapOvr>
    <a:masterClrMapping/>
  </p:clrMapOvr>
  <p:hf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 point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avec coin arrondi 5">
            <a:extLst>
              <a:ext uri="{FF2B5EF4-FFF2-40B4-BE49-F238E27FC236}">
                <a16:creationId xmlns:a16="http://schemas.microsoft.com/office/drawing/2014/main" id="{77C8D9E3-065B-CB30-F6A6-47C1F2482119}"/>
              </a:ext>
            </a:extLst>
          </p:cNvPr>
          <p:cNvSpPr/>
          <p:nvPr/>
        </p:nvSpPr>
        <p:spPr>
          <a:xfrm>
            <a:off x="0" y="178977"/>
            <a:ext cx="12048067" cy="6679023"/>
          </a:xfrm>
          <a:prstGeom prst="round1Rect">
            <a:avLst>
              <a:gd name="adj" fmla="val 458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97CAEC-112A-40D9-9B0B-7A04A649F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264" y="1951440"/>
            <a:ext cx="10513411" cy="3701481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8ACD780D-46C1-4678-AF90-35B3BF3E8F03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3182B567-DF2F-4FBF-BB86-45A87D1F1C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4" y="1103089"/>
            <a:ext cx="10513411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pic>
        <p:nvPicPr>
          <p:cNvPr id="2" name="Image 1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881DCC03-3591-B82E-01F0-3D6C0D1D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4" y="6373146"/>
            <a:ext cx="246631" cy="246631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82EFA63-F823-C9AE-F026-50CBA7490523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3B6527B1-1105-9C20-D21C-3F1C317D40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</p:spTree>
    <p:extLst>
      <p:ext uri="{BB962C8B-B14F-4D97-AF65-F5344CB8AC3E}">
        <p14:creationId xmlns:p14="http://schemas.microsoft.com/office/powerpoint/2010/main" val="690298024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370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3B1D484B-F68E-4311-1044-1CD77921B7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264" y="1951441"/>
            <a:ext cx="10513412" cy="470918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>
                <a:solidFill>
                  <a:srgbClr val="428EFF"/>
                </a:solidFill>
              </a:defRPr>
            </a:lvl1pPr>
            <a:lvl2pPr>
              <a:defRPr>
                <a:solidFill>
                  <a:srgbClr val="FF0000"/>
                </a:solidFill>
              </a:defRPr>
            </a:lvl2pPr>
            <a:lvl3pPr>
              <a:defRPr>
                <a:solidFill>
                  <a:srgbClr val="0425B9"/>
                </a:solidFill>
              </a:defRPr>
            </a:lvl3pPr>
            <a:lvl4pPr>
              <a:defRPr>
                <a:solidFill>
                  <a:srgbClr val="FF0000"/>
                </a:solidFill>
              </a:defRPr>
            </a:lvl4pPr>
            <a:lvl5pPr>
              <a:defRPr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7FA721D1-C7FC-A16B-665D-84F23FEE0B26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C403339-90BF-EECE-307E-836D91B682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4" y="1103089"/>
            <a:ext cx="10513412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pic>
        <p:nvPicPr>
          <p:cNvPr id="6" name="Image 5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34622414-3848-A1D5-2D7F-0726BDF29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CD689E5-DE41-D487-1AC4-EEAEB223BB9F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7FD1CFD7-A8AD-1985-8618-4BEC4CA4BD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D4405391-0987-D8D7-AB63-CFCAC6AFB1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96205" y="2750029"/>
            <a:ext cx="3143584" cy="292024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Cliquez pour ajouter des paragraphes de texte</a:t>
            </a:r>
          </a:p>
        </p:txBody>
      </p:sp>
      <p:sp>
        <p:nvSpPr>
          <p:cNvPr id="15" name="Espace réservé du texte 13">
            <a:extLst>
              <a:ext uri="{FF2B5EF4-FFF2-40B4-BE49-F238E27FC236}">
                <a16:creationId xmlns:a16="http://schemas.microsoft.com/office/drawing/2014/main" id="{9905BC08-EA73-716F-1609-3BDF1ED660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45091" y="2750029"/>
            <a:ext cx="3143584" cy="292024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Cliquez pour ajouter des paragraphes de texte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ED6338B3-9A2E-B64C-5198-5AE20DE60BC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5263" y="2749550"/>
            <a:ext cx="3512537" cy="2921000"/>
          </a:xfrm>
        </p:spPr>
        <p:txBody>
          <a:bodyPr/>
          <a:lstStyle>
            <a:lvl1pPr marL="0" indent="0">
              <a:buNone/>
              <a:defRPr b="1">
                <a:solidFill>
                  <a:srgbClr val="FF0000"/>
                </a:solidFill>
              </a:defRPr>
            </a:lvl1pPr>
          </a:lstStyle>
          <a:p>
            <a:pPr lvl="0"/>
            <a:r>
              <a:rPr lang="fr-FR" dirty="0"/>
              <a:t>Cliquez pour ajouter une accroche</a:t>
            </a:r>
          </a:p>
        </p:txBody>
      </p:sp>
    </p:spTree>
    <p:extLst>
      <p:ext uri="{BB962C8B-B14F-4D97-AF65-F5344CB8AC3E}">
        <p14:creationId xmlns:p14="http://schemas.microsoft.com/office/powerpoint/2010/main" val="2671315391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370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onnes de texte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C80230AE-336C-B9FA-C4CD-676FEEE7FA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264" y="1951441"/>
            <a:ext cx="10513412" cy="470918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>
                <a:solidFill>
                  <a:srgbClr val="428EFF"/>
                </a:solidFill>
              </a:defRPr>
            </a:lvl1pPr>
            <a:lvl2pPr>
              <a:defRPr>
                <a:solidFill>
                  <a:srgbClr val="FF0000"/>
                </a:solidFill>
              </a:defRPr>
            </a:lvl2pPr>
            <a:lvl3pPr>
              <a:defRPr>
                <a:solidFill>
                  <a:srgbClr val="0425B9"/>
                </a:solidFill>
              </a:defRPr>
            </a:lvl3pPr>
            <a:lvl4pPr>
              <a:defRPr>
                <a:solidFill>
                  <a:srgbClr val="FF0000"/>
                </a:solidFill>
              </a:defRPr>
            </a:lvl4pPr>
            <a:lvl5pPr>
              <a:defRPr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19" name="Espace réservé du numéro de diapositive 5">
            <a:extLst>
              <a:ext uri="{FF2B5EF4-FFF2-40B4-BE49-F238E27FC236}">
                <a16:creationId xmlns:a16="http://schemas.microsoft.com/office/drawing/2014/main" id="{F0FA04D3-50B6-7B09-4880-F6F111F5F6E5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87AEB123-E297-CA64-0457-17F0337218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4" y="1103089"/>
            <a:ext cx="10513412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4B2F6F8F-9E30-8DD1-2E12-2F35617C3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14FDD94D-9148-66E5-D625-56CB25ADD653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815CE3EF-10FC-85EA-DF89-9B99A2D48D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3F688B8D-66A7-FDAC-C60B-FE12F8FECE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5264" y="2886677"/>
            <a:ext cx="5404542" cy="2876550"/>
          </a:xfrm>
        </p:spPr>
        <p:txBody>
          <a:bodyPr/>
          <a:lstStyle>
            <a:lvl1pPr marL="0" indent="0">
              <a:buNone/>
              <a:defRPr sz="2000">
                <a:solidFill>
                  <a:srgbClr val="FF0000"/>
                </a:solidFill>
              </a:defRPr>
            </a:lvl1pPr>
            <a:lvl2pPr marL="742950" indent="-285750">
              <a:buClr>
                <a:srgbClr val="428EFF"/>
              </a:buClr>
              <a:buSzPct val="155000"/>
              <a:buFont typeface="Outfit" pitchFamily="2" charset="0"/>
              <a:buChar char="–"/>
              <a:defRPr sz="1800">
                <a:solidFill>
                  <a:srgbClr val="0425B9"/>
                </a:solidFill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9" name="Espace réservé du texte 27">
            <a:extLst>
              <a:ext uri="{FF2B5EF4-FFF2-40B4-BE49-F238E27FC236}">
                <a16:creationId xmlns:a16="http://schemas.microsoft.com/office/drawing/2014/main" id="{6EB43435-EAEF-CD8A-E791-ACF3E1A1BCB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95997" y="2886677"/>
            <a:ext cx="4892678" cy="2876550"/>
          </a:xfrm>
        </p:spPr>
        <p:txBody>
          <a:bodyPr/>
          <a:lstStyle>
            <a:lvl1pPr marL="0" indent="0">
              <a:buNone/>
              <a:defRPr sz="2000">
                <a:solidFill>
                  <a:srgbClr val="FF0000"/>
                </a:solidFill>
              </a:defRPr>
            </a:lvl1pPr>
            <a:lvl2pPr marL="742950" indent="-285750">
              <a:buClr>
                <a:srgbClr val="428EFF"/>
              </a:buClr>
              <a:buSzPct val="150000"/>
              <a:buFont typeface="Outfit" pitchFamily="2" charset="0"/>
              <a:buChar char="–"/>
              <a:defRPr sz="1800">
                <a:solidFill>
                  <a:srgbClr val="0425B9"/>
                </a:solidFill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264443441"/>
      </p:ext>
    </p:extLst>
  </p:cSld>
  <p:clrMapOvr>
    <a:masterClrMapping/>
  </p:clrMapOvr>
  <p:hf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28E6E882-320A-FACE-E0B3-440042B674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840" y="1951441"/>
            <a:ext cx="10506835" cy="470918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>
                <a:solidFill>
                  <a:srgbClr val="428EFF"/>
                </a:solidFill>
              </a:defRPr>
            </a:lvl1pPr>
            <a:lvl2pPr>
              <a:defRPr>
                <a:solidFill>
                  <a:srgbClr val="FF0000"/>
                </a:solidFill>
              </a:defRPr>
            </a:lvl2pPr>
            <a:lvl3pPr>
              <a:defRPr>
                <a:solidFill>
                  <a:srgbClr val="0425B9"/>
                </a:solidFill>
              </a:defRPr>
            </a:lvl3pPr>
            <a:lvl4pPr>
              <a:defRPr>
                <a:solidFill>
                  <a:srgbClr val="FF0000"/>
                </a:solidFill>
              </a:defRPr>
            </a:lvl4pPr>
            <a:lvl5pPr>
              <a:defRPr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B64F73E-1248-E6DF-9382-7C64C076CC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4" y="1103089"/>
            <a:ext cx="10513412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pic>
        <p:nvPicPr>
          <p:cNvPr id="4" name="Image 3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BB731B58-652E-E299-B24F-876BD3D26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F0664380-7E12-8EE6-9EDE-E05E456FFC21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9DB1AA29-5A37-B055-8844-2BC14F7A93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11" name="Espace réservé du texte 27">
            <a:extLst>
              <a:ext uri="{FF2B5EF4-FFF2-40B4-BE49-F238E27FC236}">
                <a16:creationId xmlns:a16="http://schemas.microsoft.com/office/drawing/2014/main" id="{D564DC63-5E49-74F0-249E-ABE8938F82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1841" y="2886677"/>
            <a:ext cx="4995416" cy="2876550"/>
          </a:xfrm>
        </p:spPr>
        <p:txBody>
          <a:bodyPr/>
          <a:lstStyle>
            <a:lvl1pPr marL="0" indent="0">
              <a:buNone/>
              <a:defRPr sz="2000">
                <a:solidFill>
                  <a:srgbClr val="0425B9"/>
                </a:solidFill>
              </a:defRPr>
            </a:lvl1pPr>
            <a:lvl2pPr marL="742950" indent="-285750">
              <a:buClr>
                <a:srgbClr val="428EFF"/>
              </a:buClr>
              <a:buSzPct val="155000"/>
              <a:buFont typeface="Outfit" pitchFamily="2" charset="0"/>
              <a:buChar char="–"/>
              <a:defRPr sz="1400">
                <a:solidFill>
                  <a:srgbClr val="0425B9"/>
                </a:solidFill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27">
            <a:extLst>
              <a:ext uri="{FF2B5EF4-FFF2-40B4-BE49-F238E27FC236}">
                <a16:creationId xmlns:a16="http://schemas.microsoft.com/office/drawing/2014/main" id="{37778B62-928B-B23F-D35C-B3C35FBA7D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751576" y="2886677"/>
            <a:ext cx="5237099" cy="2876550"/>
          </a:xfrm>
        </p:spPr>
        <p:txBody>
          <a:bodyPr/>
          <a:lstStyle>
            <a:lvl1pPr marL="0" indent="0">
              <a:buNone/>
              <a:defRPr sz="2000">
                <a:solidFill>
                  <a:srgbClr val="0425B9"/>
                </a:solidFill>
              </a:defRPr>
            </a:lvl1pPr>
            <a:lvl2pPr marL="742950" indent="-285750">
              <a:buClr>
                <a:srgbClr val="428EFF"/>
              </a:buClr>
              <a:buSzPct val="150000"/>
              <a:buFont typeface="Outfit" pitchFamily="2" charset="0"/>
              <a:buChar char="–"/>
              <a:defRPr sz="1400">
                <a:solidFill>
                  <a:srgbClr val="0425B9"/>
                </a:solidFill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5837519B-773A-5C1A-81C3-8EBBCB2EB85E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776408"/>
      </p:ext>
    </p:extLst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onnes de bullet point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1">
            <a:extLst>
              <a:ext uri="{FF2B5EF4-FFF2-40B4-BE49-F238E27FC236}">
                <a16:creationId xmlns:a16="http://schemas.microsoft.com/office/drawing/2014/main" id="{DBA142C2-2E31-0E50-7F5F-754193644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4" y="1103089"/>
            <a:ext cx="10513412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pic>
        <p:nvPicPr>
          <p:cNvPr id="16" name="Image 15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96CFFC37-1327-9314-6AFE-4F718B9AB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39AF078-C810-E6A0-4623-585DA4F24E49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space réservé du texte 15">
            <a:extLst>
              <a:ext uri="{FF2B5EF4-FFF2-40B4-BE49-F238E27FC236}">
                <a16:creationId xmlns:a16="http://schemas.microsoft.com/office/drawing/2014/main" id="{2C999869-17A1-AD31-7ED9-634CC9C1FF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AC90C6F8-A3D9-8289-CF46-9AE1C085B54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2301460"/>
            <a:ext cx="5404543" cy="2563147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0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B8B6F340-EBD5-5630-02C3-C27095D02B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02348" y="2301460"/>
            <a:ext cx="4961891" cy="2876547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0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3" name="Espace réservé du numéro de diapositive 5">
            <a:extLst>
              <a:ext uri="{FF2B5EF4-FFF2-40B4-BE49-F238E27FC236}">
                <a16:creationId xmlns:a16="http://schemas.microsoft.com/office/drawing/2014/main" id="{E2061A95-273E-A610-749B-192EE1D5BEF4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455437"/>
      </p:ext>
    </p:extLst>
  </p:cSld>
  <p:clrMapOvr>
    <a:masterClrMapping/>
  </p:clrMapOvr>
  <p:hf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onnes de bulle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6568E78A-39AC-71F9-4852-0669FB5AB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B41E9831-8E6F-5FC5-5EB3-758FE9E0CB9E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texte 15">
            <a:extLst>
              <a:ext uri="{FF2B5EF4-FFF2-40B4-BE49-F238E27FC236}">
                <a16:creationId xmlns:a16="http://schemas.microsoft.com/office/drawing/2014/main" id="{913BDFF9-5514-FFC0-E796-4E8A3D9CAE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37627695-AB67-E14F-8D1B-1EF1D8E9C81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2301460"/>
            <a:ext cx="5404543" cy="2563147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66AA34EC-9AB0-4C40-F9BB-FEFE394BE7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02348" y="2301460"/>
            <a:ext cx="4961891" cy="2876547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73D1D3C0-E0C9-686A-DFA6-7FA04B8C4543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663443"/>
      </p:ext>
    </p:extLst>
  </p:cSld>
  <p:clrMapOvr>
    <a:masterClrMapping/>
  </p:clrMapOvr>
  <p:hf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B79800C-E806-A24C-DF3E-CA7D3CACE04B}"/>
              </a:ext>
            </a:extLst>
          </p:cNvPr>
          <p:cNvSpPr>
            <a:spLocks/>
          </p:cNvSpPr>
          <p:nvPr/>
        </p:nvSpPr>
        <p:spPr>
          <a:xfrm>
            <a:off x="0" y="0"/>
            <a:ext cx="5506279" cy="6858000"/>
          </a:xfrm>
          <a:prstGeom prst="rect">
            <a:avLst/>
          </a:prstGeom>
          <a:solidFill>
            <a:srgbClr val="0425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92C4B6B-3565-4384-A9F9-33E34FD09F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0551" y="1265237"/>
            <a:ext cx="4915728" cy="4183063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1. Modifiez le sous-titre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EA12C5D6-A4C8-46F4-99E7-4B520A551D3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539948" y="1920242"/>
            <a:ext cx="5176783" cy="4005070"/>
          </a:xfrm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 err="1"/>
              <a:t>Intrégrer</a:t>
            </a:r>
            <a:r>
              <a:rPr lang="fr-FR" dirty="0"/>
              <a:t> un objet ici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698D81E-E15F-208E-B66B-D1C98AEFD972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 descr="Une image contenant logo, symbole, Graphique, blanc&#10;&#10;Description générée automatiquement">
            <a:extLst>
              <a:ext uri="{FF2B5EF4-FFF2-40B4-BE49-F238E27FC236}">
                <a16:creationId xmlns:a16="http://schemas.microsoft.com/office/drawing/2014/main" id="{277A5591-73F5-2C9E-E917-6559290DD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4" y="6373146"/>
            <a:ext cx="246631" cy="246631"/>
          </a:xfrm>
          <a:prstGeom prst="rect">
            <a:avLst/>
          </a:prstGeom>
        </p:spPr>
      </p:pic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8C5CFA8C-6130-09AD-D4F9-B2D46690684C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AF8F2BF-E620-26D9-7CC1-DBC8FFBA3A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F0D4BA9-A1BB-4FAF-7186-3ECCF6CE85A1}"/>
              </a:ext>
            </a:extLst>
          </p:cNvPr>
          <p:cNvSpPr>
            <a:spLocks/>
          </p:cNvSpPr>
          <p:nvPr/>
        </p:nvSpPr>
        <p:spPr>
          <a:xfrm>
            <a:off x="5506279" y="0"/>
            <a:ext cx="656777" cy="6858000"/>
          </a:xfrm>
          <a:prstGeom prst="rect">
            <a:avLst/>
          </a:prstGeom>
          <a:solidFill>
            <a:srgbClr val="FF73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5533402"/>
      </p:ext>
    </p:extLst>
  </p:cSld>
  <p:clrMapOvr>
    <a:masterClrMapping/>
  </p:clrMapOvr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B79800C-E806-A24C-DF3E-CA7D3CACE04B}"/>
              </a:ext>
            </a:extLst>
          </p:cNvPr>
          <p:cNvSpPr>
            <a:spLocks/>
          </p:cNvSpPr>
          <p:nvPr/>
        </p:nvSpPr>
        <p:spPr>
          <a:xfrm>
            <a:off x="0" y="0"/>
            <a:ext cx="6163056" cy="6858000"/>
          </a:xfrm>
          <a:prstGeom prst="rect">
            <a:avLst/>
          </a:prstGeom>
          <a:solidFill>
            <a:srgbClr val="FF73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92C4B6B-3565-4384-A9F9-33E34FD09F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0551" y="1265237"/>
            <a:ext cx="4915728" cy="4183063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1. Modifiez le sous-titre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EA12C5D6-A4C8-46F4-99E7-4B520A551D3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539948" y="1920242"/>
            <a:ext cx="5176783" cy="4005070"/>
          </a:xfrm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 err="1"/>
              <a:t>Intrégrer</a:t>
            </a:r>
            <a:r>
              <a:rPr lang="fr-FR" dirty="0"/>
              <a:t> un objet ici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698D81E-E15F-208E-B66B-D1C98AEFD972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 descr="Une image contenant logo, symbole, Graphique, blanc&#10;&#10;Description générée automatiquement">
            <a:extLst>
              <a:ext uri="{FF2B5EF4-FFF2-40B4-BE49-F238E27FC236}">
                <a16:creationId xmlns:a16="http://schemas.microsoft.com/office/drawing/2014/main" id="{277A5591-73F5-2C9E-E917-6559290DD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4" y="6373146"/>
            <a:ext cx="246631" cy="246631"/>
          </a:xfrm>
          <a:prstGeom prst="rect">
            <a:avLst/>
          </a:prstGeom>
        </p:spPr>
      </p:pic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8C5CFA8C-6130-09AD-D4F9-B2D46690684C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AF8F2BF-E620-26D9-7CC1-DBC8FFBA3A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</p:spTree>
    <p:extLst>
      <p:ext uri="{BB962C8B-B14F-4D97-AF65-F5344CB8AC3E}">
        <p14:creationId xmlns:p14="http://schemas.microsoft.com/office/powerpoint/2010/main" val="2002860176"/>
      </p:ext>
    </p:extLst>
  </p:cSld>
  <p:clrMapOvr>
    <a:masterClrMapping/>
  </p:clrMapOvr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B79800C-E806-A24C-DF3E-CA7D3CACE04B}"/>
              </a:ext>
            </a:extLst>
          </p:cNvPr>
          <p:cNvSpPr>
            <a:spLocks/>
          </p:cNvSpPr>
          <p:nvPr/>
        </p:nvSpPr>
        <p:spPr>
          <a:xfrm>
            <a:off x="0" y="0"/>
            <a:ext cx="6163056" cy="6858000"/>
          </a:xfrm>
          <a:prstGeom prst="rect">
            <a:avLst/>
          </a:prstGeom>
          <a:solidFill>
            <a:srgbClr val="E3001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92C4B6B-3565-4384-A9F9-33E34FD09F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0551" y="1265237"/>
            <a:ext cx="4915728" cy="4183063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1. Modifiez le sous-titre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EA12C5D6-A4C8-46F4-99E7-4B520A551D3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539948" y="1920242"/>
            <a:ext cx="5176783" cy="4005070"/>
          </a:xfrm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 err="1"/>
              <a:t>Intrégrer</a:t>
            </a:r>
            <a:r>
              <a:rPr lang="fr-FR" dirty="0"/>
              <a:t> un objet ici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698D81E-E15F-208E-B66B-D1C98AEFD972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 descr="Une image contenant logo, symbole, Graphique, blanc&#10;&#10;Description générée automatiquement">
            <a:extLst>
              <a:ext uri="{FF2B5EF4-FFF2-40B4-BE49-F238E27FC236}">
                <a16:creationId xmlns:a16="http://schemas.microsoft.com/office/drawing/2014/main" id="{277A5591-73F5-2C9E-E917-6559290DD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4" y="6373146"/>
            <a:ext cx="246631" cy="246631"/>
          </a:xfrm>
          <a:prstGeom prst="rect">
            <a:avLst/>
          </a:prstGeom>
        </p:spPr>
      </p:pic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8C5CFA8C-6130-09AD-D4F9-B2D46690684C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AF8F2BF-E620-26D9-7CC1-DBC8FFBA3A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</p:spTree>
    <p:extLst>
      <p:ext uri="{BB962C8B-B14F-4D97-AF65-F5344CB8AC3E}">
        <p14:creationId xmlns:p14="http://schemas.microsoft.com/office/powerpoint/2010/main" val="130494042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07767CE0-2D11-45B6-AF5D-9D2386BDDFA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97CAEC-112A-40D9-9B0B-7A04A649FE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173857"/>
            <a:ext cx="10144125" cy="370148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DD152D4-0324-42D2-B25A-3B0BD2E102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8ACD780D-46C1-4678-AF90-35B3BF3E8F03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3182B567-DF2F-4FBF-BB86-45A87D1F1C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862" y="86876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fr-FR"/>
              <a:t>Modifiez le titre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FA077A17-94F0-4B1A-B743-04BE9637A0FD}"/>
              </a:ext>
            </a:extLst>
          </p:cNvPr>
          <p:cNvCxnSpPr>
            <a:cxnSpLocks/>
          </p:cNvCxnSpPr>
          <p:nvPr userDrawn="1"/>
        </p:nvCxnSpPr>
        <p:spPr>
          <a:xfrm>
            <a:off x="911225" y="1643696"/>
            <a:ext cx="72000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0715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370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04A61E3-6E46-3EC8-C82F-6C8935BA0F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72200" y="0"/>
            <a:ext cx="60198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r-FR"/>
              <a:t>Cliquez sur l'icône pour ajouter une image</a:t>
            </a:r>
            <a:endParaRPr lang="fr-FR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92C4B6B-3565-4384-A9F9-33E34FD09F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0551" y="1265237"/>
            <a:ext cx="4915728" cy="4183063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1. Modifiez le sous-titre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698D81E-E15F-208E-B66B-D1C98AEFD972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8C5CFA8C-6130-09AD-D4F9-B2D46690684C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pic>
        <p:nvPicPr>
          <p:cNvPr id="8" name="Image 7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10CAA757-0557-EA10-3806-9F35C2978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sp>
        <p:nvSpPr>
          <p:cNvPr id="9" name="Espace réservé du texte 15">
            <a:extLst>
              <a:ext uri="{FF2B5EF4-FFF2-40B4-BE49-F238E27FC236}">
                <a16:creationId xmlns:a16="http://schemas.microsoft.com/office/drawing/2014/main" id="{1BFF4186-0A92-7058-7F7E-D91D6CCA799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</p:spTree>
    <p:extLst>
      <p:ext uri="{BB962C8B-B14F-4D97-AF65-F5344CB8AC3E}">
        <p14:creationId xmlns:p14="http://schemas.microsoft.com/office/powerpoint/2010/main" val="2273423183"/>
      </p:ext>
    </p:extLst>
  </p:cSld>
  <p:clrMapOvr>
    <a:masterClrMapping/>
  </p:clrMapOvr>
  <p:hf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e + 1 illustration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1132E08-A2D1-49EF-9908-DF0F9C28A39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86577" y="2301460"/>
            <a:ext cx="5530154" cy="3480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D40D7DBE-6A78-83C2-096A-7BE2A85B7F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2274028"/>
            <a:ext cx="5041606" cy="2563147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chemeClr val="accent4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chemeClr val="accent4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D2D16B1-14DA-BE13-6E00-6D3E5476D2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pic>
        <p:nvPicPr>
          <p:cNvPr id="6" name="Image 5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334A7732-EB06-CC60-15CE-A5FF82373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E5097A9C-2AE6-BD0C-5276-DAF6A46401B8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D074B9AC-385B-58D5-92AD-3126C3ECE5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CC00B9D7-3699-C63F-C43C-EFC549EA41D5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652368"/>
      </p:ext>
    </p:extLst>
  </p:cSld>
  <p:clrMapOvr>
    <a:masterClrMapping/>
  </p:clrMapOvr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e + 1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28F030F-22B3-D3A7-929D-15A69DF4821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86577" y="2301460"/>
            <a:ext cx="5530154" cy="3480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73EA3B-451E-CC80-5A16-9D9DAC986CC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2274028"/>
            <a:ext cx="5041606" cy="2563147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5" name="Image 4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3D6E6CC2-DF58-99AA-E63E-C812BCEAA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503CD458-2F10-F589-7FED-C34C8B6C7C06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9721091A-B757-7714-533E-193358FC84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8B7CA027-76C7-231C-328F-41EBBC8D73DB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292103"/>
      </p:ext>
    </p:extLst>
  </p:cSld>
  <p:clrMapOvr>
    <a:masterClrMapping/>
  </p:clrMapOvr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llustration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797F868-DF0B-EC31-068D-06BA9044CEB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75263" y="2301460"/>
            <a:ext cx="11241468" cy="3480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BAE47743-93FB-47FD-3B81-DD396F4776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pic>
        <p:nvPicPr>
          <p:cNvPr id="7" name="Image 6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630BE5D6-F548-A40A-C0EC-623804015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B404E90D-3B41-FFD8-9669-0DC217750B11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04D79683-4917-E27B-0405-FF1183BDE5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972D827-0CE5-8751-53DF-FE81E3D24EB3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204738"/>
      </p:ext>
    </p:extLst>
  </p:cSld>
  <p:clrMapOvr>
    <a:masterClrMapping/>
  </p:clrMapOvr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F865C2C8-FF14-2E1D-84DE-4C21A4907A5E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75263" y="1773936"/>
            <a:ext cx="11241468" cy="4008403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5" name="Image 4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93888784-35D2-3DDF-2A65-4E968795F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A94FC03-EF40-E274-6B36-1D2C27D91EB8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11899C78-4257-CA96-6D68-BB9AF0BACCE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8C84D4A9-9599-3730-A015-AAEF5FB5E8EC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989864"/>
      </p:ext>
    </p:extLst>
  </p:cSld>
  <p:clrMapOvr>
    <a:masterClrMapping/>
  </p:clrMapOvr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75262" y="4178200"/>
            <a:ext cx="5349465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2274029"/>
            <a:ext cx="5349464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B6E3EBA0-D40A-1C90-48F0-76932E284A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4FA1461E-AC3B-2E38-D113-EFC0285D6E8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096000" y="4178200"/>
            <a:ext cx="562073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717B7403-A538-DFB8-C763-064D9B10F26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254526"/>
            <a:ext cx="5196829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475110518"/>
      </p:ext>
    </p:extLst>
  </p:cSld>
  <p:clrMapOvr>
    <a:masterClrMapping/>
  </p:clrMapOvr>
  <p:hf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75263" y="2130992"/>
            <a:ext cx="5196830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4191394"/>
            <a:ext cx="9619713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B6E3EBA0-D40A-1C90-48F0-76932E284A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4FA1461E-AC3B-2E38-D113-EFC0285D6E8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096000" y="2130992"/>
            <a:ext cx="5196829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</p:spTree>
    <p:extLst>
      <p:ext uri="{BB962C8B-B14F-4D97-AF65-F5344CB8AC3E}">
        <p14:creationId xmlns:p14="http://schemas.microsoft.com/office/powerpoint/2010/main" val="3618592943"/>
      </p:ext>
    </p:extLst>
  </p:cSld>
  <p:clrMapOvr>
    <a:masterClrMapping/>
  </p:clrMapOvr>
  <p:hf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75263" y="1783520"/>
            <a:ext cx="5196830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3843922"/>
            <a:ext cx="9619713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4FA1461E-AC3B-2E38-D113-EFC0285D6E8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096000" y="1783520"/>
            <a:ext cx="5196829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</p:spTree>
    <p:extLst>
      <p:ext uri="{BB962C8B-B14F-4D97-AF65-F5344CB8AC3E}">
        <p14:creationId xmlns:p14="http://schemas.microsoft.com/office/powerpoint/2010/main" val="467866258"/>
      </p:ext>
    </p:extLst>
  </p:cSld>
  <p:clrMapOvr>
    <a:masterClrMapping/>
  </p:clrMapOvr>
  <p:hf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75263" y="2149280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4109098"/>
            <a:ext cx="9619713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33BA57B2-2D60-AC14-A60A-8C58262DEF16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202967" y="2149279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8E6090-7027-1165-A3AC-F23884555F97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7930671" y="2149718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D158AEEE-CD6D-7304-6FDA-B30949E91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3766810998"/>
      </p:ext>
    </p:extLst>
  </p:cSld>
  <p:clrMapOvr>
    <a:masterClrMapping/>
  </p:clrMapOvr>
  <p:hf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75263" y="1893248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3853066"/>
            <a:ext cx="9619713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33BA57B2-2D60-AC14-A60A-8C58262DEF16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202967" y="1893247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8E6090-7027-1165-A3AC-F23884555F97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7930671" y="1893686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</p:spTree>
    <p:extLst>
      <p:ext uri="{BB962C8B-B14F-4D97-AF65-F5344CB8AC3E}">
        <p14:creationId xmlns:p14="http://schemas.microsoft.com/office/powerpoint/2010/main" val="2853122764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07767CE0-2D11-45B6-AF5D-9D2386BDDFA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97CAEC-112A-40D9-9B0B-7A04A649FE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571625"/>
            <a:ext cx="10144125" cy="430371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0ECDD08-678C-494D-9E55-11B798B162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E649FC05-D803-451F-83E5-A0E0D20711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9550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3704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75263" y="2012120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64751" y="2012120"/>
            <a:ext cx="3867912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33BA57B2-2D60-AC14-A60A-8C58262DEF16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75262" y="4097661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8E6090-7027-1165-A3AC-F23884555F97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7930671" y="2012558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D3E29A3-7ABE-5008-C8F2-A09E53D30B86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930671" y="4097661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70FA231-3377-29AB-C060-02B73709B9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4137443096"/>
      </p:ext>
    </p:extLst>
  </p:cSld>
  <p:clrMapOvr>
    <a:masterClrMapping/>
  </p:clrMapOvr>
  <p:hf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75263" y="2012120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64751" y="2012120"/>
            <a:ext cx="3867912" cy="1768324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33BA57B2-2D60-AC14-A60A-8C58262DEF16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75262" y="4097661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8E6090-7027-1165-A3AC-F23884555F97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7930671" y="2012558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D3E29A3-7ABE-5008-C8F2-A09E53D30B86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930671" y="4097661"/>
            <a:ext cx="3191481" cy="1872879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</p:spTree>
    <p:extLst>
      <p:ext uri="{BB962C8B-B14F-4D97-AF65-F5344CB8AC3E}">
        <p14:creationId xmlns:p14="http://schemas.microsoft.com/office/powerpoint/2010/main" val="4259993055"/>
      </p:ext>
    </p:extLst>
  </p:cSld>
  <p:clrMapOvr>
    <a:masterClrMapping/>
  </p:clrMapOvr>
  <p:hf hd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4800162"/>
            <a:ext cx="9773227" cy="1279943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70FA231-3377-29AB-C060-02B73709B9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3" y="107565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16107" y="2057832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EBD17669-5FE6-7A71-FB3A-CAAA195BBAE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2776199" y="2057833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827237BE-40B7-114E-FACF-C8874C2D0BF3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5036291" y="2057834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B3966975-FBDC-8F66-B760-666C4CC805C2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290174" y="2057835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93C904A-F06C-21AB-D0DC-4D205B375ABC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9550266" y="2057838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108B657B-8EA3-5D40-F4F1-76BCD84AD1F0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516107" y="3428997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4780022F-01F5-33FD-CC03-2AABF93430D1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2776199" y="3428998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AB47481B-D2B3-5D5E-CFD4-4BFDC56FF67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036291" y="3428999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F65D219C-64AE-B7EE-15E5-CCBBBB7EF653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7290174" y="3429000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8A46E3C-4FA3-A238-A927-E4CAFC0F0E19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9550266" y="3429003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</p:spTree>
    <p:extLst>
      <p:ext uri="{BB962C8B-B14F-4D97-AF65-F5344CB8AC3E}">
        <p14:creationId xmlns:p14="http://schemas.microsoft.com/office/powerpoint/2010/main" val="481432324"/>
      </p:ext>
    </p:extLst>
  </p:cSld>
  <p:clrMapOvr>
    <a:masterClrMapping/>
  </p:clrMapOvr>
  <p:hf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2 textes + 2 illustrations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836DED9E-7849-BE11-F125-9F9C7DDF3F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5263" y="4480122"/>
            <a:ext cx="9773227" cy="1279943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 sz="2400">
                <a:solidFill>
                  <a:srgbClr val="428EFF"/>
                </a:solidFill>
              </a:defRPr>
            </a:lvl1pPr>
            <a:lvl2pPr marL="685800" indent="-228600">
              <a:buSzPct val="150000"/>
              <a:buFont typeface="Outfit" pitchFamily="2" charset="0"/>
              <a:buChar char="–"/>
              <a:defRPr sz="1800">
                <a:solidFill>
                  <a:srgbClr val="FF0000"/>
                </a:solidFill>
              </a:defRPr>
            </a:lvl2pPr>
            <a:lvl3pPr marL="914400" indent="0">
              <a:buClr>
                <a:srgbClr val="428EFF"/>
              </a:buClr>
              <a:buSzPct val="150000"/>
              <a:buFont typeface="Outfit" pitchFamily="2" charset="0"/>
              <a:buNone/>
              <a:defRPr sz="1600">
                <a:solidFill>
                  <a:srgbClr val="0425B9"/>
                </a:solidFill>
              </a:defRPr>
            </a:lvl3pPr>
            <a:lvl4pPr marL="1600200" indent="-228600">
              <a:buClr>
                <a:srgbClr val="428EFF"/>
              </a:buClr>
              <a:buSzPct val="150000"/>
              <a:buFont typeface="Outfit" pitchFamily="2" charset="0"/>
              <a:buChar char="–"/>
              <a:defRPr>
                <a:solidFill>
                  <a:srgbClr val="0425B9"/>
                </a:solidFill>
              </a:defRPr>
            </a:lvl4pPr>
            <a:lvl5pPr marL="1828800" indent="0">
              <a:buNone/>
              <a:defRPr sz="1600">
                <a:solidFill>
                  <a:srgbClr val="0425B9"/>
                </a:solidFill>
              </a:defRPr>
            </a:lvl5pPr>
          </a:lstStyle>
          <a:p>
            <a:pPr lvl="0"/>
            <a:r>
              <a:rPr lang="fr-FR" dirty="0"/>
              <a:t>Cliquez pour ajouter un sous-titre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pic>
        <p:nvPicPr>
          <p:cNvPr id="21" name="Image 20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E4B66FAC-571B-B0CE-76B7-0BD1617C7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D7C9568-A213-1E6A-06E1-8553B088E68E}"/>
              </a:ext>
            </a:extLst>
          </p:cNvPr>
          <p:cNvCxnSpPr/>
          <p:nvPr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DF1D9832-9078-108B-B0B7-4C3EE06361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Intitulé mode opératoire / guide - Date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7767AF0D-762D-E517-7CA2-B7AB9A4945B1}"/>
              </a:ext>
            </a:extLst>
          </p:cNvPr>
          <p:cNvSpPr txBox="1">
            <a:spLocks/>
          </p:cNvSpPr>
          <p:nvPr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‹N°›</a:t>
            </a:fld>
            <a:endParaRPr lang="fr-FR" dirty="0">
              <a:latin typeface="Outfit" pitchFamily="2" charset="0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A21F1450-E426-F6DE-81DB-BC891EC46BA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16107" y="1737792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EBD17669-5FE6-7A71-FB3A-CAAA195BBAE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2776199" y="1737793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827237BE-40B7-114E-FACF-C8874C2D0BF3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5036291" y="1737794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B3966975-FBDC-8F66-B760-666C4CC805C2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290174" y="1737795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93C904A-F06C-21AB-D0DC-4D205B375ABC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9550266" y="1737798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108B657B-8EA3-5D40-F4F1-76BCD84AD1F0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516107" y="3108957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4780022F-01F5-33FD-CC03-2AABF93430D1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2776199" y="3108958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AB47481B-D2B3-5D5E-CFD4-4BFDC56FF67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036291" y="3108959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F65D219C-64AE-B7EE-15E5-CCBBBB7EF653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7290174" y="3108960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8A46E3C-4FA3-A238-A927-E4CAFC0F0E19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9550266" y="3108963"/>
            <a:ext cx="2042385" cy="1198547"/>
          </a:xfrm>
          <a:prstGeom prst="roundRect">
            <a:avLst/>
          </a:prstGeom>
          <a:ln w="28575">
            <a:solidFill>
              <a:srgbClr val="0425B9"/>
            </a:solidFill>
          </a:ln>
        </p:spPr>
        <p:txBody>
          <a:bodyPr/>
          <a:lstStyle>
            <a:lvl1pPr marL="0" indent="0" algn="ctr">
              <a:buNone/>
              <a:defRPr sz="1400">
                <a:solidFill>
                  <a:srgbClr val="0425B9"/>
                </a:solidFill>
              </a:defRPr>
            </a:lvl1pPr>
          </a:lstStyle>
          <a:p>
            <a:pPr lvl="0"/>
            <a:r>
              <a:rPr lang="fr-FR" dirty="0"/>
              <a:t>Insérer vos images schémas</a:t>
            </a:r>
          </a:p>
          <a:p>
            <a:pPr lvl="0"/>
            <a:r>
              <a:rPr lang="fr-FR" dirty="0"/>
              <a:t>ici</a:t>
            </a:r>
          </a:p>
        </p:txBody>
      </p:sp>
    </p:spTree>
    <p:extLst>
      <p:ext uri="{BB962C8B-B14F-4D97-AF65-F5344CB8AC3E}">
        <p14:creationId xmlns:p14="http://schemas.microsoft.com/office/powerpoint/2010/main" val="3740851663"/>
      </p:ext>
    </p:extLst>
  </p:cSld>
  <p:clrMapOvr>
    <a:masterClrMapping/>
  </p:clrMapOvr>
  <p:hf hd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4D88061-1C22-1069-E386-5FCBDA9097EF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25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Graphique 2" descr="Flèches de chevron avec un remplissage uni">
            <a:extLst>
              <a:ext uri="{FF2B5EF4-FFF2-40B4-BE49-F238E27FC236}">
                <a16:creationId xmlns:a16="http://schemas.microsoft.com/office/drawing/2014/main" id="{2DB0D9E2-9CC9-EC07-3B4D-CFA1DBABA1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8059" t="19350" r="-1" b="50194"/>
          <a:stretch/>
        </p:blipFill>
        <p:spPr>
          <a:xfrm>
            <a:off x="0" y="-355600"/>
            <a:ext cx="10212995" cy="7213600"/>
          </a:xfrm>
          <a:prstGeom prst="rect">
            <a:avLst/>
          </a:prstGeom>
        </p:spPr>
      </p:pic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C469D8B3-812C-4209-9582-AA7402E6FB84}"/>
              </a:ext>
            </a:extLst>
          </p:cNvPr>
          <p:cNvSpPr txBox="1">
            <a:spLocks/>
          </p:cNvSpPr>
          <p:nvPr/>
        </p:nvSpPr>
        <p:spPr>
          <a:xfrm>
            <a:off x="9520148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15" name="Espace réservé du texte 9">
            <a:extLst>
              <a:ext uri="{FF2B5EF4-FFF2-40B4-BE49-F238E27FC236}">
                <a16:creationId xmlns:a16="http://schemas.microsoft.com/office/drawing/2014/main" id="{A6D7AD8F-7F08-42B9-894C-EFDC82F083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1950" y="5584359"/>
            <a:ext cx="2585531" cy="4572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2"/>
                </a:solidFill>
                <a:latin typeface="Outfit" pitchFamily="2" charset="0"/>
              </a:defRPr>
            </a:lvl1pPr>
          </a:lstStyle>
          <a:p>
            <a:pPr lvl="0"/>
            <a:r>
              <a:rPr lang="fr-FR" dirty="0"/>
              <a:t>Prénom NOM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F9606606-A381-418F-B873-A6FFF417D9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1950" y="5838100"/>
            <a:ext cx="2795318" cy="75725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500"/>
              </a:spcBef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Coordonnées</a:t>
            </a:r>
          </a:p>
        </p:txBody>
      </p:sp>
      <p:sp>
        <p:nvSpPr>
          <p:cNvPr id="9" name="Espace réservé du texte 4">
            <a:extLst>
              <a:ext uri="{FF2B5EF4-FFF2-40B4-BE49-F238E27FC236}">
                <a16:creationId xmlns:a16="http://schemas.microsoft.com/office/drawing/2014/main" id="{2536F2F4-0306-42EA-9559-410ED9CFE5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0993" y="2679701"/>
            <a:ext cx="6450013" cy="1041400"/>
          </a:xfrm>
          <a:solidFill>
            <a:srgbClr val="0425B9"/>
          </a:solidFill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6000" b="1">
                <a:solidFill>
                  <a:schemeClr val="bg2"/>
                </a:solidFill>
                <a:latin typeface="Outfit" pitchFamily="2" charset="0"/>
              </a:defRPr>
            </a:lvl1pPr>
          </a:lstStyle>
          <a:p>
            <a:pPr lvl="0"/>
            <a:r>
              <a:rPr lang="fr-FR" dirty="0"/>
              <a:t>Merci !</a:t>
            </a:r>
          </a:p>
          <a:p>
            <a:pPr lvl="0"/>
            <a:endParaRPr lang="fr-FR" dirty="0"/>
          </a:p>
        </p:txBody>
      </p:sp>
      <p:pic>
        <p:nvPicPr>
          <p:cNvPr id="6" name="Graphique 5" descr="Flèches de chevron avec un remplissage uni">
            <a:extLst>
              <a:ext uri="{FF2B5EF4-FFF2-40B4-BE49-F238E27FC236}">
                <a16:creationId xmlns:a16="http://schemas.microsoft.com/office/drawing/2014/main" id="{1FB2C3FA-47B6-9628-9C56-B50235A553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014" t="19350" r="62789" b="50194"/>
          <a:stretch/>
        </p:blipFill>
        <p:spPr>
          <a:xfrm>
            <a:off x="7048234" y="-355600"/>
            <a:ext cx="5143765" cy="721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987566"/>
      </p:ext>
    </p:extLst>
  </p:cSld>
  <p:clrMapOvr>
    <a:masterClrMapping/>
  </p:clrMapOvr>
  <p:hf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erme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C469D8B3-812C-4209-9582-AA7402E6FB84}"/>
              </a:ext>
            </a:extLst>
          </p:cNvPr>
          <p:cNvSpPr txBox="1">
            <a:spLocks/>
          </p:cNvSpPr>
          <p:nvPr/>
        </p:nvSpPr>
        <p:spPr>
          <a:xfrm>
            <a:off x="9520148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pic>
        <p:nvPicPr>
          <p:cNvPr id="2" name="Image 1" descr="Une image contenant Graphique, logo, graphisme, clipart&#10;&#10;Description générée automatiquement">
            <a:extLst>
              <a:ext uri="{FF2B5EF4-FFF2-40B4-BE49-F238E27FC236}">
                <a16:creationId xmlns:a16="http://schemas.microsoft.com/office/drawing/2014/main" id="{676CA839-5AA5-A923-0757-592A458808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332" y="2309813"/>
            <a:ext cx="4133804" cy="172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223060"/>
      </p:ext>
    </p:extLst>
  </p:cSld>
  <p:clrMapOvr>
    <a:masterClrMapping/>
  </p:clrMapOvr>
  <p:hf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FFB7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21839203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E9540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8499703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E300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508674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9D13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01789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de texte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CF52701F-5206-4366-9968-8127E13E5B5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56F6484-869C-437D-BCE4-6D7D5203D1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165230"/>
            <a:ext cx="4724400" cy="402476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99237684-F2F8-432D-8706-7482026AD9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57925" y="2161845"/>
            <a:ext cx="4724400" cy="402476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4394791-E483-418D-941C-F5B3AB9343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C298DD12-AA58-4524-8E88-89D80CA66EEF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720962A8-F81D-4464-A651-BDCB61848A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862" y="86876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fr-FR"/>
              <a:t>Modifiez le titre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A0529DCE-DE23-4C22-885B-8AE97C13D31B}"/>
              </a:ext>
            </a:extLst>
          </p:cNvPr>
          <p:cNvCxnSpPr>
            <a:cxnSpLocks/>
          </p:cNvCxnSpPr>
          <p:nvPr userDrawn="1"/>
        </p:nvCxnSpPr>
        <p:spPr>
          <a:xfrm>
            <a:off x="911225" y="1643696"/>
            <a:ext cx="72000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1489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D931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8542420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AA1D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289863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C9C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6831756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7AB6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90538557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208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536211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76D0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586163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00B8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01704148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2032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04162711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4174B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213760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FFC8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17895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CF52701F-5206-4366-9968-8127E13E5B5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56F6484-869C-437D-BCE4-6D7D5203D1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570366"/>
            <a:ext cx="4724400" cy="37814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99237684-F2F8-432D-8706-7482026AD9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57925" y="1566981"/>
            <a:ext cx="4724400" cy="37814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3A0A849-D85C-4C37-9554-ED4F332195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0954BC5A-05BA-432B-9686-F3529B81D281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628233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FF7F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63467204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F4354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3348702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E549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5392187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F197C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6685723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E57A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85880749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E3E56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2691647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B8DB7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9095555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00B3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0154738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9ADA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68107091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6BD0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229417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de bullet point &amp;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CF52701F-5206-4366-9968-8127E13E5B5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77B1172-9E58-408C-962E-598EE15942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2173857"/>
            <a:ext cx="5105400" cy="399570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C03909FF-B3D1-4A38-A682-9A8690A240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12457" y="2173647"/>
            <a:ext cx="5105400" cy="399570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8A47D6C-AFFE-4DBD-BACB-6867E5E406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C49EEB8C-F6BD-49C9-9FFC-BBD97E57B7C9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1977E4A9-A524-4F31-9BC6-31A58DFAD1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862" y="868767"/>
            <a:ext cx="10150475" cy="762000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fr-FR"/>
              <a:t>Modifiez le titre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D1DB5708-6C1C-4A00-8A32-86A4D0EE6261}"/>
              </a:ext>
            </a:extLst>
          </p:cNvPr>
          <p:cNvCxnSpPr>
            <a:cxnSpLocks/>
          </p:cNvCxnSpPr>
          <p:nvPr userDrawn="1"/>
        </p:nvCxnSpPr>
        <p:spPr>
          <a:xfrm>
            <a:off x="911225" y="1643696"/>
            <a:ext cx="72000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883879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2F8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13398898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5067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2797959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 userDrawn="1"/>
        </p:nvSpPr>
        <p:spPr>
          <a:xfrm>
            <a:off x="969570" y="6056314"/>
            <a:ext cx="4330156" cy="3333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4479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700" cap="all">
                <a:solidFill>
                  <a:srgbClr val="FFFFFF"/>
                </a:solidFill>
                <a:latin typeface="Arial"/>
                <a:ea typeface="+mn-ea"/>
                <a:cs typeface="Arial"/>
              </a:rPr>
              <a:t>www.businessfrance.fr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485776"/>
            <a:ext cx="986095" cy="422945"/>
          </a:xfrm>
          <a:prstGeom prst="rect">
            <a:avLst/>
          </a:prstGeom>
        </p:spPr>
      </p:pic>
      <p:sp>
        <p:nvSpPr>
          <p:cNvPr id="3" name="Rogner un rectangle à un seul coin 2"/>
          <p:cNvSpPr/>
          <p:nvPr userDrawn="1"/>
        </p:nvSpPr>
        <p:spPr>
          <a:xfrm flipH="1">
            <a:off x="637466" y="549424"/>
            <a:ext cx="10905230" cy="5903913"/>
          </a:xfrm>
          <a:custGeom>
            <a:avLst/>
            <a:gdLst>
              <a:gd name="connsiteX0" fmla="*/ 0 w 7885112"/>
              <a:gd name="connsiteY0" fmla="*/ 0 h 5903913"/>
              <a:gd name="connsiteX1" fmla="*/ 6901107 w 7885112"/>
              <a:gd name="connsiteY1" fmla="*/ 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454378 w 7885112"/>
              <a:gd name="connsiteY1" fmla="*/ 328067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85112 w 7885112"/>
              <a:gd name="connsiteY2" fmla="*/ 98400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131255 w 7885112"/>
              <a:gd name="connsiteY2" fmla="*/ 1877465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85112"/>
              <a:gd name="connsiteY0" fmla="*/ 0 h 5903913"/>
              <a:gd name="connsiteX1" fmla="*/ 6168192 w 7885112"/>
              <a:gd name="connsiteY1" fmla="*/ 6980 h 5903913"/>
              <a:gd name="connsiteX2" fmla="*/ 7878131 w 7885112"/>
              <a:gd name="connsiteY2" fmla="*/ 1709941 h 5903913"/>
              <a:gd name="connsiteX3" fmla="*/ 7885112 w 7885112"/>
              <a:gd name="connsiteY3" fmla="*/ 5903913 h 5903913"/>
              <a:gd name="connsiteX4" fmla="*/ 0 w 7885112"/>
              <a:gd name="connsiteY4" fmla="*/ 5903913 h 5903913"/>
              <a:gd name="connsiteX5" fmla="*/ 0 w 7885112"/>
              <a:gd name="connsiteY5" fmla="*/ 0 h 5903913"/>
              <a:gd name="connsiteX0" fmla="*/ 0 w 7892092"/>
              <a:gd name="connsiteY0" fmla="*/ 0 h 5903913"/>
              <a:gd name="connsiteX1" fmla="*/ 6168192 w 7892092"/>
              <a:gd name="connsiteY1" fmla="*/ 6980 h 5903913"/>
              <a:gd name="connsiteX2" fmla="*/ 7892092 w 7892092"/>
              <a:gd name="connsiteY2" fmla="*/ 1709941 h 5903913"/>
              <a:gd name="connsiteX3" fmla="*/ 7885112 w 7892092"/>
              <a:gd name="connsiteY3" fmla="*/ 5903913 h 5903913"/>
              <a:gd name="connsiteX4" fmla="*/ 0 w 7892092"/>
              <a:gd name="connsiteY4" fmla="*/ 5903913 h 5903913"/>
              <a:gd name="connsiteX5" fmla="*/ 0 w 7892092"/>
              <a:gd name="connsiteY5" fmla="*/ 0 h 590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2092" h="5903913">
                <a:moveTo>
                  <a:pt x="0" y="0"/>
                </a:moveTo>
                <a:lnTo>
                  <a:pt x="6168192" y="6980"/>
                </a:lnTo>
                <a:lnTo>
                  <a:pt x="7892092" y="1709941"/>
                </a:lnTo>
                <a:cubicBezTo>
                  <a:pt x="7889765" y="3107932"/>
                  <a:pt x="7887439" y="4505922"/>
                  <a:pt x="7885112" y="5903913"/>
                </a:cubicBezTo>
                <a:lnTo>
                  <a:pt x="0" y="5903913"/>
                </a:lnTo>
                <a:lnTo>
                  <a:pt x="0" y="0"/>
                </a:lnTo>
                <a:close/>
              </a:path>
            </a:pathLst>
          </a:custGeom>
          <a:solidFill>
            <a:srgbClr val="7FA5D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>
          <a:xfrm>
            <a:off x="1319995" y="2708275"/>
            <a:ext cx="9452508" cy="914400"/>
          </a:xfrm>
        </p:spPr>
        <p:txBody>
          <a:bodyPr>
            <a:noAutofit/>
          </a:bodyPr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4005504" y="4005263"/>
            <a:ext cx="4080086" cy="5762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26258783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FFB7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00419778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E9540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5779857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E300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20835928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9D13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4546573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D931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34484066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AA1D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48961506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C9C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071428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de bulle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CF52701F-5206-4366-9968-8127E13E5B5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32775" y="379710"/>
            <a:ext cx="2749550" cy="396578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 titre de section</a:t>
            </a:r>
          </a:p>
          <a:p>
            <a:pPr lvl="0"/>
            <a:endParaRPr lang="fr-FR"/>
          </a:p>
          <a:p>
            <a:pPr lvl="0"/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77B1172-9E58-408C-962E-598EE15942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04875" y="1559460"/>
            <a:ext cx="5105400" cy="37814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C03909FF-B3D1-4A38-A682-9A8690A240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79132" y="1559250"/>
            <a:ext cx="5105400" cy="37814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E152D7E-5D4C-4B7C-8853-6B594C042E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188913"/>
            <a:ext cx="772317" cy="457723"/>
          </a:xfrm>
          <a:prstGeom prst="rect">
            <a:avLst/>
          </a:prstGeom>
        </p:spPr>
      </p:pic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12A8CEC9-1D7A-437B-B0AB-324A180B5796}"/>
              </a:ext>
            </a:extLst>
          </p:cNvPr>
          <p:cNvSpPr txBox="1">
            <a:spLocks/>
          </p:cNvSpPr>
          <p:nvPr userDrawn="1"/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334317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7AB6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14730322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208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5871531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76D0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4480898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00B8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54582072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00548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1114988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2032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32154912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12" y="334964"/>
            <a:ext cx="986095" cy="422945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47112" y="944284"/>
            <a:ext cx="5462051" cy="5454929"/>
          </a:xfrm>
          <a:prstGeom prst="rect">
            <a:avLst/>
          </a:prstGeom>
          <a:solidFill>
            <a:srgbClr val="EDED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5" name="Rogner un rectangle à un seul coin 4"/>
          <p:cNvSpPr/>
          <p:nvPr userDrawn="1"/>
        </p:nvSpPr>
        <p:spPr>
          <a:xfrm flipV="1">
            <a:off x="6109163" y="944283"/>
            <a:ext cx="5471696" cy="5461909"/>
          </a:xfrm>
          <a:custGeom>
            <a:avLst/>
            <a:gdLst>
              <a:gd name="connsiteX0" fmla="*/ 0 w 3952875"/>
              <a:gd name="connsiteY0" fmla="*/ 0 h 5454929"/>
              <a:gd name="connsiteX1" fmla="*/ 3294049 w 3952875"/>
              <a:gd name="connsiteY1" fmla="*/ 0 h 5454929"/>
              <a:gd name="connsiteX2" fmla="*/ 3952875 w 3952875"/>
              <a:gd name="connsiteY2" fmla="*/ 658826 h 5454929"/>
              <a:gd name="connsiteX3" fmla="*/ 3952875 w 3952875"/>
              <a:gd name="connsiteY3" fmla="*/ 5454929 h 5454929"/>
              <a:gd name="connsiteX4" fmla="*/ 0 w 3952875"/>
              <a:gd name="connsiteY4" fmla="*/ 5454929 h 5454929"/>
              <a:gd name="connsiteX5" fmla="*/ 0 w 3952875"/>
              <a:gd name="connsiteY5" fmla="*/ 0 h 5454929"/>
              <a:gd name="connsiteX0" fmla="*/ 0 w 3959855"/>
              <a:gd name="connsiteY0" fmla="*/ 0 h 5454929"/>
              <a:gd name="connsiteX1" fmla="*/ 3294049 w 3959855"/>
              <a:gd name="connsiteY1" fmla="*/ 0 h 5454929"/>
              <a:gd name="connsiteX2" fmla="*/ 3959855 w 3959855"/>
              <a:gd name="connsiteY2" fmla="*/ 358680 h 5454929"/>
              <a:gd name="connsiteX3" fmla="*/ 3952875 w 3959855"/>
              <a:gd name="connsiteY3" fmla="*/ 5454929 h 5454929"/>
              <a:gd name="connsiteX4" fmla="*/ 0 w 3959855"/>
              <a:gd name="connsiteY4" fmla="*/ 5454929 h 5454929"/>
              <a:gd name="connsiteX5" fmla="*/ 0 w 3959855"/>
              <a:gd name="connsiteY5" fmla="*/ 0 h 5454929"/>
              <a:gd name="connsiteX0" fmla="*/ 0 w 3959855"/>
              <a:gd name="connsiteY0" fmla="*/ 6980 h 5461909"/>
              <a:gd name="connsiteX1" fmla="*/ 3615136 w 3959855"/>
              <a:gd name="connsiteY1" fmla="*/ 0 h 5461909"/>
              <a:gd name="connsiteX2" fmla="*/ 3959855 w 3959855"/>
              <a:gd name="connsiteY2" fmla="*/ 365660 h 5461909"/>
              <a:gd name="connsiteX3" fmla="*/ 3952875 w 3959855"/>
              <a:gd name="connsiteY3" fmla="*/ 5461909 h 5461909"/>
              <a:gd name="connsiteX4" fmla="*/ 0 w 3959855"/>
              <a:gd name="connsiteY4" fmla="*/ 5461909 h 5461909"/>
              <a:gd name="connsiteX5" fmla="*/ 0 w 3959855"/>
              <a:gd name="connsiteY5" fmla="*/ 6980 h 546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855" h="5461909">
                <a:moveTo>
                  <a:pt x="0" y="6980"/>
                </a:moveTo>
                <a:lnTo>
                  <a:pt x="3615136" y="0"/>
                </a:lnTo>
                <a:lnTo>
                  <a:pt x="3959855" y="365660"/>
                </a:lnTo>
                <a:cubicBezTo>
                  <a:pt x="3957528" y="2064410"/>
                  <a:pt x="3955202" y="3763159"/>
                  <a:pt x="3952875" y="5461909"/>
                </a:cubicBezTo>
                <a:lnTo>
                  <a:pt x="0" y="5461909"/>
                </a:lnTo>
                <a:lnTo>
                  <a:pt x="0" y="6980"/>
                </a:lnTo>
                <a:close/>
              </a:path>
            </a:pathLst>
          </a:custGeom>
          <a:solidFill>
            <a:srgbClr val="4074B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35028522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9" descr="PP-2.tif"/>
          <p:cNvPicPr preferRelativeResize="0">
            <a:picLocks/>
          </p:cNvPicPr>
          <p:nvPr userDrawn="1"/>
        </p:nvPicPr>
        <p:blipFill>
          <a:blip r:embed="rId2"/>
          <a:srcRect r="49976"/>
          <a:stretch>
            <a:fillRect/>
          </a:stretch>
        </p:blipFill>
        <p:spPr bwMode="auto">
          <a:xfrm>
            <a:off x="647111" y="334963"/>
            <a:ext cx="5464244" cy="606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 userDrawn="1"/>
        </p:nvSpPr>
        <p:spPr>
          <a:xfrm rot="18726036">
            <a:off x="11282081" y="6087894"/>
            <a:ext cx="553291" cy="6508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4" name="Espace réservé du texte 5"/>
          <p:cNvSpPr>
            <a:spLocks noGrp="1"/>
          </p:cNvSpPr>
          <p:nvPr>
            <p:ph type="body" sz="quarter" idx="10"/>
          </p:nvPr>
        </p:nvSpPr>
        <p:spPr>
          <a:xfrm>
            <a:off x="999716" y="1772816"/>
            <a:ext cx="4756841" cy="4752528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822495" y="1028234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3000">
                <a:latin typeface="Arial" panose="020B0604020202020204" pitchFamily="34" charset="0"/>
                <a:cs typeface="Arial" panose="020B0604020202020204" pitchFamily="34" charset="0"/>
              </a:rPr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02805391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8" descr="PP-4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47111" y="334963"/>
            <a:ext cx="10924102" cy="606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Espace réservé du texte 2"/>
          <p:cNvSpPr>
            <a:spLocks noGrp="1"/>
          </p:cNvSpPr>
          <p:nvPr>
            <p:ph type="body" sz="quarter" idx="10" hasCustomPrompt="1"/>
          </p:nvPr>
        </p:nvSpPr>
        <p:spPr>
          <a:xfrm>
            <a:off x="7094085" y="476672"/>
            <a:ext cx="4477128" cy="576262"/>
          </a:xfrm>
        </p:spPr>
        <p:txBody>
          <a:bodyPr/>
          <a:lstStyle>
            <a:lvl1pPr marL="0" indent="0" algn="r">
              <a:buNone/>
              <a:defRPr b="0"/>
            </a:lvl1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1" hasCustomPrompt="1"/>
          </p:nvPr>
        </p:nvSpPr>
        <p:spPr>
          <a:xfrm>
            <a:off x="1022216" y="1268413"/>
            <a:ext cx="10147570" cy="4897437"/>
          </a:xfrm>
        </p:spPr>
        <p:txBody>
          <a:bodyPr/>
          <a:lstStyle>
            <a:lvl1pPr marL="342900" indent="-342900">
              <a:buFont typeface="Wingdings 3" panose="05040102010807070707" pitchFamily="18" charset="2"/>
              <a:buChar char=""/>
              <a:defRPr/>
            </a:lvl1pPr>
          </a:lstStyle>
          <a:p>
            <a:pPr lvl="0"/>
            <a:r>
              <a:rPr lang="fr-FR"/>
              <a:t> 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1899698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PP-5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115464" y="2693988"/>
            <a:ext cx="1961074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2"/>
          <p:cNvSpPr txBox="1">
            <a:spLocks noChangeArrowheads="1"/>
          </p:cNvSpPr>
          <p:nvPr userDrawn="1"/>
        </p:nvSpPr>
        <p:spPr bwMode="auto">
          <a:xfrm>
            <a:off x="647111" y="3937000"/>
            <a:ext cx="10897779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ctr"/>
            <a:r>
              <a:rPr lang="fr-FR" sz="1200">
                <a:solidFill>
                  <a:srgbClr val="3B3C3B"/>
                </a:solidFill>
                <a:ea typeface="Arial" pitchFamily="-84" charset="0"/>
                <a:cs typeface="Arial" pitchFamily="-84" charset="0"/>
              </a:rPr>
              <a:t>Pour plus d’informations : www.businessfrance.fr</a:t>
            </a:r>
          </a:p>
        </p:txBody>
      </p:sp>
    </p:spTree>
    <p:extLst>
      <p:ext uri="{BB962C8B-B14F-4D97-AF65-F5344CB8AC3E}">
        <p14:creationId xmlns:p14="http://schemas.microsoft.com/office/powerpoint/2010/main" val="964085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Relationship Id="rId30" Type="http://schemas.openxmlformats.org/officeDocument/2006/relationships/image" Target="../media/image4.jpeg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46.xml"/><Relationship Id="rId42" Type="http://schemas.openxmlformats.org/officeDocument/2006/relationships/slideLayout" Target="../slideLayouts/slideLayout67.xml"/><Relationship Id="rId47" Type="http://schemas.openxmlformats.org/officeDocument/2006/relationships/slideLayout" Target="../slideLayouts/slideLayout72.xml"/><Relationship Id="rId63" Type="http://schemas.openxmlformats.org/officeDocument/2006/relationships/slideLayout" Target="../slideLayouts/slideLayout88.xml"/><Relationship Id="rId68" Type="http://schemas.openxmlformats.org/officeDocument/2006/relationships/slideLayout" Target="../slideLayouts/slideLayout93.xml"/><Relationship Id="rId1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32" Type="http://schemas.openxmlformats.org/officeDocument/2006/relationships/slideLayout" Target="../slideLayouts/slideLayout57.xml"/><Relationship Id="rId37" Type="http://schemas.openxmlformats.org/officeDocument/2006/relationships/slideLayout" Target="../slideLayouts/slideLayout62.xml"/><Relationship Id="rId40" Type="http://schemas.openxmlformats.org/officeDocument/2006/relationships/slideLayout" Target="../slideLayouts/slideLayout65.xml"/><Relationship Id="rId45" Type="http://schemas.openxmlformats.org/officeDocument/2006/relationships/slideLayout" Target="../slideLayouts/slideLayout70.xml"/><Relationship Id="rId53" Type="http://schemas.openxmlformats.org/officeDocument/2006/relationships/slideLayout" Target="../slideLayouts/slideLayout78.xml"/><Relationship Id="rId58" Type="http://schemas.openxmlformats.org/officeDocument/2006/relationships/slideLayout" Target="../slideLayouts/slideLayout83.xml"/><Relationship Id="rId66" Type="http://schemas.openxmlformats.org/officeDocument/2006/relationships/slideLayout" Target="../slideLayouts/slideLayout91.xml"/><Relationship Id="rId74" Type="http://schemas.openxmlformats.org/officeDocument/2006/relationships/slideLayout" Target="../slideLayouts/slideLayout99.xml"/><Relationship Id="rId5" Type="http://schemas.openxmlformats.org/officeDocument/2006/relationships/slideLayout" Target="../slideLayouts/slideLayout30.xml"/><Relationship Id="rId61" Type="http://schemas.openxmlformats.org/officeDocument/2006/relationships/slideLayout" Target="../slideLayouts/slideLayout86.xml"/><Relationship Id="rId1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Relationship Id="rId27" Type="http://schemas.openxmlformats.org/officeDocument/2006/relationships/slideLayout" Target="../slideLayouts/slideLayout52.xml"/><Relationship Id="rId30" Type="http://schemas.openxmlformats.org/officeDocument/2006/relationships/slideLayout" Target="../slideLayouts/slideLayout55.xml"/><Relationship Id="rId35" Type="http://schemas.openxmlformats.org/officeDocument/2006/relationships/slideLayout" Target="../slideLayouts/slideLayout60.xml"/><Relationship Id="rId43" Type="http://schemas.openxmlformats.org/officeDocument/2006/relationships/slideLayout" Target="../slideLayouts/slideLayout68.xml"/><Relationship Id="rId48" Type="http://schemas.openxmlformats.org/officeDocument/2006/relationships/slideLayout" Target="../slideLayouts/slideLayout73.xml"/><Relationship Id="rId56" Type="http://schemas.openxmlformats.org/officeDocument/2006/relationships/slideLayout" Target="../slideLayouts/slideLayout81.xml"/><Relationship Id="rId64" Type="http://schemas.openxmlformats.org/officeDocument/2006/relationships/slideLayout" Target="../slideLayouts/slideLayout89.xml"/><Relationship Id="rId69" Type="http://schemas.openxmlformats.org/officeDocument/2006/relationships/slideLayout" Target="../slideLayouts/slideLayout94.xml"/><Relationship Id="rId77" Type="http://schemas.openxmlformats.org/officeDocument/2006/relationships/image" Target="../media/image8.png"/><Relationship Id="rId8" Type="http://schemas.openxmlformats.org/officeDocument/2006/relationships/slideLayout" Target="../slideLayouts/slideLayout33.xml"/><Relationship Id="rId51" Type="http://schemas.openxmlformats.org/officeDocument/2006/relationships/slideLayout" Target="../slideLayouts/slideLayout76.xml"/><Relationship Id="rId72" Type="http://schemas.openxmlformats.org/officeDocument/2006/relationships/slideLayout" Target="../slideLayouts/slideLayout97.xml"/><Relationship Id="rId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slideLayout" Target="../slideLayouts/slideLayout50.xml"/><Relationship Id="rId33" Type="http://schemas.openxmlformats.org/officeDocument/2006/relationships/slideLayout" Target="../slideLayouts/slideLayout58.xml"/><Relationship Id="rId38" Type="http://schemas.openxmlformats.org/officeDocument/2006/relationships/slideLayout" Target="../slideLayouts/slideLayout63.xml"/><Relationship Id="rId46" Type="http://schemas.openxmlformats.org/officeDocument/2006/relationships/slideLayout" Target="../slideLayouts/slideLayout71.xml"/><Relationship Id="rId59" Type="http://schemas.openxmlformats.org/officeDocument/2006/relationships/slideLayout" Target="../slideLayouts/slideLayout84.xml"/><Relationship Id="rId67" Type="http://schemas.openxmlformats.org/officeDocument/2006/relationships/slideLayout" Target="../slideLayouts/slideLayout92.xml"/><Relationship Id="rId20" Type="http://schemas.openxmlformats.org/officeDocument/2006/relationships/slideLayout" Target="../slideLayouts/slideLayout45.xml"/><Relationship Id="rId41" Type="http://schemas.openxmlformats.org/officeDocument/2006/relationships/slideLayout" Target="../slideLayouts/slideLayout66.xml"/><Relationship Id="rId54" Type="http://schemas.openxmlformats.org/officeDocument/2006/relationships/slideLayout" Target="../slideLayouts/slideLayout79.xml"/><Relationship Id="rId62" Type="http://schemas.openxmlformats.org/officeDocument/2006/relationships/slideLayout" Target="../slideLayouts/slideLayout87.xml"/><Relationship Id="rId70" Type="http://schemas.openxmlformats.org/officeDocument/2006/relationships/slideLayout" Target="../slideLayouts/slideLayout95.xml"/><Relationship Id="rId75" Type="http://schemas.openxmlformats.org/officeDocument/2006/relationships/theme" Target="../theme/theme2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28" Type="http://schemas.openxmlformats.org/officeDocument/2006/relationships/slideLayout" Target="../slideLayouts/slideLayout53.xml"/><Relationship Id="rId36" Type="http://schemas.openxmlformats.org/officeDocument/2006/relationships/slideLayout" Target="../slideLayouts/slideLayout61.xml"/><Relationship Id="rId49" Type="http://schemas.openxmlformats.org/officeDocument/2006/relationships/slideLayout" Target="../slideLayouts/slideLayout74.xml"/><Relationship Id="rId57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35.xml"/><Relationship Id="rId31" Type="http://schemas.openxmlformats.org/officeDocument/2006/relationships/slideLayout" Target="../slideLayouts/slideLayout56.xml"/><Relationship Id="rId44" Type="http://schemas.openxmlformats.org/officeDocument/2006/relationships/slideLayout" Target="../slideLayouts/slideLayout69.xml"/><Relationship Id="rId52" Type="http://schemas.openxmlformats.org/officeDocument/2006/relationships/slideLayout" Target="../slideLayouts/slideLayout77.xml"/><Relationship Id="rId60" Type="http://schemas.openxmlformats.org/officeDocument/2006/relationships/slideLayout" Target="../slideLayouts/slideLayout85.xml"/><Relationship Id="rId65" Type="http://schemas.openxmlformats.org/officeDocument/2006/relationships/slideLayout" Target="../slideLayouts/slideLayout90.xml"/><Relationship Id="rId73" Type="http://schemas.openxmlformats.org/officeDocument/2006/relationships/slideLayout" Target="../slideLayouts/slideLayout98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9" Type="http://schemas.openxmlformats.org/officeDocument/2006/relationships/slideLayout" Target="../slideLayouts/slideLayout64.xml"/><Relationship Id="rId34" Type="http://schemas.openxmlformats.org/officeDocument/2006/relationships/slideLayout" Target="../slideLayouts/slideLayout59.xml"/><Relationship Id="rId50" Type="http://schemas.openxmlformats.org/officeDocument/2006/relationships/slideLayout" Target="../slideLayouts/slideLayout75.xml"/><Relationship Id="rId55" Type="http://schemas.openxmlformats.org/officeDocument/2006/relationships/slideLayout" Target="../slideLayouts/slideLayout80.xml"/><Relationship Id="rId76" Type="http://schemas.openxmlformats.org/officeDocument/2006/relationships/image" Target="../media/image1.jpeg"/><Relationship Id="rId7" Type="http://schemas.openxmlformats.org/officeDocument/2006/relationships/slideLayout" Target="../slideLayouts/slideLayout32.xml"/><Relationship Id="rId71" Type="http://schemas.openxmlformats.org/officeDocument/2006/relationships/slideLayout" Target="../slideLayouts/slideLayout96.xml"/><Relationship Id="rId2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5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18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102.xml"/><Relationship Id="rId21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17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01.xml"/><Relationship Id="rId16" Type="http://schemas.openxmlformats.org/officeDocument/2006/relationships/slideLayout" Target="../slideLayouts/slideLayout115.xml"/><Relationship Id="rId20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slideLayout" Target="../slideLayouts/slideLayout114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109.xml"/><Relationship Id="rId19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slideLayout" Target="../slideLayouts/slideLayout113.xml"/><Relationship Id="rId22" Type="http://schemas.openxmlformats.org/officeDocument/2006/relationships/slideLayout" Target="../slideLayouts/slideLayout1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7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4E8706A-37C9-4563-BB60-046CE1389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674" y="3515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41E7A5-0001-4718-A929-F56B7A823C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 Troisième niveau</a:t>
            </a:r>
          </a:p>
          <a:p>
            <a:pPr lvl="3"/>
            <a:r>
              <a:rPr lang="fr-FR"/>
              <a:t> Quatrième niveau</a:t>
            </a:r>
          </a:p>
          <a:p>
            <a:pPr lvl="4"/>
            <a:r>
              <a:rPr lang="fr-FR"/>
              <a:t> 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D90A41-86C9-48D7-A0AD-70F2517217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210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2" r:id="rId3"/>
    <p:sldLayoutId id="2147483663" r:id="rId4"/>
    <p:sldLayoutId id="2147483665" r:id="rId5"/>
    <p:sldLayoutId id="2147483673" r:id="rId6"/>
    <p:sldLayoutId id="2147483674" r:id="rId7"/>
    <p:sldLayoutId id="2147483675" r:id="rId8"/>
    <p:sldLayoutId id="214748367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6" r:id="rId24"/>
    <p:sldLayoutId id="2147483685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65000"/>
        <a:buFontTx/>
        <a:buBlip>
          <a:blip r:embed="rId2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65000"/>
        <a:buFontTx/>
        <a:buBlip>
          <a:blip r:embed="rId29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65000"/>
        <a:buFontTx/>
        <a:buBlip>
          <a:blip r:embed="rId30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65000"/>
        <a:buFontTx/>
        <a:buBlip>
          <a:blip r:embed="rId29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65000"/>
        <a:buFontTx/>
        <a:buBlip>
          <a:blip r:embed="rId30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9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6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4E8706A-37C9-4563-BB60-046CE1389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674" y="3515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41E7A5-0001-4718-A929-F56B7A823C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 Modifier les styles du texte du masque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 Troisième niveau</a:t>
            </a:r>
          </a:p>
          <a:p>
            <a:pPr lvl="3"/>
            <a:r>
              <a:rPr lang="fr-FR" dirty="0"/>
              <a:t> Quatrième niveau</a:t>
            </a:r>
          </a:p>
          <a:p>
            <a:pPr lvl="4"/>
            <a:r>
              <a:rPr lang="fr-FR" dirty="0"/>
              <a:t> 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D90A41-86C9-48D7-A0AD-70F2517217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34651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bg1"/>
                </a:solidFill>
                <a:latin typeface="Outfit" pitchFamily="2" charset="0"/>
              </a:defRPr>
            </a:lvl1pPr>
          </a:lstStyle>
          <a:p>
            <a:fld id="{F417D9D4-C72A-4664-AADD-539EE03F442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2706078-F544-81FD-5B8D-9FC50741EC01}"/>
              </a:ext>
            </a:extLst>
          </p:cNvPr>
          <p:cNvSpPr/>
          <p:nvPr/>
        </p:nvSpPr>
        <p:spPr>
          <a:xfrm>
            <a:off x="11184556" y="6176963"/>
            <a:ext cx="1007444" cy="6810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4BA4383B-5089-8E73-BDD2-9D7AA63D10D3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2711" y="280730"/>
            <a:ext cx="905567" cy="122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649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57" r:id="rId24"/>
    <p:sldLayoutId id="2147483758" r:id="rId25"/>
    <p:sldLayoutId id="2147483759" r:id="rId26"/>
    <p:sldLayoutId id="2147483760" r:id="rId27"/>
    <p:sldLayoutId id="2147483761" r:id="rId28"/>
    <p:sldLayoutId id="2147483762" r:id="rId29"/>
    <p:sldLayoutId id="2147483763" r:id="rId30"/>
    <p:sldLayoutId id="2147483688" r:id="rId31"/>
    <p:sldLayoutId id="2147483689" r:id="rId32"/>
    <p:sldLayoutId id="2147483690" r:id="rId33"/>
    <p:sldLayoutId id="2147483691" r:id="rId34"/>
    <p:sldLayoutId id="2147483692" r:id="rId35"/>
    <p:sldLayoutId id="2147483693" r:id="rId36"/>
    <p:sldLayoutId id="2147483694" r:id="rId37"/>
    <p:sldLayoutId id="2147483695" r:id="rId38"/>
    <p:sldLayoutId id="2147483696" r:id="rId39"/>
    <p:sldLayoutId id="2147483697" r:id="rId40"/>
    <p:sldLayoutId id="2147483698" r:id="rId41"/>
    <p:sldLayoutId id="2147483700" r:id="rId42"/>
    <p:sldLayoutId id="2147483701" r:id="rId43"/>
    <p:sldLayoutId id="2147483702" r:id="rId44"/>
    <p:sldLayoutId id="2147483703" r:id="rId45"/>
    <p:sldLayoutId id="2147483704" r:id="rId46"/>
    <p:sldLayoutId id="2147483705" r:id="rId47"/>
    <p:sldLayoutId id="2147483706" r:id="rId48"/>
    <p:sldLayoutId id="2147483707" r:id="rId49"/>
    <p:sldLayoutId id="2147483708" r:id="rId50"/>
    <p:sldLayoutId id="2147483709" r:id="rId51"/>
    <p:sldLayoutId id="2147483710" r:id="rId52"/>
    <p:sldLayoutId id="2147483711" r:id="rId53"/>
    <p:sldLayoutId id="2147483712" r:id="rId54"/>
    <p:sldLayoutId id="2147483713" r:id="rId55"/>
    <p:sldLayoutId id="2147483714" r:id="rId56"/>
    <p:sldLayoutId id="2147483715" r:id="rId57"/>
    <p:sldLayoutId id="2147483716" r:id="rId58"/>
    <p:sldLayoutId id="2147483717" r:id="rId59"/>
    <p:sldLayoutId id="2147483718" r:id="rId60"/>
    <p:sldLayoutId id="2147483719" r:id="rId61"/>
    <p:sldLayoutId id="2147483720" r:id="rId62"/>
    <p:sldLayoutId id="2147483721" r:id="rId63"/>
    <p:sldLayoutId id="2147483722" r:id="rId64"/>
    <p:sldLayoutId id="2147483723" r:id="rId65"/>
    <p:sldLayoutId id="2147483724" r:id="rId66"/>
    <p:sldLayoutId id="2147483725" r:id="rId67"/>
    <p:sldLayoutId id="2147483726" r:id="rId68"/>
    <p:sldLayoutId id="2147483727" r:id="rId69"/>
    <p:sldLayoutId id="2147483728" r:id="rId70"/>
    <p:sldLayoutId id="2147483729" r:id="rId71"/>
    <p:sldLayoutId id="2147483730" r:id="rId72"/>
    <p:sldLayoutId id="2147483731" r:id="rId73"/>
    <p:sldLayoutId id="2147483732" r:id="rId7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Outfit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1"/>
        </a:buClr>
        <a:buSzPct val="150000"/>
        <a:buFont typeface="Segoe UI Symbol" panose="020B0502040204020203" pitchFamily="34" charset="0"/>
        <a:buChar char="‣"/>
        <a:defRPr sz="2800" kern="1200">
          <a:solidFill>
            <a:schemeClr val="tx1"/>
          </a:solidFill>
          <a:latin typeface="Outfit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0000"/>
        </a:buClr>
        <a:buSzPct val="65000"/>
        <a:buFont typeface="Outfit" pitchFamily="2" charset="0"/>
        <a:buChar char="→"/>
        <a:defRPr sz="2400" kern="1200">
          <a:solidFill>
            <a:schemeClr val="tx1"/>
          </a:solidFill>
          <a:latin typeface="Outfit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SzPct val="65000"/>
        <a:buFont typeface="Outfit" pitchFamily="2" charset="0"/>
        <a:buChar char="→"/>
        <a:defRPr sz="2000" kern="1200">
          <a:solidFill>
            <a:schemeClr val="tx1"/>
          </a:solidFill>
          <a:latin typeface="Outfit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0000"/>
        </a:buClr>
        <a:buSzPct val="65000"/>
        <a:buFont typeface="Outfit" pitchFamily="2" charset="0"/>
        <a:buChar char="›"/>
        <a:defRPr sz="1800" kern="1200">
          <a:solidFill>
            <a:schemeClr val="tx1"/>
          </a:solidFill>
          <a:latin typeface="Outfit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SzPct val="65000"/>
        <a:buFont typeface="Outfit" pitchFamily="2" charset="0"/>
        <a:buChar char="›"/>
        <a:defRPr sz="1800" kern="1200">
          <a:solidFill>
            <a:schemeClr val="tx1"/>
          </a:solidFill>
          <a:latin typeface="Outfit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9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BAE731-7FD4-3A63-F7BE-9C49C3389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7376" y="1702339"/>
            <a:ext cx="11017250" cy="444544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3" name="Espace réservé du titre 12">
            <a:extLst>
              <a:ext uri="{FF2B5EF4-FFF2-40B4-BE49-F238E27FC236}">
                <a16:creationId xmlns:a16="http://schemas.microsoft.com/office/drawing/2014/main" id="{DE7A4453-9E98-21BB-842F-BCB4A2D87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496044"/>
            <a:ext cx="11017250" cy="30777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267842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  <p:sldLayoutId id="2147483783" r:id="rId18"/>
    <p:sldLayoutId id="2147483784" r:id="rId19"/>
    <p:sldLayoutId id="2147483785" r:id="rId20"/>
    <p:sldLayoutId id="2147483786" r:id="rId21"/>
    <p:sldLayoutId id="2147483787" r:id="rId22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2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administrationdesventes@businessfrance.fr" TargetMode="External"/><Relationship Id="rId2" Type="http://schemas.openxmlformats.org/officeDocument/2006/relationships/hyperlink" Target="mailto:finances.vie@businessfrance.fr" TargetMode="External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finances.vie@businessfrance.fr" TargetMode="External"/><Relationship Id="rId2" Type="http://schemas.openxmlformats.org/officeDocument/2006/relationships/hyperlink" Target="mailto:administrationdesventes@businessfrance.fr" TargetMode="Externa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764046D-535B-0577-F7AF-02EF1BE9FD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Traitement d’une commande d’achat client</a:t>
            </a:r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B1BEC106-CEA5-09DF-E973-0A0F4D7931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ts val="2000"/>
              </a:lnSpc>
            </a:pPr>
            <a:r>
              <a:rPr lang="fr-FR" sz="1800" b="1" kern="100" dirty="0">
                <a:solidFill>
                  <a:srgbClr val="FFFFFF"/>
                </a:solidFill>
                <a:ea typeface="Outfit" pitchFamily="2" charset="0"/>
                <a:cs typeface="Times New Roman" panose="02020603050405020304" pitchFamily="18" charset="0"/>
              </a:rPr>
              <a:t>01/2026</a:t>
            </a:r>
            <a:endParaRPr lang="fr-FR" sz="1800" b="1" kern="100" dirty="0">
              <a:solidFill>
                <a:srgbClr val="FFFFFF"/>
              </a:solidFill>
              <a:effectLst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4B7EBBD-3C4C-108B-0847-C85F5A75CA3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40260" y="5563080"/>
            <a:ext cx="6104238" cy="678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fr-FR" sz="1200" kern="100" dirty="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 pilote : [Direction </a:t>
            </a:r>
            <a:r>
              <a:rPr lang="fr-FR" sz="1200" kern="100" dirty="0">
                <a:solidFill>
                  <a:srgbClr val="FFFFFF"/>
                </a:solidFill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Finance</a:t>
            </a:r>
            <a:r>
              <a:rPr lang="fr-FR" sz="1200" kern="100" dirty="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]</a:t>
            </a:r>
          </a:p>
          <a:p>
            <a:pPr>
              <a:lnSpc>
                <a:spcPts val="1500"/>
              </a:lnSpc>
            </a:pPr>
            <a:r>
              <a:rPr lang="fr-FR" sz="1200" kern="100" dirty="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Entité(s) associée(s) : Direction(s) export et Invest</a:t>
            </a:r>
          </a:p>
          <a:p>
            <a:pPr>
              <a:lnSpc>
                <a:spcPts val="1500"/>
              </a:lnSpc>
            </a:pPr>
            <a:r>
              <a:rPr lang="fr-FR" sz="1200" kern="100" dirty="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Mode(s) opératoire(s) associé(s) :</a:t>
            </a:r>
          </a:p>
        </p:txBody>
      </p:sp>
    </p:spTree>
    <p:extLst>
      <p:ext uri="{BB962C8B-B14F-4D97-AF65-F5344CB8AC3E}">
        <p14:creationId xmlns:p14="http://schemas.microsoft.com/office/powerpoint/2010/main" val="2190979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3F3DF8-BC9E-0CAB-6FD6-24211CB0E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4E84396-305B-99EE-8CAE-BCDA9CBDE8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840" y="739090"/>
            <a:ext cx="10506835" cy="470918"/>
          </a:xfrm>
        </p:spPr>
        <p:txBody>
          <a:bodyPr>
            <a:normAutofit lnSpcReduction="10000"/>
          </a:bodyPr>
          <a:lstStyle/>
          <a:p>
            <a:r>
              <a:rPr lang="fr-FR" dirty="0"/>
              <a:t>Pourquoi c’est important</a:t>
            </a:r>
          </a:p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E373F37-6619-13DF-833D-9BA11985CC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Traitement d’une commande d’achat client – 01/2026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40683B8-7280-709F-DCA9-FFFF3B31BEB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1840" y="1891485"/>
            <a:ext cx="9607382" cy="3759302"/>
          </a:xfrm>
        </p:spPr>
        <p:txBody>
          <a:bodyPr>
            <a:normAutofit/>
          </a:bodyPr>
          <a:lstStyle/>
          <a:p>
            <a:r>
              <a:rPr lang="fr-FR" dirty="0"/>
              <a:t>1- Ce sont des mentions obligatoires sur facture </a:t>
            </a:r>
          </a:p>
          <a:p>
            <a:r>
              <a:rPr lang="fr-FR" dirty="0"/>
              <a:t>2- Que se passe t’il en cas d’oubli ? </a:t>
            </a:r>
          </a:p>
          <a:p>
            <a:r>
              <a:rPr lang="fr-FR" dirty="0"/>
              <a:t>- Le client ne pourra pas recevoir ni rapprocher sa facture la rendant impossible à payer et la rejeter (perte de trésorerie)</a:t>
            </a:r>
          </a:p>
          <a:p>
            <a:r>
              <a:rPr lang="fr-FR" dirty="0"/>
              <a:t>- Le client va nous demander de refaire la facture avec les bonnes indications (surcharge de travail pour SC et ADV, mécontentement client)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1096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EADB2D-B95B-BA26-6764-662934E40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4B06F3A-752E-2E29-7FC3-A18BC2103A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840" y="739090"/>
            <a:ext cx="10506835" cy="470918"/>
          </a:xfrm>
        </p:spPr>
        <p:txBody>
          <a:bodyPr>
            <a:normAutofit lnSpcReduction="10000"/>
          </a:bodyPr>
          <a:lstStyle/>
          <a:p>
            <a:r>
              <a:rPr lang="fr-FR" dirty="0"/>
              <a:t>Cas de figure </a:t>
            </a:r>
          </a:p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22FCBE0-9F26-E1EE-CFBE-F59AF4126A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Traitement d’une commande d’achat client – 01/2026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001E7CD-C3C0-E651-ECC1-D9B96C9BAC2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1840" y="1397285"/>
            <a:ext cx="10871104" cy="4561726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fr-FR" sz="1400" dirty="0"/>
              <a:t>1- Je reçois une </a:t>
            </a:r>
            <a:r>
              <a:rPr lang="fr-FR" sz="1400" u="sng" dirty="0"/>
              <a:t>commande d’achat seule </a:t>
            </a:r>
            <a:r>
              <a:rPr lang="fr-FR" sz="1400" dirty="0"/>
              <a:t>(sans bon de commande)</a:t>
            </a:r>
          </a:p>
          <a:p>
            <a:pPr marL="342900" indent="-342900">
              <a:lnSpc>
                <a:spcPct val="170000"/>
              </a:lnSpc>
              <a:buFontTx/>
              <a:buChar char="-"/>
            </a:pPr>
            <a:r>
              <a:rPr lang="fr-FR" sz="1400" dirty="0"/>
              <a:t>La commande est déjà créée : je vérifie les informations et j’alimente la commande et la fiche entité </a:t>
            </a:r>
          </a:p>
          <a:p>
            <a:pPr marL="342900" indent="-342900">
              <a:lnSpc>
                <a:spcPct val="170000"/>
              </a:lnSpc>
              <a:buFontTx/>
              <a:buChar char="-"/>
            </a:pPr>
            <a:r>
              <a:rPr lang="fr-FR" sz="1400" dirty="0"/>
              <a:t>Je ne trouve rien (pas de commande/pas de bdc) : On ne saisit pas une commande sur la base d’une commande d’achat</a:t>
            </a:r>
          </a:p>
          <a:p>
            <a:pPr>
              <a:lnSpc>
                <a:spcPct val="170000"/>
              </a:lnSpc>
            </a:pPr>
            <a:r>
              <a:rPr lang="fr-FR" sz="1400" dirty="0"/>
              <a:t>JE DEMANDE  Au pilote de la prestation OU Au responsable de  de compte.  Si pas de responsable demander à ADV </a:t>
            </a:r>
          </a:p>
          <a:p>
            <a:pPr>
              <a:lnSpc>
                <a:spcPct val="170000"/>
              </a:lnSpc>
            </a:pPr>
            <a:r>
              <a:rPr lang="fr-FR" sz="1400" dirty="0"/>
              <a:t>Il existe des exceptions (Dassault par ex).</a:t>
            </a:r>
          </a:p>
          <a:p>
            <a:pPr>
              <a:lnSpc>
                <a:spcPct val="170000"/>
              </a:lnSpc>
            </a:pPr>
            <a:r>
              <a:rPr lang="fr-FR" sz="1400" dirty="0"/>
              <a:t>2- Je reçois un </a:t>
            </a:r>
            <a:r>
              <a:rPr lang="fr-FR" sz="1400" u="sng" dirty="0"/>
              <a:t>bon de commande seul</a:t>
            </a:r>
            <a:r>
              <a:rPr lang="fr-FR" sz="1400" dirty="0"/>
              <a:t> (si aucune référence est indiquée, rien à faire)</a:t>
            </a:r>
          </a:p>
          <a:p>
            <a:pPr>
              <a:lnSpc>
                <a:spcPct val="170000"/>
              </a:lnSpc>
            </a:pPr>
            <a:r>
              <a:rPr lang="fr-FR" sz="1400" dirty="0"/>
              <a:t>3- Je reçois un bon de commande seul mais la </a:t>
            </a:r>
            <a:r>
              <a:rPr lang="fr-FR" sz="1400" u="sng" dirty="0"/>
              <a:t>case « référence de commande obligatoire » </a:t>
            </a:r>
            <a:r>
              <a:rPr lang="fr-FR" sz="1400" dirty="0"/>
              <a:t>est cochée : il faut demander les informations au client</a:t>
            </a:r>
          </a:p>
          <a:p>
            <a:pPr>
              <a:lnSpc>
                <a:spcPct val="170000"/>
              </a:lnSpc>
            </a:pPr>
            <a:r>
              <a:rPr lang="fr-FR" sz="1400" dirty="0"/>
              <a:t>4- Je reçois une commande d’achat pour un VIE : Transmettre la demande à </a:t>
            </a:r>
            <a:r>
              <a:rPr lang="fr-FR" sz="1400" dirty="0">
                <a:hlinkClick r:id="rId2"/>
              </a:rPr>
              <a:t>finances.vie@businessfrance.fr</a:t>
            </a:r>
            <a:r>
              <a:rPr lang="fr-FR" sz="1400" dirty="0"/>
              <a:t>  et </a:t>
            </a:r>
            <a:r>
              <a:rPr lang="fr-FR" sz="1400" dirty="0">
                <a:hlinkClick r:id="rId3"/>
              </a:rPr>
              <a:t>administrationdesventes@businessfrance.fr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888118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5E06000-85C7-CC81-50A5-AA5F6E5AA7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840" y="739090"/>
            <a:ext cx="10506835" cy="470918"/>
          </a:xfrm>
        </p:spPr>
        <p:txBody>
          <a:bodyPr>
            <a:normAutofit lnSpcReduction="10000"/>
          </a:bodyPr>
          <a:lstStyle/>
          <a:p>
            <a:r>
              <a:rPr lang="fr-FR" dirty="0"/>
              <a:t>Qu’est ce qu’une commande d’achat client ? </a:t>
            </a:r>
          </a:p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695042C-B2A8-F1FE-4FAC-A8E4969381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Traitement d’une commande d’achat client – 01/2026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ADAACD0-5D70-9F82-01DB-DD99F2ED9C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1840" y="1891485"/>
            <a:ext cx="9607382" cy="3759302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Lorsqu’un client signe une bon de commande BF, il doit également l’enregistrer dans ses outils comptables. </a:t>
            </a:r>
          </a:p>
          <a:p>
            <a:r>
              <a:rPr lang="fr-FR" dirty="0"/>
              <a:t>Cela lui permet de gérer : </a:t>
            </a:r>
          </a:p>
          <a:p>
            <a:r>
              <a:rPr lang="fr-FR" dirty="0"/>
              <a:t>Son prévisionnel engagé (ce qu’il a commandé)</a:t>
            </a:r>
          </a:p>
          <a:p>
            <a:r>
              <a:rPr lang="fr-FR" dirty="0"/>
              <a:t>Son prévisionnel budgétaire (quand il va devoir payer)</a:t>
            </a:r>
          </a:p>
          <a:p>
            <a:endParaRPr lang="fr-FR" dirty="0"/>
          </a:p>
          <a:p>
            <a:r>
              <a:rPr lang="fr-FR" dirty="0"/>
              <a:t>A réception de la facture BF, il rapproche sa commande et la facture. Si tout est conforme il paye rapidement.</a:t>
            </a:r>
          </a:p>
          <a:p>
            <a:endParaRPr lang="fr-FR" dirty="0"/>
          </a:p>
          <a:p>
            <a:r>
              <a:rPr lang="fr-FR" dirty="0"/>
              <a:t>Les commandes d’achat sont plus ou moins formalisées selon les clients. </a:t>
            </a:r>
          </a:p>
          <a:p>
            <a:r>
              <a:rPr lang="fr-FR" dirty="0"/>
              <a:t>Simple N° rajouté sur un bon de commande</a:t>
            </a:r>
          </a:p>
          <a:p>
            <a:r>
              <a:rPr lang="fr-FR" dirty="0"/>
              <a:t>Ou document annexé au bon de commande BF signé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6506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BADFCD-67E8-D3A0-8375-E10C3585D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81BD37-0A8E-E2F2-44E6-793CDA9873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840" y="739090"/>
            <a:ext cx="10506835" cy="470918"/>
          </a:xfrm>
        </p:spPr>
        <p:txBody>
          <a:bodyPr>
            <a:normAutofit lnSpcReduction="10000"/>
          </a:bodyPr>
          <a:lstStyle/>
          <a:p>
            <a:r>
              <a:rPr lang="fr-FR" dirty="0"/>
              <a:t>Exemples de commandes d’achat</a:t>
            </a:r>
          </a:p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521A184-6F38-A9BC-6B16-FBE30CABB0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Traitement d’une commande d’achat client – 01/2026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BC144E3-D2DD-47E2-AD7B-5BAA3776C3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45" y="1131275"/>
            <a:ext cx="3232917" cy="426258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69391D8-76B8-4D9B-9811-512101978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2710" y="1629283"/>
            <a:ext cx="2604655" cy="326656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A64FE24-61CF-43C6-8AB0-8B0842671D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2096" y="2816236"/>
            <a:ext cx="2414769" cy="3302674"/>
          </a:xfrm>
          <a:prstGeom prst="rect">
            <a:avLst/>
          </a:prstGeom>
        </p:spPr>
      </p:pic>
      <p:sp>
        <p:nvSpPr>
          <p:cNvPr id="13" name="Signe Plus 12">
            <a:extLst>
              <a:ext uri="{FF2B5EF4-FFF2-40B4-BE49-F238E27FC236}">
                <a16:creationId xmlns:a16="http://schemas.microsoft.com/office/drawing/2014/main" id="{458DEF02-B978-42DA-9687-9596274A5EBE}"/>
              </a:ext>
            </a:extLst>
          </p:cNvPr>
          <p:cNvSpPr/>
          <p:nvPr/>
        </p:nvSpPr>
        <p:spPr>
          <a:xfrm>
            <a:off x="8982096" y="2225782"/>
            <a:ext cx="306325" cy="341745"/>
          </a:xfrm>
          <a:prstGeom prst="mathPlus">
            <a:avLst/>
          </a:prstGeom>
          <a:solidFill>
            <a:schemeClr val="accent2"/>
          </a:soli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1775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54716-24D2-1CE5-F293-9E3D0EEC0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AABB085-C956-52F2-43C3-8A2E24680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840" y="739090"/>
            <a:ext cx="10506835" cy="470918"/>
          </a:xfrm>
        </p:spPr>
        <p:txBody>
          <a:bodyPr>
            <a:normAutofit lnSpcReduction="10000"/>
          </a:bodyPr>
          <a:lstStyle/>
          <a:p>
            <a:r>
              <a:rPr lang="fr-FR" dirty="0"/>
              <a:t>Qu’est ce qu’une commande d’achat client ? </a:t>
            </a:r>
          </a:p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02C9E7C-383C-6373-8BDB-2026CD4ADA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Traitement d’une commande d’achat client – 01/2026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C762AF2-14C3-E3DD-AECB-5F72F346F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1839" y="1891484"/>
            <a:ext cx="10932749" cy="4227425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Tx/>
              <a:buChar char="-"/>
            </a:pPr>
            <a:r>
              <a:rPr lang="fr-FR" sz="2400" dirty="0"/>
              <a:t>Les bons de commande clients peuvent être envoyés avec le Bon de commande BF signé, ou en décalé</a:t>
            </a:r>
          </a:p>
          <a:p>
            <a:pPr marL="342900" indent="-342900">
              <a:buFontTx/>
              <a:buChar char="-"/>
            </a:pPr>
            <a:r>
              <a:rPr lang="fr-FR" sz="2400" dirty="0"/>
              <a:t>Ils peuvent être envoyés au service client mais aussi à n’importe qui dans l’Agence :</a:t>
            </a:r>
          </a:p>
          <a:p>
            <a:pPr marL="1085850" lvl="1" indent="-342900">
              <a:buFontTx/>
              <a:buChar char="-"/>
            </a:pPr>
            <a:r>
              <a:rPr lang="fr-FR" sz="1600" dirty="0"/>
              <a:t>Les opérationnels </a:t>
            </a:r>
          </a:p>
          <a:p>
            <a:pPr marL="1085850" lvl="1" indent="-342900">
              <a:buFontTx/>
              <a:buChar char="-"/>
            </a:pPr>
            <a:r>
              <a:rPr lang="fr-FR" sz="1600" dirty="0"/>
              <a:t> Les services support : agence comptable, service gestion des ventes, etc. </a:t>
            </a:r>
          </a:p>
          <a:p>
            <a:pPr marL="342900" indent="-342900">
              <a:buFontTx/>
              <a:buChar char="-"/>
            </a:pPr>
            <a:r>
              <a:rPr lang="fr-FR" sz="2400" dirty="0"/>
              <a:t> Les bons de commande client comportent des informations très importantes : </a:t>
            </a:r>
          </a:p>
          <a:p>
            <a:pPr marL="1085850" lvl="1" indent="-342900">
              <a:buFontTx/>
              <a:buChar char="-"/>
            </a:pPr>
            <a:r>
              <a:rPr lang="fr-FR" sz="1600" dirty="0"/>
              <a:t> Une référence de commande </a:t>
            </a:r>
          </a:p>
          <a:p>
            <a:pPr marL="1085850" lvl="1" indent="-342900">
              <a:buFontTx/>
              <a:buChar char="-"/>
            </a:pPr>
            <a:r>
              <a:rPr lang="fr-FR" sz="1600" dirty="0"/>
              <a:t> Une adresse de facturation</a:t>
            </a:r>
          </a:p>
          <a:p>
            <a:pPr marL="1085850" lvl="1" indent="-342900">
              <a:buFontTx/>
              <a:buChar char="-"/>
            </a:pPr>
            <a:r>
              <a:rPr lang="fr-FR" sz="1600" dirty="0"/>
              <a:t> Une adresse email d’envoi de la facture*</a:t>
            </a:r>
          </a:p>
          <a:p>
            <a:pPr marL="1085850" lvl="1" indent="-342900">
              <a:buFontTx/>
              <a:buChar char="-"/>
            </a:pPr>
            <a:r>
              <a:rPr lang="fr-FR" sz="1600" dirty="0"/>
              <a:t> Des coordonnées Chorus pour les établissements publics : Siret à facturer, code service</a:t>
            </a:r>
          </a:p>
          <a:p>
            <a:endParaRPr lang="fr-FR" sz="2400" dirty="0"/>
          </a:p>
          <a:p>
            <a:r>
              <a:rPr lang="fr-FR" sz="2400" dirty="0"/>
              <a:t>Il est impératif de reporter ces informations dans la commande Oneteam car ce sont des mentions obligatoires sur factures !  </a:t>
            </a:r>
          </a:p>
          <a:p>
            <a:endParaRPr lang="fr-FR" sz="2400" dirty="0"/>
          </a:p>
          <a:p>
            <a:endParaRPr lang="fr-FR" sz="2400" dirty="0"/>
          </a:p>
        </p:txBody>
      </p:sp>
      <p:graphicFrame>
        <p:nvGraphicFramePr>
          <p:cNvPr id="6" name="Objet 5">
            <a:extLst>
              <a:ext uri="{FF2B5EF4-FFF2-40B4-BE49-F238E27FC236}">
                <a16:creationId xmlns:a16="http://schemas.microsoft.com/office/drawing/2014/main" id="{D88F8CFE-EA3A-B072-6F6D-3CB4E67C41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922861"/>
              </p:ext>
            </p:extLst>
          </p:nvPr>
        </p:nvGraphicFramePr>
        <p:xfrm>
          <a:off x="8813930" y="739090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2" imgW="914400" imgH="771480" progId="Word.Document.12">
                  <p:embed/>
                </p:oleObj>
              </mc:Choice>
              <mc:Fallback>
                <p:oleObj name="Document" showAsIcon="1" r:id="rId2" imgW="914400" imgH="771480" progId="Word.Document.12">
                  <p:embed/>
                  <p:pic>
                    <p:nvPicPr>
                      <p:cNvPr id="6" name="Objet 5">
                        <a:extLst>
                          <a:ext uri="{FF2B5EF4-FFF2-40B4-BE49-F238E27FC236}">
                            <a16:creationId xmlns:a16="http://schemas.microsoft.com/office/drawing/2014/main" id="{D88F8CFE-EA3A-B072-6F6D-3CB4E67C41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13930" y="739090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5269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917F2-8B00-5F2D-5C56-EB2F1572D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3EA4176-1B37-20F1-0256-D5FF9BA2F0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840" y="739090"/>
            <a:ext cx="10506835" cy="470918"/>
          </a:xfrm>
        </p:spPr>
        <p:txBody>
          <a:bodyPr>
            <a:normAutofit lnSpcReduction="10000"/>
          </a:bodyPr>
          <a:lstStyle/>
          <a:p>
            <a:r>
              <a:rPr lang="fr-FR" dirty="0"/>
              <a:t>Traitement des commandes d’achat dans ONETEAM </a:t>
            </a:r>
          </a:p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018441E-AD24-A61D-C419-73AEB192D32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Traitement d’une commande d’achat client – 01/2026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706B1E1-87D1-3F0C-5A24-058AB02627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1840" y="1891485"/>
            <a:ext cx="6864182" cy="3759302"/>
          </a:xfrm>
        </p:spPr>
        <p:txBody>
          <a:bodyPr>
            <a:normAutofit fontScale="92500" lnSpcReduction="10000"/>
          </a:bodyPr>
          <a:lstStyle/>
          <a:p>
            <a:r>
              <a:rPr lang="fr-FR" dirty="0"/>
              <a:t>Les informations peuvent être insérées dès l’opportunité si disponibles, ou dans la commande. </a:t>
            </a:r>
          </a:p>
          <a:p>
            <a:pPr marL="342900" indent="-342900">
              <a:buFontTx/>
              <a:buChar char="-"/>
            </a:pPr>
            <a:r>
              <a:rPr lang="fr-FR" dirty="0"/>
              <a:t>Vérifier que les informations sont exactes (montants, délais de paiement par exemple)</a:t>
            </a:r>
          </a:p>
          <a:p>
            <a:pPr marL="342900" indent="-342900">
              <a:buFontTx/>
              <a:buChar char="-"/>
            </a:pPr>
            <a:r>
              <a:rPr lang="fr-FR" dirty="0"/>
              <a:t>Aller chercher la commande dans Oneteam</a:t>
            </a:r>
          </a:p>
          <a:p>
            <a:pPr marL="342900" indent="-342900">
              <a:buFontTx/>
              <a:buChar char="-"/>
            </a:pPr>
            <a:r>
              <a:rPr lang="fr-FR" dirty="0"/>
              <a:t>Insérer les éléments prévus par la commande </a:t>
            </a:r>
          </a:p>
          <a:p>
            <a:pPr marL="342900" indent="-342900">
              <a:buFontTx/>
              <a:buChar char="-"/>
            </a:pPr>
            <a:r>
              <a:rPr lang="fr-FR" dirty="0"/>
              <a:t>Joindre la commande d’achat en </a:t>
            </a:r>
            <a:r>
              <a:rPr lang="fr-FR" dirty="0" err="1"/>
              <a:t>pj</a:t>
            </a:r>
            <a:endParaRPr lang="fr-FR" dirty="0"/>
          </a:p>
          <a:p>
            <a:pPr marL="342900" indent="-342900">
              <a:buFontTx/>
              <a:buChar char="-"/>
            </a:pPr>
            <a:r>
              <a:rPr lang="fr-FR" dirty="0"/>
              <a:t>Transférer la commande d’achat à </a:t>
            </a:r>
            <a:r>
              <a:rPr lang="fr-FR" dirty="0">
                <a:hlinkClick r:id="rId2"/>
              </a:rPr>
              <a:t>administrationdesventes@businessfrance.fr</a:t>
            </a:r>
            <a:r>
              <a:rPr lang="fr-FR" dirty="0"/>
              <a:t> pour traitement légal</a:t>
            </a:r>
          </a:p>
          <a:p>
            <a:pPr marL="342900" indent="-342900">
              <a:buFontTx/>
              <a:buChar char="-"/>
            </a:pPr>
            <a:r>
              <a:rPr lang="fr-FR" dirty="0"/>
              <a:t>Si la commande concerne du VIE, transférer la demande à </a:t>
            </a:r>
            <a:r>
              <a:rPr lang="fr-FR" dirty="0">
                <a:hlinkClick r:id="rId3"/>
              </a:rPr>
              <a:t>finances.vie@businessfrance.fr</a:t>
            </a:r>
            <a:r>
              <a:rPr lang="fr-FR" dirty="0"/>
              <a:t> </a:t>
            </a:r>
          </a:p>
          <a:p>
            <a:pPr marL="342900" indent="-342900">
              <a:buFontTx/>
              <a:buChar char="-"/>
            </a:pPr>
            <a:endParaRPr lang="fr-FR" dirty="0"/>
          </a:p>
          <a:p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1E7C775-F767-A604-A67E-46404E4DD5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6726" y="3637051"/>
            <a:ext cx="4753725" cy="209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602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C0F8F-6FD5-FA0D-DDE2-6A610792F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DA2AAD4-949E-1250-76FA-707805606A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840" y="739090"/>
            <a:ext cx="10506835" cy="470918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600"/>
              </a:spcAft>
            </a:pPr>
            <a:r>
              <a:rPr 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Ai-je fini ? Pas tout à fait </a:t>
            </a:r>
            <a:endParaRPr lang="fr-FR" dirty="0">
              <a:solidFill>
                <a:srgbClr val="FF0000"/>
              </a:solidFill>
            </a:endParaRPr>
          </a:p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C1441C6-DD4B-8F1F-B376-53DB7D461F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Traitement d’une commande d’achat client – 01/2026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896E337-4E20-B1BC-0FFA-E8E2555B04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1840" y="1891485"/>
            <a:ext cx="9607382" cy="3759302"/>
          </a:xfrm>
        </p:spPr>
        <p:txBody>
          <a:bodyPr>
            <a:normAutofit/>
          </a:bodyPr>
          <a:lstStyle/>
          <a:p>
            <a:r>
              <a:rPr lang="fr-FR" u="sng" dirty="0"/>
              <a:t>Paramétrage de la fiche entité pour une </a:t>
            </a:r>
            <a:r>
              <a:rPr lang="fr-FR" u="sng" dirty="0" err="1"/>
              <a:t>ref</a:t>
            </a:r>
            <a:r>
              <a:rPr lang="fr-FR" u="sng" dirty="0"/>
              <a:t> de commande obligatoire</a:t>
            </a:r>
          </a:p>
          <a:p>
            <a:r>
              <a:rPr lang="fr-FR" dirty="0"/>
              <a:t>Si un client communique une référence de commande, c’est que son mode de fonctionnement. Il est possible d’alerter les opérationnels en cochant la case « </a:t>
            </a:r>
            <a:r>
              <a:rPr lang="fr-FR" dirty="0" err="1"/>
              <a:t>ref</a:t>
            </a:r>
            <a:r>
              <a:rPr lang="fr-FR" dirty="0"/>
              <a:t> commande obligatoire » dans la fiche entité.</a:t>
            </a:r>
          </a:p>
          <a:p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FB2C134-6500-162F-EAAC-67AF1DE8D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7783" y="3344398"/>
            <a:ext cx="3819957" cy="230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95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1775D-8AEB-B31B-533D-FDB4361FF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100AA96-E030-179C-6BDB-65A798218E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840" y="739090"/>
            <a:ext cx="10506835" cy="470918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600"/>
              </a:spcAft>
            </a:pPr>
            <a:r>
              <a:rPr 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Ai-je fini ? Pas tout à fait </a:t>
            </a:r>
            <a:endParaRPr lang="fr-FR" dirty="0">
              <a:solidFill>
                <a:srgbClr val="FF0000"/>
              </a:solidFill>
            </a:endParaRPr>
          </a:p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7775669-3CC1-2228-EBA6-E5CB691C10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Traitement d’une commande d’achat client – 01/2026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5486BEE-37AC-D01B-A21E-3C1792F884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1840" y="1210008"/>
            <a:ext cx="9607382" cy="3209581"/>
          </a:xfrm>
        </p:spPr>
        <p:txBody>
          <a:bodyPr>
            <a:normAutofit lnSpcReduction="10000"/>
          </a:bodyPr>
          <a:lstStyle/>
          <a:p>
            <a:r>
              <a:rPr lang="fr-FR" u="sng" dirty="0"/>
              <a:t>Paramétrage d’une adresse de facturation</a:t>
            </a:r>
          </a:p>
          <a:p>
            <a:r>
              <a:rPr lang="fr-FR" sz="2000" dirty="0"/>
              <a:t>Si un client envoie une commande avec une adresse de facturation, il est susceptible de renvoyer une autre commande avec la même adresse de facturation. </a:t>
            </a:r>
          </a:p>
          <a:p>
            <a:r>
              <a:rPr lang="fr-FR" sz="2000" dirty="0"/>
              <a:t>2 actions : </a:t>
            </a:r>
          </a:p>
          <a:p>
            <a:pPr marL="457200" lvl="1" indent="0" algn="just">
              <a:buClr>
                <a:srgbClr val="C00000"/>
              </a:buClr>
              <a:buNone/>
            </a:pPr>
            <a:r>
              <a:rPr lang="fr-FR" sz="2000" dirty="0"/>
              <a:t>1-  Si l’entité facturée est différente ET </a:t>
            </a:r>
            <a:r>
              <a:rPr lang="fr-FR" sz="2000" b="1" dirty="0" err="1"/>
              <a:t>sirétée</a:t>
            </a:r>
            <a:r>
              <a:rPr lang="fr-FR" sz="2000" dirty="0"/>
              <a:t>, il n’est pas possible de la paramétrer par défaut - il faudra aller la chercher et la sélectionner en tant que compte facturé pour chaque commande </a:t>
            </a:r>
          </a:p>
          <a:p>
            <a:pPr marL="457200" lvl="1" indent="0" algn="just">
              <a:buClr>
                <a:srgbClr val="C00000"/>
              </a:buClr>
              <a:buNone/>
            </a:pPr>
            <a:r>
              <a:rPr lang="fr-FR" sz="2000" dirty="0"/>
              <a:t>2- Si l’entité facturée n’est pas </a:t>
            </a:r>
            <a:r>
              <a:rPr lang="fr-FR" sz="2000" dirty="0" err="1"/>
              <a:t>sirétée</a:t>
            </a:r>
            <a:r>
              <a:rPr lang="fr-FR" sz="2000" dirty="0"/>
              <a:t> : transmettre l’information à l’Admin des ventes qui créera la fiche dans SAP. Une fois cette fiche créée, elles est disponible dans Salesforce </a:t>
            </a:r>
          </a:p>
          <a:p>
            <a:endParaRPr lang="fr-FR" dirty="0"/>
          </a:p>
        </p:txBody>
      </p:sp>
      <p:pic>
        <p:nvPicPr>
          <p:cNvPr id="7" name="Image 6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6DF56082-5431-FAE9-E60C-373BB8844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840" y="4866869"/>
            <a:ext cx="4528809" cy="1252041"/>
          </a:xfrm>
          <a:prstGeom prst="rect">
            <a:avLst/>
          </a:prstGeom>
        </p:spPr>
      </p:pic>
      <p:pic>
        <p:nvPicPr>
          <p:cNvPr id="9" name="Image 8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37775970-8365-8D4C-17BB-DC3FD5B80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5531" y="4795864"/>
            <a:ext cx="2991654" cy="1394049"/>
          </a:xfrm>
          <a:prstGeom prst="rect">
            <a:avLst/>
          </a:prstGeom>
        </p:spPr>
      </p:pic>
      <p:pic>
        <p:nvPicPr>
          <p:cNvPr id="11" name="Image 10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CB621F67-B96D-EE69-FC36-2D03CF0F4F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1244" y="4862873"/>
            <a:ext cx="3214045" cy="1327040"/>
          </a:xfrm>
          <a:prstGeom prst="rect">
            <a:avLst/>
          </a:prstGeom>
        </p:spPr>
      </p:pic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7833B60D-87E5-A5E3-ADA9-ED76E8856E9A}"/>
              </a:ext>
            </a:extLst>
          </p:cNvPr>
          <p:cNvSpPr/>
          <p:nvPr/>
        </p:nvSpPr>
        <p:spPr>
          <a:xfrm>
            <a:off x="893852" y="4602822"/>
            <a:ext cx="3308278" cy="26005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rgbClr val="000091"/>
                </a:solidFill>
              </a:rPr>
              <a:t>Fiche entité – pas d’adresse paramétrée</a:t>
            </a: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130EAD07-332C-5ABB-D41C-730CF061D33C}"/>
              </a:ext>
            </a:extLst>
          </p:cNvPr>
          <p:cNvSpPr/>
          <p:nvPr/>
        </p:nvSpPr>
        <p:spPr>
          <a:xfrm>
            <a:off x="5310030" y="4574222"/>
            <a:ext cx="2679842" cy="26005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rgbClr val="000091"/>
                </a:solidFill>
              </a:rPr>
              <a:t>Fiche entité – adresse paramétrée</a:t>
            </a: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7192DAC0-8BCF-56FF-3DE4-38C9A4D41384}"/>
              </a:ext>
            </a:extLst>
          </p:cNvPr>
          <p:cNvSpPr/>
          <p:nvPr/>
        </p:nvSpPr>
        <p:spPr>
          <a:xfrm>
            <a:off x="8480147" y="4550134"/>
            <a:ext cx="3308278" cy="26005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rgbClr val="000091"/>
                </a:solidFill>
              </a:rPr>
              <a:t>Commande – adresse à sélectionner</a:t>
            </a:r>
          </a:p>
        </p:txBody>
      </p:sp>
    </p:spTree>
    <p:extLst>
      <p:ext uri="{BB962C8B-B14F-4D97-AF65-F5344CB8AC3E}">
        <p14:creationId xmlns:p14="http://schemas.microsoft.com/office/powerpoint/2010/main" val="2239397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9CD39-B488-62E6-9DFE-675E8D2098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F520480-1BD1-6240-C8DA-377FA531C4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840" y="739090"/>
            <a:ext cx="10506835" cy="470918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600"/>
              </a:spcAft>
            </a:pPr>
            <a:r>
              <a:rPr 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Ai-je fini ? Pas tout à fait </a:t>
            </a:r>
            <a:endParaRPr lang="fr-FR" dirty="0">
              <a:solidFill>
                <a:srgbClr val="FF0000"/>
              </a:solidFill>
            </a:endParaRPr>
          </a:p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14E2B13-5203-78ED-507A-BAC53A642D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Traitement d’une commande d’achat client – 01/2026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2CBBE38-D7EC-CACA-E48C-5358F98213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1840" y="1891485"/>
            <a:ext cx="9607382" cy="3759302"/>
          </a:xfrm>
        </p:spPr>
        <p:txBody>
          <a:bodyPr>
            <a:normAutofit/>
          </a:bodyPr>
          <a:lstStyle/>
          <a:p>
            <a:r>
              <a:rPr lang="fr-FR" u="sng" dirty="0"/>
              <a:t>Paramétrage d’une adresse de facturation</a:t>
            </a:r>
          </a:p>
          <a:p>
            <a:r>
              <a:rPr lang="fr-FR" sz="2000" dirty="0"/>
              <a:t>Si un client envoie une commande avec une adresse de facturation, il est susceptible de renvoyer une autre commande avec la même adresse de facturation. </a:t>
            </a:r>
          </a:p>
          <a:p>
            <a:r>
              <a:rPr lang="fr-FR" sz="2000" dirty="0"/>
              <a:t>2 actions : </a:t>
            </a:r>
          </a:p>
          <a:p>
            <a:pPr marL="457200" lvl="1" indent="0" algn="just">
              <a:buClr>
                <a:srgbClr val="C00000"/>
              </a:buClr>
              <a:buNone/>
            </a:pPr>
            <a:r>
              <a:rPr lang="fr-FR" sz="2000" dirty="0"/>
              <a:t>1-  Si l’entité facturée est différente ET </a:t>
            </a:r>
            <a:r>
              <a:rPr lang="fr-FR" sz="2000" b="1" dirty="0" err="1"/>
              <a:t>sirétée</a:t>
            </a:r>
            <a:r>
              <a:rPr lang="fr-FR" sz="2000" dirty="0"/>
              <a:t>, il n’est pas possible de la paramétrer par défaut - il faudra aller la chercher et la sélectionner en tant que compte facturé pour chaque commande </a:t>
            </a:r>
          </a:p>
          <a:p>
            <a:pPr marL="457200" lvl="1" indent="0" algn="just">
              <a:buClr>
                <a:srgbClr val="C00000"/>
              </a:buClr>
              <a:buNone/>
            </a:pPr>
            <a:r>
              <a:rPr lang="fr-FR" sz="2000" dirty="0"/>
              <a:t>2- Si l’entité facturée n’est pas </a:t>
            </a:r>
            <a:r>
              <a:rPr lang="fr-FR" sz="2000" dirty="0" err="1"/>
              <a:t>sirétée</a:t>
            </a:r>
            <a:r>
              <a:rPr lang="fr-FR" sz="2000" dirty="0"/>
              <a:t> : transmettre l’information à l’Admin des ventes qui créera la fiche dans SAP. Une fois cette fiche créée, elles est disponible dans Salesforce </a:t>
            </a:r>
          </a:p>
          <a:p>
            <a:endParaRPr lang="fr-FR" dirty="0"/>
          </a:p>
        </p:txBody>
      </p:sp>
      <p:pic>
        <p:nvPicPr>
          <p:cNvPr id="7" name="Image 6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CC78972E-04D5-7EE5-EDA4-2D2556C70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2404" y="4866869"/>
            <a:ext cx="4528809" cy="125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70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77E45E-7088-D8D6-3F6D-49C075F58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90A1701-7B89-0D5E-E5BC-B0AE24A8AD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840" y="739090"/>
            <a:ext cx="10506835" cy="470918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RESUME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AB8B8C0-4C5A-D980-2DDB-6AE11CAF43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Traitement d’une commande d’achat client – 01/2026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B88864B-989D-C71D-B944-43352553EB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1840" y="1891485"/>
            <a:ext cx="9607382" cy="3759302"/>
          </a:xfrm>
        </p:spPr>
        <p:txBody>
          <a:bodyPr>
            <a:normAutofit/>
          </a:bodyPr>
          <a:lstStyle/>
          <a:p>
            <a:r>
              <a:rPr lang="fr-FR" dirty="0"/>
              <a:t>1- dans la COMMANDE : </a:t>
            </a:r>
          </a:p>
          <a:p>
            <a:pPr marL="342900" indent="-342900">
              <a:buFontTx/>
              <a:buChar char="-"/>
            </a:pPr>
            <a:r>
              <a:rPr lang="fr-FR" dirty="0"/>
              <a:t>Je saisis les informations : </a:t>
            </a:r>
            <a:r>
              <a:rPr lang="fr-FR" dirty="0" err="1"/>
              <a:t>ref</a:t>
            </a:r>
            <a:r>
              <a:rPr lang="fr-FR" dirty="0"/>
              <a:t> commande et adresse de facturation</a:t>
            </a:r>
          </a:p>
          <a:p>
            <a:pPr marL="342900" indent="-342900">
              <a:buFontTx/>
              <a:buChar char="-"/>
            </a:pPr>
            <a:r>
              <a:rPr lang="fr-FR" dirty="0"/>
              <a:t> J’enregistre le document </a:t>
            </a:r>
          </a:p>
          <a:p>
            <a:r>
              <a:rPr lang="fr-FR" dirty="0"/>
              <a:t>2- dans la fiche entité : je paramètre pour les prochaines fois : </a:t>
            </a:r>
            <a:r>
              <a:rPr lang="fr-FR" dirty="0" err="1"/>
              <a:t>ref</a:t>
            </a:r>
            <a:r>
              <a:rPr lang="fr-FR" dirty="0"/>
              <a:t> de commande obligatoire oui/non – adresse de facturation</a:t>
            </a:r>
          </a:p>
          <a:p>
            <a:r>
              <a:rPr lang="fr-FR" dirty="0"/>
              <a:t>3- je transmets la commande à ADV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3193654"/>
      </p:ext>
    </p:extLst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Business France bis">
      <a:dk1>
        <a:srgbClr val="203279"/>
      </a:dk1>
      <a:lt1>
        <a:srgbClr val="203279"/>
      </a:lt1>
      <a:dk2>
        <a:srgbClr val="FFFFFF"/>
      </a:dk2>
      <a:lt2>
        <a:srgbClr val="FFFFFF"/>
      </a:lt2>
      <a:accent1>
        <a:srgbClr val="203279"/>
      </a:accent1>
      <a:accent2>
        <a:srgbClr val="E30011"/>
      </a:accent2>
      <a:accent3>
        <a:srgbClr val="FFFFFF"/>
      </a:accent3>
      <a:accent4>
        <a:srgbClr val="000000"/>
      </a:accent4>
      <a:accent5>
        <a:srgbClr val="203279"/>
      </a:accent5>
      <a:accent6>
        <a:srgbClr val="E30011"/>
      </a:accent6>
      <a:hlink>
        <a:srgbClr val="E30011"/>
      </a:hlink>
      <a:folHlink>
        <a:srgbClr val="954F72"/>
      </a:folHlink>
    </a:clrScheme>
    <a:fontScheme name="Business France">
      <a:majorFont>
        <a:latin typeface="Museo 700"/>
        <a:ea typeface=""/>
        <a:cs typeface=""/>
      </a:majorFont>
      <a:minorFont>
        <a:latin typeface="Avenir LT Std 3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_corporate_blanc" id="{21BDCC2E-1DC2-4F03-8FAA-CD29EDE70D26}" vid="{65CE2088-89AB-4F9C-B95B-1CA22DC47207}"/>
    </a:ext>
  </a:extLst>
</a:theme>
</file>

<file path=ppt/theme/theme2.xml><?xml version="1.0" encoding="utf-8"?>
<a:theme xmlns:a="http://schemas.openxmlformats.org/drawingml/2006/main" name="1_Conception personnalisée">
  <a:themeElements>
    <a:clrScheme name="Business France bis">
      <a:dk1>
        <a:srgbClr val="203279"/>
      </a:dk1>
      <a:lt1>
        <a:srgbClr val="203279"/>
      </a:lt1>
      <a:dk2>
        <a:srgbClr val="FFFFFF"/>
      </a:dk2>
      <a:lt2>
        <a:srgbClr val="FFFFFF"/>
      </a:lt2>
      <a:accent1>
        <a:srgbClr val="203279"/>
      </a:accent1>
      <a:accent2>
        <a:srgbClr val="E30011"/>
      </a:accent2>
      <a:accent3>
        <a:srgbClr val="FFFFFF"/>
      </a:accent3>
      <a:accent4>
        <a:srgbClr val="000000"/>
      </a:accent4>
      <a:accent5>
        <a:srgbClr val="203279"/>
      </a:accent5>
      <a:accent6>
        <a:srgbClr val="E30011"/>
      </a:accent6>
      <a:hlink>
        <a:srgbClr val="E30011"/>
      </a:hlink>
      <a:folHlink>
        <a:srgbClr val="954F72"/>
      </a:folHlink>
    </a:clrScheme>
    <a:fontScheme name="Business France">
      <a:majorFont>
        <a:latin typeface="Museo 700"/>
        <a:ea typeface=""/>
        <a:cs typeface=""/>
      </a:majorFont>
      <a:minorFont>
        <a:latin typeface="Avenir LT Std 3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itre du Guide" id="{77B1A045-8E7B-48C5-B501-08CF6814DAA8}" vid="{095E4F40-8145-4DC5-BF87-61FEC96A5DEA}"/>
    </a:ext>
  </a:extLst>
</a:theme>
</file>

<file path=ppt/theme/theme3.xml><?xml version="1.0" encoding="utf-8"?>
<a:theme xmlns:a="http://schemas.openxmlformats.org/drawingml/2006/main" name="Thème Office">
  <a:themeElements>
    <a:clrScheme name="BF New Chart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0091"/>
      </a:accent1>
      <a:accent2>
        <a:srgbClr val="E1000F"/>
      </a:accent2>
      <a:accent3>
        <a:srgbClr val="428EFF"/>
      </a:accent3>
      <a:accent4>
        <a:srgbClr val="FF7352"/>
      </a:accent4>
      <a:accent5>
        <a:srgbClr val="0425B9"/>
      </a:accent5>
      <a:accent6>
        <a:srgbClr val="EF144B"/>
      </a:accent6>
      <a:hlink>
        <a:srgbClr val="00B0F0"/>
      </a:hlink>
      <a:folHlink>
        <a:srgbClr val="00B0F0"/>
      </a:folHlink>
    </a:clrScheme>
    <a:fontScheme name="BF Outfit">
      <a:majorFont>
        <a:latin typeface="Outfit SemiBold"/>
        <a:ea typeface=""/>
        <a:cs typeface=""/>
      </a:majorFont>
      <a:minorFont>
        <a:latin typeface="Outfi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200" dirty="0" err="1" smtClean="0">
            <a:solidFill>
              <a:srgbClr val="00009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itre du Guide" id="{77B1A045-8E7B-48C5-B501-08CF6814DAA8}" vid="{C3B5142D-1C94-48EF-842B-FBA135D9B5FD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224B57472B314CA9667F37CE77B388" ma:contentTypeVersion="16" ma:contentTypeDescription="Crée un document." ma:contentTypeScope="" ma:versionID="4f6dbe4952f96d3949295c1311287da5">
  <xsd:schema xmlns:xsd="http://www.w3.org/2001/XMLSchema" xmlns:xs="http://www.w3.org/2001/XMLSchema" xmlns:p="http://schemas.microsoft.com/office/2006/metadata/properties" xmlns:ns2="745bf229-aad5-424a-8a51-36959e1ff6f2" xmlns:ns3="9fbd2492-3eec-492b-a032-3c9d83f48019" targetNamespace="http://schemas.microsoft.com/office/2006/metadata/properties" ma:root="true" ma:fieldsID="b13ab94b0c687535ed57d8771bbf4df8" ns2:_="" ns3:_="">
    <xsd:import namespace="745bf229-aad5-424a-8a51-36959e1ff6f2"/>
    <xsd:import namespace="9fbd2492-3eec-492b-a032-3c9d83f480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revu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5bf229-aad5-424a-8a51-36959e1ff6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0802c0ce-62fd-4fe8-aff5-375d8031bdf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revu" ma:index="23" nillable="true" ma:displayName="revu" ma:format="Dropdown" ma:internalName="revu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bd2492-3eec-492b-a032-3c9d83f4801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c8747f4-bc5c-4856-9706-0dac95934b3b}" ma:internalName="TaxCatchAll" ma:showField="CatchAllData" ma:web="9fbd2492-3eec-492b-a032-3c9d83f480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45bf229-aad5-424a-8a51-36959e1ff6f2">
      <Terms xmlns="http://schemas.microsoft.com/office/infopath/2007/PartnerControls"/>
    </lcf76f155ced4ddcb4097134ff3c332f>
    <TaxCatchAll xmlns="9fbd2492-3eec-492b-a032-3c9d83f48019" xsi:nil="true"/>
    <revu xmlns="745bf229-aad5-424a-8a51-36959e1ff6f2" xsi:nil="true"/>
  </documentManagement>
</p:properties>
</file>

<file path=customXml/itemProps1.xml><?xml version="1.0" encoding="utf-8"?>
<ds:datastoreItem xmlns:ds="http://schemas.openxmlformats.org/officeDocument/2006/customXml" ds:itemID="{32B5C519-61A7-4599-AF5A-02AB575AFF3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7919F2-5C48-4D84-9D6C-B17B62ECDD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5bf229-aad5-424a-8a51-36959e1ff6f2"/>
    <ds:schemaRef ds:uri="9fbd2492-3eec-492b-a032-3c9d83f480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20A545E-6B08-4A83-A704-EA59530853C1}">
  <ds:schemaRefs>
    <ds:schemaRef ds:uri="http://purl.org/dc/dcmitype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403098e5-d6c0-48fe-bd0e-c646c1124874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745bf229-aad5-424a-8a51-36959e1ff6f2"/>
    <ds:schemaRef ds:uri="9fbd2492-3eec-492b-a032-3c9d83f48019"/>
  </ds:schemaRefs>
</ds:datastoreItem>
</file>

<file path=docMetadata/LabelInfo.xml><?xml version="1.0" encoding="utf-8"?>
<clbl:labelList xmlns:clbl="http://schemas.microsoft.com/office/2020/mipLabelMetadata">
  <clbl:label id="{b9bf6385-5abd-413e-ba78-725bbebb3169}" enabled="1" method="Privileged" siteId="{3550cb80-eb2c-4098-8900-aa1b522bf97b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Modele PPT blanc_Business France_2018</Template>
  <TotalTime>3265</TotalTime>
  <Words>1003</Words>
  <Application>Microsoft Office PowerPoint</Application>
  <PresentationFormat>Grand écran</PresentationFormat>
  <Paragraphs>85</Paragraphs>
  <Slides>11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28" baseType="lpstr">
      <vt:lpstr>Arial</vt:lpstr>
      <vt:lpstr>Avenir LT Std 35 Light</vt:lpstr>
      <vt:lpstr>Calibri</vt:lpstr>
      <vt:lpstr>Museo 300</vt:lpstr>
      <vt:lpstr>Museo 700</vt:lpstr>
      <vt:lpstr>Outfit</vt:lpstr>
      <vt:lpstr>Outfit ExtraBold</vt:lpstr>
      <vt:lpstr>Outfit Medium</vt:lpstr>
      <vt:lpstr>Outfit SemiBold</vt:lpstr>
      <vt:lpstr>Outfit Thin</vt:lpstr>
      <vt:lpstr>Segoe UI Symbol</vt:lpstr>
      <vt:lpstr>Tahoma</vt:lpstr>
      <vt:lpstr>Wingdings 3</vt:lpstr>
      <vt:lpstr>Conception personnalisée</vt:lpstr>
      <vt:lpstr>1_Conception personnalisée</vt:lpstr>
      <vt:lpstr>Thème Office</vt:lpstr>
      <vt:lpstr>Document Microsoft Word</vt:lpstr>
      <vt:lpstr>Traitement d’une commande d’achat client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MILATOS,Alexandre</dc:creator>
  <cp:lastModifiedBy>KEVORK,Cécile</cp:lastModifiedBy>
  <cp:revision>18</cp:revision>
  <dcterms:created xsi:type="dcterms:W3CDTF">2020-05-20T07:33:29Z</dcterms:created>
  <dcterms:modified xsi:type="dcterms:W3CDTF">2026-01-26T15:27:02Z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0x010100CB224B57472B314CA9667F37CE77B388</vt:lpwstr>
  </property>
  <property fmtid="{D5CDD505-2E9C-101B-9397-08002B2CF9AE}" pid="3" name="MediaServiceImageTags">
    <vt:lpwstr/>
  </property>
</Properties>
</file>