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4"/>
  </p:sldMasterIdLst>
  <p:notesMasterIdLst>
    <p:notesMasterId r:id="rId22"/>
  </p:notesMasterIdLst>
  <p:sldIdLst>
    <p:sldId id="2146847777" r:id="rId5"/>
    <p:sldId id="2146847843" r:id="rId6"/>
    <p:sldId id="2146847844" r:id="rId7"/>
    <p:sldId id="2146847845" r:id="rId8"/>
    <p:sldId id="2146847846" r:id="rId9"/>
    <p:sldId id="2146847847" r:id="rId10"/>
    <p:sldId id="2146847849" r:id="rId11"/>
    <p:sldId id="2146847848" r:id="rId12"/>
    <p:sldId id="2146847852" r:id="rId13"/>
    <p:sldId id="2146847858" r:id="rId14"/>
    <p:sldId id="2146847854" r:id="rId15"/>
    <p:sldId id="2146847850" r:id="rId16"/>
    <p:sldId id="2146847855" r:id="rId17"/>
    <p:sldId id="2146847851" r:id="rId18"/>
    <p:sldId id="2146847856" r:id="rId19"/>
    <p:sldId id="2146847857" r:id="rId20"/>
    <p:sldId id="269" r:id="rId2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1000F"/>
    <a:srgbClr val="000091"/>
    <a:srgbClr val="009081"/>
    <a:srgbClr val="FF8D95"/>
    <a:srgbClr val="37635F"/>
    <a:srgbClr val="0EB09D"/>
    <a:srgbClr val="293273"/>
    <a:srgbClr val="E10814"/>
    <a:srgbClr val="21AB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DD1FD7-10E5-441B-9814-A898281F29C1}" v="294" dt="2026-01-26T14:13:17.422"/>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ORK,Cécile" userId="S::cecile.kevork@businessfrance.fr::550c1df3-1d19-4e4c-8fd0-ddb7bcfd51ea" providerId="AD" clId="Web-{DBDD1FD7-10E5-441B-9814-A898281F29C1}"/>
    <pc:docChg chg="modSld">
      <pc:chgData name="KEVORK,Cécile" userId="S::cecile.kevork@businessfrance.fr::550c1df3-1d19-4e4c-8fd0-ddb7bcfd51ea" providerId="AD" clId="Web-{DBDD1FD7-10E5-441B-9814-A898281F29C1}" dt="2026-01-26T14:13:17.422" v="163" actId="14100"/>
      <pc:docMkLst>
        <pc:docMk/>
      </pc:docMkLst>
      <pc:sldChg chg="modSp">
        <pc:chgData name="KEVORK,Cécile" userId="S::cecile.kevork@businessfrance.fr::550c1df3-1d19-4e4c-8fd0-ddb7bcfd51ea" providerId="AD" clId="Web-{DBDD1FD7-10E5-441B-9814-A898281F29C1}" dt="2026-01-26T14:13:17.422" v="163" actId="14100"/>
        <pc:sldMkLst>
          <pc:docMk/>
          <pc:sldMk cId="1745445494" sldId="2146847858"/>
        </pc:sldMkLst>
        <pc:spChg chg="mod">
          <ac:chgData name="KEVORK,Cécile" userId="S::cecile.kevork@businessfrance.fr::550c1df3-1d19-4e4c-8fd0-ddb7bcfd51ea" providerId="AD" clId="Web-{DBDD1FD7-10E5-441B-9814-A898281F29C1}" dt="2026-01-26T14:13:04.375" v="160" actId="14100"/>
          <ac:spMkLst>
            <pc:docMk/>
            <pc:sldMk cId="1745445494" sldId="2146847858"/>
            <ac:spMk id="8" creationId="{3D8FE21B-0CBF-77C1-B6E2-77C3978988F4}"/>
          </ac:spMkLst>
        </pc:spChg>
        <pc:picChg chg="mod">
          <ac:chgData name="KEVORK,Cécile" userId="S::cecile.kevork@businessfrance.fr::550c1df3-1d19-4e4c-8fd0-ddb7bcfd51ea" providerId="AD" clId="Web-{DBDD1FD7-10E5-441B-9814-A898281F29C1}" dt="2026-01-26T14:12:29.076" v="143" actId="14100"/>
          <ac:picMkLst>
            <pc:docMk/>
            <pc:sldMk cId="1745445494" sldId="2146847858"/>
            <ac:picMk id="5" creationId="{9685EF66-0715-4674-DF07-5FCE670FD489}"/>
          </ac:picMkLst>
        </pc:picChg>
        <pc:cxnChg chg="mod">
          <ac:chgData name="KEVORK,Cécile" userId="S::cecile.kevork@businessfrance.fr::550c1df3-1d19-4e4c-8fd0-ddb7bcfd51ea" providerId="AD" clId="Web-{DBDD1FD7-10E5-441B-9814-A898281F29C1}" dt="2026-01-26T14:13:17.422" v="163" actId="14100"/>
          <ac:cxnSpMkLst>
            <pc:docMk/>
            <pc:sldMk cId="1745445494" sldId="2146847858"/>
            <ac:cxnSpMk id="21" creationId="{3EC0B7BB-3C9F-F0FA-B186-313F21DDB6EE}"/>
          </ac:cxnSpMkLst>
        </pc:cxnChg>
      </pc:sldChg>
    </pc:docChg>
  </pc:docChgLst>
  <pc:docChgLst>
    <pc:chgData name="PHELIPON,Sana" userId="S::sana.phelipon@businessfrance.fr::ead377ec-ba79-4e09-b10e-904c8b114128" providerId="AD" clId="Web-{47B34F4F-E889-D9CA-1E98-1A8F1AB28BEF}"/>
    <pc:docChg chg="addSld delSld modSld">
      <pc:chgData name="PHELIPON,Sana" userId="S::sana.phelipon@businessfrance.fr::ead377ec-ba79-4e09-b10e-904c8b114128" providerId="AD" clId="Web-{47B34F4F-E889-D9CA-1E98-1A8F1AB28BEF}" dt="2026-01-21T15:41:46.764" v="611" actId="20577"/>
      <pc:docMkLst>
        <pc:docMk/>
      </pc:docMkLst>
      <pc:sldChg chg="addSp delSp modSp">
        <pc:chgData name="PHELIPON,Sana" userId="S::sana.phelipon@businessfrance.fr::ead377ec-ba79-4e09-b10e-904c8b114128" providerId="AD" clId="Web-{47B34F4F-E889-D9CA-1E98-1A8F1AB28BEF}" dt="2026-01-21T15:24:20.047" v="215" actId="20577"/>
        <pc:sldMkLst>
          <pc:docMk/>
          <pc:sldMk cId="3494484678" sldId="2146847857"/>
        </pc:sldMkLst>
        <pc:spChg chg="add mod">
          <ac:chgData name="PHELIPON,Sana" userId="S::sana.phelipon@businessfrance.fr::ead377ec-ba79-4e09-b10e-904c8b114128" providerId="AD" clId="Web-{47B34F4F-E889-D9CA-1E98-1A8F1AB28BEF}" dt="2026-01-21T14:49:18.716" v="19" actId="14100"/>
          <ac:spMkLst>
            <pc:docMk/>
            <pc:sldMk cId="3494484678" sldId="2146847857"/>
            <ac:spMk id="7" creationId="{2FAA7C85-69F6-1842-20EF-12137CF9D61A}"/>
          </ac:spMkLst>
        </pc:spChg>
        <pc:spChg chg="add mod">
          <ac:chgData name="PHELIPON,Sana" userId="S::sana.phelipon@businessfrance.fr::ead377ec-ba79-4e09-b10e-904c8b114128" providerId="AD" clId="Web-{47B34F4F-E889-D9CA-1E98-1A8F1AB28BEF}" dt="2026-01-21T14:52:54.498" v="48" actId="1076"/>
          <ac:spMkLst>
            <pc:docMk/>
            <pc:sldMk cId="3494484678" sldId="2146847857"/>
            <ac:spMk id="10" creationId="{E3AD84C4-DF29-AFF3-ECE9-C08352589B76}"/>
          </ac:spMkLst>
        </pc:spChg>
        <pc:spChg chg="add mod">
          <ac:chgData name="PHELIPON,Sana" userId="S::sana.phelipon@businessfrance.fr::ead377ec-ba79-4e09-b10e-904c8b114128" providerId="AD" clId="Web-{47B34F4F-E889-D9CA-1E98-1A8F1AB28BEF}" dt="2026-01-21T14:50:31.295" v="27" actId="1076"/>
          <ac:spMkLst>
            <pc:docMk/>
            <pc:sldMk cId="3494484678" sldId="2146847857"/>
            <ac:spMk id="11" creationId="{784A1CAF-F12C-00B2-1503-49D7B10D705E}"/>
          </ac:spMkLst>
        </pc:spChg>
        <pc:spChg chg="add mod">
          <ac:chgData name="PHELIPON,Sana" userId="S::sana.phelipon@businessfrance.fr::ead377ec-ba79-4e09-b10e-904c8b114128" providerId="AD" clId="Web-{47B34F4F-E889-D9CA-1E98-1A8F1AB28BEF}" dt="2026-01-21T14:51:12.185" v="34" actId="1076"/>
          <ac:spMkLst>
            <pc:docMk/>
            <pc:sldMk cId="3494484678" sldId="2146847857"/>
            <ac:spMk id="12" creationId="{6A57904D-A08E-4709-DAA0-B34A906F3826}"/>
          </ac:spMkLst>
        </pc:spChg>
        <pc:spChg chg="add mod">
          <ac:chgData name="PHELIPON,Sana" userId="S::sana.phelipon@businessfrance.fr::ead377ec-ba79-4e09-b10e-904c8b114128" providerId="AD" clId="Web-{47B34F4F-E889-D9CA-1E98-1A8F1AB28BEF}" dt="2026-01-21T14:52:15.935" v="43" actId="1076"/>
          <ac:spMkLst>
            <pc:docMk/>
            <pc:sldMk cId="3494484678" sldId="2146847857"/>
            <ac:spMk id="13" creationId="{176C4125-053C-2D73-0B1D-0034F5D48E7A}"/>
          </ac:spMkLst>
        </pc:spChg>
        <pc:spChg chg="add mod">
          <ac:chgData name="PHELIPON,Sana" userId="S::sana.phelipon@businessfrance.fr::ead377ec-ba79-4e09-b10e-904c8b114128" providerId="AD" clId="Web-{47B34F4F-E889-D9CA-1E98-1A8F1AB28BEF}" dt="2026-01-21T14:56:23.081" v="76" actId="1076"/>
          <ac:spMkLst>
            <pc:docMk/>
            <pc:sldMk cId="3494484678" sldId="2146847857"/>
            <ac:spMk id="20" creationId="{890AB72C-003C-4ADF-D8A6-F4B5540F2A96}"/>
          </ac:spMkLst>
        </pc:spChg>
        <pc:spChg chg="add mod">
          <ac:chgData name="PHELIPON,Sana" userId="S::sana.phelipon@businessfrance.fr::ead377ec-ba79-4e09-b10e-904c8b114128" providerId="AD" clId="Web-{47B34F4F-E889-D9CA-1E98-1A8F1AB28BEF}" dt="2026-01-21T14:57:12.034" v="81" actId="1076"/>
          <ac:spMkLst>
            <pc:docMk/>
            <pc:sldMk cId="3494484678" sldId="2146847857"/>
            <ac:spMk id="22" creationId="{43C0B540-CD89-96C2-E50F-9A1E7869F891}"/>
          </ac:spMkLst>
        </pc:spChg>
        <pc:spChg chg="add mod">
          <ac:chgData name="PHELIPON,Sana" userId="S::sana.phelipon@businessfrance.fr::ead377ec-ba79-4e09-b10e-904c8b114128" providerId="AD" clId="Web-{47B34F4F-E889-D9CA-1E98-1A8F1AB28BEF}" dt="2026-01-21T14:57:06.394" v="80" actId="1076"/>
          <ac:spMkLst>
            <pc:docMk/>
            <pc:sldMk cId="3494484678" sldId="2146847857"/>
            <ac:spMk id="24" creationId="{5F892EF8-E90E-980D-0F7B-BA11DC60480C}"/>
          </ac:spMkLst>
        </pc:spChg>
        <pc:spChg chg="add mod">
          <ac:chgData name="PHELIPON,Sana" userId="S::sana.phelipon@businessfrance.fr::ead377ec-ba79-4e09-b10e-904c8b114128" providerId="AD" clId="Web-{47B34F4F-E889-D9CA-1E98-1A8F1AB28BEF}" dt="2026-01-21T14:57:28.784" v="83" actId="1076"/>
          <ac:spMkLst>
            <pc:docMk/>
            <pc:sldMk cId="3494484678" sldId="2146847857"/>
            <ac:spMk id="26" creationId="{2624C380-3A1C-82E4-F908-5666668EF72F}"/>
          </ac:spMkLst>
        </pc:spChg>
        <pc:spChg chg="add mod">
          <ac:chgData name="PHELIPON,Sana" userId="S::sana.phelipon@businessfrance.fr::ead377ec-ba79-4e09-b10e-904c8b114128" providerId="AD" clId="Web-{47B34F4F-E889-D9CA-1E98-1A8F1AB28BEF}" dt="2026-01-21T14:58:35.848" v="87" actId="1076"/>
          <ac:spMkLst>
            <pc:docMk/>
            <pc:sldMk cId="3494484678" sldId="2146847857"/>
            <ac:spMk id="30" creationId="{E87244A9-373C-668C-68AD-D305BFEBE090}"/>
          </ac:spMkLst>
        </pc:spChg>
        <pc:spChg chg="mod">
          <ac:chgData name="PHELIPON,Sana" userId="S::sana.phelipon@businessfrance.fr::ead377ec-ba79-4e09-b10e-904c8b114128" providerId="AD" clId="Web-{47B34F4F-E889-D9CA-1E98-1A8F1AB28BEF}" dt="2026-01-21T15:24:20.047" v="215" actId="20577"/>
          <ac:spMkLst>
            <pc:docMk/>
            <pc:sldMk cId="3494484678" sldId="2146847857"/>
            <ac:spMk id="474" creationId="{00000000-0000-0000-0000-000000000000}"/>
          </ac:spMkLst>
        </pc:spChg>
        <pc:picChg chg="mod">
          <ac:chgData name="PHELIPON,Sana" userId="S::sana.phelipon@businessfrance.fr::ead377ec-ba79-4e09-b10e-904c8b114128" providerId="AD" clId="Web-{47B34F4F-E889-D9CA-1E98-1A8F1AB28BEF}" dt="2026-01-21T14:51:58.545" v="40" actId="1076"/>
          <ac:picMkLst>
            <pc:docMk/>
            <pc:sldMk cId="3494484678" sldId="2146847857"/>
            <ac:picMk id="6" creationId="{3BDA868D-6829-7E8C-F8A7-B7F682A55C21}"/>
          </ac:picMkLst>
        </pc:picChg>
      </pc:sldChg>
      <pc:sldChg chg="addSp delSp modSp add replId">
        <pc:chgData name="PHELIPON,Sana" userId="S::sana.phelipon@businessfrance.fr::ead377ec-ba79-4e09-b10e-904c8b114128" providerId="AD" clId="Web-{47B34F4F-E889-D9CA-1E98-1A8F1AB28BEF}" dt="2026-01-21T15:41:46.764" v="611" actId="20577"/>
        <pc:sldMkLst>
          <pc:docMk/>
          <pc:sldMk cId="1745445494" sldId="2146847858"/>
        </pc:sldMkLst>
        <pc:spChg chg="mod">
          <ac:chgData name="PHELIPON,Sana" userId="S::sana.phelipon@businessfrance.fr::ead377ec-ba79-4e09-b10e-904c8b114128" providerId="AD" clId="Web-{47B34F4F-E889-D9CA-1E98-1A8F1AB28BEF}" dt="2026-01-21T15:38:48.623" v="593" actId="20577"/>
          <ac:spMkLst>
            <pc:docMk/>
            <pc:sldMk cId="1745445494" sldId="2146847858"/>
            <ac:spMk id="2" creationId="{267AC433-C2F1-CE85-5324-CB4931318BA4}"/>
          </ac:spMkLst>
        </pc:spChg>
        <pc:spChg chg="mod">
          <ac:chgData name="PHELIPON,Sana" userId="S::sana.phelipon@businessfrance.fr::ead377ec-ba79-4e09-b10e-904c8b114128" providerId="AD" clId="Web-{47B34F4F-E889-D9CA-1E98-1A8F1AB28BEF}" dt="2026-01-21T15:41:46.764" v="611" actId="20577"/>
          <ac:spMkLst>
            <pc:docMk/>
            <pc:sldMk cId="1745445494" sldId="2146847858"/>
            <ac:spMk id="8" creationId="{3D8FE21B-0CBF-77C1-B6E2-77C3978988F4}"/>
          </ac:spMkLst>
        </pc:spChg>
        <pc:picChg chg="add mod">
          <ac:chgData name="PHELIPON,Sana" userId="S::sana.phelipon@businessfrance.fr::ead377ec-ba79-4e09-b10e-904c8b114128" providerId="AD" clId="Web-{47B34F4F-E889-D9CA-1E98-1A8F1AB28BEF}" dt="2026-01-21T15:34:32.247" v="282" actId="1076"/>
          <ac:picMkLst>
            <pc:docMk/>
            <pc:sldMk cId="1745445494" sldId="2146847858"/>
            <ac:picMk id="5" creationId="{9685EF66-0715-4674-DF07-5FCE670FD489}"/>
          </ac:picMkLst>
        </pc:picChg>
        <pc:cxnChg chg="mod">
          <ac:chgData name="PHELIPON,Sana" userId="S::sana.phelipon@businessfrance.fr::ead377ec-ba79-4e09-b10e-904c8b114128" providerId="AD" clId="Web-{47B34F4F-E889-D9CA-1E98-1A8F1AB28BEF}" dt="2026-01-21T15:37:27.717" v="520" actId="1076"/>
          <ac:cxnSpMkLst>
            <pc:docMk/>
            <pc:sldMk cId="1745445494" sldId="2146847858"/>
            <ac:cxnSpMk id="21" creationId="{3EC0B7BB-3C9F-F0FA-B186-313F21DDB6EE}"/>
          </ac:cxnSpMkLst>
        </pc:cxnChg>
      </pc:sldChg>
    </pc:docChg>
  </pc:docChgLst>
  <pc:docChgLst>
    <pc:chgData name="KEVORK,Cécile" userId="S::cecile.kevork@businessfrance.fr::550c1df3-1d19-4e4c-8fd0-ddb7bcfd51ea" providerId="AD" clId="Web-{1647099C-D299-4135-9474-3E6F8991356B}"/>
    <pc:docChg chg="modSld">
      <pc:chgData name="KEVORK,Cécile" userId="S::cecile.kevork@businessfrance.fr::550c1df3-1d19-4e4c-8fd0-ddb7bcfd51ea" providerId="AD" clId="Web-{1647099C-D299-4135-9474-3E6F8991356B}" dt="2026-01-20T10:17:08.858" v="0"/>
      <pc:docMkLst>
        <pc:docMk/>
      </pc:docMkLst>
      <pc:sldChg chg="modSp">
        <pc:chgData name="KEVORK,Cécile" userId="S::cecile.kevork@businessfrance.fr::550c1df3-1d19-4e4c-8fd0-ddb7bcfd51ea" providerId="AD" clId="Web-{1647099C-D299-4135-9474-3E6F8991356B}" dt="2026-01-20T10:17:08.858" v="0"/>
        <pc:sldMkLst>
          <pc:docMk/>
          <pc:sldMk cId="951246454" sldId="2146847855"/>
        </pc:sldMkLst>
        <pc:spChg chg="mod">
          <ac:chgData name="KEVORK,Cécile" userId="S::cecile.kevork@businessfrance.fr::550c1df3-1d19-4e4c-8fd0-ddb7bcfd51ea" providerId="AD" clId="Web-{1647099C-D299-4135-9474-3E6F8991356B}" dt="2026-01-20T10:17:08.858" v="0"/>
          <ac:spMkLst>
            <pc:docMk/>
            <pc:sldMk cId="951246454" sldId="2146847855"/>
            <ac:spMk id="8" creationId="{4FCFCFBD-0226-C9D7-FCA9-4FFC495D469A}"/>
          </ac:spMkLst>
        </pc:spChg>
      </pc:sldChg>
    </pc:docChg>
  </pc:docChgLst>
  <pc:docChgLst>
    <pc:chgData name="KEVORK,Cécile" userId="550c1df3-1d19-4e4c-8fd0-ddb7bcfd51ea" providerId="ADAL" clId="{1F54A94A-9F9E-4BE5-B298-9EDDB22CBC89}"/>
    <pc:docChg chg="undo custSel addSld delSld modSld sldOrd">
      <pc:chgData name="KEVORK,Cécile" userId="550c1df3-1d19-4e4c-8fd0-ddb7bcfd51ea" providerId="ADAL" clId="{1F54A94A-9F9E-4BE5-B298-9EDDB22CBC89}" dt="2026-01-20T11:21:47.554" v="3993" actId="2890"/>
      <pc:docMkLst>
        <pc:docMk/>
      </pc:docMkLst>
      <pc:sldChg chg="delSp modSp mod">
        <pc:chgData name="KEVORK,Cécile" userId="550c1df3-1d19-4e4c-8fd0-ddb7bcfd51ea" providerId="ADAL" clId="{1F54A94A-9F9E-4BE5-B298-9EDDB22CBC89}" dt="2026-01-20T11:18:55.160" v="3940" actId="21"/>
        <pc:sldMkLst>
          <pc:docMk/>
          <pc:sldMk cId="0" sldId="269"/>
        </pc:sldMkLst>
      </pc:sldChg>
      <pc:sldChg chg="addSp modSp mod">
        <pc:chgData name="KEVORK,Cécile" userId="550c1df3-1d19-4e4c-8fd0-ddb7bcfd51ea" providerId="ADAL" clId="{1F54A94A-9F9E-4BE5-B298-9EDDB22CBC89}" dt="2026-01-19T15:09:22.802" v="110" actId="14100"/>
        <pc:sldMkLst>
          <pc:docMk/>
          <pc:sldMk cId="1240673454" sldId="2146847777"/>
        </pc:sldMkLst>
        <pc:spChg chg="mod">
          <ac:chgData name="KEVORK,Cécile" userId="550c1df3-1d19-4e4c-8fd0-ddb7bcfd51ea" providerId="ADAL" clId="{1F54A94A-9F9E-4BE5-B298-9EDDB22CBC89}" dt="2026-01-19T15:09:02.975" v="104" actId="20577"/>
          <ac:spMkLst>
            <pc:docMk/>
            <pc:sldMk cId="1240673454" sldId="2146847777"/>
            <ac:spMk id="2" creationId="{52F03600-9FCE-737D-852E-0DC49E3ACE6D}"/>
          </ac:spMkLst>
        </pc:spChg>
        <pc:spChg chg="add mod">
          <ac:chgData name="KEVORK,Cécile" userId="550c1df3-1d19-4e4c-8fd0-ddb7bcfd51ea" providerId="ADAL" clId="{1F54A94A-9F9E-4BE5-B298-9EDDB22CBC89}" dt="2026-01-19T15:09:22.802" v="110" actId="14100"/>
          <ac:spMkLst>
            <pc:docMk/>
            <pc:sldMk cId="1240673454" sldId="2146847777"/>
            <ac:spMk id="3" creationId="{27E56EBC-9D0A-51D6-BA6D-430FB8E60ECE}"/>
          </ac:spMkLst>
        </pc:spChg>
        <pc:spChg chg="mod">
          <ac:chgData name="KEVORK,Cécile" userId="550c1df3-1d19-4e4c-8fd0-ddb7bcfd51ea" providerId="ADAL" clId="{1F54A94A-9F9E-4BE5-B298-9EDDB22CBC89}" dt="2026-01-19T15:08:57.596" v="103" actId="20577"/>
          <ac:spMkLst>
            <pc:docMk/>
            <pc:sldMk cId="1240673454" sldId="2146847777"/>
            <ac:spMk id="7" creationId="{F0D0255A-F35A-D868-EB51-3DBEFDF43B58}"/>
          </ac:spMkLst>
        </pc:spChg>
      </pc:sldChg>
      <pc:sldChg chg="addSp delSp modSp add mod ord">
        <pc:chgData name="KEVORK,Cécile" userId="550c1df3-1d19-4e4c-8fd0-ddb7bcfd51ea" providerId="ADAL" clId="{1F54A94A-9F9E-4BE5-B298-9EDDB22CBC89}" dt="2026-01-19T15:09:59.161" v="117" actId="1076"/>
        <pc:sldMkLst>
          <pc:docMk/>
          <pc:sldMk cId="760677852" sldId="2146847843"/>
        </pc:sldMkLst>
        <pc:spChg chg="mod">
          <ac:chgData name="KEVORK,Cécile" userId="550c1df3-1d19-4e4c-8fd0-ddb7bcfd51ea" providerId="ADAL" clId="{1F54A94A-9F9E-4BE5-B298-9EDDB22CBC89}" dt="2026-01-19T15:09:44.146" v="112"/>
          <ac:spMkLst>
            <pc:docMk/>
            <pc:sldMk cId="760677852" sldId="2146847843"/>
            <ac:spMk id="2" creationId="{C1B40E5D-C5F9-9C70-7450-96D6BCF34164}"/>
          </ac:spMkLst>
        </pc:spChg>
        <pc:picChg chg="add mod">
          <ac:chgData name="KEVORK,Cécile" userId="550c1df3-1d19-4e4c-8fd0-ddb7bcfd51ea" providerId="ADAL" clId="{1F54A94A-9F9E-4BE5-B298-9EDDB22CBC89}" dt="2026-01-19T15:09:59.161" v="117" actId="1076"/>
          <ac:picMkLst>
            <pc:docMk/>
            <pc:sldMk cId="760677852" sldId="2146847843"/>
            <ac:picMk id="418" creationId="{00000000-0000-0000-0000-000000000000}"/>
          </ac:picMkLst>
        </pc:picChg>
      </pc:sldChg>
      <pc:sldChg chg="addSp delSp modSp add mod">
        <pc:chgData name="KEVORK,Cécile" userId="550c1df3-1d19-4e4c-8fd0-ddb7bcfd51ea" providerId="ADAL" clId="{1F54A94A-9F9E-4BE5-B298-9EDDB22CBC89}" dt="2026-01-19T15:11:43.772" v="135" actId="1582"/>
        <pc:sldMkLst>
          <pc:docMk/>
          <pc:sldMk cId="2630387979" sldId="2146847844"/>
        </pc:sldMkLst>
        <pc:spChg chg="mod">
          <ac:chgData name="KEVORK,Cécile" userId="550c1df3-1d19-4e4c-8fd0-ddb7bcfd51ea" providerId="ADAL" clId="{1F54A94A-9F9E-4BE5-B298-9EDDB22CBC89}" dt="2026-01-19T15:10:31.358" v="124"/>
          <ac:spMkLst>
            <pc:docMk/>
            <pc:sldMk cId="2630387979" sldId="2146847844"/>
            <ac:spMk id="2" creationId="{176E1BA1-BADE-5CFC-BB5A-14421772B5F1}"/>
          </ac:spMkLst>
        </pc:spChg>
        <pc:spChg chg="add mod">
          <ac:chgData name="KEVORK,Cécile" userId="550c1df3-1d19-4e4c-8fd0-ddb7bcfd51ea" providerId="ADAL" clId="{1F54A94A-9F9E-4BE5-B298-9EDDB22CBC89}" dt="2026-01-19T15:11:43.772" v="135" actId="1582"/>
          <ac:spMkLst>
            <pc:docMk/>
            <pc:sldMk cId="2630387979" sldId="2146847844"/>
            <ac:spMk id="4" creationId="{093C8C39-E4F6-D9FF-0016-CDB34F630DD6}"/>
          </ac:spMkLst>
        </pc:spChg>
        <pc:picChg chg="add mod">
          <ac:chgData name="KEVORK,Cécile" userId="550c1df3-1d19-4e4c-8fd0-ddb7bcfd51ea" providerId="ADAL" clId="{1F54A94A-9F9E-4BE5-B298-9EDDB22CBC89}" dt="2026-01-19T15:10:54.805" v="130"/>
          <ac:picMkLst>
            <pc:docMk/>
            <pc:sldMk cId="2630387979" sldId="2146847844"/>
            <ac:picMk id="420" creationId="{00000000-0000-0000-0000-000000000000}"/>
          </ac:picMkLst>
        </pc:picChg>
      </pc:sldChg>
      <pc:sldChg chg="addSp modSp add mod ord">
        <pc:chgData name="KEVORK,Cécile" userId="550c1df3-1d19-4e4c-8fd0-ddb7bcfd51ea" providerId="ADAL" clId="{1F54A94A-9F9E-4BE5-B298-9EDDB22CBC89}" dt="2026-01-19T15:34:40.259" v="1235" actId="20577"/>
        <pc:sldMkLst>
          <pc:docMk/>
          <pc:sldMk cId="3518373746" sldId="2146847845"/>
        </pc:sldMkLst>
        <pc:spChg chg="mod">
          <ac:chgData name="KEVORK,Cécile" userId="550c1df3-1d19-4e4c-8fd0-ddb7bcfd51ea" providerId="ADAL" clId="{1F54A94A-9F9E-4BE5-B298-9EDDB22CBC89}" dt="2026-01-19T15:12:08.351" v="139"/>
          <ac:spMkLst>
            <pc:docMk/>
            <pc:sldMk cId="3518373746" sldId="2146847845"/>
            <ac:spMk id="2" creationId="{5AA2BACE-F425-FC2A-CF97-3AA0BADAE264}"/>
          </ac:spMkLst>
        </pc:spChg>
        <pc:spChg chg="add mod">
          <ac:chgData name="KEVORK,Cécile" userId="550c1df3-1d19-4e4c-8fd0-ddb7bcfd51ea" providerId="ADAL" clId="{1F54A94A-9F9E-4BE5-B298-9EDDB22CBC89}" dt="2026-01-19T15:34:40.259" v="1235" actId="20577"/>
          <ac:spMkLst>
            <pc:docMk/>
            <pc:sldMk cId="3518373746" sldId="2146847845"/>
            <ac:spMk id="5" creationId="{2D85D626-FEF3-9CBE-8C23-D66120EE6C97}"/>
          </ac:spMkLst>
        </pc:spChg>
        <pc:spChg chg="add mod">
          <ac:chgData name="KEVORK,Cécile" userId="550c1df3-1d19-4e4c-8fd0-ddb7bcfd51ea" providerId="ADAL" clId="{1F54A94A-9F9E-4BE5-B298-9EDDB22CBC89}" dt="2026-01-19T15:13:10.028" v="146" actId="208"/>
          <ac:spMkLst>
            <pc:docMk/>
            <pc:sldMk cId="3518373746" sldId="2146847845"/>
            <ac:spMk id="6" creationId="{0E8F7191-D71C-F62E-9819-EA525FB0719E}"/>
          </ac:spMkLst>
        </pc:spChg>
        <pc:picChg chg="add mod">
          <ac:chgData name="KEVORK,Cécile" userId="550c1df3-1d19-4e4c-8fd0-ddb7bcfd51ea" providerId="ADAL" clId="{1F54A94A-9F9E-4BE5-B298-9EDDB22CBC89}" dt="2026-01-19T15:12:31.067" v="142" actId="1076"/>
          <ac:picMkLst>
            <pc:docMk/>
            <pc:sldMk cId="3518373746" sldId="2146847845"/>
            <ac:picMk id="4" creationId="{B84F992E-E42C-7C64-ADDA-D7ECF715A58B}"/>
          </ac:picMkLst>
        </pc:picChg>
        <pc:cxnChg chg="add mod">
          <ac:chgData name="KEVORK,Cécile" userId="550c1df3-1d19-4e4c-8fd0-ddb7bcfd51ea" providerId="ADAL" clId="{1F54A94A-9F9E-4BE5-B298-9EDDB22CBC89}" dt="2026-01-19T15:34:33.946" v="1228" actId="20577"/>
          <ac:cxnSpMkLst>
            <pc:docMk/>
            <pc:sldMk cId="3518373746" sldId="2146847845"/>
            <ac:cxnSpMk id="8" creationId="{B4BEF683-6750-5619-A049-12AE3F59027F}"/>
          </ac:cxnSpMkLst>
        </pc:cxnChg>
      </pc:sldChg>
      <pc:sldChg chg="addSp delSp modSp add mod">
        <pc:chgData name="KEVORK,Cécile" userId="550c1df3-1d19-4e4c-8fd0-ddb7bcfd51ea" providerId="ADAL" clId="{1F54A94A-9F9E-4BE5-B298-9EDDB22CBC89}" dt="2026-01-19T15:24:53.014" v="893" actId="14100"/>
        <pc:sldMkLst>
          <pc:docMk/>
          <pc:sldMk cId="2446934942" sldId="2146847846"/>
        </pc:sldMkLst>
        <pc:spChg chg="mod">
          <ac:chgData name="KEVORK,Cécile" userId="550c1df3-1d19-4e4c-8fd0-ddb7bcfd51ea" providerId="ADAL" clId="{1F54A94A-9F9E-4BE5-B298-9EDDB22CBC89}" dt="2026-01-19T15:14:53.515" v="260"/>
          <ac:spMkLst>
            <pc:docMk/>
            <pc:sldMk cId="2446934942" sldId="2146847846"/>
            <ac:spMk id="2" creationId="{D06BEC27-5EB8-DA14-7D60-EBAB32F36BEB}"/>
          </ac:spMkLst>
        </pc:spChg>
        <pc:spChg chg="add mod">
          <ac:chgData name="KEVORK,Cécile" userId="550c1df3-1d19-4e4c-8fd0-ddb7bcfd51ea" providerId="ADAL" clId="{1F54A94A-9F9E-4BE5-B298-9EDDB22CBC89}" dt="2026-01-19T15:16:14.843" v="273" actId="1076"/>
          <ac:spMkLst>
            <pc:docMk/>
            <pc:sldMk cId="2446934942" sldId="2146847846"/>
            <ac:spMk id="5" creationId="{509B9580-B473-7E5D-5C74-5C93D58D6CD2}"/>
          </ac:spMkLst>
        </pc:spChg>
        <pc:spChg chg="add mod">
          <ac:chgData name="KEVORK,Cécile" userId="550c1df3-1d19-4e4c-8fd0-ddb7bcfd51ea" providerId="ADAL" clId="{1F54A94A-9F9E-4BE5-B298-9EDDB22CBC89}" dt="2026-01-19T15:24:41.669" v="891" actId="1076"/>
          <ac:spMkLst>
            <pc:docMk/>
            <pc:sldMk cId="2446934942" sldId="2146847846"/>
            <ac:spMk id="7" creationId="{56D736DD-0334-BFB4-F03A-2FFDF2A58CC5}"/>
          </ac:spMkLst>
        </pc:spChg>
        <pc:picChg chg="add mod">
          <ac:chgData name="KEVORK,Cécile" userId="550c1df3-1d19-4e4c-8fd0-ddb7bcfd51ea" providerId="ADAL" clId="{1F54A94A-9F9E-4BE5-B298-9EDDB22CBC89}" dt="2026-01-19T15:16:14.843" v="273" actId="1076"/>
          <ac:picMkLst>
            <pc:docMk/>
            <pc:sldMk cId="2446934942" sldId="2146847846"/>
            <ac:picMk id="4" creationId="{49712304-BCAA-8AE0-F4FD-30C50D8A214D}"/>
          </ac:picMkLst>
        </pc:picChg>
        <pc:cxnChg chg="add mod">
          <ac:chgData name="KEVORK,Cécile" userId="550c1df3-1d19-4e4c-8fd0-ddb7bcfd51ea" providerId="ADAL" clId="{1F54A94A-9F9E-4BE5-B298-9EDDB22CBC89}" dt="2026-01-19T15:24:53.014" v="893" actId="14100"/>
          <ac:cxnSpMkLst>
            <pc:docMk/>
            <pc:sldMk cId="2446934942" sldId="2146847846"/>
            <ac:cxnSpMk id="9" creationId="{CA88AA3A-2FA4-4F51-D2F6-F5833063324B}"/>
          </ac:cxnSpMkLst>
        </pc:cxnChg>
      </pc:sldChg>
      <pc:sldChg chg="addSp delSp modSp add mod">
        <pc:chgData name="KEVORK,Cécile" userId="550c1df3-1d19-4e4c-8fd0-ddb7bcfd51ea" providerId="ADAL" clId="{1F54A94A-9F9E-4BE5-B298-9EDDB22CBC89}" dt="2026-01-19T15:31:55.396" v="1205" actId="1076"/>
        <pc:sldMkLst>
          <pc:docMk/>
          <pc:sldMk cId="515899748" sldId="2146847847"/>
        </pc:sldMkLst>
        <pc:spChg chg="mod">
          <ac:chgData name="KEVORK,Cécile" userId="550c1df3-1d19-4e4c-8fd0-ddb7bcfd51ea" providerId="ADAL" clId="{1F54A94A-9F9E-4BE5-B298-9EDDB22CBC89}" dt="2026-01-19T15:23:17.051" v="787" actId="20577"/>
          <ac:spMkLst>
            <pc:docMk/>
            <pc:sldMk cId="515899748" sldId="2146847847"/>
            <ac:spMk id="2" creationId="{513D400C-8B2B-37EE-1C53-77724EDD5657}"/>
          </ac:spMkLst>
        </pc:spChg>
        <pc:spChg chg="add mod">
          <ac:chgData name="KEVORK,Cécile" userId="550c1df3-1d19-4e4c-8fd0-ddb7bcfd51ea" providerId="ADAL" clId="{1F54A94A-9F9E-4BE5-B298-9EDDB22CBC89}" dt="2026-01-19T15:31:03.730" v="1154" actId="1076"/>
          <ac:spMkLst>
            <pc:docMk/>
            <pc:sldMk cId="515899748" sldId="2146847847"/>
            <ac:spMk id="6" creationId="{F3094B8B-683D-2EA3-3B2C-962AD614C5A3}"/>
          </ac:spMkLst>
        </pc:spChg>
        <pc:spChg chg="add mod">
          <ac:chgData name="KEVORK,Cécile" userId="550c1df3-1d19-4e4c-8fd0-ddb7bcfd51ea" providerId="ADAL" clId="{1F54A94A-9F9E-4BE5-B298-9EDDB22CBC89}" dt="2026-01-19T15:31:47.914" v="1204" actId="403"/>
          <ac:spMkLst>
            <pc:docMk/>
            <pc:sldMk cId="515899748" sldId="2146847847"/>
            <ac:spMk id="7" creationId="{3494A5AB-07E4-096D-E2AC-F3FD01816206}"/>
          </ac:spMkLst>
        </pc:spChg>
        <pc:picChg chg="add mod">
          <ac:chgData name="KEVORK,Cécile" userId="550c1df3-1d19-4e4c-8fd0-ddb7bcfd51ea" providerId="ADAL" clId="{1F54A94A-9F9E-4BE5-B298-9EDDB22CBC89}" dt="2026-01-19T15:26:57.132" v="903" actId="1076"/>
          <ac:picMkLst>
            <pc:docMk/>
            <pc:sldMk cId="515899748" sldId="2146847847"/>
            <ac:picMk id="5" creationId="{2B094102-0A86-4605-83B2-4167EBF27B8D}"/>
          </ac:picMkLst>
        </pc:picChg>
        <pc:picChg chg="add mod">
          <ac:chgData name="KEVORK,Cécile" userId="550c1df3-1d19-4e4c-8fd0-ddb7bcfd51ea" providerId="ADAL" clId="{1F54A94A-9F9E-4BE5-B298-9EDDB22CBC89}" dt="2026-01-19T15:31:55.396" v="1205" actId="1076"/>
          <ac:picMkLst>
            <pc:docMk/>
            <pc:sldMk cId="515899748" sldId="2146847847"/>
            <ac:picMk id="11" creationId="{F5A6480F-7412-21C4-F766-8EED4FF510F1}"/>
          </ac:picMkLst>
        </pc:picChg>
      </pc:sldChg>
      <pc:sldChg chg="addSp delSp modSp add mod">
        <pc:chgData name="KEVORK,Cécile" userId="550c1df3-1d19-4e4c-8fd0-ddb7bcfd51ea" providerId="ADAL" clId="{1F54A94A-9F9E-4BE5-B298-9EDDB22CBC89}" dt="2026-01-19T15:50:43.495" v="1732" actId="208"/>
        <pc:sldMkLst>
          <pc:docMk/>
          <pc:sldMk cId="3324688490" sldId="2146847848"/>
        </pc:sldMkLst>
        <pc:spChg chg="add del mod">
          <ac:chgData name="KEVORK,Cécile" userId="550c1df3-1d19-4e4c-8fd0-ddb7bcfd51ea" providerId="ADAL" clId="{1F54A94A-9F9E-4BE5-B298-9EDDB22CBC89}" dt="2026-01-19T15:49:17.221" v="1720" actId="1076"/>
          <ac:spMkLst>
            <pc:docMk/>
            <pc:sldMk cId="3324688490" sldId="2146847848"/>
            <ac:spMk id="5" creationId="{6BE5AF3A-D48F-1C41-541F-53809EEB0547}"/>
          </ac:spMkLst>
        </pc:spChg>
        <pc:spChg chg="add mod">
          <ac:chgData name="KEVORK,Cécile" userId="550c1df3-1d19-4e4c-8fd0-ddb7bcfd51ea" providerId="ADAL" clId="{1F54A94A-9F9E-4BE5-B298-9EDDB22CBC89}" dt="2026-01-19T15:49:17.221" v="1720" actId="1076"/>
          <ac:spMkLst>
            <pc:docMk/>
            <pc:sldMk cId="3324688490" sldId="2146847848"/>
            <ac:spMk id="6" creationId="{9A2550C7-834A-F540-3F69-9A498ADEDB42}"/>
          </ac:spMkLst>
        </pc:spChg>
        <pc:spChg chg="add mod">
          <ac:chgData name="KEVORK,Cécile" userId="550c1df3-1d19-4e4c-8fd0-ddb7bcfd51ea" providerId="ADAL" clId="{1F54A94A-9F9E-4BE5-B298-9EDDB22CBC89}" dt="2026-01-19T15:49:17.221" v="1720" actId="1076"/>
          <ac:spMkLst>
            <pc:docMk/>
            <pc:sldMk cId="3324688490" sldId="2146847848"/>
            <ac:spMk id="7" creationId="{2E5F8F49-2A55-53F2-D0DD-947109DACA87}"/>
          </ac:spMkLst>
        </pc:spChg>
        <pc:spChg chg="add mod">
          <ac:chgData name="KEVORK,Cécile" userId="550c1df3-1d19-4e4c-8fd0-ddb7bcfd51ea" providerId="ADAL" clId="{1F54A94A-9F9E-4BE5-B298-9EDDB22CBC89}" dt="2026-01-19T15:49:17.221" v="1720" actId="1076"/>
          <ac:spMkLst>
            <pc:docMk/>
            <pc:sldMk cId="3324688490" sldId="2146847848"/>
            <ac:spMk id="8" creationId="{E344C5EF-13A9-B503-379E-2ABA7B97DDAA}"/>
          </ac:spMkLst>
        </pc:spChg>
        <pc:spChg chg="add mod">
          <ac:chgData name="KEVORK,Cécile" userId="550c1df3-1d19-4e4c-8fd0-ddb7bcfd51ea" providerId="ADAL" clId="{1F54A94A-9F9E-4BE5-B298-9EDDB22CBC89}" dt="2026-01-19T15:49:17.221" v="1720" actId="1076"/>
          <ac:spMkLst>
            <pc:docMk/>
            <pc:sldMk cId="3324688490" sldId="2146847848"/>
            <ac:spMk id="9" creationId="{65F92251-ACE2-16A0-17FB-2F493E35CAA3}"/>
          </ac:spMkLst>
        </pc:spChg>
        <pc:spChg chg="add mod">
          <ac:chgData name="KEVORK,Cécile" userId="550c1df3-1d19-4e4c-8fd0-ddb7bcfd51ea" providerId="ADAL" clId="{1F54A94A-9F9E-4BE5-B298-9EDDB22CBC89}" dt="2026-01-19T15:49:17.221" v="1720" actId="1076"/>
          <ac:spMkLst>
            <pc:docMk/>
            <pc:sldMk cId="3324688490" sldId="2146847848"/>
            <ac:spMk id="10" creationId="{9BE4DFC8-CCBE-272F-5E82-6A1B0D96A222}"/>
          </ac:spMkLst>
        </pc:spChg>
        <pc:spChg chg="add mod">
          <ac:chgData name="KEVORK,Cécile" userId="550c1df3-1d19-4e4c-8fd0-ddb7bcfd51ea" providerId="ADAL" clId="{1F54A94A-9F9E-4BE5-B298-9EDDB22CBC89}" dt="2026-01-19T15:50:07.067" v="1727" actId="1076"/>
          <ac:spMkLst>
            <pc:docMk/>
            <pc:sldMk cId="3324688490" sldId="2146847848"/>
            <ac:spMk id="11" creationId="{2BE4DFD0-F1BC-B1FE-22B7-7F9884BDF176}"/>
          </ac:spMkLst>
        </pc:spChg>
        <pc:spChg chg="add mod">
          <ac:chgData name="KEVORK,Cécile" userId="550c1df3-1d19-4e4c-8fd0-ddb7bcfd51ea" providerId="ADAL" clId="{1F54A94A-9F9E-4BE5-B298-9EDDB22CBC89}" dt="2026-01-19T15:49:17.221" v="1720" actId="1076"/>
          <ac:spMkLst>
            <pc:docMk/>
            <pc:sldMk cId="3324688490" sldId="2146847848"/>
            <ac:spMk id="12" creationId="{6DC5FC86-8CF1-FBBA-BC4D-CB7B4708C306}"/>
          </ac:spMkLst>
        </pc:spChg>
        <pc:spChg chg="add mod">
          <ac:chgData name="KEVORK,Cécile" userId="550c1df3-1d19-4e4c-8fd0-ddb7bcfd51ea" providerId="ADAL" clId="{1F54A94A-9F9E-4BE5-B298-9EDDB22CBC89}" dt="2026-01-19T15:48:49.471" v="1718" actId="1076"/>
          <ac:spMkLst>
            <pc:docMk/>
            <pc:sldMk cId="3324688490" sldId="2146847848"/>
            <ac:spMk id="49" creationId="{4C95F7FC-3A7C-E736-3CBF-F9A3326355D7}"/>
          </ac:spMkLst>
        </pc:spChg>
        <pc:spChg chg="add mod">
          <ac:chgData name="KEVORK,Cécile" userId="550c1df3-1d19-4e4c-8fd0-ddb7bcfd51ea" providerId="ADAL" clId="{1F54A94A-9F9E-4BE5-B298-9EDDB22CBC89}" dt="2026-01-19T15:50:43.495" v="1732" actId="208"/>
          <ac:spMkLst>
            <pc:docMk/>
            <pc:sldMk cId="3324688490" sldId="2146847848"/>
            <ac:spMk id="59" creationId="{F603D160-9AD9-59C9-7445-C76042AA9D04}"/>
          </ac:spMkLst>
        </pc:spChg>
        <pc:picChg chg="add mod">
          <ac:chgData name="KEVORK,Cécile" userId="550c1df3-1d19-4e4c-8fd0-ddb7bcfd51ea" providerId="ADAL" clId="{1F54A94A-9F9E-4BE5-B298-9EDDB22CBC89}" dt="2026-01-19T15:49:02.526" v="1719" actId="1076"/>
          <ac:picMkLst>
            <pc:docMk/>
            <pc:sldMk cId="3324688490" sldId="2146847848"/>
            <ac:picMk id="4" creationId="{E02D7507-84F0-B200-7E84-F27D51BA04F7}"/>
          </ac:picMkLst>
        </pc:picChg>
        <pc:cxnChg chg="add mod">
          <ac:chgData name="KEVORK,Cécile" userId="550c1df3-1d19-4e4c-8fd0-ddb7bcfd51ea" providerId="ADAL" clId="{1F54A94A-9F9E-4BE5-B298-9EDDB22CBC89}" dt="2026-01-19T15:47:54.431" v="1668" actId="14100"/>
          <ac:cxnSpMkLst>
            <pc:docMk/>
            <pc:sldMk cId="3324688490" sldId="2146847848"/>
            <ac:cxnSpMk id="14" creationId="{F650C5AC-F3F5-C97C-A485-1A342C917044}"/>
          </ac:cxnSpMkLst>
        </pc:cxnChg>
        <pc:cxnChg chg="add mod">
          <ac:chgData name="KEVORK,Cécile" userId="550c1df3-1d19-4e4c-8fd0-ddb7bcfd51ea" providerId="ADAL" clId="{1F54A94A-9F9E-4BE5-B298-9EDDB22CBC89}" dt="2026-01-19T15:49:21.903" v="1721" actId="14100"/>
          <ac:cxnSpMkLst>
            <pc:docMk/>
            <pc:sldMk cId="3324688490" sldId="2146847848"/>
            <ac:cxnSpMk id="17" creationId="{F7DF30AB-11F7-2CF5-0AD8-F4EF03C75387}"/>
          </ac:cxnSpMkLst>
        </pc:cxnChg>
        <pc:cxnChg chg="add mod">
          <ac:chgData name="KEVORK,Cécile" userId="550c1df3-1d19-4e4c-8fd0-ddb7bcfd51ea" providerId="ADAL" clId="{1F54A94A-9F9E-4BE5-B298-9EDDB22CBC89}" dt="2026-01-19T15:49:24.865" v="1722" actId="14100"/>
          <ac:cxnSpMkLst>
            <pc:docMk/>
            <pc:sldMk cId="3324688490" sldId="2146847848"/>
            <ac:cxnSpMk id="19" creationId="{0D890313-B4C3-D26F-82FD-778E64421505}"/>
          </ac:cxnSpMkLst>
        </pc:cxnChg>
        <pc:cxnChg chg="add mod">
          <ac:chgData name="KEVORK,Cécile" userId="550c1df3-1d19-4e4c-8fd0-ddb7bcfd51ea" providerId="ADAL" clId="{1F54A94A-9F9E-4BE5-B298-9EDDB22CBC89}" dt="2026-01-19T15:49:26.816" v="1723" actId="14100"/>
          <ac:cxnSpMkLst>
            <pc:docMk/>
            <pc:sldMk cId="3324688490" sldId="2146847848"/>
            <ac:cxnSpMk id="21" creationId="{6D5ED9B1-5CEC-00F9-A1EC-3091986FD4A1}"/>
          </ac:cxnSpMkLst>
        </pc:cxnChg>
        <pc:cxnChg chg="add mod">
          <ac:chgData name="KEVORK,Cécile" userId="550c1df3-1d19-4e4c-8fd0-ddb7bcfd51ea" providerId="ADAL" clId="{1F54A94A-9F9E-4BE5-B298-9EDDB22CBC89}" dt="2026-01-19T15:46:24.839" v="1568" actId="14100"/>
          <ac:cxnSpMkLst>
            <pc:docMk/>
            <pc:sldMk cId="3324688490" sldId="2146847848"/>
            <ac:cxnSpMk id="25" creationId="{D56259C7-1C39-B30C-5581-FCD040CA4C70}"/>
          </ac:cxnSpMkLst>
        </pc:cxnChg>
        <pc:cxnChg chg="add mod">
          <ac:chgData name="KEVORK,Cécile" userId="550c1df3-1d19-4e4c-8fd0-ddb7bcfd51ea" providerId="ADAL" clId="{1F54A94A-9F9E-4BE5-B298-9EDDB22CBC89}" dt="2026-01-19T15:49:29.641" v="1724" actId="14100"/>
          <ac:cxnSpMkLst>
            <pc:docMk/>
            <pc:sldMk cId="3324688490" sldId="2146847848"/>
            <ac:cxnSpMk id="28" creationId="{CC9E5662-6813-06FD-DD8A-B0E33805857E}"/>
          </ac:cxnSpMkLst>
        </pc:cxnChg>
        <pc:cxnChg chg="add mod">
          <ac:chgData name="KEVORK,Cécile" userId="550c1df3-1d19-4e4c-8fd0-ddb7bcfd51ea" providerId="ADAL" clId="{1F54A94A-9F9E-4BE5-B298-9EDDB22CBC89}" dt="2026-01-19T15:49:32.374" v="1725" actId="14100"/>
          <ac:cxnSpMkLst>
            <pc:docMk/>
            <pc:sldMk cId="3324688490" sldId="2146847848"/>
            <ac:cxnSpMk id="30" creationId="{7C625255-7561-C4F6-F419-B13AE070291D}"/>
          </ac:cxnSpMkLst>
        </pc:cxnChg>
        <pc:cxnChg chg="add mod">
          <ac:chgData name="KEVORK,Cécile" userId="550c1df3-1d19-4e4c-8fd0-ddb7bcfd51ea" providerId="ADAL" clId="{1F54A94A-9F9E-4BE5-B298-9EDDB22CBC89}" dt="2026-01-19T15:50:23.356" v="1729" actId="14100"/>
          <ac:cxnSpMkLst>
            <pc:docMk/>
            <pc:sldMk cId="3324688490" sldId="2146847848"/>
            <ac:cxnSpMk id="56" creationId="{2E0CC672-16F3-DC29-E969-8224E3380DF4}"/>
          </ac:cxnSpMkLst>
        </pc:cxnChg>
      </pc:sldChg>
      <pc:sldChg chg="addSp modSp add mod ord">
        <pc:chgData name="KEVORK,Cécile" userId="550c1df3-1d19-4e4c-8fd0-ddb7bcfd51ea" providerId="ADAL" clId="{1F54A94A-9F9E-4BE5-B298-9EDDB22CBC89}" dt="2026-01-19T15:38:14.619" v="1322"/>
        <pc:sldMkLst>
          <pc:docMk/>
          <pc:sldMk cId="2456776584" sldId="2146847849"/>
        </pc:sldMkLst>
        <pc:spChg chg="mod">
          <ac:chgData name="KEVORK,Cécile" userId="550c1df3-1d19-4e4c-8fd0-ddb7bcfd51ea" providerId="ADAL" clId="{1F54A94A-9F9E-4BE5-B298-9EDDB22CBC89}" dt="2026-01-19T15:35:13.746" v="1257" actId="20577"/>
          <ac:spMkLst>
            <pc:docMk/>
            <pc:sldMk cId="2456776584" sldId="2146847849"/>
            <ac:spMk id="2" creationId="{0B7F5DE4-6FCA-FE37-17E4-7E7C603C9689}"/>
          </ac:spMkLst>
        </pc:spChg>
        <pc:spChg chg="mod">
          <ac:chgData name="KEVORK,Cécile" userId="550c1df3-1d19-4e4c-8fd0-ddb7bcfd51ea" providerId="ADAL" clId="{1F54A94A-9F9E-4BE5-B298-9EDDB22CBC89}" dt="2026-01-19T15:38:04.374" v="1319" actId="1076"/>
          <ac:spMkLst>
            <pc:docMk/>
            <pc:sldMk cId="2456776584" sldId="2146847849"/>
            <ac:spMk id="3" creationId="{475B7390-92EA-E857-C7E7-7D81BDE0732B}"/>
          </ac:spMkLst>
        </pc:spChg>
        <pc:spChg chg="add mod">
          <ac:chgData name="KEVORK,Cécile" userId="550c1df3-1d19-4e4c-8fd0-ddb7bcfd51ea" providerId="ADAL" clId="{1F54A94A-9F9E-4BE5-B298-9EDDB22CBC89}" dt="2026-01-19T15:38:04.374" v="1319" actId="1076"/>
          <ac:spMkLst>
            <pc:docMk/>
            <pc:sldMk cId="2456776584" sldId="2146847849"/>
            <ac:spMk id="5" creationId="{A45327BC-5B74-C6A8-6E75-9E659F63A742}"/>
          </ac:spMkLst>
        </pc:spChg>
        <pc:spChg chg="add mod">
          <ac:chgData name="KEVORK,Cécile" userId="550c1df3-1d19-4e4c-8fd0-ddb7bcfd51ea" providerId="ADAL" clId="{1F54A94A-9F9E-4BE5-B298-9EDDB22CBC89}" dt="2026-01-19T15:38:04.374" v="1319" actId="1076"/>
          <ac:spMkLst>
            <pc:docMk/>
            <pc:sldMk cId="2456776584" sldId="2146847849"/>
            <ac:spMk id="6" creationId="{82203F2F-7F5C-1FD9-F901-9BEB6439486C}"/>
          </ac:spMkLst>
        </pc:spChg>
        <pc:spChg chg="add mod">
          <ac:chgData name="KEVORK,Cécile" userId="550c1df3-1d19-4e4c-8fd0-ddb7bcfd51ea" providerId="ADAL" clId="{1F54A94A-9F9E-4BE5-B298-9EDDB22CBC89}" dt="2026-01-19T15:38:04.374" v="1319" actId="1076"/>
          <ac:spMkLst>
            <pc:docMk/>
            <pc:sldMk cId="2456776584" sldId="2146847849"/>
            <ac:spMk id="7" creationId="{DDE4B341-48E1-5598-0FA6-BA7AA497E1A6}"/>
          </ac:spMkLst>
        </pc:spChg>
        <pc:spChg chg="add mod">
          <ac:chgData name="KEVORK,Cécile" userId="550c1df3-1d19-4e4c-8fd0-ddb7bcfd51ea" providerId="ADAL" clId="{1F54A94A-9F9E-4BE5-B298-9EDDB22CBC89}" dt="2026-01-19T15:38:04.374" v="1319" actId="1076"/>
          <ac:spMkLst>
            <pc:docMk/>
            <pc:sldMk cId="2456776584" sldId="2146847849"/>
            <ac:spMk id="8" creationId="{CB9F5266-8BD2-6C74-4353-AFA7C5B2D739}"/>
          </ac:spMkLst>
        </pc:spChg>
        <pc:picChg chg="add mod">
          <ac:chgData name="KEVORK,Cécile" userId="550c1df3-1d19-4e4c-8fd0-ddb7bcfd51ea" providerId="ADAL" clId="{1F54A94A-9F9E-4BE5-B298-9EDDB22CBC89}" dt="2026-01-19T15:38:04.374" v="1319" actId="1076"/>
          <ac:picMkLst>
            <pc:docMk/>
            <pc:sldMk cId="2456776584" sldId="2146847849"/>
            <ac:picMk id="4" creationId="{B6CFA1E4-73F8-C223-7BE9-02CE483CAF2B}"/>
          </ac:picMkLst>
        </pc:picChg>
        <pc:cxnChg chg="add mod">
          <ac:chgData name="KEVORK,Cécile" userId="550c1df3-1d19-4e4c-8fd0-ddb7bcfd51ea" providerId="ADAL" clId="{1F54A94A-9F9E-4BE5-B298-9EDDB22CBC89}" dt="2026-01-19T15:38:04.374" v="1319" actId="1076"/>
          <ac:cxnSpMkLst>
            <pc:docMk/>
            <pc:sldMk cId="2456776584" sldId="2146847849"/>
            <ac:cxnSpMk id="10" creationId="{D7FE2027-FC91-F982-1F6E-815ED6B659BE}"/>
          </ac:cxnSpMkLst>
        </pc:cxnChg>
      </pc:sldChg>
      <pc:sldChg chg="addSp delSp modSp add mod ord">
        <pc:chgData name="KEVORK,Cécile" userId="550c1df3-1d19-4e4c-8fd0-ddb7bcfd51ea" providerId="ADAL" clId="{1F54A94A-9F9E-4BE5-B298-9EDDB22CBC89}" dt="2026-01-20T10:17:42.537" v="2899" actId="208"/>
        <pc:sldMkLst>
          <pc:docMk/>
          <pc:sldMk cId="724314471" sldId="2146847850"/>
        </pc:sldMkLst>
        <pc:spChg chg="mod">
          <ac:chgData name="KEVORK,Cécile" userId="550c1df3-1d19-4e4c-8fd0-ddb7bcfd51ea" providerId="ADAL" clId="{1F54A94A-9F9E-4BE5-B298-9EDDB22CBC89}" dt="2026-01-19T16:13:50.212" v="2609"/>
          <ac:spMkLst>
            <pc:docMk/>
            <pc:sldMk cId="724314471" sldId="2146847850"/>
            <ac:spMk id="2" creationId="{BDA3AB76-2DF3-7549-F599-90BCB69390D0}"/>
          </ac:spMkLst>
        </pc:spChg>
        <pc:spChg chg="add mod">
          <ac:chgData name="KEVORK,Cécile" userId="550c1df3-1d19-4e4c-8fd0-ddb7bcfd51ea" providerId="ADAL" clId="{1F54A94A-9F9E-4BE5-B298-9EDDB22CBC89}" dt="2026-01-20T10:17:38.502" v="2898" actId="208"/>
          <ac:spMkLst>
            <pc:docMk/>
            <pc:sldMk cId="724314471" sldId="2146847850"/>
            <ac:spMk id="8" creationId="{28E2FD3C-1CEE-C104-4AC4-AE03FDF16800}"/>
          </ac:spMkLst>
        </pc:spChg>
        <pc:spChg chg="add mod">
          <ac:chgData name="KEVORK,Cécile" userId="550c1df3-1d19-4e4c-8fd0-ddb7bcfd51ea" providerId="ADAL" clId="{1F54A94A-9F9E-4BE5-B298-9EDDB22CBC89}" dt="2026-01-19T16:19:01.538" v="2886" actId="1076"/>
          <ac:spMkLst>
            <pc:docMk/>
            <pc:sldMk cId="724314471" sldId="2146847850"/>
            <ac:spMk id="35" creationId="{1A95A348-1756-32D9-C155-BF300385A7DD}"/>
          </ac:spMkLst>
        </pc:spChg>
        <pc:spChg chg="add mod">
          <ac:chgData name="KEVORK,Cécile" userId="550c1df3-1d19-4e4c-8fd0-ddb7bcfd51ea" providerId="ADAL" clId="{1F54A94A-9F9E-4BE5-B298-9EDDB22CBC89}" dt="2026-01-19T16:19:06.316" v="2887" actId="1076"/>
          <ac:spMkLst>
            <pc:docMk/>
            <pc:sldMk cId="724314471" sldId="2146847850"/>
            <ac:spMk id="36" creationId="{F682B92F-C23B-8091-8D46-97C4E8E9D0DA}"/>
          </ac:spMkLst>
        </pc:spChg>
        <pc:spChg chg="add mod">
          <ac:chgData name="KEVORK,Cécile" userId="550c1df3-1d19-4e4c-8fd0-ddb7bcfd51ea" providerId="ADAL" clId="{1F54A94A-9F9E-4BE5-B298-9EDDB22CBC89}" dt="2026-01-20T10:17:42.537" v="2899" actId="208"/>
          <ac:spMkLst>
            <pc:docMk/>
            <pc:sldMk cId="724314471" sldId="2146847850"/>
            <ac:spMk id="38" creationId="{E2638C78-8961-A893-A8C4-29B972BB7318}"/>
          </ac:spMkLst>
        </pc:spChg>
        <pc:picChg chg="add mod">
          <ac:chgData name="KEVORK,Cécile" userId="550c1df3-1d19-4e4c-8fd0-ddb7bcfd51ea" providerId="ADAL" clId="{1F54A94A-9F9E-4BE5-B298-9EDDB22CBC89}" dt="2026-01-19T16:18:15.618" v="2875" actId="1076"/>
          <ac:picMkLst>
            <pc:docMk/>
            <pc:sldMk cId="724314471" sldId="2146847850"/>
            <ac:picMk id="34" creationId="{AFAF3FE6-2C2D-4FA1-3CBA-800919EEEAA6}"/>
          </ac:picMkLst>
        </pc:picChg>
        <pc:cxnChg chg="add mod">
          <ac:chgData name="KEVORK,Cécile" userId="550c1df3-1d19-4e4c-8fd0-ddb7bcfd51ea" providerId="ADAL" clId="{1F54A94A-9F9E-4BE5-B298-9EDDB22CBC89}" dt="2026-01-19T16:19:22.123" v="2890" actId="14100"/>
          <ac:cxnSpMkLst>
            <pc:docMk/>
            <pc:sldMk cId="724314471" sldId="2146847850"/>
            <ac:cxnSpMk id="40" creationId="{1F85143C-F23B-BA40-F8FE-729B233D080A}"/>
          </ac:cxnSpMkLst>
        </pc:cxnChg>
        <pc:cxnChg chg="add">
          <ac:chgData name="KEVORK,Cécile" userId="550c1df3-1d19-4e4c-8fd0-ddb7bcfd51ea" providerId="ADAL" clId="{1F54A94A-9F9E-4BE5-B298-9EDDB22CBC89}" dt="2026-01-19T16:19:29.655" v="2891" actId="11529"/>
          <ac:cxnSpMkLst>
            <pc:docMk/>
            <pc:sldMk cId="724314471" sldId="2146847850"/>
            <ac:cxnSpMk id="44" creationId="{22BC7ADE-8C06-007B-2ED7-68093C576EB8}"/>
          </ac:cxnSpMkLst>
        </pc:cxnChg>
      </pc:sldChg>
      <pc:sldChg chg="addSp modSp add mod">
        <pc:chgData name="KEVORK,Cécile" userId="550c1df3-1d19-4e4c-8fd0-ddb7bcfd51ea" providerId="ADAL" clId="{1F54A94A-9F9E-4BE5-B298-9EDDB22CBC89}" dt="2026-01-20T10:32:37.534" v="3301"/>
        <pc:sldMkLst>
          <pc:docMk/>
          <pc:sldMk cId="929645012" sldId="2146847851"/>
        </pc:sldMkLst>
        <pc:spChg chg="mod">
          <ac:chgData name="KEVORK,Cécile" userId="550c1df3-1d19-4e4c-8fd0-ddb7bcfd51ea" providerId="ADAL" clId="{1F54A94A-9F9E-4BE5-B298-9EDDB22CBC89}" dt="2026-01-20T10:32:37.534" v="3301"/>
          <ac:spMkLst>
            <pc:docMk/>
            <pc:sldMk cId="929645012" sldId="2146847851"/>
            <ac:spMk id="2" creationId="{4F024C9E-39B7-FF5B-B8A3-1A842B3C1D9C}"/>
          </ac:spMkLst>
        </pc:spChg>
        <pc:spChg chg="add mod">
          <ac:chgData name="KEVORK,Cécile" userId="550c1df3-1d19-4e4c-8fd0-ddb7bcfd51ea" providerId="ADAL" clId="{1F54A94A-9F9E-4BE5-B298-9EDDB22CBC89}" dt="2026-01-20T10:21:22.279" v="2914" actId="207"/>
          <ac:spMkLst>
            <pc:docMk/>
            <pc:sldMk cId="929645012" sldId="2146847851"/>
            <ac:spMk id="8" creationId="{849D1AF9-EEFD-A61F-7C3A-CD05F0E3F698}"/>
          </ac:spMkLst>
        </pc:spChg>
        <pc:spChg chg="add mod">
          <ac:chgData name="KEVORK,Cécile" userId="550c1df3-1d19-4e4c-8fd0-ddb7bcfd51ea" providerId="ADAL" clId="{1F54A94A-9F9E-4BE5-B298-9EDDB22CBC89}" dt="2026-01-20T10:21:34.003" v="2916" actId="1076"/>
          <ac:spMkLst>
            <pc:docMk/>
            <pc:sldMk cId="929645012" sldId="2146847851"/>
            <ac:spMk id="9" creationId="{20C54FC4-F6AA-FCFD-2BD5-054B77ED2B37}"/>
          </ac:spMkLst>
        </pc:spChg>
        <pc:spChg chg="add mod">
          <ac:chgData name="KEVORK,Cécile" userId="550c1df3-1d19-4e4c-8fd0-ddb7bcfd51ea" providerId="ADAL" clId="{1F54A94A-9F9E-4BE5-B298-9EDDB22CBC89}" dt="2026-01-20T10:21:43.501" v="2919" actId="14100"/>
          <ac:spMkLst>
            <pc:docMk/>
            <pc:sldMk cId="929645012" sldId="2146847851"/>
            <ac:spMk id="10" creationId="{E6E8C005-47BB-A5D1-73BD-12023BAC1746}"/>
          </ac:spMkLst>
        </pc:spChg>
        <pc:spChg chg="add mod">
          <ac:chgData name="KEVORK,Cécile" userId="550c1df3-1d19-4e4c-8fd0-ddb7bcfd51ea" providerId="ADAL" clId="{1F54A94A-9F9E-4BE5-B298-9EDDB22CBC89}" dt="2026-01-20T10:21:54.452" v="2921" actId="1076"/>
          <ac:spMkLst>
            <pc:docMk/>
            <pc:sldMk cId="929645012" sldId="2146847851"/>
            <ac:spMk id="11" creationId="{A86B7D0A-5897-9423-6AA5-9EFA7359E9C4}"/>
          </ac:spMkLst>
        </pc:spChg>
        <pc:spChg chg="add mod">
          <ac:chgData name="KEVORK,Cécile" userId="550c1df3-1d19-4e4c-8fd0-ddb7bcfd51ea" providerId="ADAL" clId="{1F54A94A-9F9E-4BE5-B298-9EDDB22CBC89}" dt="2026-01-20T10:22:13.104" v="2926" actId="1076"/>
          <ac:spMkLst>
            <pc:docMk/>
            <pc:sldMk cId="929645012" sldId="2146847851"/>
            <ac:spMk id="12" creationId="{75B0B340-CAA9-AB46-E89C-FF1D54CB2E96}"/>
          </ac:spMkLst>
        </pc:spChg>
        <pc:spChg chg="add mod">
          <ac:chgData name="KEVORK,Cécile" userId="550c1df3-1d19-4e4c-8fd0-ddb7bcfd51ea" providerId="ADAL" clId="{1F54A94A-9F9E-4BE5-B298-9EDDB22CBC89}" dt="2026-01-20T10:30:03.023" v="3299" actId="403"/>
          <ac:spMkLst>
            <pc:docMk/>
            <pc:sldMk cId="929645012" sldId="2146847851"/>
            <ac:spMk id="13" creationId="{823C7540-AA26-E2BE-709B-9651686BE211}"/>
          </ac:spMkLst>
        </pc:spChg>
        <pc:spChg chg="add mod">
          <ac:chgData name="KEVORK,Cécile" userId="550c1df3-1d19-4e4c-8fd0-ddb7bcfd51ea" providerId="ADAL" clId="{1F54A94A-9F9E-4BE5-B298-9EDDB22CBC89}" dt="2026-01-20T10:30:58.486" v="3300" actId="1076"/>
          <ac:spMkLst>
            <pc:docMk/>
            <pc:sldMk cId="929645012" sldId="2146847851"/>
            <ac:spMk id="14" creationId="{E5189FFF-35D4-1621-4F43-2DFF0262386F}"/>
          </ac:spMkLst>
        </pc:spChg>
        <pc:spChg chg="add mod">
          <ac:chgData name="KEVORK,Cécile" userId="550c1df3-1d19-4e4c-8fd0-ddb7bcfd51ea" providerId="ADAL" clId="{1F54A94A-9F9E-4BE5-B298-9EDDB22CBC89}" dt="2026-01-20T10:29:18.871" v="3291" actId="20577"/>
          <ac:spMkLst>
            <pc:docMk/>
            <pc:sldMk cId="929645012" sldId="2146847851"/>
            <ac:spMk id="15" creationId="{64BBAFF4-D8F2-657F-BDDA-17BBFED3DA4E}"/>
          </ac:spMkLst>
        </pc:spChg>
        <pc:spChg chg="add mod">
          <ac:chgData name="KEVORK,Cécile" userId="550c1df3-1d19-4e4c-8fd0-ddb7bcfd51ea" providerId="ADAL" clId="{1F54A94A-9F9E-4BE5-B298-9EDDB22CBC89}" dt="2026-01-20T10:29:04.719" v="3289" actId="20577"/>
          <ac:spMkLst>
            <pc:docMk/>
            <pc:sldMk cId="929645012" sldId="2146847851"/>
            <ac:spMk id="16" creationId="{E7E746B1-833A-CFB7-66E0-4945074ED617}"/>
          </ac:spMkLst>
        </pc:spChg>
        <pc:spChg chg="add mod">
          <ac:chgData name="KEVORK,Cécile" userId="550c1df3-1d19-4e4c-8fd0-ddb7bcfd51ea" providerId="ADAL" clId="{1F54A94A-9F9E-4BE5-B298-9EDDB22CBC89}" dt="2026-01-20T10:29:30.370" v="3293" actId="20577"/>
          <ac:spMkLst>
            <pc:docMk/>
            <pc:sldMk cId="929645012" sldId="2146847851"/>
            <ac:spMk id="17" creationId="{7372F0F8-6235-3F38-2A85-72D751EF3036}"/>
          </ac:spMkLst>
        </pc:spChg>
        <pc:spChg chg="add mod">
          <ac:chgData name="KEVORK,Cécile" userId="550c1df3-1d19-4e4c-8fd0-ddb7bcfd51ea" providerId="ADAL" clId="{1F54A94A-9F9E-4BE5-B298-9EDDB22CBC89}" dt="2026-01-20T10:29:35.679" v="3295" actId="20577"/>
          <ac:spMkLst>
            <pc:docMk/>
            <pc:sldMk cId="929645012" sldId="2146847851"/>
            <ac:spMk id="18" creationId="{FA7DD9BA-2C0A-7166-22C3-A0ABE069F764}"/>
          </ac:spMkLst>
        </pc:spChg>
        <pc:spChg chg="add mod">
          <ac:chgData name="KEVORK,Cécile" userId="550c1df3-1d19-4e4c-8fd0-ddb7bcfd51ea" providerId="ADAL" clId="{1F54A94A-9F9E-4BE5-B298-9EDDB22CBC89}" dt="2026-01-20T10:28:57.187" v="3287" actId="207"/>
          <ac:spMkLst>
            <pc:docMk/>
            <pc:sldMk cId="929645012" sldId="2146847851"/>
            <ac:spMk id="19" creationId="{A28EC607-355E-2A28-696F-A86C49A00FAB}"/>
          </ac:spMkLst>
        </pc:spChg>
        <pc:picChg chg="add mod">
          <ac:chgData name="KEVORK,Cécile" userId="550c1df3-1d19-4e4c-8fd0-ddb7bcfd51ea" providerId="ADAL" clId="{1F54A94A-9F9E-4BE5-B298-9EDDB22CBC89}" dt="2026-01-20T10:23:06.053" v="2940" actId="1076"/>
          <ac:picMkLst>
            <pc:docMk/>
            <pc:sldMk cId="929645012" sldId="2146847851"/>
            <ac:picMk id="5" creationId="{8BDA20EB-DE7E-2436-3642-9C11FBB9E879}"/>
          </ac:picMkLst>
        </pc:picChg>
        <pc:picChg chg="add mod">
          <ac:chgData name="KEVORK,Cécile" userId="550c1df3-1d19-4e4c-8fd0-ddb7bcfd51ea" providerId="ADAL" clId="{1F54A94A-9F9E-4BE5-B298-9EDDB22CBC89}" dt="2026-01-20T10:21:02.486" v="2911" actId="1076"/>
          <ac:picMkLst>
            <pc:docMk/>
            <pc:sldMk cId="929645012" sldId="2146847851"/>
            <ac:picMk id="7" creationId="{D62C0ED0-D2AC-9780-5C34-9C362ED0A20E}"/>
          </ac:picMkLst>
        </pc:picChg>
      </pc:sldChg>
      <pc:sldChg chg="add ord">
        <pc:chgData name="KEVORK,Cécile" userId="550c1df3-1d19-4e4c-8fd0-ddb7bcfd51ea" providerId="ADAL" clId="{1F54A94A-9F9E-4BE5-B298-9EDDB22CBC89}" dt="2026-01-19T16:10:35.731" v="2513"/>
        <pc:sldMkLst>
          <pc:docMk/>
          <pc:sldMk cId="2512518969" sldId="2146847852"/>
        </pc:sldMkLst>
      </pc:sldChg>
      <pc:sldChg chg="add">
        <pc:chgData name="KEVORK,Cécile" userId="550c1df3-1d19-4e4c-8fd0-ddb7bcfd51ea" providerId="ADAL" clId="{1F54A94A-9F9E-4BE5-B298-9EDDB22CBC89}" dt="2026-01-19T16:13:29.846" v="2605" actId="2890"/>
        <pc:sldMkLst>
          <pc:docMk/>
          <pc:sldMk cId="1351275547" sldId="2146847854"/>
        </pc:sldMkLst>
      </pc:sldChg>
      <pc:sldChg chg="modSp add mod">
        <pc:chgData name="KEVORK,Cécile" userId="550c1df3-1d19-4e4c-8fd0-ddb7bcfd51ea" providerId="ADAL" clId="{1F54A94A-9F9E-4BE5-B298-9EDDB22CBC89}" dt="2026-01-20T10:18:42.679" v="2900" actId="208"/>
        <pc:sldMkLst>
          <pc:docMk/>
          <pc:sldMk cId="951246454" sldId="2146847855"/>
        </pc:sldMkLst>
        <pc:spChg chg="mod">
          <ac:chgData name="KEVORK,Cécile" userId="550c1df3-1d19-4e4c-8fd0-ddb7bcfd51ea" providerId="ADAL" clId="{1F54A94A-9F9E-4BE5-B298-9EDDB22CBC89}" dt="2026-01-20T10:18:42.679" v="2900" actId="208"/>
          <ac:spMkLst>
            <pc:docMk/>
            <pc:sldMk cId="951246454" sldId="2146847855"/>
            <ac:spMk id="38" creationId="{7F8859D6-9A24-5B82-2E6F-A9115E89698F}"/>
          </ac:spMkLst>
        </pc:spChg>
      </pc:sldChg>
      <pc:sldChg chg="addSp delSp modSp add mod">
        <pc:chgData name="KEVORK,Cécile" userId="550c1df3-1d19-4e4c-8fd0-ddb7bcfd51ea" providerId="ADAL" clId="{1F54A94A-9F9E-4BE5-B298-9EDDB22CBC89}" dt="2026-01-20T10:48:49.337" v="3838" actId="207"/>
        <pc:sldMkLst>
          <pc:docMk/>
          <pc:sldMk cId="651345551" sldId="2146847856"/>
        </pc:sldMkLst>
        <pc:spChg chg="mod">
          <ac:chgData name="KEVORK,Cécile" userId="550c1df3-1d19-4e4c-8fd0-ddb7bcfd51ea" providerId="ADAL" clId="{1F54A94A-9F9E-4BE5-B298-9EDDB22CBC89}" dt="2026-01-20T10:33:51.462" v="3316" actId="20577"/>
          <ac:spMkLst>
            <pc:docMk/>
            <pc:sldMk cId="651345551" sldId="2146847856"/>
            <ac:spMk id="2" creationId="{8680410D-A291-4FAC-FEA3-DA34DB70B628}"/>
          </ac:spMkLst>
        </pc:spChg>
        <pc:spChg chg="mod">
          <ac:chgData name="KEVORK,Cécile" userId="550c1df3-1d19-4e4c-8fd0-ddb7bcfd51ea" providerId="ADAL" clId="{1F54A94A-9F9E-4BE5-B298-9EDDB22CBC89}" dt="2026-01-20T10:48:49.337" v="3838" actId="207"/>
          <ac:spMkLst>
            <pc:docMk/>
            <pc:sldMk cId="651345551" sldId="2146847856"/>
            <ac:spMk id="13" creationId="{7D987E08-A17B-4FEF-0913-2B6029869DDC}"/>
          </ac:spMkLst>
        </pc:spChg>
        <pc:spChg chg="add mod">
          <ac:chgData name="KEVORK,Cécile" userId="550c1df3-1d19-4e4c-8fd0-ddb7bcfd51ea" providerId="ADAL" clId="{1F54A94A-9F9E-4BE5-B298-9EDDB22CBC89}" dt="2026-01-20T10:37:53.380" v="3353" actId="1076"/>
          <ac:spMkLst>
            <pc:docMk/>
            <pc:sldMk cId="651345551" sldId="2146847856"/>
            <ac:spMk id="25" creationId="{FBB0E7A3-83A6-EE56-6DD6-F50B9FF65A85}"/>
          </ac:spMkLst>
        </pc:spChg>
        <pc:spChg chg="add mod">
          <ac:chgData name="KEVORK,Cécile" userId="550c1df3-1d19-4e4c-8fd0-ddb7bcfd51ea" providerId="ADAL" clId="{1F54A94A-9F9E-4BE5-B298-9EDDB22CBC89}" dt="2026-01-20T10:38:02.201" v="3357" actId="14100"/>
          <ac:spMkLst>
            <pc:docMk/>
            <pc:sldMk cId="651345551" sldId="2146847856"/>
            <ac:spMk id="26" creationId="{8D0E30AB-778B-F373-6176-FD134608E52D}"/>
          </ac:spMkLst>
        </pc:spChg>
        <pc:spChg chg="add mod">
          <ac:chgData name="KEVORK,Cécile" userId="550c1df3-1d19-4e4c-8fd0-ddb7bcfd51ea" providerId="ADAL" clId="{1F54A94A-9F9E-4BE5-B298-9EDDB22CBC89}" dt="2026-01-20T10:48:42.649" v="3837" actId="20577"/>
          <ac:spMkLst>
            <pc:docMk/>
            <pc:sldMk cId="651345551" sldId="2146847856"/>
            <ac:spMk id="27" creationId="{A92DA52B-4BC8-2B74-D00F-F2B772679363}"/>
          </ac:spMkLst>
        </pc:spChg>
        <pc:spChg chg="add mod">
          <ac:chgData name="KEVORK,Cécile" userId="550c1df3-1d19-4e4c-8fd0-ddb7bcfd51ea" providerId="ADAL" clId="{1F54A94A-9F9E-4BE5-B298-9EDDB22CBC89}" dt="2026-01-20T10:43:09.357" v="3519" actId="1076"/>
          <ac:spMkLst>
            <pc:docMk/>
            <pc:sldMk cId="651345551" sldId="2146847856"/>
            <ac:spMk id="36" creationId="{ECBFD52C-D018-E4DC-FDA2-A4AD2C6AA656}"/>
          </ac:spMkLst>
        </pc:spChg>
        <pc:spChg chg="add mod">
          <ac:chgData name="KEVORK,Cécile" userId="550c1df3-1d19-4e4c-8fd0-ddb7bcfd51ea" providerId="ADAL" clId="{1F54A94A-9F9E-4BE5-B298-9EDDB22CBC89}" dt="2026-01-20T10:43:15.851" v="3522" actId="1076"/>
          <ac:spMkLst>
            <pc:docMk/>
            <pc:sldMk cId="651345551" sldId="2146847856"/>
            <ac:spMk id="37" creationId="{C766FCA2-54FA-9E00-6811-933BC1E40F3E}"/>
          </ac:spMkLst>
        </pc:spChg>
        <pc:spChg chg="add mod">
          <ac:chgData name="KEVORK,Cécile" userId="550c1df3-1d19-4e4c-8fd0-ddb7bcfd51ea" providerId="ADAL" clId="{1F54A94A-9F9E-4BE5-B298-9EDDB22CBC89}" dt="2026-01-20T10:43:42.097" v="3527" actId="1076"/>
          <ac:spMkLst>
            <pc:docMk/>
            <pc:sldMk cId="651345551" sldId="2146847856"/>
            <ac:spMk id="38" creationId="{A7B10824-C05C-405F-7D6F-5F777186B12E}"/>
          </ac:spMkLst>
        </pc:spChg>
        <pc:spChg chg="add mod">
          <ac:chgData name="KEVORK,Cécile" userId="550c1df3-1d19-4e4c-8fd0-ddb7bcfd51ea" providerId="ADAL" clId="{1F54A94A-9F9E-4BE5-B298-9EDDB22CBC89}" dt="2026-01-20T10:43:37.976" v="3526" actId="1076"/>
          <ac:spMkLst>
            <pc:docMk/>
            <pc:sldMk cId="651345551" sldId="2146847856"/>
            <ac:spMk id="39" creationId="{AEADD4A3-EB76-A3BE-846B-384C2E9FA7A1}"/>
          </ac:spMkLst>
        </pc:spChg>
        <pc:spChg chg="add mod">
          <ac:chgData name="KEVORK,Cécile" userId="550c1df3-1d19-4e4c-8fd0-ddb7bcfd51ea" providerId="ADAL" clId="{1F54A94A-9F9E-4BE5-B298-9EDDB22CBC89}" dt="2026-01-20T10:43:58.653" v="3531" actId="1076"/>
          <ac:spMkLst>
            <pc:docMk/>
            <pc:sldMk cId="651345551" sldId="2146847856"/>
            <ac:spMk id="40" creationId="{E1029C84-9F61-FBFC-9AA3-EB8D8D447546}"/>
          </ac:spMkLst>
        </pc:spChg>
        <pc:spChg chg="add mod">
          <ac:chgData name="KEVORK,Cécile" userId="550c1df3-1d19-4e4c-8fd0-ddb7bcfd51ea" providerId="ADAL" clId="{1F54A94A-9F9E-4BE5-B298-9EDDB22CBC89}" dt="2026-01-20T10:44:11.827" v="3536" actId="14100"/>
          <ac:spMkLst>
            <pc:docMk/>
            <pc:sldMk cId="651345551" sldId="2146847856"/>
            <ac:spMk id="41" creationId="{97755EFF-ACCB-BBBA-4E9E-36BC8948F21E}"/>
          </ac:spMkLst>
        </pc:spChg>
        <pc:spChg chg="add mod">
          <ac:chgData name="KEVORK,Cécile" userId="550c1df3-1d19-4e4c-8fd0-ddb7bcfd51ea" providerId="ADAL" clId="{1F54A94A-9F9E-4BE5-B298-9EDDB22CBC89}" dt="2026-01-20T10:48:23.029" v="3830" actId="1076"/>
          <ac:spMkLst>
            <pc:docMk/>
            <pc:sldMk cId="651345551" sldId="2146847856"/>
            <ac:spMk id="46" creationId="{7F0B275E-0973-E402-09E4-1493DACCAB81}"/>
          </ac:spMkLst>
        </pc:spChg>
        <pc:spChg chg="add mod">
          <ac:chgData name="KEVORK,Cécile" userId="550c1df3-1d19-4e4c-8fd0-ddb7bcfd51ea" providerId="ADAL" clId="{1F54A94A-9F9E-4BE5-B298-9EDDB22CBC89}" dt="2026-01-20T10:48:35.967" v="3835" actId="20577"/>
          <ac:spMkLst>
            <pc:docMk/>
            <pc:sldMk cId="651345551" sldId="2146847856"/>
            <ac:spMk id="47" creationId="{4443D417-2AFE-5552-BB3E-3C4A06E28775}"/>
          </ac:spMkLst>
        </pc:spChg>
        <pc:picChg chg="add mod">
          <ac:chgData name="KEVORK,Cécile" userId="550c1df3-1d19-4e4c-8fd0-ddb7bcfd51ea" providerId="ADAL" clId="{1F54A94A-9F9E-4BE5-B298-9EDDB22CBC89}" dt="2026-01-20T10:40:54.126" v="3481" actId="1076"/>
          <ac:picMkLst>
            <pc:docMk/>
            <pc:sldMk cId="651345551" sldId="2146847856"/>
            <ac:picMk id="24" creationId="{25D9DEBE-415E-9FF1-8BA6-4673FA472EEE}"/>
          </ac:picMkLst>
        </pc:picChg>
        <pc:picChg chg="add mod">
          <ac:chgData name="KEVORK,Cécile" userId="550c1df3-1d19-4e4c-8fd0-ddb7bcfd51ea" providerId="ADAL" clId="{1F54A94A-9F9E-4BE5-B298-9EDDB22CBC89}" dt="2026-01-20T10:43:00.599" v="3516" actId="1076"/>
          <ac:picMkLst>
            <pc:docMk/>
            <pc:sldMk cId="651345551" sldId="2146847856"/>
            <ac:picMk id="35" creationId="{EEAACBBE-D037-DB99-B987-93F403612699}"/>
          </ac:picMkLst>
        </pc:picChg>
        <pc:picChg chg="add mod">
          <ac:chgData name="KEVORK,Cécile" userId="550c1df3-1d19-4e4c-8fd0-ddb7bcfd51ea" providerId="ADAL" clId="{1F54A94A-9F9E-4BE5-B298-9EDDB22CBC89}" dt="2026-01-20T10:45:53.821" v="3581" actId="1076"/>
          <ac:picMkLst>
            <pc:docMk/>
            <pc:sldMk cId="651345551" sldId="2146847856"/>
            <ac:picMk id="43" creationId="{8ECDD5BB-DE6E-967D-A165-627E1D1D9B4C}"/>
          </ac:picMkLst>
        </pc:picChg>
      </pc:sldChg>
      <pc:sldChg chg="addSp delSp modSp add mod">
        <pc:chgData name="KEVORK,Cécile" userId="550c1df3-1d19-4e4c-8fd0-ddb7bcfd51ea" providerId="ADAL" clId="{1F54A94A-9F9E-4BE5-B298-9EDDB22CBC89}" dt="2026-01-20T11:21:02.978" v="3991" actId="14100"/>
        <pc:sldMkLst>
          <pc:docMk/>
          <pc:sldMk cId="3494484678" sldId="2146847857"/>
        </pc:sldMkLst>
        <pc:spChg chg="mod">
          <ac:chgData name="KEVORK,Cécile" userId="550c1df3-1d19-4e4c-8fd0-ddb7bcfd51ea" providerId="ADAL" clId="{1F54A94A-9F9E-4BE5-B298-9EDDB22CBC89}" dt="2026-01-20T11:18:12.227" v="3937" actId="20577"/>
          <ac:spMkLst>
            <pc:docMk/>
            <pc:sldMk cId="3494484678" sldId="2146847857"/>
            <ac:spMk id="2" creationId="{D4DF1904-6BA0-7068-C88D-1DF28B48E7A3}"/>
          </ac:spMkLst>
        </pc:spChg>
        <pc:spChg chg="add del mod">
          <ac:chgData name="KEVORK,Cécile" userId="550c1df3-1d19-4e4c-8fd0-ddb7bcfd51ea" providerId="ADAL" clId="{1F54A94A-9F9E-4BE5-B298-9EDDB22CBC89}" dt="2026-01-20T11:20:56.487" v="3990" actId="1076"/>
          <ac:spMkLst>
            <pc:docMk/>
            <pc:sldMk cId="3494484678" sldId="2146847857"/>
            <ac:spMk id="474" creationId="{00000000-0000-0000-0000-000000000000}"/>
          </ac:spMkLst>
        </pc:spChg>
        <pc:spChg chg="add del mod">
          <ac:chgData name="KEVORK,Cécile" userId="550c1df3-1d19-4e4c-8fd0-ddb7bcfd51ea" providerId="ADAL" clId="{1F54A94A-9F9E-4BE5-B298-9EDDB22CBC89}" dt="2026-01-20T11:21:02.978" v="3991" actId="14100"/>
          <ac:spMkLst>
            <pc:docMk/>
            <pc:sldMk cId="3494484678" sldId="2146847857"/>
            <ac:spMk id="476" creationId="{00000000-0000-0000-0000-000000000000}"/>
          </ac:spMkLst>
        </pc:spChg>
        <pc:spChg chg="add del mod">
          <ac:chgData name="KEVORK,Cécile" userId="550c1df3-1d19-4e4c-8fd0-ddb7bcfd51ea" providerId="ADAL" clId="{1F54A94A-9F9E-4BE5-B298-9EDDB22CBC89}" dt="2026-01-20T11:19:47.961" v="3955" actId="1076"/>
          <ac:spMkLst>
            <pc:docMk/>
            <pc:sldMk cId="3494484678" sldId="2146847857"/>
            <ac:spMk id="477" creationId="{00000000-0000-0000-0000-000000000000}"/>
          </ac:spMkLst>
        </pc:spChg>
      </pc:sldChg>
      <pc:sldMasterChg chg="delSldLayout">
        <pc:chgData name="KEVORK,Cécile" userId="550c1df3-1d19-4e4c-8fd0-ddb7bcfd51ea" providerId="ADAL" clId="{1F54A94A-9F9E-4BE5-B298-9EDDB22CBC89}" dt="2026-01-19T15:06:56.717" v="2" actId="47"/>
        <pc:sldMasterMkLst>
          <pc:docMk/>
          <pc:sldMasterMk cId="1690475275" sldId="2147483648"/>
        </pc:sldMasterMkLst>
      </pc:sldMasterChg>
    </pc:docChg>
  </pc:docChgLst>
  <pc:docChgLst>
    <pc:chgData name="PHELIPON,Sana" userId="S::sana.phelipon@businessfrance.fr::ead377ec-ba79-4e09-b10e-904c8b114128" providerId="AD" clId="Web-{46D52A31-B73B-D49F-906A-F01E6075BD7B}"/>
    <pc:docChg chg="delSld modSld">
      <pc:chgData name="PHELIPON,Sana" userId="S::sana.phelipon@businessfrance.fr::ead377ec-ba79-4e09-b10e-904c8b114128" providerId="AD" clId="Web-{46D52A31-B73B-D49F-906A-F01E6075BD7B}" dt="2026-01-21T14:45:55.633" v="157" actId="1076"/>
      <pc:docMkLst>
        <pc:docMk/>
      </pc:docMkLst>
      <pc:sldChg chg="addSp delSp modSp">
        <pc:chgData name="PHELIPON,Sana" userId="S::sana.phelipon@businessfrance.fr::ead377ec-ba79-4e09-b10e-904c8b114128" providerId="AD" clId="Web-{46D52A31-B73B-D49F-906A-F01E6075BD7B}" dt="2026-01-21T14:45:55.633" v="157" actId="1076"/>
        <pc:sldMkLst>
          <pc:docMk/>
          <pc:sldMk cId="3494484678" sldId="2146847857"/>
        </pc:sldMkLst>
        <pc:spChg chg="mod">
          <ac:chgData name="PHELIPON,Sana" userId="S::sana.phelipon@businessfrance.fr::ead377ec-ba79-4e09-b10e-904c8b114128" providerId="AD" clId="Web-{46D52A31-B73B-D49F-906A-F01E6075BD7B}" dt="2026-01-21T14:39:05.802" v="108" actId="20577"/>
          <ac:spMkLst>
            <pc:docMk/>
            <pc:sldMk cId="3494484678" sldId="2146847857"/>
            <ac:spMk id="474" creationId="{00000000-0000-0000-0000-000000000000}"/>
          </ac:spMkLst>
        </pc:spChg>
        <pc:picChg chg="add mod">
          <ac:chgData name="PHELIPON,Sana" userId="S::sana.phelipon@businessfrance.fr::ead377ec-ba79-4e09-b10e-904c8b114128" providerId="AD" clId="Web-{46D52A31-B73B-D49F-906A-F01E6075BD7B}" dt="2026-01-21T14:43:52.112" v="144" actId="1076"/>
          <ac:picMkLst>
            <pc:docMk/>
            <pc:sldMk cId="3494484678" sldId="2146847857"/>
            <ac:picMk id="4" creationId="{98945A09-E15A-1027-0CC3-650959C75F35}"/>
          </ac:picMkLst>
        </pc:picChg>
        <pc:picChg chg="add mod">
          <ac:chgData name="PHELIPON,Sana" userId="S::sana.phelipon@businessfrance.fr::ead377ec-ba79-4e09-b10e-904c8b114128" providerId="AD" clId="Web-{46D52A31-B73B-D49F-906A-F01E6075BD7B}" dt="2026-01-21T14:44:05.205" v="146" actId="14100"/>
          <ac:picMkLst>
            <pc:docMk/>
            <pc:sldMk cId="3494484678" sldId="2146847857"/>
            <ac:picMk id="5" creationId="{E075A665-B8AC-127C-886B-F3252A8819C4}"/>
          </ac:picMkLst>
        </pc:picChg>
        <pc:picChg chg="add mod">
          <ac:chgData name="PHELIPON,Sana" userId="S::sana.phelipon@businessfrance.fr::ead377ec-ba79-4e09-b10e-904c8b114128" providerId="AD" clId="Web-{46D52A31-B73B-D49F-906A-F01E6075BD7B}" dt="2026-01-21T14:44:15.081" v="148" actId="14100"/>
          <ac:picMkLst>
            <pc:docMk/>
            <pc:sldMk cId="3494484678" sldId="2146847857"/>
            <ac:picMk id="6" creationId="{3BDA868D-6829-7E8C-F8A7-B7F682A55C2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CFB40C-528A-4757-89CE-295619BF1948}" type="datetimeFigureOut">
              <a:rPr lang="fr-FR" smtClean="0"/>
              <a:t>26/01/2026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AB3F32-593B-430C-8C40-C9C34E18D6ED}" type="slidenum">
              <a:rPr lang="fr-FR" smtClean="0"/>
              <a:t>‹N°›</a:t>
            </a:fld>
            <a:endParaRPr lang="fr-FR"/>
          </a:p>
        </p:txBody>
      </p:sp>
    </p:spTree>
    <p:extLst>
      <p:ext uri="{BB962C8B-B14F-4D97-AF65-F5344CB8AC3E}">
        <p14:creationId xmlns:p14="http://schemas.microsoft.com/office/powerpoint/2010/main" val="1283937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V 1">
    <p:spTree>
      <p:nvGrpSpPr>
        <p:cNvPr id="1" name=""/>
        <p:cNvGrpSpPr/>
        <p:nvPr/>
      </p:nvGrpSpPr>
      <p:grpSpPr>
        <a:xfrm>
          <a:off x="0" y="0"/>
          <a:ext cx="0" cy="0"/>
          <a:chOff x="0" y="0"/>
          <a:chExt cx="0" cy="0"/>
        </a:xfrm>
      </p:grpSpPr>
      <p:grpSp>
        <p:nvGrpSpPr>
          <p:cNvPr id="88" name="Graphique 2">
            <a:extLst>
              <a:ext uri="{FF2B5EF4-FFF2-40B4-BE49-F238E27FC236}">
                <a16:creationId xmlns:a16="http://schemas.microsoft.com/office/drawing/2014/main" id="{0EEC115D-0FB7-786E-3DC1-D6B6B52527F7}"/>
              </a:ext>
            </a:extLst>
          </p:cNvPr>
          <p:cNvGrpSpPr>
            <a:grpSpLocks noChangeAspect="1"/>
          </p:cNvGrpSpPr>
          <p:nvPr userDrawn="1"/>
        </p:nvGrpSpPr>
        <p:grpSpPr>
          <a:xfrm>
            <a:off x="10211376" y="369710"/>
            <a:ext cx="1513141" cy="432000"/>
            <a:chOff x="8495666" y="378901"/>
            <a:chExt cx="1532055" cy="437400"/>
          </a:xfrm>
        </p:grpSpPr>
        <p:grpSp>
          <p:nvGrpSpPr>
            <p:cNvPr id="89" name="Graphique 2">
              <a:extLst>
                <a:ext uri="{FF2B5EF4-FFF2-40B4-BE49-F238E27FC236}">
                  <a16:creationId xmlns:a16="http://schemas.microsoft.com/office/drawing/2014/main" id="{86834D00-CBC4-E641-2DE3-00AE1FDFD98F}"/>
                </a:ext>
              </a:extLst>
            </p:cNvPr>
            <p:cNvGrpSpPr/>
            <p:nvPr/>
          </p:nvGrpSpPr>
          <p:grpSpPr>
            <a:xfrm>
              <a:off x="8495666" y="378901"/>
              <a:ext cx="437399" cy="437400"/>
              <a:chOff x="8495666" y="378901"/>
              <a:chExt cx="437399" cy="437400"/>
            </a:xfrm>
          </p:grpSpPr>
          <p:sp>
            <p:nvSpPr>
              <p:cNvPr id="107" name="Forme libre : forme 106">
                <a:extLst>
                  <a:ext uri="{FF2B5EF4-FFF2-40B4-BE49-F238E27FC236}">
                    <a16:creationId xmlns:a16="http://schemas.microsoft.com/office/drawing/2014/main" id="{D53A6063-F787-69F0-ED7D-229030F8FD9A}"/>
                  </a:ext>
                </a:extLst>
              </p:cNvPr>
              <p:cNvSpPr/>
              <p:nvPr/>
            </p:nvSpPr>
            <p:spPr>
              <a:xfrm>
                <a:off x="8495666" y="489678"/>
                <a:ext cx="326622" cy="326622"/>
              </a:xfrm>
              <a:custGeom>
                <a:avLst/>
                <a:gdLst>
                  <a:gd name="connsiteX0" fmla="*/ 188691 w 326622"/>
                  <a:gd name="connsiteY0" fmla="*/ 215846 h 326622"/>
                  <a:gd name="connsiteX1" fmla="*/ 257657 w 326622"/>
                  <a:gd name="connsiteY1" fmla="*/ 146880 h 326622"/>
                  <a:gd name="connsiteX2" fmla="*/ 179743 w 326622"/>
                  <a:gd name="connsiteY2" fmla="*/ 68966 h 326622"/>
                  <a:gd name="connsiteX3" fmla="*/ 110777 w 326622"/>
                  <a:gd name="connsiteY3" fmla="*/ 137931 h 326622"/>
                  <a:gd name="connsiteX4" fmla="*/ 110777 w 326622"/>
                  <a:gd name="connsiteY4" fmla="*/ 0 h 326622"/>
                  <a:gd name="connsiteX5" fmla="*/ 109234 w 326622"/>
                  <a:gd name="connsiteY5" fmla="*/ 0 h 326622"/>
                  <a:gd name="connsiteX6" fmla="*/ 0 w 326622"/>
                  <a:gd name="connsiteY6" fmla="*/ 109389 h 326622"/>
                  <a:gd name="connsiteX7" fmla="*/ 0 w 326622"/>
                  <a:gd name="connsiteY7" fmla="*/ 282343 h 326622"/>
                  <a:gd name="connsiteX8" fmla="*/ 44280 w 326622"/>
                  <a:gd name="connsiteY8" fmla="*/ 326623 h 326622"/>
                  <a:gd name="connsiteX9" fmla="*/ 217389 w 326622"/>
                  <a:gd name="connsiteY9" fmla="*/ 326623 h 326622"/>
                  <a:gd name="connsiteX10" fmla="*/ 326623 w 326622"/>
                  <a:gd name="connsiteY10" fmla="*/ 217234 h 326622"/>
                  <a:gd name="connsiteX11" fmla="*/ 326623 w 326622"/>
                  <a:gd name="connsiteY11" fmla="*/ 216000 h 326622"/>
                  <a:gd name="connsiteX12" fmla="*/ 188691 w 326622"/>
                  <a:gd name="connsiteY12" fmla="*/ 216000 h 32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622">
                    <a:moveTo>
                      <a:pt x="188691" y="215846"/>
                    </a:moveTo>
                    <a:lnTo>
                      <a:pt x="257657" y="146880"/>
                    </a:lnTo>
                    <a:lnTo>
                      <a:pt x="179743" y="68966"/>
                    </a:lnTo>
                    <a:lnTo>
                      <a:pt x="110777" y="137931"/>
                    </a:lnTo>
                    <a:lnTo>
                      <a:pt x="110777" y="0"/>
                    </a:lnTo>
                    <a:lnTo>
                      <a:pt x="109234" y="0"/>
                    </a:lnTo>
                    <a:cubicBezTo>
                      <a:pt x="48909" y="0"/>
                      <a:pt x="0" y="48909"/>
                      <a:pt x="0" y="109389"/>
                    </a:cubicBezTo>
                    <a:lnTo>
                      <a:pt x="0" y="282343"/>
                    </a:lnTo>
                    <a:cubicBezTo>
                      <a:pt x="0" y="306874"/>
                      <a:pt x="19749" y="326623"/>
                      <a:pt x="44280" y="326623"/>
                    </a:cubicBezTo>
                    <a:lnTo>
                      <a:pt x="217389" y="326623"/>
                    </a:lnTo>
                    <a:cubicBezTo>
                      <a:pt x="277714" y="326623"/>
                      <a:pt x="326623" y="277714"/>
                      <a:pt x="326623" y="217234"/>
                    </a:cubicBezTo>
                    <a:lnTo>
                      <a:pt x="326623" y="216000"/>
                    </a:lnTo>
                    <a:lnTo>
                      <a:pt x="188691" y="216000"/>
                    </a:lnTo>
                    <a:close/>
                  </a:path>
                </a:pathLst>
              </a:custGeom>
              <a:solidFill>
                <a:schemeClr val="accent1"/>
              </a:solidFill>
              <a:ln w="0" cap="flat">
                <a:noFill/>
                <a:prstDash val="solid"/>
                <a:miter/>
              </a:ln>
            </p:spPr>
            <p:txBody>
              <a:bodyPr rtlCol="0" anchor="ctr"/>
              <a:lstStyle/>
              <a:p>
                <a:endParaRPr lang="fr-FR"/>
              </a:p>
            </p:txBody>
          </p:sp>
          <p:sp>
            <p:nvSpPr>
              <p:cNvPr id="108" name="Forme libre : forme 107">
                <a:extLst>
                  <a:ext uri="{FF2B5EF4-FFF2-40B4-BE49-F238E27FC236}">
                    <a16:creationId xmlns:a16="http://schemas.microsoft.com/office/drawing/2014/main" id="{8C2350B9-6F97-D57B-D5C0-FC3BF9B7668E}"/>
                  </a:ext>
                </a:extLst>
              </p:cNvPr>
              <p:cNvSpPr/>
              <p:nvPr/>
            </p:nvSpPr>
            <p:spPr>
              <a:xfrm>
                <a:off x="8606443" y="378901"/>
                <a:ext cx="326622" cy="326468"/>
              </a:xfrm>
              <a:custGeom>
                <a:avLst/>
                <a:gdLst>
                  <a:gd name="connsiteX0" fmla="*/ 137931 w 326622"/>
                  <a:gd name="connsiteY0" fmla="*/ 110623 h 326468"/>
                  <a:gd name="connsiteX1" fmla="*/ 68966 w 326622"/>
                  <a:gd name="connsiteY1" fmla="*/ 179589 h 326468"/>
                  <a:gd name="connsiteX2" fmla="*/ 146880 w 326622"/>
                  <a:gd name="connsiteY2" fmla="*/ 257503 h 326468"/>
                  <a:gd name="connsiteX3" fmla="*/ 215846 w 326622"/>
                  <a:gd name="connsiteY3" fmla="*/ 188537 h 326468"/>
                  <a:gd name="connsiteX4" fmla="*/ 215846 w 326622"/>
                  <a:gd name="connsiteY4" fmla="*/ 326469 h 326468"/>
                  <a:gd name="connsiteX5" fmla="*/ 217389 w 326622"/>
                  <a:gd name="connsiteY5" fmla="*/ 326469 h 326468"/>
                  <a:gd name="connsiteX6" fmla="*/ 326623 w 326622"/>
                  <a:gd name="connsiteY6" fmla="*/ 217080 h 326468"/>
                  <a:gd name="connsiteX7" fmla="*/ 326623 w 326622"/>
                  <a:gd name="connsiteY7" fmla="*/ 44280 h 326468"/>
                  <a:gd name="connsiteX8" fmla="*/ 282343 w 326622"/>
                  <a:gd name="connsiteY8" fmla="*/ 0 h 326468"/>
                  <a:gd name="connsiteX9" fmla="*/ 109234 w 326622"/>
                  <a:gd name="connsiteY9" fmla="*/ 0 h 326468"/>
                  <a:gd name="connsiteX10" fmla="*/ 0 w 326622"/>
                  <a:gd name="connsiteY10" fmla="*/ 109389 h 326468"/>
                  <a:gd name="connsiteX11" fmla="*/ 0 w 326622"/>
                  <a:gd name="connsiteY11" fmla="*/ 110623 h 326468"/>
                  <a:gd name="connsiteX12" fmla="*/ 137931 w 326622"/>
                  <a:gd name="connsiteY12" fmla="*/ 110623 h 32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468">
                    <a:moveTo>
                      <a:pt x="137931" y="110623"/>
                    </a:moveTo>
                    <a:lnTo>
                      <a:pt x="68966" y="179589"/>
                    </a:lnTo>
                    <a:lnTo>
                      <a:pt x="146880" y="257503"/>
                    </a:lnTo>
                    <a:lnTo>
                      <a:pt x="215846" y="188537"/>
                    </a:lnTo>
                    <a:lnTo>
                      <a:pt x="215846" y="326469"/>
                    </a:lnTo>
                    <a:lnTo>
                      <a:pt x="217389" y="326469"/>
                    </a:lnTo>
                    <a:cubicBezTo>
                      <a:pt x="277714" y="326469"/>
                      <a:pt x="326623" y="277560"/>
                      <a:pt x="326623" y="217080"/>
                    </a:cubicBezTo>
                    <a:lnTo>
                      <a:pt x="326623" y="44280"/>
                    </a:lnTo>
                    <a:cubicBezTo>
                      <a:pt x="326623" y="19749"/>
                      <a:pt x="306874" y="0"/>
                      <a:pt x="282343" y="0"/>
                    </a:cubicBezTo>
                    <a:lnTo>
                      <a:pt x="109234" y="0"/>
                    </a:lnTo>
                    <a:cubicBezTo>
                      <a:pt x="48909" y="0"/>
                      <a:pt x="0" y="48909"/>
                      <a:pt x="0" y="109389"/>
                    </a:cubicBezTo>
                    <a:lnTo>
                      <a:pt x="0" y="110623"/>
                    </a:lnTo>
                    <a:lnTo>
                      <a:pt x="137931" y="110623"/>
                    </a:lnTo>
                    <a:close/>
                  </a:path>
                </a:pathLst>
              </a:custGeom>
              <a:solidFill>
                <a:schemeClr val="accent2"/>
              </a:solidFill>
              <a:ln w="0" cap="flat">
                <a:noFill/>
                <a:prstDash val="solid"/>
                <a:miter/>
              </a:ln>
            </p:spPr>
            <p:txBody>
              <a:bodyPr rtlCol="0" anchor="ctr"/>
              <a:lstStyle/>
              <a:p>
                <a:endParaRPr lang="fr-FR"/>
              </a:p>
            </p:txBody>
          </p:sp>
        </p:grpSp>
        <p:grpSp>
          <p:nvGrpSpPr>
            <p:cNvPr id="90" name="Graphique 2">
              <a:extLst>
                <a:ext uri="{FF2B5EF4-FFF2-40B4-BE49-F238E27FC236}">
                  <a16:creationId xmlns:a16="http://schemas.microsoft.com/office/drawing/2014/main" id="{FB190910-F1F3-B4A7-73E4-06088059C2B1}"/>
                </a:ext>
              </a:extLst>
            </p:cNvPr>
            <p:cNvGrpSpPr/>
            <p:nvPr/>
          </p:nvGrpSpPr>
          <p:grpSpPr>
            <a:xfrm>
              <a:off x="9043688" y="402043"/>
              <a:ext cx="984033" cy="372754"/>
              <a:chOff x="9043688" y="402043"/>
              <a:chExt cx="984033" cy="372754"/>
            </a:xfrm>
            <a:solidFill>
              <a:srgbClr val="010101"/>
            </a:solidFill>
          </p:grpSpPr>
          <p:grpSp>
            <p:nvGrpSpPr>
              <p:cNvPr id="91" name="Graphique 2">
                <a:extLst>
                  <a:ext uri="{FF2B5EF4-FFF2-40B4-BE49-F238E27FC236}">
                    <a16:creationId xmlns:a16="http://schemas.microsoft.com/office/drawing/2014/main" id="{4A845A2C-641D-569C-0259-8092BD9403CA}"/>
                  </a:ext>
                </a:extLst>
              </p:cNvPr>
              <p:cNvGrpSpPr/>
              <p:nvPr/>
            </p:nvGrpSpPr>
            <p:grpSpPr>
              <a:xfrm>
                <a:off x="9043688" y="423489"/>
                <a:ext cx="984033" cy="351308"/>
                <a:chOff x="9043688" y="423489"/>
                <a:chExt cx="984033" cy="351308"/>
              </a:xfrm>
              <a:solidFill>
                <a:srgbClr val="010101"/>
              </a:solidFill>
            </p:grpSpPr>
            <p:sp>
              <p:nvSpPr>
                <p:cNvPr id="93" name="Forme libre : forme 92">
                  <a:extLst>
                    <a:ext uri="{FF2B5EF4-FFF2-40B4-BE49-F238E27FC236}">
                      <a16:creationId xmlns:a16="http://schemas.microsoft.com/office/drawing/2014/main" id="{CDE524D7-4B20-EA7E-96B2-0B457B8DAEE6}"/>
                    </a:ext>
                  </a:extLst>
                </p:cNvPr>
                <p:cNvSpPr/>
                <p:nvPr/>
              </p:nvSpPr>
              <p:spPr>
                <a:xfrm>
                  <a:off x="9043842" y="423489"/>
                  <a:ext cx="136388" cy="162617"/>
                </a:xfrm>
                <a:custGeom>
                  <a:avLst/>
                  <a:gdLst>
                    <a:gd name="connsiteX0" fmla="*/ 105531 w 136388"/>
                    <a:gd name="connsiteY0" fmla="*/ 77760 h 162617"/>
                    <a:gd name="connsiteX1" fmla="*/ 128829 w 136388"/>
                    <a:gd name="connsiteY1" fmla="*/ 43200 h 162617"/>
                    <a:gd name="connsiteX2" fmla="*/ 74366 w 136388"/>
                    <a:gd name="connsiteY2" fmla="*/ 0 h 162617"/>
                    <a:gd name="connsiteX3" fmla="*/ 0 w 136388"/>
                    <a:gd name="connsiteY3" fmla="*/ 0 h 162617"/>
                    <a:gd name="connsiteX4" fmla="*/ 0 w 136388"/>
                    <a:gd name="connsiteY4" fmla="*/ 162617 h 162617"/>
                    <a:gd name="connsiteX5" fmla="*/ 76834 w 136388"/>
                    <a:gd name="connsiteY5" fmla="*/ 162617 h 162617"/>
                    <a:gd name="connsiteX6" fmla="*/ 136389 w 136388"/>
                    <a:gd name="connsiteY6" fmla="*/ 117566 h 162617"/>
                    <a:gd name="connsiteX7" fmla="*/ 105686 w 136388"/>
                    <a:gd name="connsiteY7" fmla="*/ 77760 h 162617"/>
                    <a:gd name="connsiteX8" fmla="*/ 38880 w 136388"/>
                    <a:gd name="connsiteY8" fmla="*/ 30394 h 162617"/>
                    <a:gd name="connsiteX9" fmla="*/ 67114 w 136388"/>
                    <a:gd name="connsiteY9" fmla="*/ 30394 h 162617"/>
                    <a:gd name="connsiteX10" fmla="*/ 88869 w 136388"/>
                    <a:gd name="connsiteY10" fmla="*/ 47829 h 162617"/>
                    <a:gd name="connsiteX11" fmla="*/ 67114 w 136388"/>
                    <a:gd name="connsiteY11" fmla="*/ 65571 h 162617"/>
                    <a:gd name="connsiteX12" fmla="*/ 38880 w 136388"/>
                    <a:gd name="connsiteY12" fmla="*/ 65571 h 162617"/>
                    <a:gd name="connsiteX13" fmla="*/ 38880 w 136388"/>
                    <a:gd name="connsiteY13" fmla="*/ 30240 h 162617"/>
                    <a:gd name="connsiteX14" fmla="*/ 73131 w 136388"/>
                    <a:gd name="connsiteY14" fmla="*/ 131914 h 162617"/>
                    <a:gd name="connsiteX15" fmla="*/ 38880 w 136388"/>
                    <a:gd name="connsiteY15" fmla="*/ 131914 h 162617"/>
                    <a:gd name="connsiteX16" fmla="*/ 38880 w 136388"/>
                    <a:gd name="connsiteY16" fmla="*/ 92880 h 162617"/>
                    <a:gd name="connsiteX17" fmla="*/ 73131 w 136388"/>
                    <a:gd name="connsiteY17" fmla="*/ 92880 h 162617"/>
                    <a:gd name="connsiteX18" fmla="*/ 97354 w 136388"/>
                    <a:gd name="connsiteY18" fmla="*/ 112629 h 162617"/>
                    <a:gd name="connsiteX19" fmla="*/ 73131 w 136388"/>
                    <a:gd name="connsiteY19" fmla="*/ 131914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6388" h="162617">
                      <a:moveTo>
                        <a:pt x="105531" y="77760"/>
                      </a:moveTo>
                      <a:cubicBezTo>
                        <a:pt x="118337" y="71280"/>
                        <a:pt x="128829" y="60017"/>
                        <a:pt x="128829" y="43200"/>
                      </a:cubicBezTo>
                      <a:cubicBezTo>
                        <a:pt x="128829" y="19440"/>
                        <a:pt x="115097" y="0"/>
                        <a:pt x="74366" y="0"/>
                      </a:cubicBezTo>
                      <a:lnTo>
                        <a:pt x="0" y="0"/>
                      </a:lnTo>
                      <a:lnTo>
                        <a:pt x="0" y="162617"/>
                      </a:lnTo>
                      <a:lnTo>
                        <a:pt x="76834" y="162617"/>
                      </a:lnTo>
                      <a:cubicBezTo>
                        <a:pt x="119417" y="162617"/>
                        <a:pt x="136389" y="142869"/>
                        <a:pt x="136389" y="117566"/>
                      </a:cubicBezTo>
                      <a:cubicBezTo>
                        <a:pt x="136389" y="97046"/>
                        <a:pt x="120651" y="83777"/>
                        <a:pt x="105686" y="77760"/>
                      </a:cubicBezTo>
                      <a:close/>
                      <a:moveTo>
                        <a:pt x="38880" y="30394"/>
                      </a:moveTo>
                      <a:lnTo>
                        <a:pt x="67114" y="30394"/>
                      </a:lnTo>
                      <a:cubicBezTo>
                        <a:pt x="80383" y="30394"/>
                        <a:pt x="88869" y="36103"/>
                        <a:pt x="88869" y="47829"/>
                      </a:cubicBezTo>
                      <a:cubicBezTo>
                        <a:pt x="88869" y="59554"/>
                        <a:pt x="80383" y="65571"/>
                        <a:pt x="67114" y="65571"/>
                      </a:cubicBezTo>
                      <a:lnTo>
                        <a:pt x="38880" y="65571"/>
                      </a:lnTo>
                      <a:lnTo>
                        <a:pt x="38880" y="30240"/>
                      </a:lnTo>
                      <a:close/>
                      <a:moveTo>
                        <a:pt x="73131" y="131914"/>
                      </a:moveTo>
                      <a:lnTo>
                        <a:pt x="38880" y="131914"/>
                      </a:lnTo>
                      <a:lnTo>
                        <a:pt x="38880" y="92880"/>
                      </a:lnTo>
                      <a:lnTo>
                        <a:pt x="73131" y="92880"/>
                      </a:lnTo>
                      <a:cubicBezTo>
                        <a:pt x="87634" y="92880"/>
                        <a:pt x="97354" y="100903"/>
                        <a:pt x="97354" y="112629"/>
                      </a:cubicBezTo>
                      <a:cubicBezTo>
                        <a:pt x="97354" y="124354"/>
                        <a:pt x="87634" y="131914"/>
                        <a:pt x="73131" y="131914"/>
                      </a:cubicBezTo>
                      <a:close/>
                    </a:path>
                  </a:pathLst>
                </a:custGeom>
                <a:solidFill>
                  <a:srgbClr val="010101"/>
                </a:solidFill>
                <a:ln w="0" cap="flat">
                  <a:noFill/>
                  <a:prstDash val="solid"/>
                  <a:miter/>
                </a:ln>
              </p:spPr>
              <p:txBody>
                <a:bodyPr rtlCol="0" anchor="ctr"/>
                <a:lstStyle/>
                <a:p>
                  <a:endParaRPr lang="fr-FR"/>
                </a:p>
              </p:txBody>
            </p:sp>
            <p:sp>
              <p:nvSpPr>
                <p:cNvPr id="94" name="Forme libre : forme 93">
                  <a:extLst>
                    <a:ext uri="{FF2B5EF4-FFF2-40B4-BE49-F238E27FC236}">
                      <a16:creationId xmlns:a16="http://schemas.microsoft.com/office/drawing/2014/main" id="{99634928-55C1-87A7-49F0-EDBDC9B9C530}"/>
                    </a:ext>
                  </a:extLst>
                </p:cNvPr>
                <p:cNvSpPr/>
                <p:nvPr/>
              </p:nvSpPr>
              <p:spPr>
                <a:xfrm>
                  <a:off x="9194271" y="460826"/>
                  <a:ext cx="121422" cy="128211"/>
                </a:xfrm>
                <a:custGeom>
                  <a:avLst/>
                  <a:gdLst>
                    <a:gd name="connsiteX0" fmla="*/ 54309 w 121422"/>
                    <a:gd name="connsiteY0" fmla="*/ 128211 h 128211"/>
                    <a:gd name="connsiteX1" fmla="*/ 91337 w 121422"/>
                    <a:gd name="connsiteY1" fmla="*/ 114171 h 128211"/>
                    <a:gd name="connsiteX2" fmla="*/ 121423 w 121422"/>
                    <a:gd name="connsiteY2" fmla="*/ 128211 h 128211"/>
                    <a:gd name="connsiteX3" fmla="*/ 121423 w 121422"/>
                    <a:gd name="connsiteY3" fmla="*/ 0 h 128211"/>
                    <a:gd name="connsiteX4" fmla="*/ 82851 w 121422"/>
                    <a:gd name="connsiteY4" fmla="*/ 0 h 128211"/>
                    <a:gd name="connsiteX5" fmla="*/ 82851 w 121422"/>
                    <a:gd name="connsiteY5" fmla="*/ 71589 h 128211"/>
                    <a:gd name="connsiteX6" fmla="*/ 60326 w 121422"/>
                    <a:gd name="connsiteY6" fmla="*/ 95349 h 128211"/>
                    <a:gd name="connsiteX7" fmla="*/ 38571 w 121422"/>
                    <a:gd name="connsiteY7" fmla="*/ 72360 h 128211"/>
                    <a:gd name="connsiteX8" fmla="*/ 38571 w 121422"/>
                    <a:gd name="connsiteY8" fmla="*/ 0 h 128211"/>
                    <a:gd name="connsiteX9" fmla="*/ 0 w 121422"/>
                    <a:gd name="connsiteY9" fmla="*/ 0 h 128211"/>
                    <a:gd name="connsiteX10" fmla="*/ 0 w 121422"/>
                    <a:gd name="connsiteY10" fmla="*/ 74983 h 128211"/>
                    <a:gd name="connsiteX11" fmla="*/ 54309 w 121422"/>
                    <a:gd name="connsiteY11" fmla="*/ 128057 h 12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422" h="128211">
                      <a:moveTo>
                        <a:pt x="54309" y="128211"/>
                      </a:moveTo>
                      <a:cubicBezTo>
                        <a:pt x="68349" y="128211"/>
                        <a:pt x="81309" y="122657"/>
                        <a:pt x="91337" y="114171"/>
                      </a:cubicBezTo>
                      <a:cubicBezTo>
                        <a:pt x="96274" y="123429"/>
                        <a:pt x="110623" y="128211"/>
                        <a:pt x="121423" y="128211"/>
                      </a:cubicBezTo>
                      <a:lnTo>
                        <a:pt x="121423" y="0"/>
                      </a:lnTo>
                      <a:lnTo>
                        <a:pt x="82851" y="0"/>
                      </a:lnTo>
                      <a:lnTo>
                        <a:pt x="82851" y="71589"/>
                      </a:lnTo>
                      <a:cubicBezTo>
                        <a:pt x="82851" y="85629"/>
                        <a:pt x="73903" y="95349"/>
                        <a:pt x="60326" y="95349"/>
                      </a:cubicBezTo>
                      <a:cubicBezTo>
                        <a:pt x="46749" y="95349"/>
                        <a:pt x="38571" y="86554"/>
                        <a:pt x="38571" y="72360"/>
                      </a:cubicBezTo>
                      <a:lnTo>
                        <a:pt x="38571" y="0"/>
                      </a:lnTo>
                      <a:lnTo>
                        <a:pt x="0" y="0"/>
                      </a:lnTo>
                      <a:lnTo>
                        <a:pt x="0" y="74983"/>
                      </a:lnTo>
                      <a:cubicBezTo>
                        <a:pt x="0" y="107074"/>
                        <a:pt x="19749" y="128057"/>
                        <a:pt x="54309" y="128057"/>
                      </a:cubicBezTo>
                      <a:close/>
                    </a:path>
                  </a:pathLst>
                </a:custGeom>
                <a:solidFill>
                  <a:srgbClr val="010101"/>
                </a:solidFill>
                <a:ln w="0" cap="flat">
                  <a:noFill/>
                  <a:prstDash val="solid"/>
                  <a:miter/>
                </a:ln>
              </p:spPr>
              <p:txBody>
                <a:bodyPr rtlCol="0" anchor="ctr"/>
                <a:lstStyle/>
                <a:p>
                  <a:endParaRPr lang="fr-FR"/>
                </a:p>
              </p:txBody>
            </p:sp>
            <p:sp>
              <p:nvSpPr>
                <p:cNvPr id="95" name="Forme libre : forme 94">
                  <a:extLst>
                    <a:ext uri="{FF2B5EF4-FFF2-40B4-BE49-F238E27FC236}">
                      <a16:creationId xmlns:a16="http://schemas.microsoft.com/office/drawing/2014/main" id="{1FCC0D0C-9282-47C3-7753-88D45487998F}"/>
                    </a:ext>
                  </a:extLst>
                </p:cNvPr>
                <p:cNvSpPr/>
                <p:nvPr/>
              </p:nvSpPr>
              <p:spPr>
                <a:xfrm>
                  <a:off x="9331122" y="457741"/>
                  <a:ext cx="111857" cy="131142"/>
                </a:xfrm>
                <a:custGeom>
                  <a:avLst/>
                  <a:gdLst>
                    <a:gd name="connsiteX0" fmla="*/ 111703 w 111857"/>
                    <a:gd name="connsiteY0" fmla="*/ 92263 h 131142"/>
                    <a:gd name="connsiteX1" fmla="*/ 62640 w 111857"/>
                    <a:gd name="connsiteY1" fmla="*/ 49680 h 131142"/>
                    <a:gd name="connsiteX2" fmla="*/ 43200 w 111857"/>
                    <a:gd name="connsiteY2" fmla="*/ 36103 h 131142"/>
                    <a:gd name="connsiteX3" fmla="*/ 58937 w 111857"/>
                    <a:gd name="connsiteY3" fmla="*/ 26383 h 131142"/>
                    <a:gd name="connsiteX4" fmla="*/ 89023 w 111857"/>
                    <a:gd name="connsiteY4" fmla="*/ 38571 h 131142"/>
                    <a:gd name="connsiteX5" fmla="*/ 91800 w 111857"/>
                    <a:gd name="connsiteY5" fmla="*/ 38571 h 131142"/>
                    <a:gd name="connsiteX6" fmla="*/ 108771 w 111857"/>
                    <a:gd name="connsiteY6" fmla="*/ 23606 h 131142"/>
                    <a:gd name="connsiteX7" fmla="*/ 108771 w 111857"/>
                    <a:gd name="connsiteY7" fmla="*/ 20829 h 131142"/>
                    <a:gd name="connsiteX8" fmla="*/ 56777 w 111857"/>
                    <a:gd name="connsiteY8" fmla="*/ 0 h 131142"/>
                    <a:gd name="connsiteX9" fmla="*/ 5246 w 111857"/>
                    <a:gd name="connsiteY9" fmla="*/ 37491 h 131142"/>
                    <a:gd name="connsiteX10" fmla="*/ 51531 w 111857"/>
                    <a:gd name="connsiteY10" fmla="*/ 77297 h 131142"/>
                    <a:gd name="connsiteX11" fmla="*/ 72977 w 111857"/>
                    <a:gd name="connsiteY11" fmla="*/ 93034 h 131142"/>
                    <a:gd name="connsiteX12" fmla="*/ 55543 w 111857"/>
                    <a:gd name="connsiteY12" fmla="*/ 104760 h 131142"/>
                    <a:gd name="connsiteX13" fmla="*/ 20211 w 111857"/>
                    <a:gd name="connsiteY13" fmla="*/ 88560 h 131142"/>
                    <a:gd name="connsiteX14" fmla="*/ 17434 w 111857"/>
                    <a:gd name="connsiteY14" fmla="*/ 88560 h 131142"/>
                    <a:gd name="connsiteX15" fmla="*/ 0 w 111857"/>
                    <a:gd name="connsiteY15" fmla="*/ 104297 h 131142"/>
                    <a:gd name="connsiteX16" fmla="*/ 0 w 111857"/>
                    <a:gd name="connsiteY16" fmla="*/ 107074 h 131142"/>
                    <a:gd name="connsiteX17" fmla="*/ 58011 w 111857"/>
                    <a:gd name="connsiteY17" fmla="*/ 131143 h 131142"/>
                    <a:gd name="connsiteX18" fmla="*/ 111857 w 111857"/>
                    <a:gd name="connsiteY18" fmla="*/ 921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111703" y="92263"/>
                      </a:moveTo>
                      <a:cubicBezTo>
                        <a:pt x="111703" y="64183"/>
                        <a:pt x="81463" y="56777"/>
                        <a:pt x="62640" y="49680"/>
                      </a:cubicBez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1" y="88560"/>
                      </a:cubicBezTo>
                      <a:lnTo>
                        <a:pt x="17434" y="88560"/>
                      </a:lnTo>
                      <a:lnTo>
                        <a:pt x="0" y="104297"/>
                      </a:lnTo>
                      <a:lnTo>
                        <a:pt x="0" y="107074"/>
                      </a:lnTo>
                      <a:cubicBezTo>
                        <a:pt x="12034" y="121577"/>
                        <a:pt x="32709" y="131143"/>
                        <a:pt x="58011" y="131143"/>
                      </a:cubicBezTo>
                      <a:cubicBezTo>
                        <a:pt x="89331" y="131143"/>
                        <a:pt x="111857" y="116640"/>
                        <a:pt x="111857" y="92109"/>
                      </a:cubicBezTo>
                      <a:close/>
                    </a:path>
                  </a:pathLst>
                </a:custGeom>
                <a:solidFill>
                  <a:srgbClr val="010101"/>
                </a:solidFill>
                <a:ln w="0" cap="flat">
                  <a:noFill/>
                  <a:prstDash val="solid"/>
                  <a:miter/>
                </a:ln>
              </p:spPr>
              <p:txBody>
                <a:bodyPr rtlCol="0" anchor="ctr"/>
                <a:lstStyle/>
                <a:p>
                  <a:endParaRPr lang="fr-FR"/>
                </a:p>
              </p:txBody>
            </p:sp>
            <p:sp>
              <p:nvSpPr>
                <p:cNvPr id="96" name="Forme libre : forme 95">
                  <a:extLst>
                    <a:ext uri="{FF2B5EF4-FFF2-40B4-BE49-F238E27FC236}">
                      <a16:creationId xmlns:a16="http://schemas.microsoft.com/office/drawing/2014/main" id="{6361B4CC-CE8B-E5B9-27FA-183F84130433}"/>
                    </a:ext>
                  </a:extLst>
                </p:cNvPr>
                <p:cNvSpPr/>
                <p:nvPr/>
              </p:nvSpPr>
              <p:spPr>
                <a:xfrm>
                  <a:off x="9459179" y="460826"/>
                  <a:ext cx="38571" cy="125125"/>
                </a:xfrm>
                <a:custGeom>
                  <a:avLst/>
                  <a:gdLst>
                    <a:gd name="connsiteX0" fmla="*/ 0 w 38571"/>
                    <a:gd name="connsiteY0" fmla="*/ 0 h 125125"/>
                    <a:gd name="connsiteX1" fmla="*/ 38571 w 38571"/>
                    <a:gd name="connsiteY1" fmla="*/ 0 h 125125"/>
                    <a:gd name="connsiteX2" fmla="*/ 38571 w 38571"/>
                    <a:gd name="connsiteY2" fmla="*/ 125126 h 125125"/>
                    <a:gd name="connsiteX3" fmla="*/ 0 w 38571"/>
                    <a:gd name="connsiteY3" fmla="*/ 125126 h 125125"/>
                  </a:gdLst>
                  <a:ahLst/>
                  <a:cxnLst>
                    <a:cxn ang="0">
                      <a:pos x="connsiteX0" y="connsiteY0"/>
                    </a:cxn>
                    <a:cxn ang="0">
                      <a:pos x="connsiteX1" y="connsiteY1"/>
                    </a:cxn>
                    <a:cxn ang="0">
                      <a:pos x="connsiteX2" y="connsiteY2"/>
                    </a:cxn>
                    <a:cxn ang="0">
                      <a:pos x="connsiteX3" y="connsiteY3"/>
                    </a:cxn>
                  </a:cxnLst>
                  <a:rect l="l" t="t" r="r" b="b"/>
                  <a:pathLst>
                    <a:path w="38571" h="125125">
                      <a:moveTo>
                        <a:pt x="0" y="0"/>
                      </a:moveTo>
                      <a:lnTo>
                        <a:pt x="38571" y="0"/>
                      </a:lnTo>
                      <a:lnTo>
                        <a:pt x="38571" y="125126"/>
                      </a:lnTo>
                      <a:lnTo>
                        <a:pt x="0" y="125126"/>
                      </a:lnTo>
                      <a:close/>
                    </a:path>
                  </a:pathLst>
                </a:custGeom>
                <a:solidFill>
                  <a:srgbClr val="010101"/>
                </a:solidFill>
                <a:ln w="0" cap="flat">
                  <a:noFill/>
                  <a:prstDash val="solid"/>
                  <a:miter/>
                </a:ln>
              </p:spPr>
              <p:txBody>
                <a:bodyPr rtlCol="0" anchor="ctr"/>
                <a:lstStyle/>
                <a:p>
                  <a:endParaRPr lang="fr-FR"/>
                </a:p>
              </p:txBody>
            </p:sp>
            <p:sp>
              <p:nvSpPr>
                <p:cNvPr id="97" name="Forme libre : forme 96">
                  <a:extLst>
                    <a:ext uri="{FF2B5EF4-FFF2-40B4-BE49-F238E27FC236}">
                      <a16:creationId xmlns:a16="http://schemas.microsoft.com/office/drawing/2014/main" id="{A4543ED7-FF8F-C144-9D33-5FBAB68D1D6B}"/>
                    </a:ext>
                  </a:extLst>
                </p:cNvPr>
                <p:cNvSpPr/>
                <p:nvPr/>
              </p:nvSpPr>
              <p:spPr>
                <a:xfrm>
                  <a:off x="9519814" y="457895"/>
                  <a:ext cx="123891" cy="128057"/>
                </a:xfrm>
                <a:custGeom>
                  <a:avLst/>
                  <a:gdLst>
                    <a:gd name="connsiteX0" fmla="*/ 38880 w 123891"/>
                    <a:gd name="connsiteY0" fmla="*/ 56777 h 128057"/>
                    <a:gd name="connsiteX1" fmla="*/ 62331 w 123891"/>
                    <a:gd name="connsiteY1" fmla="*/ 32709 h 128057"/>
                    <a:gd name="connsiteX2" fmla="*/ 85166 w 123891"/>
                    <a:gd name="connsiteY2" fmla="*/ 56777 h 128057"/>
                    <a:gd name="connsiteX3" fmla="*/ 85166 w 123891"/>
                    <a:gd name="connsiteY3" fmla="*/ 128057 h 128057"/>
                    <a:gd name="connsiteX4" fmla="*/ 123891 w 123891"/>
                    <a:gd name="connsiteY4" fmla="*/ 128057 h 128057"/>
                    <a:gd name="connsiteX5" fmla="*/ 123891 w 123891"/>
                    <a:gd name="connsiteY5" fmla="*/ 54000 h 128057"/>
                    <a:gd name="connsiteX6" fmla="*/ 70817 w 123891"/>
                    <a:gd name="connsiteY6" fmla="*/ 0 h 128057"/>
                    <a:gd name="connsiteX7" fmla="*/ 30549 w 123891"/>
                    <a:gd name="connsiteY7" fmla="*/ 14040 h 128057"/>
                    <a:gd name="connsiteX8" fmla="*/ 0 w 123891"/>
                    <a:gd name="connsiteY8" fmla="*/ 0 h 128057"/>
                    <a:gd name="connsiteX9" fmla="*/ 0 w 123891"/>
                    <a:gd name="connsiteY9" fmla="*/ 128057 h 128057"/>
                    <a:gd name="connsiteX10" fmla="*/ 38726 w 123891"/>
                    <a:gd name="connsiteY10" fmla="*/ 128057 h 128057"/>
                    <a:gd name="connsiteX11" fmla="*/ 38726 w 123891"/>
                    <a:gd name="connsiteY11" fmla="*/ 56777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91" h="128057">
                      <a:moveTo>
                        <a:pt x="38880" y="56777"/>
                      </a:moveTo>
                      <a:cubicBezTo>
                        <a:pt x="38880" y="42737"/>
                        <a:pt x="47829" y="32709"/>
                        <a:pt x="62331" y="32709"/>
                      </a:cubicBezTo>
                      <a:cubicBezTo>
                        <a:pt x="76834" y="32709"/>
                        <a:pt x="85166" y="42737"/>
                        <a:pt x="85166" y="56777"/>
                      </a:cubicBezTo>
                      <a:lnTo>
                        <a:pt x="85166" y="128057"/>
                      </a:lnTo>
                      <a:lnTo>
                        <a:pt x="123891" y="128057"/>
                      </a:lnTo>
                      <a:lnTo>
                        <a:pt x="123891" y="54000"/>
                      </a:lnTo>
                      <a:cubicBezTo>
                        <a:pt x="123891" y="21291"/>
                        <a:pt x="102600" y="0"/>
                        <a:pt x="70817" y="0"/>
                      </a:cubicBezTo>
                      <a:cubicBezTo>
                        <a:pt x="54617" y="0"/>
                        <a:pt x="40731" y="5554"/>
                        <a:pt x="30549" y="14040"/>
                      </a:cubicBezTo>
                      <a:cubicBezTo>
                        <a:pt x="25611" y="4783"/>
                        <a:pt x="11571" y="0"/>
                        <a:pt x="0" y="0"/>
                      </a:cubicBezTo>
                      <a:lnTo>
                        <a:pt x="0" y="128057"/>
                      </a:lnTo>
                      <a:lnTo>
                        <a:pt x="38726" y="128057"/>
                      </a:lnTo>
                      <a:lnTo>
                        <a:pt x="38726" y="56777"/>
                      </a:lnTo>
                      <a:close/>
                    </a:path>
                  </a:pathLst>
                </a:custGeom>
                <a:solidFill>
                  <a:srgbClr val="010101"/>
                </a:solidFill>
                <a:ln w="0" cap="flat">
                  <a:noFill/>
                  <a:prstDash val="solid"/>
                  <a:miter/>
                </a:ln>
              </p:spPr>
              <p:txBody>
                <a:bodyPr rtlCol="0" anchor="ctr"/>
                <a:lstStyle/>
                <a:p>
                  <a:endParaRPr lang="fr-FR"/>
                </a:p>
              </p:txBody>
            </p:sp>
            <p:sp>
              <p:nvSpPr>
                <p:cNvPr id="98" name="Forme libre : forme 97">
                  <a:extLst>
                    <a:ext uri="{FF2B5EF4-FFF2-40B4-BE49-F238E27FC236}">
                      <a16:creationId xmlns:a16="http://schemas.microsoft.com/office/drawing/2014/main" id="{C0C14B82-F8E3-5013-7839-C6A09E63AF99}"/>
                    </a:ext>
                  </a:extLst>
                </p:cNvPr>
                <p:cNvSpPr/>
                <p:nvPr/>
              </p:nvSpPr>
              <p:spPr>
                <a:xfrm>
                  <a:off x="9657899" y="457895"/>
                  <a:ext cx="133611" cy="131142"/>
                </a:xfrm>
                <a:custGeom>
                  <a:avLst/>
                  <a:gdLst>
                    <a:gd name="connsiteX0" fmla="*/ 70971 w 133611"/>
                    <a:gd name="connsiteY0" fmla="*/ 131143 h 131142"/>
                    <a:gd name="connsiteX1" fmla="*/ 127749 w 133611"/>
                    <a:gd name="connsiteY1" fmla="*/ 108309 h 131142"/>
                    <a:gd name="connsiteX2" fmla="*/ 127749 w 133611"/>
                    <a:gd name="connsiteY2" fmla="*/ 105531 h 131142"/>
                    <a:gd name="connsiteX3" fmla="*/ 110314 w 133611"/>
                    <a:gd name="connsiteY3" fmla="*/ 88714 h 131142"/>
                    <a:gd name="connsiteX4" fmla="*/ 107537 w 133611"/>
                    <a:gd name="connsiteY4" fmla="*/ 88714 h 131142"/>
                    <a:gd name="connsiteX5" fmla="*/ 72823 w 133611"/>
                    <a:gd name="connsiteY5" fmla="*/ 102446 h 131142"/>
                    <a:gd name="connsiteX6" fmla="*/ 37491 w 133611"/>
                    <a:gd name="connsiteY6" fmla="*/ 74983 h 131142"/>
                    <a:gd name="connsiteX7" fmla="*/ 132840 w 133611"/>
                    <a:gd name="connsiteY7" fmla="*/ 74983 h 131142"/>
                    <a:gd name="connsiteX8" fmla="*/ 133611 w 133611"/>
                    <a:gd name="connsiteY8" fmla="*/ 64800 h 131142"/>
                    <a:gd name="connsiteX9" fmla="*/ 67269 w 133611"/>
                    <a:gd name="connsiteY9" fmla="*/ 0 h 131142"/>
                    <a:gd name="connsiteX10" fmla="*/ 0 w 133611"/>
                    <a:gd name="connsiteY10" fmla="*/ 65726 h 131142"/>
                    <a:gd name="connsiteX11" fmla="*/ 70971 w 133611"/>
                    <a:gd name="connsiteY11" fmla="*/ 130989 h 131142"/>
                    <a:gd name="connsiteX12" fmla="*/ 66960 w 133611"/>
                    <a:gd name="connsiteY12" fmla="*/ 27309 h 131142"/>
                    <a:gd name="connsiteX13" fmla="*/ 96429 w 133611"/>
                    <a:gd name="connsiteY13" fmla="*/ 55080 h 131142"/>
                    <a:gd name="connsiteX14" fmla="*/ 37183 w 133611"/>
                    <a:gd name="connsiteY14" fmla="*/ 55080 h 131142"/>
                    <a:gd name="connsiteX15" fmla="*/ 66960 w 133611"/>
                    <a:gd name="connsiteY15" fmla="*/ 273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70971" y="131143"/>
                      </a:moveTo>
                      <a:cubicBezTo>
                        <a:pt x="90720" y="131143"/>
                        <a:pt x="113708" y="124817"/>
                        <a:pt x="127749" y="108309"/>
                      </a:cubicBezTo>
                      <a:lnTo>
                        <a:pt x="127749" y="105531"/>
                      </a:lnTo>
                      <a:lnTo>
                        <a:pt x="110314" y="88714"/>
                      </a:lnTo>
                      <a:lnTo>
                        <a:pt x="107537" y="88714"/>
                      </a:lnTo>
                      <a:cubicBezTo>
                        <a:pt x="99206" y="97663"/>
                        <a:pt x="86091" y="102446"/>
                        <a:pt x="72823" y="102446"/>
                      </a:cubicBezTo>
                      <a:cubicBezTo>
                        <a:pt x="55388" y="102446"/>
                        <a:pt x="39806" y="93651"/>
                        <a:pt x="37491" y="74983"/>
                      </a:cubicBezTo>
                      <a:lnTo>
                        <a:pt x="132840" y="74983"/>
                      </a:lnTo>
                      <a:cubicBezTo>
                        <a:pt x="133303" y="71743"/>
                        <a:pt x="133611" y="68503"/>
                        <a:pt x="133611" y="64800"/>
                      </a:cubicBezTo>
                      <a:cubicBezTo>
                        <a:pt x="133611" y="27000"/>
                        <a:pt x="107074" y="0"/>
                        <a:pt x="67269" y="0"/>
                      </a:cubicBezTo>
                      <a:cubicBezTo>
                        <a:pt x="27463" y="0"/>
                        <a:pt x="0" y="27463"/>
                        <a:pt x="0" y="65726"/>
                      </a:cubicBezTo>
                      <a:cubicBezTo>
                        <a:pt x="0" y="108463"/>
                        <a:pt x="33480" y="130989"/>
                        <a:pt x="70971" y="130989"/>
                      </a:cubicBezTo>
                      <a:close/>
                      <a:moveTo>
                        <a:pt x="66960" y="27309"/>
                      </a:moveTo>
                      <a:cubicBezTo>
                        <a:pt x="83160" y="27309"/>
                        <a:pt x="95040" y="37337"/>
                        <a:pt x="96429" y="55080"/>
                      </a:cubicBezTo>
                      <a:lnTo>
                        <a:pt x="37183" y="55080"/>
                      </a:lnTo>
                      <a:cubicBezTo>
                        <a:pt x="38417" y="37800"/>
                        <a:pt x="50451" y="27309"/>
                        <a:pt x="66960" y="27309"/>
                      </a:cubicBezTo>
                      <a:close/>
                    </a:path>
                  </a:pathLst>
                </a:custGeom>
                <a:solidFill>
                  <a:srgbClr val="010101"/>
                </a:solidFill>
                <a:ln w="0" cap="flat">
                  <a:noFill/>
                  <a:prstDash val="solid"/>
                  <a:miter/>
                </a:ln>
              </p:spPr>
              <p:txBody>
                <a:bodyPr rtlCol="0" anchor="ctr"/>
                <a:lstStyle/>
                <a:p>
                  <a:endParaRPr lang="fr-FR"/>
                </a:p>
              </p:txBody>
            </p:sp>
            <p:sp>
              <p:nvSpPr>
                <p:cNvPr id="99" name="Forme libre : forme 98">
                  <a:extLst>
                    <a:ext uri="{FF2B5EF4-FFF2-40B4-BE49-F238E27FC236}">
                      <a16:creationId xmlns:a16="http://schemas.microsoft.com/office/drawing/2014/main" id="{23C399DE-DBC3-C695-B5AE-C35BDAD045E3}"/>
                    </a:ext>
                  </a:extLst>
                </p:cNvPr>
                <p:cNvSpPr/>
                <p:nvPr/>
              </p:nvSpPr>
              <p:spPr>
                <a:xfrm>
                  <a:off x="9797528"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2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9"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2" y="88560"/>
                      </a:cubicBezTo>
                      <a:lnTo>
                        <a:pt x="17434" y="88560"/>
                      </a:lnTo>
                      <a:lnTo>
                        <a:pt x="0" y="104297"/>
                      </a:lnTo>
                      <a:lnTo>
                        <a:pt x="0" y="107074"/>
                      </a:lnTo>
                      <a:cubicBezTo>
                        <a:pt x="12034" y="121577"/>
                        <a:pt x="32709"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100" name="Forme libre : forme 99">
                  <a:extLst>
                    <a:ext uri="{FF2B5EF4-FFF2-40B4-BE49-F238E27FC236}">
                      <a16:creationId xmlns:a16="http://schemas.microsoft.com/office/drawing/2014/main" id="{FA312B67-23FC-CBBE-6DA0-F59DF0C0019E}"/>
                    </a:ext>
                  </a:extLst>
                </p:cNvPr>
                <p:cNvSpPr/>
                <p:nvPr/>
              </p:nvSpPr>
              <p:spPr>
                <a:xfrm>
                  <a:off x="9915865"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1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8" y="104760"/>
                        <a:pt x="55543" y="104760"/>
                      </a:cubicBezTo>
                      <a:cubicBezTo>
                        <a:pt x="41503" y="104760"/>
                        <a:pt x="27771" y="97046"/>
                        <a:pt x="20211" y="88560"/>
                      </a:cubicBezTo>
                      <a:lnTo>
                        <a:pt x="17434" y="88560"/>
                      </a:lnTo>
                      <a:lnTo>
                        <a:pt x="0" y="104297"/>
                      </a:lnTo>
                      <a:lnTo>
                        <a:pt x="0" y="107074"/>
                      </a:lnTo>
                      <a:cubicBezTo>
                        <a:pt x="12034" y="121577"/>
                        <a:pt x="32708"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101" name="Forme libre : forme 100">
                  <a:extLst>
                    <a:ext uri="{FF2B5EF4-FFF2-40B4-BE49-F238E27FC236}">
                      <a16:creationId xmlns:a16="http://schemas.microsoft.com/office/drawing/2014/main" id="{1B3CA5F6-2489-04EE-A5C2-40B4FBC03AF1}"/>
                    </a:ext>
                  </a:extLst>
                </p:cNvPr>
                <p:cNvSpPr/>
                <p:nvPr/>
              </p:nvSpPr>
              <p:spPr>
                <a:xfrm>
                  <a:off x="9043688" y="609249"/>
                  <a:ext cx="113554" cy="162617"/>
                </a:xfrm>
                <a:custGeom>
                  <a:avLst/>
                  <a:gdLst>
                    <a:gd name="connsiteX0" fmla="*/ 0 w 113554"/>
                    <a:gd name="connsiteY0" fmla="*/ 162617 h 162617"/>
                    <a:gd name="connsiteX1" fmla="*/ 39034 w 113554"/>
                    <a:gd name="connsiteY1" fmla="*/ 162617 h 162617"/>
                    <a:gd name="connsiteX2" fmla="*/ 39034 w 113554"/>
                    <a:gd name="connsiteY2" fmla="*/ 97046 h 162617"/>
                    <a:gd name="connsiteX3" fmla="*/ 96120 w 113554"/>
                    <a:gd name="connsiteY3" fmla="*/ 97046 h 162617"/>
                    <a:gd name="connsiteX4" fmla="*/ 96120 w 113554"/>
                    <a:gd name="connsiteY4" fmla="*/ 66806 h 162617"/>
                    <a:gd name="connsiteX5" fmla="*/ 39034 w 113554"/>
                    <a:gd name="connsiteY5" fmla="*/ 66806 h 162617"/>
                    <a:gd name="connsiteX6" fmla="*/ 39034 w 113554"/>
                    <a:gd name="connsiteY6" fmla="*/ 31937 h 162617"/>
                    <a:gd name="connsiteX7" fmla="*/ 113554 w 113554"/>
                    <a:gd name="connsiteY7" fmla="*/ 31937 h 162617"/>
                    <a:gd name="connsiteX8" fmla="*/ 113554 w 113554"/>
                    <a:gd name="connsiteY8" fmla="*/ 0 h 162617"/>
                    <a:gd name="connsiteX9" fmla="*/ 0 w 113554"/>
                    <a:gd name="connsiteY9" fmla="*/ 0 h 162617"/>
                    <a:gd name="connsiteX10" fmla="*/ 0 w 113554"/>
                    <a:gd name="connsiteY10" fmla="*/ 162617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554" h="162617">
                      <a:moveTo>
                        <a:pt x="0" y="162617"/>
                      </a:moveTo>
                      <a:lnTo>
                        <a:pt x="39034" y="162617"/>
                      </a:lnTo>
                      <a:lnTo>
                        <a:pt x="39034" y="97046"/>
                      </a:lnTo>
                      <a:lnTo>
                        <a:pt x="96120" y="97046"/>
                      </a:lnTo>
                      <a:lnTo>
                        <a:pt x="96120" y="66806"/>
                      </a:lnTo>
                      <a:lnTo>
                        <a:pt x="39034" y="66806"/>
                      </a:lnTo>
                      <a:lnTo>
                        <a:pt x="39034" y="31937"/>
                      </a:lnTo>
                      <a:lnTo>
                        <a:pt x="113554" y="31937"/>
                      </a:lnTo>
                      <a:lnTo>
                        <a:pt x="113554" y="0"/>
                      </a:lnTo>
                      <a:lnTo>
                        <a:pt x="0" y="0"/>
                      </a:lnTo>
                      <a:lnTo>
                        <a:pt x="0" y="162617"/>
                      </a:lnTo>
                      <a:close/>
                    </a:path>
                  </a:pathLst>
                </a:custGeom>
                <a:solidFill>
                  <a:srgbClr val="010101"/>
                </a:solidFill>
                <a:ln w="0" cap="flat">
                  <a:noFill/>
                  <a:prstDash val="solid"/>
                  <a:miter/>
                </a:ln>
              </p:spPr>
              <p:txBody>
                <a:bodyPr rtlCol="0" anchor="ctr"/>
                <a:lstStyle/>
                <a:p>
                  <a:endParaRPr lang="fr-FR"/>
                </a:p>
              </p:txBody>
            </p:sp>
            <p:sp>
              <p:nvSpPr>
                <p:cNvPr id="102" name="Forme libre : forme 101">
                  <a:extLst>
                    <a:ext uri="{FF2B5EF4-FFF2-40B4-BE49-F238E27FC236}">
                      <a16:creationId xmlns:a16="http://schemas.microsoft.com/office/drawing/2014/main" id="{75D26B1E-75E1-8D2F-2C68-8E91642D9F9F}"/>
                    </a:ext>
                  </a:extLst>
                </p:cNvPr>
                <p:cNvSpPr/>
                <p:nvPr/>
              </p:nvSpPr>
              <p:spPr>
                <a:xfrm>
                  <a:off x="9174831" y="643655"/>
                  <a:ext cx="89639" cy="128057"/>
                </a:xfrm>
                <a:custGeom>
                  <a:avLst/>
                  <a:gdLst>
                    <a:gd name="connsiteX0" fmla="*/ 88251 w 89639"/>
                    <a:gd name="connsiteY0" fmla="*/ 5246 h 128057"/>
                    <a:gd name="connsiteX1" fmla="*/ 65263 w 89639"/>
                    <a:gd name="connsiteY1" fmla="*/ 0 h 128057"/>
                    <a:gd name="connsiteX2" fmla="*/ 29314 w 89639"/>
                    <a:gd name="connsiteY2" fmla="*/ 15583 h 128057"/>
                    <a:gd name="connsiteX3" fmla="*/ 0 w 89639"/>
                    <a:gd name="connsiteY3" fmla="*/ 0 h 128057"/>
                    <a:gd name="connsiteX4" fmla="*/ 0 w 89639"/>
                    <a:gd name="connsiteY4" fmla="*/ 128057 h 128057"/>
                    <a:gd name="connsiteX5" fmla="*/ 38571 w 89639"/>
                    <a:gd name="connsiteY5" fmla="*/ 128057 h 128057"/>
                    <a:gd name="connsiteX6" fmla="*/ 38571 w 89639"/>
                    <a:gd name="connsiteY6" fmla="*/ 59709 h 128057"/>
                    <a:gd name="connsiteX7" fmla="*/ 62331 w 89639"/>
                    <a:gd name="connsiteY7" fmla="*/ 32709 h 128057"/>
                    <a:gd name="connsiteX8" fmla="*/ 79303 w 89639"/>
                    <a:gd name="connsiteY8" fmla="*/ 36720 h 128057"/>
                    <a:gd name="connsiteX9" fmla="*/ 81617 w 89639"/>
                    <a:gd name="connsiteY9" fmla="*/ 35486 h 128057"/>
                    <a:gd name="connsiteX10" fmla="*/ 89640 w 89639"/>
                    <a:gd name="connsiteY10" fmla="*/ 8023 h 128057"/>
                    <a:gd name="connsiteX11" fmla="*/ 88406 w 89639"/>
                    <a:gd name="connsiteY11" fmla="*/ 5246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639" h="128057">
                      <a:moveTo>
                        <a:pt x="88251" y="5246"/>
                      </a:moveTo>
                      <a:cubicBezTo>
                        <a:pt x="81000" y="1697"/>
                        <a:pt x="73749" y="0"/>
                        <a:pt x="65263" y="0"/>
                      </a:cubicBezTo>
                      <a:cubicBezTo>
                        <a:pt x="51223" y="0"/>
                        <a:pt x="38571" y="5709"/>
                        <a:pt x="29314" y="15583"/>
                      </a:cubicBezTo>
                      <a:cubicBezTo>
                        <a:pt x="24840" y="5400"/>
                        <a:pt x="10491" y="0"/>
                        <a:pt x="0" y="0"/>
                      </a:cubicBezTo>
                      <a:lnTo>
                        <a:pt x="0" y="128057"/>
                      </a:lnTo>
                      <a:lnTo>
                        <a:pt x="38571" y="128057"/>
                      </a:lnTo>
                      <a:lnTo>
                        <a:pt x="38571" y="59709"/>
                      </a:lnTo>
                      <a:cubicBezTo>
                        <a:pt x="38571" y="42274"/>
                        <a:pt x="49371" y="32709"/>
                        <a:pt x="62331" y="32709"/>
                      </a:cubicBezTo>
                      <a:cubicBezTo>
                        <a:pt x="68657" y="32709"/>
                        <a:pt x="73131" y="33634"/>
                        <a:pt x="79303" y="36720"/>
                      </a:cubicBezTo>
                      <a:lnTo>
                        <a:pt x="81617" y="35486"/>
                      </a:lnTo>
                      <a:lnTo>
                        <a:pt x="89640" y="8023"/>
                      </a:lnTo>
                      <a:lnTo>
                        <a:pt x="88406" y="5246"/>
                      </a:lnTo>
                      <a:close/>
                    </a:path>
                  </a:pathLst>
                </a:custGeom>
                <a:solidFill>
                  <a:srgbClr val="010101"/>
                </a:solidFill>
                <a:ln w="0" cap="flat">
                  <a:noFill/>
                  <a:prstDash val="solid"/>
                  <a:miter/>
                </a:ln>
              </p:spPr>
              <p:txBody>
                <a:bodyPr rtlCol="0" anchor="ctr"/>
                <a:lstStyle/>
                <a:p>
                  <a:endParaRPr lang="fr-FR"/>
                </a:p>
              </p:txBody>
            </p:sp>
            <p:sp>
              <p:nvSpPr>
                <p:cNvPr id="103" name="Forme libre : forme 102">
                  <a:extLst>
                    <a:ext uri="{FF2B5EF4-FFF2-40B4-BE49-F238E27FC236}">
                      <a16:creationId xmlns:a16="http://schemas.microsoft.com/office/drawing/2014/main" id="{98114DB2-EFDB-D79C-BDCB-5F9AC09FB802}"/>
                    </a:ext>
                  </a:extLst>
                </p:cNvPr>
                <p:cNvSpPr/>
                <p:nvPr/>
              </p:nvSpPr>
              <p:spPr>
                <a:xfrm>
                  <a:off x="9261077" y="643500"/>
                  <a:ext cx="122194" cy="131142"/>
                </a:xfrm>
                <a:custGeom>
                  <a:avLst/>
                  <a:gdLst>
                    <a:gd name="connsiteX0" fmla="*/ 61406 w 122194"/>
                    <a:gd name="connsiteY0" fmla="*/ 154 h 131142"/>
                    <a:gd name="connsiteX1" fmla="*/ 7406 w 122194"/>
                    <a:gd name="connsiteY1" fmla="*/ 20366 h 131142"/>
                    <a:gd name="connsiteX2" fmla="*/ 7406 w 122194"/>
                    <a:gd name="connsiteY2" fmla="*/ 23143 h 131142"/>
                    <a:gd name="connsiteX3" fmla="*/ 24686 w 122194"/>
                    <a:gd name="connsiteY3" fmla="*/ 39651 h 131142"/>
                    <a:gd name="connsiteX4" fmla="*/ 27463 w 122194"/>
                    <a:gd name="connsiteY4" fmla="*/ 39651 h 131142"/>
                    <a:gd name="connsiteX5" fmla="*/ 57240 w 122194"/>
                    <a:gd name="connsiteY5" fmla="*/ 27617 h 131142"/>
                    <a:gd name="connsiteX6" fmla="*/ 84549 w 122194"/>
                    <a:gd name="connsiteY6" fmla="*/ 49063 h 131142"/>
                    <a:gd name="connsiteX7" fmla="*/ 84549 w 122194"/>
                    <a:gd name="connsiteY7" fmla="*/ 54617 h 131142"/>
                    <a:gd name="connsiteX8" fmla="*/ 56314 w 122194"/>
                    <a:gd name="connsiteY8" fmla="*/ 50143 h 131142"/>
                    <a:gd name="connsiteX9" fmla="*/ 0 w 122194"/>
                    <a:gd name="connsiteY9" fmla="*/ 90103 h 131142"/>
                    <a:gd name="connsiteX10" fmla="*/ 50760 w 122194"/>
                    <a:gd name="connsiteY10" fmla="*/ 131143 h 131142"/>
                    <a:gd name="connsiteX11" fmla="*/ 92109 w 122194"/>
                    <a:gd name="connsiteY11" fmla="*/ 116949 h 131142"/>
                    <a:gd name="connsiteX12" fmla="*/ 122194 w 122194"/>
                    <a:gd name="connsiteY12" fmla="*/ 131143 h 131142"/>
                    <a:gd name="connsiteX13" fmla="*/ 122194 w 122194"/>
                    <a:gd name="connsiteY13" fmla="*/ 48600 h 131142"/>
                    <a:gd name="connsiteX14" fmla="*/ 61714 w 122194"/>
                    <a:gd name="connsiteY14" fmla="*/ 0 h 131142"/>
                    <a:gd name="connsiteX15" fmla="*/ 84394 w 122194"/>
                    <a:gd name="connsiteY15" fmla="*/ 85474 h 131142"/>
                    <a:gd name="connsiteX16" fmla="*/ 59091 w 122194"/>
                    <a:gd name="connsiteY16" fmla="*/ 106766 h 131142"/>
                    <a:gd name="connsiteX17" fmla="*/ 37800 w 122194"/>
                    <a:gd name="connsiteY17" fmla="*/ 89949 h 131142"/>
                    <a:gd name="connsiteX18" fmla="*/ 62023 w 122194"/>
                    <a:gd name="connsiteY18" fmla="*/ 72669 h 131142"/>
                    <a:gd name="connsiteX19" fmla="*/ 84240 w 122194"/>
                    <a:gd name="connsiteY19" fmla="*/ 76989 h 131142"/>
                    <a:gd name="connsiteX20" fmla="*/ 84240 w 122194"/>
                    <a:gd name="connsiteY20" fmla="*/ 8547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194" h="131142">
                      <a:moveTo>
                        <a:pt x="61406" y="154"/>
                      </a:moveTo>
                      <a:cubicBezTo>
                        <a:pt x="38571" y="154"/>
                        <a:pt x="20674" y="7869"/>
                        <a:pt x="7406" y="20366"/>
                      </a:cubicBezTo>
                      <a:lnTo>
                        <a:pt x="7406" y="23143"/>
                      </a:lnTo>
                      <a:lnTo>
                        <a:pt x="24686" y="39651"/>
                      </a:lnTo>
                      <a:lnTo>
                        <a:pt x="27463" y="39651"/>
                      </a:lnTo>
                      <a:cubicBezTo>
                        <a:pt x="34251" y="33171"/>
                        <a:pt x="44434" y="27617"/>
                        <a:pt x="57240" y="27617"/>
                      </a:cubicBezTo>
                      <a:cubicBezTo>
                        <a:pt x="72514" y="27617"/>
                        <a:pt x="84549" y="35640"/>
                        <a:pt x="84549" y="49063"/>
                      </a:cubicBezTo>
                      <a:lnTo>
                        <a:pt x="84549" y="54617"/>
                      </a:lnTo>
                      <a:cubicBezTo>
                        <a:pt x="76526" y="51840"/>
                        <a:pt x="67577" y="50143"/>
                        <a:pt x="56314" y="50143"/>
                      </a:cubicBezTo>
                      <a:cubicBezTo>
                        <a:pt x="25611" y="50143"/>
                        <a:pt x="0" y="62949"/>
                        <a:pt x="0" y="90103"/>
                      </a:cubicBezTo>
                      <a:cubicBezTo>
                        <a:pt x="0" y="117257"/>
                        <a:pt x="23451" y="131143"/>
                        <a:pt x="50760" y="131143"/>
                      </a:cubicBezTo>
                      <a:cubicBezTo>
                        <a:pt x="67269" y="131143"/>
                        <a:pt x="81463" y="125589"/>
                        <a:pt x="92109" y="116949"/>
                      </a:cubicBezTo>
                      <a:cubicBezTo>
                        <a:pt x="97354" y="126514"/>
                        <a:pt x="110931" y="131143"/>
                        <a:pt x="122194" y="131143"/>
                      </a:cubicBezTo>
                      <a:lnTo>
                        <a:pt x="122194" y="48600"/>
                      </a:lnTo>
                      <a:cubicBezTo>
                        <a:pt x="122194" y="13114"/>
                        <a:pt x="90720" y="0"/>
                        <a:pt x="61714" y="0"/>
                      </a:cubicBezTo>
                      <a:close/>
                      <a:moveTo>
                        <a:pt x="84394" y="85474"/>
                      </a:moveTo>
                      <a:cubicBezTo>
                        <a:pt x="84394" y="97200"/>
                        <a:pt x="73131" y="106766"/>
                        <a:pt x="59091" y="106766"/>
                      </a:cubicBezTo>
                      <a:cubicBezTo>
                        <a:pt x="48137" y="106766"/>
                        <a:pt x="37800" y="100749"/>
                        <a:pt x="37800" y="89949"/>
                      </a:cubicBezTo>
                      <a:cubicBezTo>
                        <a:pt x="37800" y="79149"/>
                        <a:pt x="46594" y="72669"/>
                        <a:pt x="62023" y="72669"/>
                      </a:cubicBezTo>
                      <a:cubicBezTo>
                        <a:pt x="71280" y="72669"/>
                        <a:pt x="79457" y="75137"/>
                        <a:pt x="84240" y="76989"/>
                      </a:cubicBezTo>
                      <a:lnTo>
                        <a:pt x="84240" y="85474"/>
                      </a:lnTo>
                      <a:close/>
                    </a:path>
                  </a:pathLst>
                </a:custGeom>
                <a:solidFill>
                  <a:srgbClr val="010101"/>
                </a:solidFill>
                <a:ln w="0" cap="flat">
                  <a:noFill/>
                  <a:prstDash val="solid"/>
                  <a:miter/>
                </a:ln>
              </p:spPr>
              <p:txBody>
                <a:bodyPr rtlCol="0" anchor="ctr"/>
                <a:lstStyle/>
                <a:p>
                  <a:endParaRPr lang="fr-FR"/>
                </a:p>
              </p:txBody>
            </p:sp>
            <p:sp>
              <p:nvSpPr>
                <p:cNvPr id="104" name="Forme libre : forme 103">
                  <a:extLst>
                    <a:ext uri="{FF2B5EF4-FFF2-40B4-BE49-F238E27FC236}">
                      <a16:creationId xmlns:a16="http://schemas.microsoft.com/office/drawing/2014/main" id="{6089299C-888A-A7D0-A6BC-5CA6814C4B87}"/>
                    </a:ext>
                  </a:extLst>
                </p:cNvPr>
                <p:cNvSpPr/>
                <p:nvPr/>
              </p:nvSpPr>
              <p:spPr>
                <a:xfrm>
                  <a:off x="9543111" y="643655"/>
                  <a:ext cx="120960" cy="131142"/>
                </a:xfrm>
                <a:custGeom>
                  <a:avLst/>
                  <a:gdLst>
                    <a:gd name="connsiteX0" fmla="*/ 68966 w 120960"/>
                    <a:gd name="connsiteY0" fmla="*/ 0 h 131142"/>
                    <a:gd name="connsiteX1" fmla="*/ 0 w 120960"/>
                    <a:gd name="connsiteY1" fmla="*/ 65571 h 131142"/>
                    <a:gd name="connsiteX2" fmla="*/ 68966 w 120960"/>
                    <a:gd name="connsiteY2" fmla="*/ 131143 h 131142"/>
                    <a:gd name="connsiteX3" fmla="*/ 120806 w 120960"/>
                    <a:gd name="connsiteY3" fmla="*/ 109080 h 131142"/>
                    <a:gd name="connsiteX4" fmla="*/ 120806 w 120960"/>
                    <a:gd name="connsiteY4" fmla="*/ 106303 h 131142"/>
                    <a:gd name="connsiteX5" fmla="*/ 99360 w 120960"/>
                    <a:gd name="connsiteY5" fmla="*/ 86554 h 131142"/>
                    <a:gd name="connsiteX6" fmla="*/ 96429 w 120960"/>
                    <a:gd name="connsiteY6" fmla="*/ 86554 h 131142"/>
                    <a:gd name="connsiteX7" fmla="*/ 70971 w 120960"/>
                    <a:gd name="connsiteY7" fmla="*/ 98126 h 131142"/>
                    <a:gd name="connsiteX8" fmla="*/ 39497 w 120960"/>
                    <a:gd name="connsiteY8" fmla="*/ 65571 h 131142"/>
                    <a:gd name="connsiteX9" fmla="*/ 70817 w 120960"/>
                    <a:gd name="connsiteY9" fmla="*/ 33017 h 131142"/>
                    <a:gd name="connsiteX10" fmla="*/ 96583 w 120960"/>
                    <a:gd name="connsiteY10" fmla="*/ 44589 h 131142"/>
                    <a:gd name="connsiteX11" fmla="*/ 99514 w 120960"/>
                    <a:gd name="connsiteY11" fmla="*/ 44589 h 131142"/>
                    <a:gd name="connsiteX12" fmla="*/ 120960 w 120960"/>
                    <a:gd name="connsiteY12" fmla="*/ 24840 h 131142"/>
                    <a:gd name="connsiteX13" fmla="*/ 120960 w 120960"/>
                    <a:gd name="connsiteY13" fmla="*/ 22063 h 131142"/>
                    <a:gd name="connsiteX14" fmla="*/ 69120 w 120960"/>
                    <a:gd name="connsiteY14" fmla="*/ 0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0960" h="131142">
                      <a:moveTo>
                        <a:pt x="68966" y="0"/>
                      </a:moveTo>
                      <a:cubicBezTo>
                        <a:pt x="29160" y="0"/>
                        <a:pt x="0" y="27771"/>
                        <a:pt x="0" y="65571"/>
                      </a:cubicBezTo>
                      <a:cubicBezTo>
                        <a:pt x="0" y="103371"/>
                        <a:pt x="29314" y="131143"/>
                        <a:pt x="68966" y="131143"/>
                      </a:cubicBezTo>
                      <a:cubicBezTo>
                        <a:pt x="91954" y="131143"/>
                        <a:pt x="109543" y="121577"/>
                        <a:pt x="120806" y="109080"/>
                      </a:cubicBezTo>
                      <a:lnTo>
                        <a:pt x="120806" y="106303"/>
                      </a:lnTo>
                      <a:lnTo>
                        <a:pt x="99360" y="86554"/>
                      </a:lnTo>
                      <a:lnTo>
                        <a:pt x="96429" y="86554"/>
                      </a:lnTo>
                      <a:cubicBezTo>
                        <a:pt x="90103" y="94269"/>
                        <a:pt x="80846" y="98126"/>
                        <a:pt x="70971" y="98126"/>
                      </a:cubicBezTo>
                      <a:cubicBezTo>
                        <a:pt x="51686" y="98126"/>
                        <a:pt x="39497" y="84549"/>
                        <a:pt x="39497" y="65571"/>
                      </a:cubicBezTo>
                      <a:cubicBezTo>
                        <a:pt x="39497" y="46594"/>
                        <a:pt x="52303" y="33017"/>
                        <a:pt x="70817" y="33017"/>
                      </a:cubicBezTo>
                      <a:cubicBezTo>
                        <a:pt x="81309" y="33017"/>
                        <a:pt x="90257" y="37337"/>
                        <a:pt x="96583" y="44589"/>
                      </a:cubicBezTo>
                      <a:lnTo>
                        <a:pt x="99514" y="44589"/>
                      </a:lnTo>
                      <a:lnTo>
                        <a:pt x="120960" y="24840"/>
                      </a:lnTo>
                      <a:lnTo>
                        <a:pt x="120960" y="22063"/>
                      </a:lnTo>
                      <a:cubicBezTo>
                        <a:pt x="109697" y="9566"/>
                        <a:pt x="92263" y="0"/>
                        <a:pt x="69120" y="0"/>
                      </a:cubicBezTo>
                      <a:close/>
                    </a:path>
                  </a:pathLst>
                </a:custGeom>
                <a:solidFill>
                  <a:srgbClr val="010101"/>
                </a:solidFill>
                <a:ln w="0" cap="flat">
                  <a:noFill/>
                  <a:prstDash val="solid"/>
                  <a:miter/>
                </a:ln>
              </p:spPr>
              <p:txBody>
                <a:bodyPr rtlCol="0" anchor="ctr"/>
                <a:lstStyle/>
                <a:p>
                  <a:endParaRPr lang="fr-FR"/>
                </a:p>
              </p:txBody>
            </p:sp>
            <p:sp>
              <p:nvSpPr>
                <p:cNvPr id="105" name="Forme libre : forme 104">
                  <a:extLst>
                    <a:ext uri="{FF2B5EF4-FFF2-40B4-BE49-F238E27FC236}">
                      <a16:creationId xmlns:a16="http://schemas.microsoft.com/office/drawing/2014/main" id="{E0D60565-F7B3-29CE-84C2-407484BBAE83}"/>
                    </a:ext>
                  </a:extLst>
                </p:cNvPr>
                <p:cNvSpPr/>
                <p:nvPr/>
              </p:nvSpPr>
              <p:spPr>
                <a:xfrm>
                  <a:off x="9667619" y="643500"/>
                  <a:ext cx="133611" cy="131142"/>
                </a:xfrm>
                <a:custGeom>
                  <a:avLst/>
                  <a:gdLst>
                    <a:gd name="connsiteX0" fmla="*/ 67269 w 133611"/>
                    <a:gd name="connsiteY0" fmla="*/ 154 h 131142"/>
                    <a:gd name="connsiteX1" fmla="*/ 0 w 133611"/>
                    <a:gd name="connsiteY1" fmla="*/ 65880 h 131142"/>
                    <a:gd name="connsiteX2" fmla="*/ 70971 w 133611"/>
                    <a:gd name="connsiteY2" fmla="*/ 131143 h 131142"/>
                    <a:gd name="connsiteX3" fmla="*/ 127749 w 133611"/>
                    <a:gd name="connsiteY3" fmla="*/ 108309 h 131142"/>
                    <a:gd name="connsiteX4" fmla="*/ 127749 w 133611"/>
                    <a:gd name="connsiteY4" fmla="*/ 105531 h 131142"/>
                    <a:gd name="connsiteX5" fmla="*/ 110314 w 133611"/>
                    <a:gd name="connsiteY5" fmla="*/ 88714 h 131142"/>
                    <a:gd name="connsiteX6" fmla="*/ 107537 w 133611"/>
                    <a:gd name="connsiteY6" fmla="*/ 88714 h 131142"/>
                    <a:gd name="connsiteX7" fmla="*/ 72823 w 133611"/>
                    <a:gd name="connsiteY7" fmla="*/ 102446 h 131142"/>
                    <a:gd name="connsiteX8" fmla="*/ 37491 w 133611"/>
                    <a:gd name="connsiteY8" fmla="*/ 74983 h 131142"/>
                    <a:gd name="connsiteX9" fmla="*/ 132840 w 133611"/>
                    <a:gd name="connsiteY9" fmla="*/ 74983 h 131142"/>
                    <a:gd name="connsiteX10" fmla="*/ 133611 w 133611"/>
                    <a:gd name="connsiteY10" fmla="*/ 64800 h 131142"/>
                    <a:gd name="connsiteX11" fmla="*/ 67269 w 133611"/>
                    <a:gd name="connsiteY11" fmla="*/ 0 h 131142"/>
                    <a:gd name="connsiteX12" fmla="*/ 37337 w 133611"/>
                    <a:gd name="connsiteY12" fmla="*/ 55234 h 131142"/>
                    <a:gd name="connsiteX13" fmla="*/ 67114 w 133611"/>
                    <a:gd name="connsiteY13" fmla="*/ 27463 h 131142"/>
                    <a:gd name="connsiteX14" fmla="*/ 96583 w 133611"/>
                    <a:gd name="connsiteY14" fmla="*/ 55234 h 131142"/>
                    <a:gd name="connsiteX15" fmla="*/ 37337 w 133611"/>
                    <a:gd name="connsiteY15" fmla="*/ 5523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67269" y="154"/>
                      </a:moveTo>
                      <a:cubicBezTo>
                        <a:pt x="27000" y="154"/>
                        <a:pt x="0" y="27617"/>
                        <a:pt x="0" y="65880"/>
                      </a:cubicBezTo>
                      <a:cubicBezTo>
                        <a:pt x="0" y="108617"/>
                        <a:pt x="33480" y="131143"/>
                        <a:pt x="70971" y="131143"/>
                      </a:cubicBezTo>
                      <a:cubicBezTo>
                        <a:pt x="90720" y="131143"/>
                        <a:pt x="113709" y="124817"/>
                        <a:pt x="127749" y="108309"/>
                      </a:cubicBezTo>
                      <a:lnTo>
                        <a:pt x="127749" y="105531"/>
                      </a:lnTo>
                      <a:lnTo>
                        <a:pt x="110314" y="88714"/>
                      </a:lnTo>
                      <a:lnTo>
                        <a:pt x="107537" y="88714"/>
                      </a:lnTo>
                      <a:cubicBezTo>
                        <a:pt x="99206" y="97663"/>
                        <a:pt x="86091" y="102446"/>
                        <a:pt x="72823" y="102446"/>
                      </a:cubicBezTo>
                      <a:cubicBezTo>
                        <a:pt x="55389" y="102446"/>
                        <a:pt x="39806" y="93651"/>
                        <a:pt x="37491" y="74983"/>
                      </a:cubicBezTo>
                      <a:lnTo>
                        <a:pt x="132840" y="74983"/>
                      </a:lnTo>
                      <a:cubicBezTo>
                        <a:pt x="133303" y="71743"/>
                        <a:pt x="133611" y="68503"/>
                        <a:pt x="133611" y="64800"/>
                      </a:cubicBezTo>
                      <a:cubicBezTo>
                        <a:pt x="133611" y="27000"/>
                        <a:pt x="107074" y="0"/>
                        <a:pt x="67269" y="0"/>
                      </a:cubicBezTo>
                      <a:close/>
                      <a:moveTo>
                        <a:pt x="37337" y="55234"/>
                      </a:moveTo>
                      <a:cubicBezTo>
                        <a:pt x="38571" y="37954"/>
                        <a:pt x="50606" y="27463"/>
                        <a:pt x="67114" y="27463"/>
                      </a:cubicBezTo>
                      <a:cubicBezTo>
                        <a:pt x="83623" y="27463"/>
                        <a:pt x="95194" y="37491"/>
                        <a:pt x="96583" y="55234"/>
                      </a:cubicBezTo>
                      <a:lnTo>
                        <a:pt x="37337" y="55234"/>
                      </a:lnTo>
                      <a:close/>
                    </a:path>
                  </a:pathLst>
                </a:custGeom>
                <a:solidFill>
                  <a:srgbClr val="010101"/>
                </a:solidFill>
                <a:ln w="0" cap="flat">
                  <a:noFill/>
                  <a:prstDash val="solid"/>
                  <a:miter/>
                </a:ln>
              </p:spPr>
              <p:txBody>
                <a:bodyPr rtlCol="0" anchor="ctr"/>
                <a:lstStyle/>
                <a:p>
                  <a:endParaRPr lang="fr-FR"/>
                </a:p>
              </p:txBody>
            </p:sp>
            <p:sp>
              <p:nvSpPr>
                <p:cNvPr id="106" name="Forme libre : forme 105">
                  <a:extLst>
                    <a:ext uri="{FF2B5EF4-FFF2-40B4-BE49-F238E27FC236}">
                      <a16:creationId xmlns:a16="http://schemas.microsoft.com/office/drawing/2014/main" id="{2D24CA46-0E9D-CCA4-7DE7-BF8A06C95ED2}"/>
                    </a:ext>
                  </a:extLst>
                </p:cNvPr>
                <p:cNvSpPr/>
                <p:nvPr/>
              </p:nvSpPr>
              <p:spPr>
                <a:xfrm>
                  <a:off x="9405179" y="643655"/>
                  <a:ext cx="123737" cy="128057"/>
                </a:xfrm>
                <a:custGeom>
                  <a:avLst/>
                  <a:gdLst>
                    <a:gd name="connsiteX0" fmla="*/ 70817 w 123737"/>
                    <a:gd name="connsiteY0" fmla="*/ 0 h 128057"/>
                    <a:gd name="connsiteX1" fmla="*/ 30549 w 123737"/>
                    <a:gd name="connsiteY1" fmla="*/ 14040 h 128057"/>
                    <a:gd name="connsiteX2" fmla="*/ 0 w 123737"/>
                    <a:gd name="connsiteY2" fmla="*/ 0 h 128057"/>
                    <a:gd name="connsiteX3" fmla="*/ 0 w 123737"/>
                    <a:gd name="connsiteY3" fmla="*/ 128057 h 128057"/>
                    <a:gd name="connsiteX4" fmla="*/ 38726 w 123737"/>
                    <a:gd name="connsiteY4" fmla="*/ 128057 h 128057"/>
                    <a:gd name="connsiteX5" fmla="*/ 38726 w 123737"/>
                    <a:gd name="connsiteY5" fmla="*/ 56777 h 128057"/>
                    <a:gd name="connsiteX6" fmla="*/ 62177 w 123737"/>
                    <a:gd name="connsiteY6" fmla="*/ 32709 h 128057"/>
                    <a:gd name="connsiteX7" fmla="*/ 85011 w 123737"/>
                    <a:gd name="connsiteY7" fmla="*/ 56777 h 128057"/>
                    <a:gd name="connsiteX8" fmla="*/ 85011 w 123737"/>
                    <a:gd name="connsiteY8" fmla="*/ 128057 h 128057"/>
                    <a:gd name="connsiteX9" fmla="*/ 123737 w 123737"/>
                    <a:gd name="connsiteY9" fmla="*/ 128057 h 128057"/>
                    <a:gd name="connsiteX10" fmla="*/ 123737 w 123737"/>
                    <a:gd name="connsiteY10" fmla="*/ 54000 h 128057"/>
                    <a:gd name="connsiteX11" fmla="*/ 70663 w 123737"/>
                    <a:gd name="connsiteY11" fmla="*/ 0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737" h="128057">
                      <a:moveTo>
                        <a:pt x="70817" y="0"/>
                      </a:moveTo>
                      <a:cubicBezTo>
                        <a:pt x="54617" y="0"/>
                        <a:pt x="40731" y="5554"/>
                        <a:pt x="30549" y="14040"/>
                      </a:cubicBezTo>
                      <a:cubicBezTo>
                        <a:pt x="25611" y="4783"/>
                        <a:pt x="11571" y="0"/>
                        <a:pt x="0" y="0"/>
                      </a:cubicBezTo>
                      <a:lnTo>
                        <a:pt x="0" y="128057"/>
                      </a:lnTo>
                      <a:lnTo>
                        <a:pt x="38726" y="128057"/>
                      </a:lnTo>
                      <a:lnTo>
                        <a:pt x="38726" y="56777"/>
                      </a:lnTo>
                      <a:cubicBezTo>
                        <a:pt x="38726" y="42737"/>
                        <a:pt x="47674" y="32709"/>
                        <a:pt x="62177" y="32709"/>
                      </a:cubicBezTo>
                      <a:cubicBezTo>
                        <a:pt x="76680" y="32709"/>
                        <a:pt x="85011" y="42737"/>
                        <a:pt x="85011" y="56777"/>
                      </a:cubicBezTo>
                      <a:lnTo>
                        <a:pt x="85011" y="128057"/>
                      </a:lnTo>
                      <a:lnTo>
                        <a:pt x="123737" y="128057"/>
                      </a:lnTo>
                      <a:lnTo>
                        <a:pt x="123737" y="54000"/>
                      </a:lnTo>
                      <a:cubicBezTo>
                        <a:pt x="123737" y="21291"/>
                        <a:pt x="102446" y="0"/>
                        <a:pt x="70663" y="0"/>
                      </a:cubicBezTo>
                      <a:close/>
                    </a:path>
                  </a:pathLst>
                </a:custGeom>
                <a:solidFill>
                  <a:srgbClr val="010101"/>
                </a:solidFill>
                <a:ln w="0" cap="flat">
                  <a:noFill/>
                  <a:prstDash val="solid"/>
                  <a:miter/>
                </a:ln>
              </p:spPr>
              <p:txBody>
                <a:bodyPr rtlCol="0" anchor="ctr"/>
                <a:lstStyle/>
                <a:p>
                  <a:endParaRPr lang="fr-FR"/>
                </a:p>
              </p:txBody>
            </p:sp>
          </p:grpSp>
          <p:sp>
            <p:nvSpPr>
              <p:cNvPr id="92" name="Forme libre : forme 91">
                <a:extLst>
                  <a:ext uri="{FF2B5EF4-FFF2-40B4-BE49-F238E27FC236}">
                    <a16:creationId xmlns:a16="http://schemas.microsoft.com/office/drawing/2014/main" id="{27F44EB7-65B2-0315-DA69-BBB41FB5B5D7}"/>
                  </a:ext>
                </a:extLst>
              </p:cNvPr>
              <p:cNvSpPr/>
              <p:nvPr/>
            </p:nvSpPr>
            <p:spPr>
              <a:xfrm>
                <a:off x="9456094" y="402043"/>
                <a:ext cx="44588" cy="44588"/>
              </a:xfrm>
              <a:custGeom>
                <a:avLst/>
                <a:gdLst>
                  <a:gd name="connsiteX0" fmla="*/ 22217 w 44588"/>
                  <a:gd name="connsiteY0" fmla="*/ 44589 h 44588"/>
                  <a:gd name="connsiteX1" fmla="*/ 44589 w 44588"/>
                  <a:gd name="connsiteY1" fmla="*/ 22371 h 44588"/>
                  <a:gd name="connsiteX2" fmla="*/ 22217 w 44588"/>
                  <a:gd name="connsiteY2" fmla="*/ 0 h 44588"/>
                  <a:gd name="connsiteX3" fmla="*/ 0 w 44588"/>
                  <a:gd name="connsiteY3" fmla="*/ 22371 h 44588"/>
                  <a:gd name="connsiteX4" fmla="*/ 22217 w 44588"/>
                  <a:gd name="connsiteY4" fmla="*/ 44589 h 4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88" h="44588">
                    <a:moveTo>
                      <a:pt x="22217" y="44589"/>
                    </a:moveTo>
                    <a:cubicBezTo>
                      <a:pt x="34560" y="44589"/>
                      <a:pt x="44589" y="34714"/>
                      <a:pt x="44589" y="22371"/>
                    </a:cubicBezTo>
                    <a:cubicBezTo>
                      <a:pt x="44589" y="10029"/>
                      <a:pt x="34560" y="0"/>
                      <a:pt x="22217" y="0"/>
                    </a:cubicBezTo>
                    <a:cubicBezTo>
                      <a:pt x="9874" y="0"/>
                      <a:pt x="0" y="10029"/>
                      <a:pt x="0" y="22371"/>
                    </a:cubicBezTo>
                    <a:cubicBezTo>
                      <a:pt x="0" y="34714"/>
                      <a:pt x="9874" y="44589"/>
                      <a:pt x="22217" y="44589"/>
                    </a:cubicBezTo>
                    <a:close/>
                  </a:path>
                </a:pathLst>
              </a:custGeom>
              <a:solidFill>
                <a:srgbClr val="010101"/>
              </a:solidFill>
              <a:ln w="0" cap="flat">
                <a:noFill/>
                <a:prstDash val="solid"/>
                <a:miter/>
              </a:ln>
            </p:spPr>
            <p:txBody>
              <a:bodyPr rtlCol="0" anchor="ctr"/>
              <a:lstStyle/>
              <a:p>
                <a:endParaRPr lang="fr-FR"/>
              </a:p>
            </p:txBody>
          </p:sp>
        </p:grpSp>
      </p:grpSp>
      <p:sp>
        <p:nvSpPr>
          <p:cNvPr id="23" name="Rectangle 22">
            <a:extLst>
              <a:ext uri="{FF2B5EF4-FFF2-40B4-BE49-F238E27FC236}">
                <a16:creationId xmlns:a16="http://schemas.microsoft.com/office/drawing/2014/main" id="{CA312716-2AA4-39BA-25B2-6323B7400C02}"/>
              </a:ext>
            </a:extLst>
          </p:cNvPr>
          <p:cNvSpPr/>
          <p:nvPr userDrawn="1"/>
        </p:nvSpPr>
        <p:spPr>
          <a:xfrm>
            <a:off x="469754" y="1213204"/>
            <a:ext cx="11709583" cy="5168546"/>
          </a:xfrm>
          <a:prstGeom prst="rect">
            <a:avLst/>
          </a:prstGeom>
          <a:solidFill>
            <a:srgbClr val="E5183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9" name="Graphique 7">
            <a:extLst>
              <a:ext uri="{FF2B5EF4-FFF2-40B4-BE49-F238E27FC236}">
                <a16:creationId xmlns:a16="http://schemas.microsoft.com/office/drawing/2014/main" id="{542AE338-EEBC-4C4E-F835-06C7E785257C}"/>
              </a:ext>
            </a:extLst>
          </p:cNvPr>
          <p:cNvGrpSpPr/>
          <p:nvPr/>
        </p:nvGrpSpPr>
        <p:grpSpPr>
          <a:xfrm>
            <a:off x="479426" y="1207231"/>
            <a:ext cx="11709647" cy="5168610"/>
            <a:chOff x="479426" y="1207231"/>
            <a:chExt cx="11709647" cy="5168610"/>
          </a:xfrm>
        </p:grpSpPr>
        <p:sp>
          <p:nvSpPr>
            <p:cNvPr id="20" name="Forme libre : forme 19">
              <a:extLst>
                <a:ext uri="{FF2B5EF4-FFF2-40B4-BE49-F238E27FC236}">
                  <a16:creationId xmlns:a16="http://schemas.microsoft.com/office/drawing/2014/main" id="{D6606797-21C7-2F3E-156D-99F6803DCEB8}"/>
                </a:ext>
              </a:extLst>
            </p:cNvPr>
            <p:cNvSpPr/>
            <p:nvPr/>
          </p:nvSpPr>
          <p:spPr>
            <a:xfrm>
              <a:off x="479426" y="1207231"/>
              <a:ext cx="6361498" cy="5168546"/>
            </a:xfrm>
            <a:custGeom>
              <a:avLst/>
              <a:gdLst>
                <a:gd name="connsiteX0" fmla="*/ 2456841 w 6361498"/>
                <a:gd name="connsiteY0" fmla="*/ 4376533 h 5168546"/>
                <a:gd name="connsiteX1" fmla="*/ 2456841 w 6361498"/>
                <a:gd name="connsiteY1" fmla="*/ 1706308 h 5168546"/>
                <a:gd name="connsiteX2" fmla="*/ 1730802 w 6361498"/>
                <a:gd name="connsiteY2" fmla="*/ 0 h 5168546"/>
                <a:gd name="connsiteX3" fmla="*/ 0 w 6361498"/>
                <a:gd name="connsiteY3" fmla="*/ 0 h 5168546"/>
                <a:gd name="connsiteX4" fmla="*/ 0 w 6361498"/>
                <a:gd name="connsiteY4" fmla="*/ 288329 h 5168546"/>
                <a:gd name="connsiteX5" fmla="*/ 88751 w 6361498"/>
                <a:gd name="connsiteY5" fmla="*/ 285466 h 5168546"/>
                <a:gd name="connsiteX6" fmla="*/ 1509592 w 6361498"/>
                <a:gd name="connsiteY6" fmla="*/ 1706308 h 5168546"/>
                <a:gd name="connsiteX7" fmla="*/ 1509592 w 6361498"/>
                <a:gd name="connsiteY7" fmla="*/ 5168547 h 5168546"/>
                <a:gd name="connsiteX8" fmla="*/ 6361499 w 6361498"/>
                <a:gd name="connsiteY8" fmla="*/ 5168547 h 5168546"/>
                <a:gd name="connsiteX9" fmla="*/ 4233132 w 6361498"/>
                <a:gd name="connsiteY9" fmla="*/ 4376469 h 5168546"/>
                <a:gd name="connsiteX10" fmla="*/ 2456778 w 6361498"/>
                <a:gd name="connsiteY10" fmla="*/ 4376469 h 516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61498" h="5168546">
                  <a:moveTo>
                    <a:pt x="2456841" y="4376533"/>
                  </a:moveTo>
                  <a:lnTo>
                    <a:pt x="2456841" y="1706308"/>
                  </a:lnTo>
                  <a:cubicBezTo>
                    <a:pt x="2456841" y="1036000"/>
                    <a:pt x="2178373" y="430840"/>
                    <a:pt x="1730802" y="0"/>
                  </a:cubicBezTo>
                  <a:lnTo>
                    <a:pt x="0" y="0"/>
                  </a:lnTo>
                  <a:lnTo>
                    <a:pt x="0" y="288329"/>
                  </a:lnTo>
                  <a:cubicBezTo>
                    <a:pt x="29329" y="286548"/>
                    <a:pt x="58913" y="285466"/>
                    <a:pt x="88751" y="285466"/>
                  </a:cubicBezTo>
                  <a:cubicBezTo>
                    <a:pt x="873449" y="285466"/>
                    <a:pt x="1509592" y="921610"/>
                    <a:pt x="1509592" y="1706308"/>
                  </a:cubicBezTo>
                  <a:lnTo>
                    <a:pt x="1509592" y="5168547"/>
                  </a:lnTo>
                  <a:lnTo>
                    <a:pt x="6361499" y="5168547"/>
                  </a:lnTo>
                  <a:cubicBezTo>
                    <a:pt x="5789804" y="4675232"/>
                    <a:pt x="5045696" y="4376596"/>
                    <a:pt x="4233132" y="4376469"/>
                  </a:cubicBezTo>
                  <a:lnTo>
                    <a:pt x="2456778" y="4376469"/>
                  </a:lnTo>
                  <a:close/>
                </a:path>
              </a:pathLst>
            </a:custGeom>
            <a:solidFill>
              <a:schemeClr val="accent2"/>
            </a:solidFill>
            <a:ln w="0"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F7BC16EF-70AC-2F83-5634-5C9E377EE573}"/>
                </a:ext>
              </a:extLst>
            </p:cNvPr>
            <p:cNvSpPr/>
            <p:nvPr/>
          </p:nvSpPr>
          <p:spPr>
            <a:xfrm>
              <a:off x="10991986" y="1207231"/>
              <a:ext cx="1197087" cy="1167121"/>
            </a:xfrm>
            <a:custGeom>
              <a:avLst/>
              <a:gdLst>
                <a:gd name="connsiteX0" fmla="*/ 1197088 w 1197087"/>
                <a:gd name="connsiteY0" fmla="*/ 1167122 h 1167121"/>
                <a:gd name="connsiteX1" fmla="*/ 1197088 w 1197087"/>
                <a:gd name="connsiteY1" fmla="*/ 0 h 1167121"/>
                <a:gd name="connsiteX2" fmla="*/ 0 w 1197087"/>
                <a:gd name="connsiteY2" fmla="*/ 0 h 1167121"/>
                <a:gd name="connsiteX3" fmla="*/ 1197088 w 1197087"/>
                <a:gd name="connsiteY3" fmla="*/ 1167122 h 1167121"/>
              </a:gdLst>
              <a:ahLst/>
              <a:cxnLst>
                <a:cxn ang="0">
                  <a:pos x="connsiteX0" y="connsiteY0"/>
                </a:cxn>
                <a:cxn ang="0">
                  <a:pos x="connsiteX1" y="connsiteY1"/>
                </a:cxn>
                <a:cxn ang="0">
                  <a:pos x="connsiteX2" y="connsiteY2"/>
                </a:cxn>
                <a:cxn ang="0">
                  <a:pos x="connsiteX3" y="connsiteY3"/>
                </a:cxn>
              </a:cxnLst>
              <a:rect l="l" t="t" r="r" b="b"/>
              <a:pathLst>
                <a:path w="1197087" h="1167121">
                  <a:moveTo>
                    <a:pt x="1197088" y="1167122"/>
                  </a:moveTo>
                  <a:lnTo>
                    <a:pt x="1197088" y="0"/>
                  </a:lnTo>
                  <a:lnTo>
                    <a:pt x="0" y="0"/>
                  </a:lnTo>
                  <a:cubicBezTo>
                    <a:pt x="430967" y="354876"/>
                    <a:pt x="831586" y="745380"/>
                    <a:pt x="1197088" y="1167122"/>
                  </a:cubicBezTo>
                  <a:close/>
                </a:path>
              </a:pathLst>
            </a:custGeom>
            <a:solidFill>
              <a:schemeClr val="accent2"/>
            </a:solidFill>
            <a:ln w="0" cap="flat">
              <a:noFill/>
              <a:prstDash val="solid"/>
              <a:miter/>
            </a:ln>
          </p:spPr>
          <p:txBody>
            <a:bodyPr rtlCol="0" anchor="ctr"/>
            <a:lstStyle/>
            <a:p>
              <a:endParaRPr lang="fr-FR"/>
            </a:p>
          </p:txBody>
        </p:sp>
        <p:sp>
          <p:nvSpPr>
            <p:cNvPr id="13" name="Forme libre : forme 12">
              <a:extLst>
                <a:ext uri="{FF2B5EF4-FFF2-40B4-BE49-F238E27FC236}">
                  <a16:creationId xmlns:a16="http://schemas.microsoft.com/office/drawing/2014/main" id="{8220619C-74FF-C335-0E25-85F1B4276492}"/>
                </a:ext>
              </a:extLst>
            </p:cNvPr>
            <p:cNvSpPr/>
            <p:nvPr/>
          </p:nvSpPr>
          <p:spPr>
            <a:xfrm>
              <a:off x="9363359" y="1207231"/>
              <a:ext cx="2825714" cy="2732255"/>
            </a:xfrm>
            <a:custGeom>
              <a:avLst/>
              <a:gdLst>
                <a:gd name="connsiteX0" fmla="*/ 1628627 w 2825714"/>
                <a:gd name="connsiteY0" fmla="*/ 0 h 2732255"/>
                <a:gd name="connsiteX1" fmla="*/ 0 w 2825714"/>
                <a:gd name="connsiteY1" fmla="*/ 0 h 2732255"/>
                <a:gd name="connsiteX2" fmla="*/ 2825714 w 2825714"/>
                <a:gd name="connsiteY2" fmla="*/ 2732255 h 2732255"/>
                <a:gd name="connsiteX3" fmla="*/ 2825714 w 2825714"/>
                <a:gd name="connsiteY3" fmla="*/ 1167122 h 2732255"/>
                <a:gd name="connsiteX4" fmla="*/ 1628627 w 2825714"/>
                <a:gd name="connsiteY4" fmla="*/ 0 h 2732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5714" h="2732255">
                  <a:moveTo>
                    <a:pt x="1628627" y="0"/>
                  </a:moveTo>
                  <a:lnTo>
                    <a:pt x="0" y="0"/>
                  </a:lnTo>
                  <a:cubicBezTo>
                    <a:pt x="1131113" y="691303"/>
                    <a:pt x="2097639" y="1626654"/>
                    <a:pt x="2825714" y="2732255"/>
                  </a:cubicBezTo>
                  <a:lnTo>
                    <a:pt x="2825714" y="1167122"/>
                  </a:lnTo>
                  <a:cubicBezTo>
                    <a:pt x="2460213" y="745380"/>
                    <a:pt x="2059593" y="354940"/>
                    <a:pt x="1628627" y="0"/>
                  </a:cubicBezTo>
                  <a:close/>
                </a:path>
              </a:pathLst>
            </a:custGeom>
            <a:solidFill>
              <a:srgbClr val="E5183E"/>
            </a:solidFill>
            <a:ln w="0"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957F18D5-B328-E087-6EF3-3EECC9E53475}"/>
                </a:ext>
              </a:extLst>
            </p:cNvPr>
            <p:cNvSpPr/>
            <p:nvPr/>
          </p:nvSpPr>
          <p:spPr>
            <a:xfrm>
              <a:off x="7466189" y="1207231"/>
              <a:ext cx="4722884" cy="4796810"/>
            </a:xfrm>
            <a:custGeom>
              <a:avLst/>
              <a:gdLst>
                <a:gd name="connsiteX0" fmla="*/ 1897170 w 4722884"/>
                <a:gd name="connsiteY0" fmla="*/ 0 h 4796810"/>
                <a:gd name="connsiteX1" fmla="*/ 0 w 4722884"/>
                <a:gd name="connsiteY1" fmla="*/ 0 h 4796810"/>
                <a:gd name="connsiteX2" fmla="*/ 33338 w 4722884"/>
                <a:gd name="connsiteY2" fmla="*/ 141302 h 4796810"/>
                <a:gd name="connsiteX3" fmla="*/ 4722885 w 4722884"/>
                <a:gd name="connsiteY3" fmla="*/ 4796811 h 4796810"/>
                <a:gd name="connsiteX4" fmla="*/ 4722885 w 4722884"/>
                <a:gd name="connsiteY4" fmla="*/ 2732319 h 4796810"/>
                <a:gd name="connsiteX5" fmla="*/ 1897170 w 4722884"/>
                <a:gd name="connsiteY5" fmla="*/ 0 h 479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22884" h="4796810">
                  <a:moveTo>
                    <a:pt x="1897170" y="0"/>
                  </a:moveTo>
                  <a:lnTo>
                    <a:pt x="0" y="0"/>
                  </a:lnTo>
                  <a:cubicBezTo>
                    <a:pt x="11579" y="46888"/>
                    <a:pt x="22713" y="94031"/>
                    <a:pt x="33338" y="141302"/>
                  </a:cubicBezTo>
                  <a:cubicBezTo>
                    <a:pt x="2187281" y="944513"/>
                    <a:pt x="3904340" y="2650439"/>
                    <a:pt x="4722885" y="4796811"/>
                  </a:cubicBezTo>
                  <a:lnTo>
                    <a:pt x="4722885" y="2732319"/>
                  </a:lnTo>
                  <a:cubicBezTo>
                    <a:pt x="3994809" y="1626654"/>
                    <a:pt x="3028346" y="691303"/>
                    <a:pt x="1897170" y="0"/>
                  </a:cubicBezTo>
                  <a:close/>
                </a:path>
              </a:pathLst>
            </a:custGeom>
            <a:solidFill>
              <a:schemeClr val="accent2"/>
            </a:solidFill>
            <a:ln w="0" cap="flat">
              <a:noFill/>
              <a:prstDash val="solid"/>
              <a:miter/>
            </a:ln>
          </p:spPr>
          <p:txBody>
            <a:bodyPr rtlCol="0" anchor="ctr"/>
            <a:lstStyle/>
            <a:p>
              <a:endParaRPr lang="fr-FR"/>
            </a:p>
          </p:txBody>
        </p:sp>
        <p:sp>
          <p:nvSpPr>
            <p:cNvPr id="15" name="Forme libre : forme 14">
              <a:extLst>
                <a:ext uri="{FF2B5EF4-FFF2-40B4-BE49-F238E27FC236}">
                  <a16:creationId xmlns:a16="http://schemas.microsoft.com/office/drawing/2014/main" id="{7C31CE09-D1CA-0B61-CA95-5A681A71D86C}"/>
                </a:ext>
              </a:extLst>
            </p:cNvPr>
            <p:cNvSpPr/>
            <p:nvPr/>
          </p:nvSpPr>
          <p:spPr>
            <a:xfrm>
              <a:off x="6485603" y="1207231"/>
              <a:ext cx="5703406" cy="5168546"/>
            </a:xfrm>
            <a:custGeom>
              <a:avLst/>
              <a:gdLst>
                <a:gd name="connsiteX0" fmla="*/ 1013924 w 5703406"/>
                <a:gd name="connsiteY0" fmla="*/ 141302 h 5168546"/>
                <a:gd name="connsiteX1" fmla="*/ 980586 w 5703406"/>
                <a:gd name="connsiteY1" fmla="*/ 0 h 5168546"/>
                <a:gd name="connsiteX2" fmla="*/ 0 w 5703406"/>
                <a:gd name="connsiteY2" fmla="*/ 0 h 5168546"/>
                <a:gd name="connsiteX3" fmla="*/ 182400 w 5703406"/>
                <a:gd name="connsiteY3" fmla="*/ 863460 h 5168546"/>
                <a:gd name="connsiteX4" fmla="*/ 4831421 w 5703406"/>
                <a:gd name="connsiteY4" fmla="*/ 5168547 h 5168546"/>
                <a:gd name="connsiteX5" fmla="*/ 5703407 w 5703406"/>
                <a:gd name="connsiteY5" fmla="*/ 5168547 h 5168546"/>
                <a:gd name="connsiteX6" fmla="*/ 5703407 w 5703406"/>
                <a:gd name="connsiteY6" fmla="*/ 4796748 h 5168546"/>
                <a:gd name="connsiteX7" fmla="*/ 1013924 w 5703406"/>
                <a:gd name="connsiteY7" fmla="*/ 141302 h 516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3406" h="5168546">
                  <a:moveTo>
                    <a:pt x="1013924" y="141302"/>
                  </a:moveTo>
                  <a:cubicBezTo>
                    <a:pt x="1003299" y="94031"/>
                    <a:pt x="992165" y="46952"/>
                    <a:pt x="980586" y="0"/>
                  </a:cubicBezTo>
                  <a:lnTo>
                    <a:pt x="0" y="0"/>
                  </a:lnTo>
                  <a:cubicBezTo>
                    <a:pt x="80671" y="280122"/>
                    <a:pt x="142001" y="568451"/>
                    <a:pt x="182400" y="863460"/>
                  </a:cubicBezTo>
                  <a:cubicBezTo>
                    <a:pt x="2326546" y="1483317"/>
                    <a:pt x="4053658" y="3095911"/>
                    <a:pt x="4831421" y="5168547"/>
                  </a:cubicBezTo>
                  <a:lnTo>
                    <a:pt x="5703407" y="5168547"/>
                  </a:lnTo>
                  <a:lnTo>
                    <a:pt x="5703407" y="4796748"/>
                  </a:lnTo>
                  <a:cubicBezTo>
                    <a:pt x="4884926" y="2650439"/>
                    <a:pt x="3167866" y="944513"/>
                    <a:pt x="1013924" y="141302"/>
                  </a:cubicBezTo>
                  <a:close/>
                </a:path>
              </a:pathLst>
            </a:custGeom>
            <a:solidFill>
              <a:srgbClr val="E5183E"/>
            </a:solidFill>
            <a:ln w="0" cap="flat">
              <a:noFill/>
              <a:prstDash val="solid"/>
              <a:miter/>
            </a:ln>
          </p:spPr>
          <p:txBody>
            <a:bodyPr rtlCol="0" anchor="ctr"/>
            <a:lstStyle/>
            <a:p>
              <a:endParaRPr lang="fr-FR"/>
            </a:p>
          </p:txBody>
        </p:sp>
        <p:sp>
          <p:nvSpPr>
            <p:cNvPr id="16" name="Forme libre : forme 15">
              <a:extLst>
                <a:ext uri="{FF2B5EF4-FFF2-40B4-BE49-F238E27FC236}">
                  <a16:creationId xmlns:a16="http://schemas.microsoft.com/office/drawing/2014/main" id="{8515F4E3-6D56-5CF8-09A2-B6230C6567F4}"/>
                </a:ext>
              </a:extLst>
            </p:cNvPr>
            <p:cNvSpPr/>
            <p:nvPr/>
          </p:nvSpPr>
          <p:spPr>
            <a:xfrm>
              <a:off x="5492165" y="1207231"/>
              <a:ext cx="5824922" cy="5168546"/>
            </a:xfrm>
            <a:custGeom>
              <a:avLst/>
              <a:gdLst>
                <a:gd name="connsiteX0" fmla="*/ 1175902 w 5824922"/>
                <a:gd name="connsiteY0" fmla="*/ 863460 h 5168546"/>
                <a:gd name="connsiteX1" fmla="*/ 993501 w 5824922"/>
                <a:gd name="connsiteY1" fmla="*/ 0 h 5168546"/>
                <a:gd name="connsiteX2" fmla="*/ 0 w 5824922"/>
                <a:gd name="connsiteY2" fmla="*/ 0 h 5168546"/>
                <a:gd name="connsiteX3" fmla="*/ 285339 w 5824922"/>
                <a:gd name="connsiteY3" fmla="*/ 1627863 h 5168546"/>
                <a:gd name="connsiteX4" fmla="*/ 4801838 w 5824922"/>
                <a:gd name="connsiteY4" fmla="*/ 5168547 h 5168546"/>
                <a:gd name="connsiteX5" fmla="*/ 5824922 w 5824922"/>
                <a:gd name="connsiteY5" fmla="*/ 5168547 h 5168546"/>
                <a:gd name="connsiteX6" fmla="*/ 1175902 w 5824922"/>
                <a:gd name="connsiteY6" fmla="*/ 863460 h 516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4922" h="5168546">
                  <a:moveTo>
                    <a:pt x="1175902" y="863460"/>
                  </a:moveTo>
                  <a:cubicBezTo>
                    <a:pt x="1135503" y="568451"/>
                    <a:pt x="1074109" y="280122"/>
                    <a:pt x="993501" y="0"/>
                  </a:cubicBezTo>
                  <a:lnTo>
                    <a:pt x="0" y="0"/>
                  </a:lnTo>
                  <a:cubicBezTo>
                    <a:pt x="177120" y="511192"/>
                    <a:pt x="276941" y="1058394"/>
                    <a:pt x="285339" y="1627863"/>
                  </a:cubicBezTo>
                  <a:cubicBezTo>
                    <a:pt x="2308096" y="1985348"/>
                    <a:pt x="3990419" y="3342442"/>
                    <a:pt x="4801838" y="5168547"/>
                  </a:cubicBezTo>
                  <a:lnTo>
                    <a:pt x="5824922" y="5168547"/>
                  </a:lnTo>
                  <a:cubicBezTo>
                    <a:pt x="5047159" y="3095848"/>
                    <a:pt x="3320047" y="1483317"/>
                    <a:pt x="1175902" y="863460"/>
                  </a:cubicBezTo>
                  <a:close/>
                </a:path>
              </a:pathLst>
            </a:custGeom>
            <a:solidFill>
              <a:schemeClr val="accent2"/>
            </a:solidFill>
            <a:ln w="0" cap="flat">
              <a:noFill/>
              <a:prstDash val="solid"/>
              <a:miter/>
            </a:ln>
          </p:spPr>
          <p:txBody>
            <a:bodyPr rtlCol="0" anchor="ctr"/>
            <a:lstStyle/>
            <a:p>
              <a:endParaRPr lang="fr-FR"/>
            </a:p>
          </p:txBody>
        </p:sp>
        <p:sp>
          <p:nvSpPr>
            <p:cNvPr id="17" name="Forme libre : forme 16">
              <a:extLst>
                <a:ext uri="{FF2B5EF4-FFF2-40B4-BE49-F238E27FC236}">
                  <a16:creationId xmlns:a16="http://schemas.microsoft.com/office/drawing/2014/main" id="{F3E6C9EE-2048-AF44-DFEC-F8D176F47E2D}"/>
                </a:ext>
              </a:extLst>
            </p:cNvPr>
            <p:cNvSpPr/>
            <p:nvPr/>
          </p:nvSpPr>
          <p:spPr>
            <a:xfrm>
              <a:off x="4475506" y="1207231"/>
              <a:ext cx="5818432" cy="5168546"/>
            </a:xfrm>
            <a:custGeom>
              <a:avLst/>
              <a:gdLst>
                <a:gd name="connsiteX0" fmla="*/ 1301935 w 5818432"/>
                <a:gd name="connsiteY0" fmla="*/ 1627863 h 5168546"/>
                <a:gd name="connsiteX1" fmla="*/ 1016596 w 5818432"/>
                <a:gd name="connsiteY1" fmla="*/ 0 h 5168546"/>
                <a:gd name="connsiteX2" fmla="*/ 0 w 5818432"/>
                <a:gd name="connsiteY2" fmla="*/ 0 h 5168546"/>
                <a:gd name="connsiteX3" fmla="*/ 355258 w 5818432"/>
                <a:gd name="connsiteY3" fmla="*/ 1706308 h 5168546"/>
                <a:gd name="connsiteX4" fmla="*/ 355258 w 5818432"/>
                <a:gd name="connsiteY4" fmla="*/ 2483371 h 5168546"/>
                <a:gd name="connsiteX5" fmla="*/ 4762457 w 5818432"/>
                <a:gd name="connsiteY5" fmla="*/ 5168547 h 5168546"/>
                <a:gd name="connsiteX6" fmla="*/ 5818433 w 5818432"/>
                <a:gd name="connsiteY6" fmla="*/ 5168547 h 5168546"/>
                <a:gd name="connsiteX7" fmla="*/ 1301935 w 5818432"/>
                <a:gd name="connsiteY7" fmla="*/ 1627863 h 516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18432" h="5168546">
                  <a:moveTo>
                    <a:pt x="1301935" y="1627863"/>
                  </a:moveTo>
                  <a:cubicBezTo>
                    <a:pt x="1293537" y="1058458"/>
                    <a:pt x="1193716" y="511192"/>
                    <a:pt x="1016596" y="0"/>
                  </a:cubicBezTo>
                  <a:lnTo>
                    <a:pt x="0" y="0"/>
                  </a:lnTo>
                  <a:cubicBezTo>
                    <a:pt x="228462" y="522453"/>
                    <a:pt x="355258" y="1099620"/>
                    <a:pt x="355258" y="1706308"/>
                  </a:cubicBezTo>
                  <a:lnTo>
                    <a:pt x="355258" y="2483371"/>
                  </a:lnTo>
                  <a:cubicBezTo>
                    <a:pt x="2254591" y="2526506"/>
                    <a:pt x="3903640" y="3601569"/>
                    <a:pt x="4762457" y="5168547"/>
                  </a:cubicBezTo>
                  <a:lnTo>
                    <a:pt x="5818433" y="5168547"/>
                  </a:lnTo>
                  <a:cubicBezTo>
                    <a:pt x="5006951" y="3342378"/>
                    <a:pt x="3324691" y="1985348"/>
                    <a:pt x="1301935" y="1627863"/>
                  </a:cubicBezTo>
                  <a:close/>
                </a:path>
              </a:pathLst>
            </a:custGeom>
            <a:solidFill>
              <a:srgbClr val="E5183E"/>
            </a:solidFill>
            <a:ln w="0" cap="flat">
              <a:noFill/>
              <a:prstDash val="solid"/>
              <a:miter/>
            </a:ln>
          </p:spPr>
          <p:txBody>
            <a:bodyPr rtlCol="0" anchor="ctr"/>
            <a:lstStyle/>
            <a:p>
              <a:endParaRPr lang="fr-FR"/>
            </a:p>
          </p:txBody>
        </p:sp>
        <p:sp>
          <p:nvSpPr>
            <p:cNvPr id="18" name="Forme libre : forme 17">
              <a:extLst>
                <a:ext uri="{FF2B5EF4-FFF2-40B4-BE49-F238E27FC236}">
                  <a16:creationId xmlns:a16="http://schemas.microsoft.com/office/drawing/2014/main" id="{71FCF0E0-1CE5-7C36-92A9-5945EFDB9BAA}"/>
                </a:ext>
              </a:extLst>
            </p:cNvPr>
            <p:cNvSpPr/>
            <p:nvPr/>
          </p:nvSpPr>
          <p:spPr>
            <a:xfrm>
              <a:off x="3411195" y="1207231"/>
              <a:ext cx="5826703" cy="5168546"/>
            </a:xfrm>
            <a:custGeom>
              <a:avLst/>
              <a:gdLst>
                <a:gd name="connsiteX0" fmla="*/ 1419569 w 5826703"/>
                <a:gd name="connsiteY0" fmla="*/ 2483371 h 5168546"/>
                <a:gd name="connsiteX1" fmla="*/ 1419569 w 5826703"/>
                <a:gd name="connsiteY1" fmla="*/ 1706308 h 5168546"/>
                <a:gd name="connsiteX2" fmla="*/ 1064311 w 5826703"/>
                <a:gd name="connsiteY2" fmla="*/ 0 h 5168546"/>
                <a:gd name="connsiteX3" fmla="*/ 0 w 5826703"/>
                <a:gd name="connsiteY3" fmla="*/ 0 h 5168546"/>
                <a:gd name="connsiteX4" fmla="*/ 472320 w 5826703"/>
                <a:gd name="connsiteY4" fmla="*/ 1706308 h 5168546"/>
                <a:gd name="connsiteX5" fmla="*/ 472320 w 5826703"/>
                <a:gd name="connsiteY5" fmla="*/ 3429284 h 5168546"/>
                <a:gd name="connsiteX6" fmla="*/ 1301362 w 5826703"/>
                <a:gd name="connsiteY6" fmla="*/ 3429284 h 5168546"/>
                <a:gd name="connsiteX7" fmla="*/ 4707743 w 5826703"/>
                <a:gd name="connsiteY7" fmla="*/ 5168547 h 5168546"/>
                <a:gd name="connsiteX8" fmla="*/ 5826704 w 5826703"/>
                <a:gd name="connsiteY8" fmla="*/ 5168547 h 5168546"/>
                <a:gd name="connsiteX9" fmla="*/ 1419505 w 5826703"/>
                <a:gd name="connsiteY9" fmla="*/ 2483371 h 516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26703" h="5168546">
                  <a:moveTo>
                    <a:pt x="1419569" y="2483371"/>
                  </a:moveTo>
                  <a:lnTo>
                    <a:pt x="1419569" y="1706308"/>
                  </a:lnTo>
                  <a:cubicBezTo>
                    <a:pt x="1419569" y="1099557"/>
                    <a:pt x="1292773" y="522453"/>
                    <a:pt x="1064311" y="0"/>
                  </a:cubicBezTo>
                  <a:lnTo>
                    <a:pt x="0" y="0"/>
                  </a:lnTo>
                  <a:cubicBezTo>
                    <a:pt x="299844" y="498468"/>
                    <a:pt x="472320" y="1082252"/>
                    <a:pt x="472320" y="1706308"/>
                  </a:cubicBezTo>
                  <a:lnTo>
                    <a:pt x="472320" y="3429284"/>
                  </a:lnTo>
                  <a:lnTo>
                    <a:pt x="1301362" y="3429284"/>
                  </a:lnTo>
                  <a:cubicBezTo>
                    <a:pt x="2700318" y="3429348"/>
                    <a:pt x="3941940" y="4115370"/>
                    <a:pt x="4707743" y="5168547"/>
                  </a:cubicBezTo>
                  <a:lnTo>
                    <a:pt x="5826704" y="5168547"/>
                  </a:lnTo>
                  <a:cubicBezTo>
                    <a:pt x="4967951" y="3601569"/>
                    <a:pt x="3318902" y="2526506"/>
                    <a:pt x="1419505" y="2483371"/>
                  </a:cubicBezTo>
                  <a:close/>
                </a:path>
              </a:pathLst>
            </a:custGeom>
            <a:solidFill>
              <a:schemeClr val="accent2"/>
            </a:solidFill>
            <a:ln w="0" cap="flat">
              <a:noFill/>
              <a:prstDash val="solid"/>
              <a:miter/>
            </a:ln>
          </p:spPr>
          <p:txBody>
            <a:bodyPr rtlCol="0" anchor="ctr"/>
            <a:lstStyle/>
            <a:p>
              <a:endParaRPr lang="fr-FR"/>
            </a:p>
          </p:txBody>
        </p:sp>
        <p:sp>
          <p:nvSpPr>
            <p:cNvPr id="19" name="Forme libre : forme 18">
              <a:extLst>
                <a:ext uri="{FF2B5EF4-FFF2-40B4-BE49-F238E27FC236}">
                  <a16:creationId xmlns:a16="http://schemas.microsoft.com/office/drawing/2014/main" id="{8CFD3532-CE74-5C8D-052F-700E7A693FD3}"/>
                </a:ext>
              </a:extLst>
            </p:cNvPr>
            <p:cNvSpPr/>
            <p:nvPr/>
          </p:nvSpPr>
          <p:spPr>
            <a:xfrm>
              <a:off x="2210164" y="1207231"/>
              <a:ext cx="5908837" cy="5168610"/>
            </a:xfrm>
            <a:custGeom>
              <a:avLst/>
              <a:gdLst>
                <a:gd name="connsiteX0" fmla="*/ 2502394 w 5908837"/>
                <a:gd name="connsiteY0" fmla="*/ 3429284 h 5168610"/>
                <a:gd name="connsiteX1" fmla="*/ 1673352 w 5908837"/>
                <a:gd name="connsiteY1" fmla="*/ 3429284 h 5168610"/>
                <a:gd name="connsiteX2" fmla="*/ 1673352 w 5908837"/>
                <a:gd name="connsiteY2" fmla="*/ 1706308 h 5168610"/>
                <a:gd name="connsiteX3" fmla="*/ 1201032 w 5908837"/>
                <a:gd name="connsiteY3" fmla="*/ 0 h 5168610"/>
                <a:gd name="connsiteX4" fmla="*/ 0 w 5908837"/>
                <a:gd name="connsiteY4" fmla="*/ 0 h 5168610"/>
                <a:gd name="connsiteX5" fmla="*/ 726103 w 5908837"/>
                <a:gd name="connsiteY5" fmla="*/ 1706308 h 5168610"/>
                <a:gd name="connsiteX6" fmla="*/ 726103 w 5908837"/>
                <a:gd name="connsiteY6" fmla="*/ 4376533 h 5168610"/>
                <a:gd name="connsiteX7" fmla="*/ 2502394 w 5908837"/>
                <a:gd name="connsiteY7" fmla="*/ 4376533 h 5168610"/>
                <a:gd name="connsiteX8" fmla="*/ 4630761 w 5908837"/>
                <a:gd name="connsiteY8" fmla="*/ 5168611 h 5168610"/>
                <a:gd name="connsiteX9" fmla="*/ 5908838 w 5908837"/>
                <a:gd name="connsiteY9" fmla="*/ 5168611 h 5168610"/>
                <a:gd name="connsiteX10" fmla="*/ 2502457 w 5908837"/>
                <a:gd name="connsiteY10" fmla="*/ 3429348 h 516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08837" h="5168610">
                  <a:moveTo>
                    <a:pt x="2502394" y="3429284"/>
                  </a:moveTo>
                  <a:lnTo>
                    <a:pt x="1673352" y="3429284"/>
                  </a:lnTo>
                  <a:lnTo>
                    <a:pt x="1673352" y="1706308"/>
                  </a:lnTo>
                  <a:cubicBezTo>
                    <a:pt x="1673352" y="1082252"/>
                    <a:pt x="1500876" y="498468"/>
                    <a:pt x="1201032" y="0"/>
                  </a:cubicBezTo>
                  <a:lnTo>
                    <a:pt x="0" y="0"/>
                  </a:lnTo>
                  <a:cubicBezTo>
                    <a:pt x="447572" y="430840"/>
                    <a:pt x="726103" y="1036000"/>
                    <a:pt x="726103" y="1706308"/>
                  </a:cubicBezTo>
                  <a:lnTo>
                    <a:pt x="726103" y="4376533"/>
                  </a:lnTo>
                  <a:cubicBezTo>
                    <a:pt x="726103" y="4376533"/>
                    <a:pt x="2502394" y="4376533"/>
                    <a:pt x="2502394" y="4376533"/>
                  </a:cubicBezTo>
                  <a:cubicBezTo>
                    <a:pt x="3314958" y="4376596"/>
                    <a:pt x="4059065" y="4675296"/>
                    <a:pt x="4630761" y="5168611"/>
                  </a:cubicBezTo>
                  <a:lnTo>
                    <a:pt x="5908838" y="5168611"/>
                  </a:lnTo>
                  <a:cubicBezTo>
                    <a:pt x="5143036" y="4115433"/>
                    <a:pt x="3901350" y="3429411"/>
                    <a:pt x="2502457" y="3429348"/>
                  </a:cubicBezTo>
                  <a:close/>
                </a:path>
              </a:pathLst>
            </a:custGeom>
            <a:solidFill>
              <a:srgbClr val="E5183E"/>
            </a:solidFill>
            <a:ln w="0" cap="flat">
              <a:noFill/>
              <a:prstDash val="solid"/>
              <a:miter/>
            </a:ln>
          </p:spPr>
          <p:txBody>
            <a:bodyPr rtlCol="0" anchor="ctr"/>
            <a:lstStyle/>
            <a:p>
              <a:endParaRPr lang="fr-FR"/>
            </a:p>
          </p:txBody>
        </p:sp>
        <p:sp>
          <p:nvSpPr>
            <p:cNvPr id="21" name="Forme libre : forme 20">
              <a:extLst>
                <a:ext uri="{FF2B5EF4-FFF2-40B4-BE49-F238E27FC236}">
                  <a16:creationId xmlns:a16="http://schemas.microsoft.com/office/drawing/2014/main" id="{E7E8A976-9D66-BC8D-016B-039DA190EFCF}"/>
                </a:ext>
              </a:extLst>
            </p:cNvPr>
            <p:cNvSpPr/>
            <p:nvPr/>
          </p:nvSpPr>
          <p:spPr>
            <a:xfrm>
              <a:off x="479426" y="1492697"/>
              <a:ext cx="1509655" cy="4883144"/>
            </a:xfrm>
            <a:custGeom>
              <a:avLst/>
              <a:gdLst>
                <a:gd name="connsiteX0" fmla="*/ 88751 w 1509655"/>
                <a:gd name="connsiteY0" fmla="*/ 0 h 4883144"/>
                <a:gd name="connsiteX1" fmla="*/ 0 w 1509655"/>
                <a:gd name="connsiteY1" fmla="*/ 2863 h 4883144"/>
                <a:gd name="connsiteX2" fmla="*/ 0 w 1509655"/>
                <a:gd name="connsiteY2" fmla="*/ 955710 h 4883144"/>
                <a:gd name="connsiteX3" fmla="*/ 88751 w 1509655"/>
                <a:gd name="connsiteY3" fmla="*/ 947249 h 4883144"/>
                <a:gd name="connsiteX4" fmla="*/ 562407 w 1509655"/>
                <a:gd name="connsiteY4" fmla="*/ 1420905 h 4883144"/>
                <a:gd name="connsiteX5" fmla="*/ 562407 w 1509655"/>
                <a:gd name="connsiteY5" fmla="*/ 4883144 h 4883144"/>
                <a:gd name="connsiteX6" fmla="*/ 1509656 w 1509655"/>
                <a:gd name="connsiteY6" fmla="*/ 4883144 h 4883144"/>
                <a:gd name="connsiteX7" fmla="*/ 1509656 w 1509655"/>
                <a:gd name="connsiteY7" fmla="*/ 1420842 h 4883144"/>
                <a:gd name="connsiteX8" fmla="*/ 88815 w 1509655"/>
                <a:gd name="connsiteY8" fmla="*/ 0 h 4883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9655" h="4883144">
                  <a:moveTo>
                    <a:pt x="88751" y="0"/>
                  </a:moveTo>
                  <a:cubicBezTo>
                    <a:pt x="58913" y="0"/>
                    <a:pt x="29393" y="1018"/>
                    <a:pt x="0" y="2863"/>
                  </a:cubicBezTo>
                  <a:lnTo>
                    <a:pt x="0" y="955710"/>
                  </a:lnTo>
                  <a:cubicBezTo>
                    <a:pt x="28757" y="950239"/>
                    <a:pt x="58404" y="947249"/>
                    <a:pt x="88751" y="947249"/>
                  </a:cubicBezTo>
                  <a:cubicBezTo>
                    <a:pt x="350296" y="947249"/>
                    <a:pt x="562407" y="1159297"/>
                    <a:pt x="562407" y="1420905"/>
                  </a:cubicBezTo>
                  <a:lnTo>
                    <a:pt x="562407" y="4883144"/>
                  </a:lnTo>
                  <a:cubicBezTo>
                    <a:pt x="562407" y="4883144"/>
                    <a:pt x="1509656" y="4883144"/>
                    <a:pt x="1509656" y="4883144"/>
                  </a:cubicBezTo>
                  <a:lnTo>
                    <a:pt x="1509656" y="1420842"/>
                  </a:lnTo>
                  <a:cubicBezTo>
                    <a:pt x="1509656" y="636144"/>
                    <a:pt x="873512" y="0"/>
                    <a:pt x="88815" y="0"/>
                  </a:cubicBezTo>
                  <a:close/>
                </a:path>
              </a:pathLst>
            </a:custGeom>
            <a:solidFill>
              <a:srgbClr val="E5183E"/>
            </a:solidFill>
            <a:ln w="0" cap="flat">
              <a:noFill/>
              <a:prstDash val="solid"/>
              <a:miter/>
            </a:ln>
          </p:spPr>
          <p:txBody>
            <a:bodyPr rtlCol="0" anchor="ctr"/>
            <a:lstStyle/>
            <a:p>
              <a:endParaRPr lang="fr-FR"/>
            </a:p>
          </p:txBody>
        </p:sp>
        <p:sp>
          <p:nvSpPr>
            <p:cNvPr id="22" name="Forme libre : forme 21">
              <a:extLst>
                <a:ext uri="{FF2B5EF4-FFF2-40B4-BE49-F238E27FC236}">
                  <a16:creationId xmlns:a16="http://schemas.microsoft.com/office/drawing/2014/main" id="{973A38C3-4BF6-434F-55B3-A41B654F6FAA}"/>
                </a:ext>
              </a:extLst>
            </p:cNvPr>
            <p:cNvSpPr/>
            <p:nvPr/>
          </p:nvSpPr>
          <p:spPr>
            <a:xfrm>
              <a:off x="479426" y="2439882"/>
              <a:ext cx="562407" cy="3935895"/>
            </a:xfrm>
            <a:custGeom>
              <a:avLst/>
              <a:gdLst>
                <a:gd name="connsiteX0" fmla="*/ 88751 w 562407"/>
                <a:gd name="connsiteY0" fmla="*/ 0 h 3935895"/>
                <a:gd name="connsiteX1" fmla="*/ 0 w 562407"/>
                <a:gd name="connsiteY1" fmla="*/ 8462 h 3935895"/>
                <a:gd name="connsiteX2" fmla="*/ 0 w 562407"/>
                <a:gd name="connsiteY2" fmla="*/ 3935896 h 3935895"/>
                <a:gd name="connsiteX3" fmla="*/ 562407 w 562407"/>
                <a:gd name="connsiteY3" fmla="*/ 3935896 h 3935895"/>
                <a:gd name="connsiteX4" fmla="*/ 562407 w 562407"/>
                <a:gd name="connsiteY4" fmla="*/ 473656 h 3935895"/>
                <a:gd name="connsiteX5" fmla="*/ 88815 w 562407"/>
                <a:gd name="connsiteY5" fmla="*/ 0 h 3935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407" h="3935895">
                  <a:moveTo>
                    <a:pt x="88751" y="0"/>
                  </a:moveTo>
                  <a:cubicBezTo>
                    <a:pt x="58404" y="0"/>
                    <a:pt x="28757" y="2990"/>
                    <a:pt x="0" y="8462"/>
                  </a:cubicBezTo>
                  <a:lnTo>
                    <a:pt x="0" y="3935896"/>
                  </a:lnTo>
                  <a:lnTo>
                    <a:pt x="562407" y="3935896"/>
                  </a:lnTo>
                  <a:lnTo>
                    <a:pt x="562407" y="473656"/>
                  </a:lnTo>
                  <a:cubicBezTo>
                    <a:pt x="562407" y="212111"/>
                    <a:pt x="350359" y="0"/>
                    <a:pt x="88815" y="0"/>
                  </a:cubicBezTo>
                  <a:close/>
                </a:path>
              </a:pathLst>
            </a:custGeom>
            <a:solidFill>
              <a:schemeClr val="accent2"/>
            </a:solidFill>
            <a:ln w="0" cap="flat">
              <a:noFill/>
              <a:prstDash val="solid"/>
              <a:miter/>
            </a:ln>
          </p:spPr>
          <p:txBody>
            <a:bodyPr rtlCol="0" anchor="ctr"/>
            <a:lstStyle/>
            <a:p>
              <a:endParaRPr lang="fr-FR"/>
            </a:p>
          </p:txBody>
        </p:sp>
      </p:grpSp>
      <p:sp>
        <p:nvSpPr>
          <p:cNvPr id="2" name="Titre 1">
            <a:extLst>
              <a:ext uri="{FF2B5EF4-FFF2-40B4-BE49-F238E27FC236}">
                <a16:creationId xmlns:a16="http://schemas.microsoft.com/office/drawing/2014/main" id="{48BC8377-7FF9-6E63-CEB9-0864670E10BC}"/>
              </a:ext>
            </a:extLst>
          </p:cNvPr>
          <p:cNvSpPr>
            <a:spLocks noGrp="1"/>
          </p:cNvSpPr>
          <p:nvPr>
            <p:ph type="ctrTitle" hasCustomPrompt="1"/>
          </p:nvPr>
        </p:nvSpPr>
        <p:spPr>
          <a:xfrm>
            <a:off x="1127124" y="2672385"/>
            <a:ext cx="10579421" cy="1513235"/>
          </a:xfrm>
          <a:prstGeom prst="rect">
            <a:avLst/>
          </a:prstGeom>
        </p:spPr>
        <p:txBody>
          <a:bodyPr wrap="square" lIns="0" tIns="0" rIns="0" bIns="0" anchor="t" anchorCtr="0">
            <a:spAutoFit/>
          </a:bodyPr>
          <a:lstStyle>
            <a:lvl1pPr algn="l">
              <a:lnSpc>
                <a:spcPts val="5900"/>
              </a:lnSpc>
              <a:defRPr sz="5900" b="1" cap="none" baseline="0">
                <a:solidFill>
                  <a:schemeClr val="bg1"/>
                </a:solidFill>
                <a:latin typeface="+mn-lt"/>
              </a:defRPr>
            </a:lvl1pPr>
          </a:lstStyle>
          <a:p>
            <a:r>
              <a:rPr lang="fr-FR"/>
              <a:t>Titre de la présentation</a:t>
            </a:r>
            <a:br>
              <a:rPr lang="fr-FR"/>
            </a:br>
            <a:r>
              <a:rPr lang="fr-FR"/>
              <a:t>sur 2 ou 3 lignes</a:t>
            </a:r>
          </a:p>
        </p:txBody>
      </p:sp>
      <p:pic>
        <p:nvPicPr>
          <p:cNvPr id="10" name="Image 9" descr="Une image contenant silhouette, Graphique, graphisme, capture d’écran&#10;&#10;Description générée automatiquement">
            <a:extLst>
              <a:ext uri="{FF2B5EF4-FFF2-40B4-BE49-F238E27FC236}">
                <a16:creationId xmlns:a16="http://schemas.microsoft.com/office/drawing/2014/main" id="{D12845B5-91BF-588D-AE52-E0D1032F0E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9435" y="234901"/>
            <a:ext cx="821090" cy="720000"/>
          </a:xfrm>
          <a:prstGeom prst="rect">
            <a:avLst/>
          </a:prstGeom>
        </p:spPr>
      </p:pic>
      <p:sp>
        <p:nvSpPr>
          <p:cNvPr id="5" name="Espace réservé du texte 10">
            <a:extLst>
              <a:ext uri="{FF2B5EF4-FFF2-40B4-BE49-F238E27FC236}">
                <a16:creationId xmlns:a16="http://schemas.microsoft.com/office/drawing/2014/main" id="{5B784CA9-CCBA-4638-B783-0F6CB8104F83}"/>
              </a:ext>
            </a:extLst>
          </p:cNvPr>
          <p:cNvSpPr>
            <a:spLocks noGrp="1"/>
          </p:cNvSpPr>
          <p:nvPr>
            <p:ph type="body" sz="quarter" idx="10" hasCustomPrompt="1"/>
          </p:nvPr>
        </p:nvSpPr>
        <p:spPr>
          <a:xfrm>
            <a:off x="1127124" y="4166164"/>
            <a:ext cx="10579421" cy="538609"/>
          </a:xfrm>
        </p:spPr>
        <p:txBody>
          <a:bodyPr wrap="square">
            <a:spAutoFit/>
          </a:bodyPr>
          <a:lstStyle>
            <a:lvl1pPr>
              <a:defRPr sz="3400">
                <a:solidFill>
                  <a:schemeClr val="bg1"/>
                </a:solidFill>
              </a:defRPr>
            </a:lvl1pPr>
            <a:lvl2pPr>
              <a:defRPr sz="1500">
                <a:solidFill>
                  <a:schemeClr val="tx1"/>
                </a:solidFill>
                <a:latin typeface="Outfit Medium" pitchFamily="2" charset="0"/>
              </a:defRPr>
            </a:lvl2pPr>
            <a:lvl3pPr>
              <a:defRPr sz="1500">
                <a:solidFill>
                  <a:schemeClr val="tx1"/>
                </a:solidFill>
                <a:latin typeface="Outfit Medium" pitchFamily="2" charset="0"/>
              </a:defRPr>
            </a:lvl3pPr>
            <a:lvl4pPr>
              <a:defRPr sz="1500">
                <a:solidFill>
                  <a:schemeClr val="tx1"/>
                </a:solidFill>
                <a:latin typeface="Outfit Medium" pitchFamily="2" charset="0"/>
              </a:defRPr>
            </a:lvl4pPr>
            <a:lvl5pPr>
              <a:defRPr sz="1500">
                <a:solidFill>
                  <a:schemeClr val="tx1"/>
                </a:solidFill>
                <a:latin typeface="Outfit Medium" pitchFamily="2" charset="0"/>
              </a:defRPr>
            </a:lvl5pPr>
          </a:lstStyle>
          <a:p>
            <a:pPr lvl="0"/>
            <a:r>
              <a:rPr lang="fr-FR"/>
              <a:t>Sous-titre de la présentation</a:t>
            </a:r>
          </a:p>
        </p:txBody>
      </p:sp>
      <p:sp>
        <p:nvSpPr>
          <p:cNvPr id="6" name="Rectangle 5">
            <a:extLst>
              <a:ext uri="{FF2B5EF4-FFF2-40B4-BE49-F238E27FC236}">
                <a16:creationId xmlns:a16="http://schemas.microsoft.com/office/drawing/2014/main" id="{25A3D068-6DE4-6EC2-9DED-BCC1B9503D6D}"/>
              </a:ext>
            </a:extLst>
          </p:cNvPr>
          <p:cNvSpPr/>
          <p:nvPr userDrawn="1"/>
        </p:nvSpPr>
        <p:spPr>
          <a:xfrm>
            <a:off x="1127124" y="4844372"/>
            <a:ext cx="324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528642813"/>
      </p:ext>
    </p:extLst>
  </p:cSld>
  <p:clrMapOvr>
    <a:masterClrMapping/>
  </p:clrMapOvr>
  <p:extLst>
    <p:ext uri="{DCECCB84-F9BA-43D5-87BE-67443E8EF086}">
      <p15:sldGuideLst xmlns:p15="http://schemas.microsoft.com/office/powerpoint/2012/main">
        <p15:guide id="1" orient="horz" pos="142">
          <p15:clr>
            <a:srgbClr val="FBAE40"/>
          </p15:clr>
        </p15:guide>
        <p15:guide id="2" orient="horz" pos="4020">
          <p15:clr>
            <a:srgbClr val="FBAE40"/>
          </p15:clr>
        </p15:guide>
        <p15:guide id="3" pos="302">
          <p15:clr>
            <a:srgbClr val="FBAE40"/>
          </p15:clr>
        </p15:guide>
        <p15:guide id="4" orient="horz" pos="754">
          <p15:clr>
            <a:srgbClr val="FBAE40"/>
          </p15:clr>
        </p15:guide>
        <p15:guide id="5" pos="71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tercalaire Fond orange">
    <p:spTree>
      <p:nvGrpSpPr>
        <p:cNvPr id="1" name=""/>
        <p:cNvGrpSpPr/>
        <p:nvPr/>
      </p:nvGrpSpPr>
      <p:grpSpPr>
        <a:xfrm>
          <a:off x="0" y="0"/>
          <a:ext cx="0" cy="0"/>
          <a:chOff x="0" y="0"/>
          <a:chExt cx="0" cy="0"/>
        </a:xfrm>
      </p:grpSpPr>
      <p:sp>
        <p:nvSpPr>
          <p:cNvPr id="4" name="Rectangle : avec coin arrondi et coin rogné en haut 3">
            <a:extLst>
              <a:ext uri="{FF2B5EF4-FFF2-40B4-BE49-F238E27FC236}">
                <a16:creationId xmlns:a16="http://schemas.microsoft.com/office/drawing/2014/main" id="{69A93A4A-4861-4EAC-1D9B-AF7437E9C878}"/>
              </a:ext>
            </a:extLst>
          </p:cNvPr>
          <p:cNvSpPr/>
          <p:nvPr userDrawn="1"/>
        </p:nvSpPr>
        <p:spPr>
          <a:xfrm>
            <a:off x="587374" y="571304"/>
            <a:ext cx="11604626" cy="6286696"/>
          </a:xfrm>
          <a:prstGeom prst="snipRoundRect">
            <a:avLst>
              <a:gd name="adj1" fmla="val 9818"/>
              <a:gd name="adj2" fmla="val 0"/>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6" name="Graphique 15">
            <a:extLst>
              <a:ext uri="{FF2B5EF4-FFF2-40B4-BE49-F238E27FC236}">
                <a16:creationId xmlns:a16="http://schemas.microsoft.com/office/drawing/2014/main" id="{7976D82E-DAC4-34F5-B6FD-0C4C9A1AFC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8DB87511-5557-8950-7AA1-8FB441E254C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24" name="Espace réservé du texte 23">
            <a:extLst>
              <a:ext uri="{FF2B5EF4-FFF2-40B4-BE49-F238E27FC236}">
                <a16:creationId xmlns:a16="http://schemas.microsoft.com/office/drawing/2014/main" id="{734138BD-762D-6710-8017-8ED74A7EB3C4}"/>
              </a:ext>
            </a:extLst>
          </p:cNvPr>
          <p:cNvSpPr>
            <a:spLocks noGrp="1"/>
          </p:cNvSpPr>
          <p:nvPr>
            <p:ph type="body" sz="quarter" idx="13" hasCustomPrompt="1"/>
          </p:nvPr>
        </p:nvSpPr>
        <p:spPr>
          <a:xfrm>
            <a:off x="1955413" y="1714870"/>
            <a:ext cx="3960000" cy="3616375"/>
          </a:xfrm>
        </p:spPr>
        <p:txBody>
          <a:bodyPr wrap="square">
            <a:spAutoFit/>
          </a:bodyPr>
          <a:lstStyle>
            <a:lvl1pPr algn="ctr">
              <a:defRPr sz="23100" b="1">
                <a:solidFill>
                  <a:schemeClr val="bg1"/>
                </a:solidFill>
              </a:defRPr>
            </a:lvl1pPr>
          </a:lstStyle>
          <a:p>
            <a:pPr lvl="0"/>
            <a:r>
              <a:rPr lang="fr-FR"/>
              <a:t>01</a:t>
            </a:r>
          </a:p>
        </p:txBody>
      </p:sp>
      <p:sp>
        <p:nvSpPr>
          <p:cNvPr id="31" name="Espace réservé du texte 30">
            <a:extLst>
              <a:ext uri="{FF2B5EF4-FFF2-40B4-BE49-F238E27FC236}">
                <a16:creationId xmlns:a16="http://schemas.microsoft.com/office/drawing/2014/main" id="{2CE3FB65-E529-3DB4-185C-CFE3331A4A96}"/>
              </a:ext>
            </a:extLst>
          </p:cNvPr>
          <p:cNvSpPr>
            <a:spLocks noGrp="1"/>
          </p:cNvSpPr>
          <p:nvPr>
            <p:ph type="body" sz="quarter" idx="19" hasCustomPrompt="1"/>
          </p:nvPr>
        </p:nvSpPr>
        <p:spPr>
          <a:xfrm>
            <a:off x="6888163" y="3359591"/>
            <a:ext cx="4716462" cy="461665"/>
          </a:xfrm>
        </p:spPr>
        <p:txBody>
          <a:bodyPr wrap="square">
            <a:spAutoFit/>
          </a:bodyPr>
          <a:lstStyle>
            <a:lvl1pPr algn="l">
              <a:defRPr sz="3000">
                <a:solidFill>
                  <a:schemeClr val="bg1"/>
                </a:solidFill>
                <a:latin typeface="Outfit Medium" pitchFamily="2" charset="0"/>
              </a:defRPr>
            </a:lvl1pPr>
          </a:lstStyle>
          <a:p>
            <a:pPr lvl="0"/>
            <a:r>
              <a:rPr lang="fr-FR"/>
              <a:t>Titre du chapitre</a:t>
            </a:r>
          </a:p>
        </p:txBody>
      </p:sp>
      <p:sp>
        <p:nvSpPr>
          <p:cNvPr id="14" name="Espace réservé du pied de page 4">
            <a:extLst>
              <a:ext uri="{FF2B5EF4-FFF2-40B4-BE49-F238E27FC236}">
                <a16:creationId xmlns:a16="http://schemas.microsoft.com/office/drawing/2014/main" id="{B3DC6B3D-7B6A-FF3D-7DA5-0A90D37CBBBD}"/>
              </a:ext>
            </a:extLst>
          </p:cNvPr>
          <p:cNvSpPr>
            <a:spLocks noGrp="1"/>
          </p:cNvSpPr>
          <p:nvPr>
            <p:ph type="ftr" sz="quarter" idx="11"/>
          </p:nvPr>
        </p:nvSpPr>
        <p:spPr>
          <a:xfrm>
            <a:off x="827544" y="6591379"/>
            <a:ext cx="5268456" cy="123111"/>
          </a:xfrm>
          <a:prstGeom prst="rect">
            <a:avLst/>
          </a:prstGeom>
        </p:spPr>
        <p:txBody>
          <a:bodyPr wrap="square" lIns="0" tIns="0" rIns="0" bIns="0">
            <a:spAutoFit/>
          </a:bodyPr>
          <a:lstStyle>
            <a:lvl1pPr>
              <a:defRPr sz="800" b="1">
                <a:solidFill>
                  <a:schemeClr val="bg1"/>
                </a:solidFill>
              </a:defRPr>
            </a:lvl1pPr>
          </a:lstStyle>
          <a:p>
            <a:pPr defTabSz="914377"/>
            <a:r>
              <a:rPr lang="fr-FR">
                <a:latin typeface="Outfit "/>
              </a:rPr>
              <a:t>Business France - Direction Export – Mode opératoire Export Commence En France  gratuits dans Salesforce</a:t>
            </a:r>
          </a:p>
        </p:txBody>
      </p:sp>
      <p:sp>
        <p:nvSpPr>
          <p:cNvPr id="15" name="Espace réservé du numéro de diapositive 5">
            <a:extLst>
              <a:ext uri="{FF2B5EF4-FFF2-40B4-BE49-F238E27FC236}">
                <a16:creationId xmlns:a16="http://schemas.microsoft.com/office/drawing/2014/main" id="{83AF2694-B8DE-CDE3-3493-02B41B6A3770}"/>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sp>
        <p:nvSpPr>
          <p:cNvPr id="17" name="Espace réservé de la date 1">
            <a:extLst>
              <a:ext uri="{FF2B5EF4-FFF2-40B4-BE49-F238E27FC236}">
                <a16:creationId xmlns:a16="http://schemas.microsoft.com/office/drawing/2014/main" id="{59FCEE20-58EA-2450-638D-2679212711F0}"/>
              </a:ext>
            </a:extLst>
          </p:cNvPr>
          <p:cNvSpPr>
            <a:spLocks noGrp="1"/>
          </p:cNvSpPr>
          <p:nvPr>
            <p:ph type="dt" sz="half" idx="2"/>
          </p:nvPr>
        </p:nvSpPr>
        <p:spPr>
          <a:xfrm>
            <a:off x="7061700" y="6558356"/>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3866923413"/>
      </p:ext>
    </p:extLst>
  </p:cSld>
  <p:clrMapOvr>
    <a:masterClrMapping/>
  </p:clrMapOvr>
  <p:extLst>
    <p:ext uri="{DCECCB84-F9BA-43D5-87BE-67443E8EF086}">
      <p15:sldGuideLst xmlns:p15="http://schemas.microsoft.com/office/powerpoint/2012/main">
        <p15:guide id="2" pos="370">
          <p15:clr>
            <a:srgbClr val="FBAE40"/>
          </p15:clr>
        </p15:guide>
        <p15:guide id="3" orient="horz" pos="346">
          <p15:clr>
            <a:srgbClr val="FBAE40"/>
          </p15:clr>
        </p15:guide>
        <p15:guide id="4"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ercalaire Fond bleu clair">
    <p:spTree>
      <p:nvGrpSpPr>
        <p:cNvPr id="1" name=""/>
        <p:cNvGrpSpPr/>
        <p:nvPr/>
      </p:nvGrpSpPr>
      <p:grpSpPr>
        <a:xfrm>
          <a:off x="0" y="0"/>
          <a:ext cx="0" cy="0"/>
          <a:chOff x="0" y="0"/>
          <a:chExt cx="0" cy="0"/>
        </a:xfrm>
      </p:grpSpPr>
      <p:sp>
        <p:nvSpPr>
          <p:cNvPr id="4" name="Rectangle : avec coin arrondi et coin rogné en haut 3">
            <a:extLst>
              <a:ext uri="{FF2B5EF4-FFF2-40B4-BE49-F238E27FC236}">
                <a16:creationId xmlns:a16="http://schemas.microsoft.com/office/drawing/2014/main" id="{69A93A4A-4861-4EAC-1D9B-AF7437E9C878}"/>
              </a:ext>
            </a:extLst>
          </p:cNvPr>
          <p:cNvSpPr/>
          <p:nvPr userDrawn="1"/>
        </p:nvSpPr>
        <p:spPr>
          <a:xfrm>
            <a:off x="587374" y="571304"/>
            <a:ext cx="11604626" cy="6286696"/>
          </a:xfrm>
          <a:prstGeom prst="snipRoundRect">
            <a:avLst>
              <a:gd name="adj1" fmla="val 9818"/>
              <a:gd name="adj2" fmla="val 0"/>
            </a:avLst>
          </a:prstGeom>
          <a:solidFill>
            <a:srgbClr val="428E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6" name="Graphique 15">
            <a:extLst>
              <a:ext uri="{FF2B5EF4-FFF2-40B4-BE49-F238E27FC236}">
                <a16:creationId xmlns:a16="http://schemas.microsoft.com/office/drawing/2014/main" id="{7976D82E-DAC4-34F5-B6FD-0C4C9A1AFC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8DB87511-5557-8950-7AA1-8FB441E254C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24" name="Espace réservé du texte 23">
            <a:extLst>
              <a:ext uri="{FF2B5EF4-FFF2-40B4-BE49-F238E27FC236}">
                <a16:creationId xmlns:a16="http://schemas.microsoft.com/office/drawing/2014/main" id="{734138BD-762D-6710-8017-8ED74A7EB3C4}"/>
              </a:ext>
            </a:extLst>
          </p:cNvPr>
          <p:cNvSpPr>
            <a:spLocks noGrp="1"/>
          </p:cNvSpPr>
          <p:nvPr>
            <p:ph type="body" sz="quarter" idx="13" hasCustomPrompt="1"/>
          </p:nvPr>
        </p:nvSpPr>
        <p:spPr>
          <a:xfrm>
            <a:off x="1955413" y="1714870"/>
            <a:ext cx="3960000" cy="3616375"/>
          </a:xfrm>
        </p:spPr>
        <p:txBody>
          <a:bodyPr wrap="square">
            <a:spAutoFit/>
          </a:bodyPr>
          <a:lstStyle>
            <a:lvl1pPr algn="ctr">
              <a:defRPr sz="23100" b="1">
                <a:solidFill>
                  <a:schemeClr val="bg1"/>
                </a:solidFill>
              </a:defRPr>
            </a:lvl1pPr>
          </a:lstStyle>
          <a:p>
            <a:pPr lvl="0"/>
            <a:r>
              <a:rPr lang="fr-FR"/>
              <a:t>01</a:t>
            </a:r>
          </a:p>
        </p:txBody>
      </p:sp>
      <p:sp>
        <p:nvSpPr>
          <p:cNvPr id="31" name="Espace réservé du texte 30">
            <a:extLst>
              <a:ext uri="{FF2B5EF4-FFF2-40B4-BE49-F238E27FC236}">
                <a16:creationId xmlns:a16="http://schemas.microsoft.com/office/drawing/2014/main" id="{2CE3FB65-E529-3DB4-185C-CFE3331A4A96}"/>
              </a:ext>
            </a:extLst>
          </p:cNvPr>
          <p:cNvSpPr>
            <a:spLocks noGrp="1"/>
          </p:cNvSpPr>
          <p:nvPr>
            <p:ph type="body" sz="quarter" idx="19" hasCustomPrompt="1"/>
          </p:nvPr>
        </p:nvSpPr>
        <p:spPr>
          <a:xfrm>
            <a:off x="6888163" y="3359591"/>
            <a:ext cx="4716462" cy="461665"/>
          </a:xfrm>
        </p:spPr>
        <p:txBody>
          <a:bodyPr wrap="square">
            <a:spAutoFit/>
          </a:bodyPr>
          <a:lstStyle>
            <a:lvl1pPr algn="l">
              <a:defRPr sz="3000">
                <a:solidFill>
                  <a:schemeClr val="bg1"/>
                </a:solidFill>
                <a:latin typeface="Outfit Medium" pitchFamily="2" charset="0"/>
              </a:defRPr>
            </a:lvl1pPr>
          </a:lstStyle>
          <a:p>
            <a:pPr lvl="0"/>
            <a:r>
              <a:rPr lang="fr-FR"/>
              <a:t>Titre du chapitre</a:t>
            </a:r>
          </a:p>
        </p:txBody>
      </p:sp>
      <p:sp>
        <p:nvSpPr>
          <p:cNvPr id="14" name="Espace réservé du pied de page 4">
            <a:extLst>
              <a:ext uri="{FF2B5EF4-FFF2-40B4-BE49-F238E27FC236}">
                <a16:creationId xmlns:a16="http://schemas.microsoft.com/office/drawing/2014/main" id="{B3DC6B3D-7B6A-FF3D-7DA5-0A90D37CBBBD}"/>
              </a:ext>
            </a:extLst>
          </p:cNvPr>
          <p:cNvSpPr>
            <a:spLocks noGrp="1"/>
          </p:cNvSpPr>
          <p:nvPr>
            <p:ph type="ftr" sz="quarter" idx="11"/>
          </p:nvPr>
        </p:nvSpPr>
        <p:spPr>
          <a:xfrm>
            <a:off x="827543" y="6591379"/>
            <a:ext cx="5087869" cy="123111"/>
          </a:xfrm>
          <a:prstGeom prst="rect">
            <a:avLst/>
          </a:prstGeom>
        </p:spPr>
        <p:txBody>
          <a:bodyPr wrap="square" lIns="0" tIns="0" rIns="0" bIns="0">
            <a:spAutoFit/>
          </a:bodyPr>
          <a:lstStyle>
            <a:lvl1pPr>
              <a:defRPr sz="800" b="1">
                <a:solidFill>
                  <a:schemeClr val="bg1"/>
                </a:solidFill>
              </a:defRPr>
            </a:lvl1pPr>
          </a:lstStyle>
          <a:p>
            <a:pPr defTabSz="914377"/>
            <a:r>
              <a:rPr lang="fr-FR">
                <a:latin typeface="Outfit "/>
              </a:rPr>
              <a:t>Business France - Direction Export – Mode opératoire Export Commence En France  gratuits dans Salesforce</a:t>
            </a:r>
          </a:p>
        </p:txBody>
      </p:sp>
      <p:sp>
        <p:nvSpPr>
          <p:cNvPr id="15" name="Espace réservé du numéro de diapositive 5">
            <a:extLst>
              <a:ext uri="{FF2B5EF4-FFF2-40B4-BE49-F238E27FC236}">
                <a16:creationId xmlns:a16="http://schemas.microsoft.com/office/drawing/2014/main" id="{83AF2694-B8DE-CDE3-3493-02B41B6A3770}"/>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sp>
        <p:nvSpPr>
          <p:cNvPr id="17" name="Espace réservé de la date 1">
            <a:extLst>
              <a:ext uri="{FF2B5EF4-FFF2-40B4-BE49-F238E27FC236}">
                <a16:creationId xmlns:a16="http://schemas.microsoft.com/office/drawing/2014/main" id="{59FCEE20-58EA-2450-638D-2679212711F0}"/>
              </a:ext>
            </a:extLst>
          </p:cNvPr>
          <p:cNvSpPr>
            <a:spLocks noGrp="1"/>
          </p:cNvSpPr>
          <p:nvPr>
            <p:ph type="dt" sz="half" idx="2"/>
          </p:nvPr>
        </p:nvSpPr>
        <p:spPr>
          <a:xfrm>
            <a:off x="6155581" y="6577801"/>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4265753002"/>
      </p:ext>
    </p:extLst>
  </p:cSld>
  <p:clrMapOvr>
    <a:masterClrMapping/>
  </p:clrMapOvr>
  <p:extLst>
    <p:ext uri="{DCECCB84-F9BA-43D5-87BE-67443E8EF086}">
      <p15:sldGuideLst xmlns:p15="http://schemas.microsoft.com/office/powerpoint/2012/main">
        <p15:guide id="2" pos="370">
          <p15:clr>
            <a:srgbClr val="FBAE40"/>
          </p15:clr>
        </p15:guide>
        <p15:guide id="3" orient="horz" pos="346">
          <p15:clr>
            <a:srgbClr val="FBAE40"/>
          </p15:clr>
        </p15:guide>
        <p15:guide id="4" orient="horz" pos="397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ercalaire Fond RSE">
    <p:spTree>
      <p:nvGrpSpPr>
        <p:cNvPr id="1" name=""/>
        <p:cNvGrpSpPr/>
        <p:nvPr/>
      </p:nvGrpSpPr>
      <p:grpSpPr>
        <a:xfrm>
          <a:off x="0" y="0"/>
          <a:ext cx="0" cy="0"/>
          <a:chOff x="0" y="0"/>
          <a:chExt cx="0" cy="0"/>
        </a:xfrm>
      </p:grpSpPr>
      <p:sp>
        <p:nvSpPr>
          <p:cNvPr id="4" name="Rectangle : avec coin arrondi et coin rogné en haut 3">
            <a:extLst>
              <a:ext uri="{FF2B5EF4-FFF2-40B4-BE49-F238E27FC236}">
                <a16:creationId xmlns:a16="http://schemas.microsoft.com/office/drawing/2014/main" id="{69A93A4A-4861-4EAC-1D9B-AF7437E9C878}"/>
              </a:ext>
            </a:extLst>
          </p:cNvPr>
          <p:cNvSpPr/>
          <p:nvPr userDrawn="1"/>
        </p:nvSpPr>
        <p:spPr>
          <a:xfrm>
            <a:off x="587374" y="571304"/>
            <a:ext cx="11604626" cy="6286696"/>
          </a:xfrm>
          <a:prstGeom prst="snipRoundRect">
            <a:avLst>
              <a:gd name="adj1" fmla="val 9818"/>
              <a:gd name="adj2" fmla="val 0"/>
            </a:avLst>
          </a:prstGeom>
          <a:solidFill>
            <a:srgbClr val="21AB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6" name="Graphique 15">
            <a:extLst>
              <a:ext uri="{FF2B5EF4-FFF2-40B4-BE49-F238E27FC236}">
                <a16:creationId xmlns:a16="http://schemas.microsoft.com/office/drawing/2014/main" id="{7976D82E-DAC4-34F5-B6FD-0C4C9A1AFC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8DB87511-5557-8950-7AA1-8FB441E254C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24" name="Espace réservé du texte 23">
            <a:extLst>
              <a:ext uri="{FF2B5EF4-FFF2-40B4-BE49-F238E27FC236}">
                <a16:creationId xmlns:a16="http://schemas.microsoft.com/office/drawing/2014/main" id="{734138BD-762D-6710-8017-8ED74A7EB3C4}"/>
              </a:ext>
            </a:extLst>
          </p:cNvPr>
          <p:cNvSpPr>
            <a:spLocks noGrp="1"/>
          </p:cNvSpPr>
          <p:nvPr>
            <p:ph type="body" sz="quarter" idx="13" hasCustomPrompt="1"/>
          </p:nvPr>
        </p:nvSpPr>
        <p:spPr>
          <a:xfrm>
            <a:off x="1955413" y="1714870"/>
            <a:ext cx="3960000" cy="3616375"/>
          </a:xfrm>
        </p:spPr>
        <p:txBody>
          <a:bodyPr wrap="square">
            <a:spAutoFit/>
          </a:bodyPr>
          <a:lstStyle>
            <a:lvl1pPr algn="ctr">
              <a:defRPr sz="23100" b="1">
                <a:solidFill>
                  <a:schemeClr val="bg1"/>
                </a:solidFill>
              </a:defRPr>
            </a:lvl1pPr>
          </a:lstStyle>
          <a:p>
            <a:pPr lvl="0"/>
            <a:r>
              <a:rPr lang="fr-FR"/>
              <a:t>01</a:t>
            </a:r>
          </a:p>
        </p:txBody>
      </p:sp>
      <p:sp>
        <p:nvSpPr>
          <p:cNvPr id="31" name="Espace réservé du texte 30">
            <a:extLst>
              <a:ext uri="{FF2B5EF4-FFF2-40B4-BE49-F238E27FC236}">
                <a16:creationId xmlns:a16="http://schemas.microsoft.com/office/drawing/2014/main" id="{2CE3FB65-E529-3DB4-185C-CFE3331A4A96}"/>
              </a:ext>
            </a:extLst>
          </p:cNvPr>
          <p:cNvSpPr>
            <a:spLocks noGrp="1"/>
          </p:cNvSpPr>
          <p:nvPr>
            <p:ph type="body" sz="quarter" idx="19" hasCustomPrompt="1"/>
          </p:nvPr>
        </p:nvSpPr>
        <p:spPr>
          <a:xfrm>
            <a:off x="6888163" y="3359591"/>
            <a:ext cx="4716462" cy="461665"/>
          </a:xfrm>
        </p:spPr>
        <p:txBody>
          <a:bodyPr wrap="square">
            <a:spAutoFit/>
          </a:bodyPr>
          <a:lstStyle>
            <a:lvl1pPr algn="l">
              <a:defRPr sz="3000">
                <a:solidFill>
                  <a:schemeClr val="bg1"/>
                </a:solidFill>
                <a:latin typeface="Outfit Medium" pitchFamily="2" charset="0"/>
              </a:defRPr>
            </a:lvl1pPr>
          </a:lstStyle>
          <a:p>
            <a:pPr lvl="0"/>
            <a:r>
              <a:rPr lang="fr-FR"/>
              <a:t>Titre du chapitre</a:t>
            </a:r>
          </a:p>
        </p:txBody>
      </p:sp>
      <p:sp>
        <p:nvSpPr>
          <p:cNvPr id="14" name="Espace réservé du pied de page 4">
            <a:extLst>
              <a:ext uri="{FF2B5EF4-FFF2-40B4-BE49-F238E27FC236}">
                <a16:creationId xmlns:a16="http://schemas.microsoft.com/office/drawing/2014/main" id="{B3DC6B3D-7B6A-FF3D-7DA5-0A90D37CBBBD}"/>
              </a:ext>
            </a:extLst>
          </p:cNvPr>
          <p:cNvSpPr>
            <a:spLocks noGrp="1"/>
          </p:cNvSpPr>
          <p:nvPr>
            <p:ph type="ftr" sz="quarter" idx="11"/>
          </p:nvPr>
        </p:nvSpPr>
        <p:spPr>
          <a:xfrm>
            <a:off x="827544" y="6591379"/>
            <a:ext cx="3600000" cy="123111"/>
          </a:xfrm>
          <a:prstGeom prst="rect">
            <a:avLst/>
          </a:prstGeom>
        </p:spPr>
        <p:txBody>
          <a:bodyPr wrap="square" lIns="0" tIns="0" rIns="0" bIns="0">
            <a:spAutoFit/>
          </a:bodyPr>
          <a:lstStyle>
            <a:lvl1pPr>
              <a:defRPr sz="800" b="1">
                <a:solidFill>
                  <a:schemeClr val="bg1"/>
                </a:solidFill>
              </a:defRPr>
            </a:lvl1pPr>
          </a:lstStyle>
          <a:p>
            <a:r>
              <a:rPr lang="fr-FR"/>
              <a:t>Titre de la présentation</a:t>
            </a:r>
            <a:endParaRPr lang="fr-FR" b="0"/>
          </a:p>
        </p:txBody>
      </p:sp>
      <p:sp>
        <p:nvSpPr>
          <p:cNvPr id="15" name="Espace réservé du numéro de diapositive 5">
            <a:extLst>
              <a:ext uri="{FF2B5EF4-FFF2-40B4-BE49-F238E27FC236}">
                <a16:creationId xmlns:a16="http://schemas.microsoft.com/office/drawing/2014/main" id="{83AF2694-B8DE-CDE3-3493-02B41B6A3770}"/>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sp>
        <p:nvSpPr>
          <p:cNvPr id="17" name="Espace réservé de la date 1">
            <a:extLst>
              <a:ext uri="{FF2B5EF4-FFF2-40B4-BE49-F238E27FC236}">
                <a16:creationId xmlns:a16="http://schemas.microsoft.com/office/drawing/2014/main" id="{59FCEE20-58EA-2450-638D-2679212711F0}"/>
              </a:ext>
            </a:extLst>
          </p:cNvPr>
          <p:cNvSpPr>
            <a:spLocks noGrp="1"/>
          </p:cNvSpPr>
          <p:nvPr>
            <p:ph type="dt" sz="half" idx="2"/>
          </p:nvPr>
        </p:nvSpPr>
        <p:spPr>
          <a:xfrm>
            <a:off x="5556000" y="6591379"/>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354946880"/>
      </p:ext>
    </p:extLst>
  </p:cSld>
  <p:clrMapOvr>
    <a:masterClrMapping/>
  </p:clrMapOvr>
  <p:extLst>
    <p:ext uri="{DCECCB84-F9BA-43D5-87BE-67443E8EF086}">
      <p15:sldGuideLst xmlns:p15="http://schemas.microsoft.com/office/powerpoint/2012/main">
        <p15:guide id="2" pos="370">
          <p15:clr>
            <a:srgbClr val="FBAE40"/>
          </p15:clr>
        </p15:guide>
        <p15:guide id="3" orient="horz" pos="346">
          <p15:clr>
            <a:srgbClr val="FBAE40"/>
          </p15:clr>
        </p15:guide>
        <p15:guide id="4" orient="horz" pos="397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tercalaire Vagues rouge">
    <p:spTree>
      <p:nvGrpSpPr>
        <p:cNvPr id="1" name=""/>
        <p:cNvGrpSpPr/>
        <p:nvPr/>
      </p:nvGrpSpPr>
      <p:grpSpPr>
        <a:xfrm>
          <a:off x="0" y="0"/>
          <a:ext cx="0" cy="0"/>
          <a:chOff x="0" y="0"/>
          <a:chExt cx="0" cy="0"/>
        </a:xfrm>
      </p:grpSpPr>
      <p:sp>
        <p:nvSpPr>
          <p:cNvPr id="15" name="Rectangle : avec coin arrondi et coin rogné en haut 14">
            <a:extLst>
              <a:ext uri="{FF2B5EF4-FFF2-40B4-BE49-F238E27FC236}">
                <a16:creationId xmlns:a16="http://schemas.microsoft.com/office/drawing/2014/main" id="{AA5E2887-4395-21CA-366E-9C42FF464B8C}"/>
              </a:ext>
            </a:extLst>
          </p:cNvPr>
          <p:cNvSpPr/>
          <p:nvPr userDrawn="1"/>
        </p:nvSpPr>
        <p:spPr>
          <a:xfrm>
            <a:off x="587374" y="562579"/>
            <a:ext cx="11592000" cy="6286696"/>
          </a:xfrm>
          <a:prstGeom prst="snipRoundRect">
            <a:avLst>
              <a:gd name="adj1" fmla="val 9818"/>
              <a:gd name="adj2" fmla="val 0"/>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4" name="Graphique 2">
            <a:extLst>
              <a:ext uri="{FF2B5EF4-FFF2-40B4-BE49-F238E27FC236}">
                <a16:creationId xmlns:a16="http://schemas.microsoft.com/office/drawing/2014/main" id="{FCF432FA-C759-10EB-AFF9-5C2146E79F70}"/>
              </a:ext>
            </a:extLst>
          </p:cNvPr>
          <p:cNvGrpSpPr/>
          <p:nvPr/>
        </p:nvGrpSpPr>
        <p:grpSpPr>
          <a:xfrm>
            <a:off x="585600" y="562706"/>
            <a:ext cx="11606399" cy="6307263"/>
            <a:chOff x="585599" y="550800"/>
            <a:chExt cx="11606399" cy="6307263"/>
          </a:xfrm>
        </p:grpSpPr>
        <p:sp>
          <p:nvSpPr>
            <p:cNvPr id="7" name="Forme libre : forme 6">
              <a:extLst>
                <a:ext uri="{FF2B5EF4-FFF2-40B4-BE49-F238E27FC236}">
                  <a16:creationId xmlns:a16="http://schemas.microsoft.com/office/drawing/2014/main" id="{BBB0031D-E967-2DBB-B665-501591DFCC59}"/>
                </a:ext>
              </a:extLst>
            </p:cNvPr>
            <p:cNvSpPr/>
            <p:nvPr/>
          </p:nvSpPr>
          <p:spPr>
            <a:xfrm>
              <a:off x="11484389" y="4696032"/>
              <a:ext cx="707609" cy="2161967"/>
            </a:xfrm>
            <a:custGeom>
              <a:avLst/>
              <a:gdLst>
                <a:gd name="connsiteX0" fmla="*/ 707610 w 707609"/>
                <a:gd name="connsiteY0" fmla="*/ 0 h 2161967"/>
                <a:gd name="connsiteX1" fmla="*/ 0 w 707609"/>
                <a:gd name="connsiteY1" fmla="*/ 2161968 h 2161967"/>
                <a:gd name="connsiteX2" fmla="*/ 707610 w 707609"/>
                <a:gd name="connsiteY2" fmla="*/ 2161968 h 2161967"/>
                <a:gd name="connsiteX3" fmla="*/ 707610 w 707609"/>
                <a:gd name="connsiteY3" fmla="*/ 0 h 2161967"/>
              </a:gdLst>
              <a:ahLst/>
              <a:cxnLst>
                <a:cxn ang="0">
                  <a:pos x="connsiteX0" y="connsiteY0"/>
                </a:cxn>
                <a:cxn ang="0">
                  <a:pos x="connsiteX1" y="connsiteY1"/>
                </a:cxn>
                <a:cxn ang="0">
                  <a:pos x="connsiteX2" y="connsiteY2"/>
                </a:cxn>
                <a:cxn ang="0">
                  <a:pos x="connsiteX3" y="connsiteY3"/>
                </a:cxn>
              </a:cxnLst>
              <a:rect l="l" t="t" r="r" b="b"/>
              <a:pathLst>
                <a:path w="707609" h="2161967">
                  <a:moveTo>
                    <a:pt x="707610" y="0"/>
                  </a:moveTo>
                  <a:cubicBezTo>
                    <a:pt x="610446" y="749601"/>
                    <a:pt x="374576" y="1484422"/>
                    <a:pt x="0" y="2161968"/>
                  </a:cubicBezTo>
                  <a:lnTo>
                    <a:pt x="707610" y="2161968"/>
                  </a:lnTo>
                  <a:lnTo>
                    <a:pt x="707610" y="0"/>
                  </a:lnTo>
                  <a:close/>
                </a:path>
              </a:pathLst>
            </a:custGeom>
            <a:solidFill>
              <a:schemeClr val="accent2"/>
            </a:solidFill>
            <a:ln w="0" cap="flat">
              <a:noFill/>
              <a:prstDash val="solid"/>
              <a:miter/>
            </a:ln>
          </p:spPr>
          <p:txBody>
            <a:bodyPr rtlCol="0" anchor="ctr"/>
            <a:lstStyle/>
            <a:p>
              <a:endParaRPr lang="fr-FR"/>
            </a:p>
          </p:txBody>
        </p:sp>
        <p:sp>
          <p:nvSpPr>
            <p:cNvPr id="8" name="Forme libre : forme 7">
              <a:extLst>
                <a:ext uri="{FF2B5EF4-FFF2-40B4-BE49-F238E27FC236}">
                  <a16:creationId xmlns:a16="http://schemas.microsoft.com/office/drawing/2014/main" id="{2FC1B604-42DC-E4B5-AD71-1C33AFA90BC3}"/>
                </a:ext>
              </a:extLst>
            </p:cNvPr>
            <p:cNvSpPr/>
            <p:nvPr/>
          </p:nvSpPr>
          <p:spPr>
            <a:xfrm>
              <a:off x="11241922" y="550800"/>
              <a:ext cx="950076" cy="2562953"/>
            </a:xfrm>
            <a:custGeom>
              <a:avLst/>
              <a:gdLst>
                <a:gd name="connsiteX0" fmla="*/ 950076 w 950076"/>
                <a:gd name="connsiteY0" fmla="*/ 0 h 2562953"/>
                <a:gd name="connsiteX1" fmla="*/ 0 w 950076"/>
                <a:gd name="connsiteY1" fmla="*/ 0 h 2562953"/>
                <a:gd name="connsiteX2" fmla="*/ 950076 w 950076"/>
                <a:gd name="connsiteY2" fmla="*/ 2562953 h 2562953"/>
                <a:gd name="connsiteX3" fmla="*/ 950076 w 950076"/>
                <a:gd name="connsiteY3" fmla="*/ 0 h 2562953"/>
              </a:gdLst>
              <a:ahLst/>
              <a:cxnLst>
                <a:cxn ang="0">
                  <a:pos x="connsiteX0" y="connsiteY0"/>
                </a:cxn>
                <a:cxn ang="0">
                  <a:pos x="connsiteX1" y="connsiteY1"/>
                </a:cxn>
                <a:cxn ang="0">
                  <a:pos x="connsiteX2" y="connsiteY2"/>
                </a:cxn>
                <a:cxn ang="0">
                  <a:pos x="connsiteX3" y="connsiteY3"/>
                </a:cxn>
              </a:cxnLst>
              <a:rect l="l" t="t" r="r" b="b"/>
              <a:pathLst>
                <a:path w="950076" h="2562953">
                  <a:moveTo>
                    <a:pt x="950076" y="0"/>
                  </a:moveTo>
                  <a:lnTo>
                    <a:pt x="0" y="0"/>
                  </a:lnTo>
                  <a:cubicBezTo>
                    <a:pt x="516707" y="784004"/>
                    <a:pt x="833441" y="1662744"/>
                    <a:pt x="950076" y="2562953"/>
                  </a:cubicBezTo>
                  <a:lnTo>
                    <a:pt x="950076" y="0"/>
                  </a:lnTo>
                  <a:close/>
                </a:path>
              </a:pathLst>
            </a:custGeom>
            <a:solidFill>
              <a:schemeClr val="accent2"/>
            </a:solidFill>
            <a:ln w="0" cap="flat">
              <a:noFill/>
              <a:prstDash val="solid"/>
              <a:miter/>
            </a:ln>
          </p:spPr>
          <p:txBody>
            <a:bodyPr rtlCol="0" anchor="ctr"/>
            <a:lstStyle/>
            <a:p>
              <a:endParaRPr lang="fr-FR"/>
            </a:p>
          </p:txBody>
        </p:sp>
        <p:sp>
          <p:nvSpPr>
            <p:cNvPr id="9" name="Forme libre : forme 8">
              <a:extLst>
                <a:ext uri="{FF2B5EF4-FFF2-40B4-BE49-F238E27FC236}">
                  <a16:creationId xmlns:a16="http://schemas.microsoft.com/office/drawing/2014/main" id="{C4C9C21E-A233-5912-87AF-AEC375A418EC}"/>
                </a:ext>
              </a:extLst>
            </p:cNvPr>
            <p:cNvSpPr/>
            <p:nvPr/>
          </p:nvSpPr>
          <p:spPr>
            <a:xfrm>
              <a:off x="585599" y="2153529"/>
              <a:ext cx="1743433" cy="3502534"/>
            </a:xfrm>
            <a:custGeom>
              <a:avLst/>
              <a:gdLst>
                <a:gd name="connsiteX0" fmla="*/ 0 w 1743433"/>
                <a:gd name="connsiteY0" fmla="*/ 0 h 3502534"/>
                <a:gd name="connsiteX1" fmla="*/ 0 w 1743433"/>
                <a:gd name="connsiteY1" fmla="*/ 3502535 h 3502534"/>
                <a:gd name="connsiteX2" fmla="*/ 1743434 w 1743433"/>
                <a:gd name="connsiteY2" fmla="*/ 1751236 h 3502534"/>
                <a:gd name="connsiteX3" fmla="*/ 0 w 1743433"/>
                <a:gd name="connsiteY3" fmla="*/ 0 h 3502534"/>
              </a:gdLst>
              <a:ahLst/>
              <a:cxnLst>
                <a:cxn ang="0">
                  <a:pos x="connsiteX0" y="connsiteY0"/>
                </a:cxn>
                <a:cxn ang="0">
                  <a:pos x="connsiteX1" y="connsiteY1"/>
                </a:cxn>
                <a:cxn ang="0">
                  <a:pos x="connsiteX2" y="connsiteY2"/>
                </a:cxn>
                <a:cxn ang="0">
                  <a:pos x="connsiteX3" y="connsiteY3"/>
                </a:cxn>
              </a:cxnLst>
              <a:rect l="l" t="t" r="r" b="b"/>
              <a:pathLst>
                <a:path w="1743433" h="3502534">
                  <a:moveTo>
                    <a:pt x="0" y="0"/>
                  </a:moveTo>
                  <a:lnTo>
                    <a:pt x="0" y="3502535"/>
                  </a:lnTo>
                  <a:lnTo>
                    <a:pt x="1743434" y="1751236"/>
                  </a:lnTo>
                  <a:lnTo>
                    <a:pt x="0" y="0"/>
                  </a:lnTo>
                  <a:close/>
                </a:path>
              </a:pathLst>
            </a:custGeom>
            <a:solidFill>
              <a:schemeClr val="accent2"/>
            </a:solidFill>
            <a:ln w="0" cap="flat">
              <a:noFill/>
              <a:prstDash val="solid"/>
              <a:miter/>
            </a:ln>
          </p:spPr>
          <p:txBody>
            <a:bodyPr rtlCol="0" anchor="ctr"/>
            <a:lstStyle/>
            <a:p>
              <a:endParaRPr lang="fr-FR"/>
            </a:p>
          </p:txBody>
        </p:sp>
        <p:sp>
          <p:nvSpPr>
            <p:cNvPr id="10" name="Forme libre : forme 9">
              <a:extLst>
                <a:ext uri="{FF2B5EF4-FFF2-40B4-BE49-F238E27FC236}">
                  <a16:creationId xmlns:a16="http://schemas.microsoft.com/office/drawing/2014/main" id="{31189A6C-E6F9-B13B-CE0B-7ECA49881B59}"/>
                </a:ext>
              </a:extLst>
            </p:cNvPr>
            <p:cNvSpPr/>
            <p:nvPr/>
          </p:nvSpPr>
          <p:spPr>
            <a:xfrm>
              <a:off x="585599" y="550800"/>
              <a:ext cx="4228091" cy="6307200"/>
            </a:xfrm>
            <a:custGeom>
              <a:avLst/>
              <a:gdLst>
                <a:gd name="connsiteX0" fmla="*/ 889126 w 4228091"/>
                <a:gd name="connsiteY0" fmla="*/ 0 h 6307200"/>
                <a:gd name="connsiteX1" fmla="*/ 602518 w 4228091"/>
                <a:gd name="connsiteY1" fmla="*/ 0 h 6307200"/>
                <a:gd name="connsiteX2" fmla="*/ 0 w 4228091"/>
                <a:gd name="connsiteY2" fmla="*/ 605236 h 6307200"/>
                <a:gd name="connsiteX3" fmla="*/ 0 w 4228091"/>
                <a:gd name="connsiteY3" fmla="*/ 1602730 h 6307200"/>
                <a:gd name="connsiteX4" fmla="*/ 1743434 w 4228091"/>
                <a:gd name="connsiteY4" fmla="*/ 3354029 h 6307200"/>
                <a:gd name="connsiteX5" fmla="*/ 0 w 4228091"/>
                <a:gd name="connsiteY5" fmla="*/ 5105265 h 6307200"/>
                <a:gd name="connsiteX6" fmla="*/ 0 w 4228091"/>
                <a:gd name="connsiteY6" fmla="*/ 6307200 h 6307200"/>
                <a:gd name="connsiteX7" fmla="*/ 1288120 w 4228091"/>
                <a:gd name="connsiteY7" fmla="*/ 6307200 h 6307200"/>
                <a:gd name="connsiteX8" fmla="*/ 4228091 w 4228091"/>
                <a:gd name="connsiteY8" fmla="*/ 3353965 h 6307200"/>
                <a:gd name="connsiteX9" fmla="*/ 889126 w 4228091"/>
                <a:gd name="connsiteY9" fmla="*/ 0 h 630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1" h="6307200">
                  <a:moveTo>
                    <a:pt x="889126" y="0"/>
                  </a:moveTo>
                  <a:lnTo>
                    <a:pt x="602518" y="0"/>
                  </a:lnTo>
                  <a:cubicBezTo>
                    <a:pt x="269738" y="0"/>
                    <a:pt x="0" y="270955"/>
                    <a:pt x="0" y="605236"/>
                  </a:cubicBezTo>
                  <a:lnTo>
                    <a:pt x="0" y="1602730"/>
                  </a:lnTo>
                  <a:lnTo>
                    <a:pt x="1743434" y="3354029"/>
                  </a:lnTo>
                  <a:lnTo>
                    <a:pt x="0" y="5105265"/>
                  </a:lnTo>
                  <a:lnTo>
                    <a:pt x="0" y="6307200"/>
                  </a:lnTo>
                  <a:lnTo>
                    <a:pt x="1288120" y="6307200"/>
                  </a:lnTo>
                  <a:lnTo>
                    <a:pt x="4228091" y="3353965"/>
                  </a:lnTo>
                  <a:lnTo>
                    <a:pt x="889126" y="0"/>
                  </a:lnTo>
                  <a:close/>
                </a:path>
              </a:pathLst>
            </a:custGeom>
            <a:solidFill>
              <a:schemeClr val="accent4"/>
            </a:solidFill>
            <a:ln w="0"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B262F784-A88D-CA7C-B950-B3D1C9709236}"/>
                </a:ext>
              </a:extLst>
            </p:cNvPr>
            <p:cNvSpPr/>
            <p:nvPr/>
          </p:nvSpPr>
          <p:spPr>
            <a:xfrm>
              <a:off x="8928570" y="550800"/>
              <a:ext cx="3263428" cy="6307200"/>
            </a:xfrm>
            <a:custGeom>
              <a:avLst/>
              <a:gdLst>
                <a:gd name="connsiteX0" fmla="*/ 3263428 w 3263428"/>
                <a:gd name="connsiteY0" fmla="*/ 2562953 h 6307200"/>
                <a:gd name="connsiteX1" fmla="*/ 2313352 w 3263428"/>
                <a:gd name="connsiteY1" fmla="*/ 0 h 6307200"/>
                <a:gd name="connsiteX2" fmla="*/ 0 w 3263428"/>
                <a:gd name="connsiteY2" fmla="*/ 0 h 6307200"/>
                <a:gd name="connsiteX3" fmla="*/ 303099 w 3263428"/>
                <a:gd name="connsiteY3" fmla="*/ 304466 h 6307200"/>
                <a:gd name="connsiteX4" fmla="*/ 395950 w 3263428"/>
                <a:gd name="connsiteY4" fmla="*/ 6307200 h 6307200"/>
                <a:gd name="connsiteX5" fmla="*/ 2555819 w 3263428"/>
                <a:gd name="connsiteY5" fmla="*/ 6307200 h 6307200"/>
                <a:gd name="connsiteX6" fmla="*/ 3263428 w 3263428"/>
                <a:gd name="connsiteY6" fmla="*/ 4145232 h 6307200"/>
                <a:gd name="connsiteX7" fmla="*/ 3263428 w 3263428"/>
                <a:gd name="connsiteY7" fmla="*/ 2562889 h 630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3428" h="6307200">
                  <a:moveTo>
                    <a:pt x="3263428" y="2562953"/>
                  </a:moveTo>
                  <a:cubicBezTo>
                    <a:pt x="3146793" y="1662807"/>
                    <a:pt x="2830060" y="784004"/>
                    <a:pt x="2313352" y="0"/>
                  </a:cubicBezTo>
                  <a:lnTo>
                    <a:pt x="0" y="0"/>
                  </a:lnTo>
                  <a:lnTo>
                    <a:pt x="303099" y="304466"/>
                  </a:lnTo>
                  <a:cubicBezTo>
                    <a:pt x="1945373" y="1954404"/>
                    <a:pt x="1976260" y="4619228"/>
                    <a:pt x="395950" y="6307200"/>
                  </a:cubicBezTo>
                  <a:lnTo>
                    <a:pt x="2555819" y="6307200"/>
                  </a:lnTo>
                  <a:cubicBezTo>
                    <a:pt x="2930394" y="5629654"/>
                    <a:pt x="3166265" y="4894897"/>
                    <a:pt x="3263428" y="4145232"/>
                  </a:cubicBezTo>
                  <a:lnTo>
                    <a:pt x="3263428" y="2562889"/>
                  </a:lnTo>
                  <a:close/>
                </a:path>
              </a:pathLst>
            </a:custGeom>
            <a:solidFill>
              <a:schemeClr val="accent4"/>
            </a:solidFill>
            <a:ln w="0" cap="flat">
              <a:noFill/>
              <a:prstDash val="solid"/>
              <a:miter/>
            </a:ln>
          </p:spPr>
          <p:txBody>
            <a:bodyPr rtlCol="0" anchor="ctr"/>
            <a:lstStyle/>
            <a:p>
              <a:endParaRPr lang="fr-FR"/>
            </a:p>
          </p:txBody>
        </p:sp>
        <p:sp>
          <p:nvSpPr>
            <p:cNvPr id="12" name="Forme libre : forme 11">
              <a:extLst>
                <a:ext uri="{FF2B5EF4-FFF2-40B4-BE49-F238E27FC236}">
                  <a16:creationId xmlns:a16="http://schemas.microsoft.com/office/drawing/2014/main" id="{1BB6080D-9884-AEFA-6B65-FE880A679CE1}"/>
                </a:ext>
              </a:extLst>
            </p:cNvPr>
            <p:cNvSpPr/>
            <p:nvPr userDrawn="1"/>
          </p:nvSpPr>
          <p:spPr>
            <a:xfrm>
              <a:off x="1474725" y="550800"/>
              <a:ext cx="5500291" cy="6307200"/>
            </a:xfrm>
            <a:custGeom>
              <a:avLst/>
              <a:gdLst>
                <a:gd name="connsiteX0" fmla="*/ 5272350 w 5500291"/>
                <a:gd name="connsiteY0" fmla="*/ 2800270 h 6307200"/>
                <a:gd name="connsiteX1" fmla="*/ 2484594 w 5500291"/>
                <a:gd name="connsiteY1" fmla="*/ 0 h 6307200"/>
                <a:gd name="connsiteX2" fmla="*/ 0 w 5500291"/>
                <a:gd name="connsiteY2" fmla="*/ 0 h 6307200"/>
                <a:gd name="connsiteX3" fmla="*/ 3338901 w 5500291"/>
                <a:gd name="connsiteY3" fmla="*/ 3353965 h 6307200"/>
                <a:gd name="connsiteX4" fmla="*/ 398930 w 5500291"/>
                <a:gd name="connsiteY4" fmla="*/ 6307200 h 6307200"/>
                <a:gd name="connsiteX5" fmla="*/ 2883525 w 5500291"/>
                <a:gd name="connsiteY5" fmla="*/ 6307200 h 6307200"/>
                <a:gd name="connsiteX6" fmla="*/ 5272350 w 5500291"/>
                <a:gd name="connsiteY6" fmla="*/ 3907661 h 6307200"/>
                <a:gd name="connsiteX7" fmla="*/ 5272350 w 5500291"/>
                <a:gd name="connsiteY7" fmla="*/ 2800333 h 630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00291" h="6307200">
                  <a:moveTo>
                    <a:pt x="5272350" y="2800270"/>
                  </a:moveTo>
                  <a:lnTo>
                    <a:pt x="2484594" y="0"/>
                  </a:lnTo>
                  <a:lnTo>
                    <a:pt x="0" y="0"/>
                  </a:lnTo>
                  <a:lnTo>
                    <a:pt x="3338901" y="3353965"/>
                  </a:lnTo>
                  <a:lnTo>
                    <a:pt x="398930" y="6307200"/>
                  </a:lnTo>
                  <a:lnTo>
                    <a:pt x="2883525" y="6307200"/>
                  </a:lnTo>
                  <a:lnTo>
                    <a:pt x="5272350" y="3907661"/>
                  </a:lnTo>
                  <a:cubicBezTo>
                    <a:pt x="5576273" y="3602367"/>
                    <a:pt x="5576273" y="3105627"/>
                    <a:pt x="5272350" y="2800333"/>
                  </a:cubicBezTo>
                  <a:close/>
                </a:path>
              </a:pathLst>
            </a:custGeom>
            <a:solidFill>
              <a:schemeClr val="accent2"/>
            </a:solidFill>
            <a:ln w="0" cap="flat">
              <a:noFill/>
              <a:prstDash val="solid"/>
              <a:miter/>
            </a:ln>
          </p:spPr>
          <p:txBody>
            <a:bodyPr rtlCol="0" anchor="ctr"/>
            <a:lstStyle/>
            <a:p>
              <a:endParaRPr lang="fr-FR"/>
            </a:p>
          </p:txBody>
        </p:sp>
        <p:sp>
          <p:nvSpPr>
            <p:cNvPr id="13" name="Forme libre : forme 12">
              <a:extLst>
                <a:ext uri="{FF2B5EF4-FFF2-40B4-BE49-F238E27FC236}">
                  <a16:creationId xmlns:a16="http://schemas.microsoft.com/office/drawing/2014/main" id="{F7D90E7B-D234-0016-E657-D894D8DC2844}"/>
                </a:ext>
              </a:extLst>
            </p:cNvPr>
            <p:cNvSpPr/>
            <p:nvPr/>
          </p:nvSpPr>
          <p:spPr>
            <a:xfrm>
              <a:off x="6443977" y="550800"/>
              <a:ext cx="4043032" cy="6307263"/>
            </a:xfrm>
            <a:custGeom>
              <a:avLst/>
              <a:gdLst>
                <a:gd name="connsiteX0" fmla="*/ 2787692 w 4043032"/>
                <a:gd name="connsiteY0" fmla="*/ 304466 h 6307263"/>
                <a:gd name="connsiteX1" fmla="*/ 2484594 w 4043032"/>
                <a:gd name="connsiteY1" fmla="*/ 0 h 6307263"/>
                <a:gd name="connsiteX2" fmla="*/ 0 w 4043032"/>
                <a:gd name="connsiteY2" fmla="*/ 0 h 6307263"/>
                <a:gd name="connsiteX3" fmla="*/ 1545427 w 4043032"/>
                <a:gd name="connsiteY3" fmla="*/ 1552399 h 6307263"/>
                <a:gd name="connsiteX4" fmla="*/ 1545427 w 4043032"/>
                <a:gd name="connsiteY4" fmla="*/ 5155595 h 6307263"/>
                <a:gd name="connsiteX5" fmla="*/ 398930 w 4043032"/>
                <a:gd name="connsiteY5" fmla="*/ 6307264 h 6307263"/>
                <a:gd name="connsiteX6" fmla="*/ 2880544 w 4043032"/>
                <a:gd name="connsiteY6" fmla="*/ 6307264 h 6307263"/>
                <a:gd name="connsiteX7" fmla="*/ 2787692 w 4043032"/>
                <a:gd name="connsiteY7" fmla="*/ 304529 h 630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032" h="6307263">
                  <a:moveTo>
                    <a:pt x="2787692" y="304466"/>
                  </a:moveTo>
                  <a:lnTo>
                    <a:pt x="2484594" y="0"/>
                  </a:lnTo>
                  <a:lnTo>
                    <a:pt x="0" y="0"/>
                  </a:lnTo>
                  <a:lnTo>
                    <a:pt x="1545427" y="1552399"/>
                  </a:lnTo>
                  <a:cubicBezTo>
                    <a:pt x="2534255" y="2545879"/>
                    <a:pt x="2534255" y="4162242"/>
                    <a:pt x="1545427" y="5155595"/>
                  </a:cubicBezTo>
                  <a:lnTo>
                    <a:pt x="398930" y="6307264"/>
                  </a:lnTo>
                  <a:lnTo>
                    <a:pt x="2880544" y="6307264"/>
                  </a:lnTo>
                  <a:cubicBezTo>
                    <a:pt x="4460854" y="4619292"/>
                    <a:pt x="4429967" y="1954468"/>
                    <a:pt x="2787692" y="304529"/>
                  </a:cubicBezTo>
                  <a:close/>
                </a:path>
              </a:pathLst>
            </a:custGeom>
            <a:solidFill>
              <a:schemeClr val="accent2"/>
            </a:solidFill>
            <a:ln w="0"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D04863B4-208A-7734-B223-CB199EE683BE}"/>
                </a:ext>
              </a:extLst>
            </p:cNvPr>
            <p:cNvSpPr/>
            <p:nvPr/>
          </p:nvSpPr>
          <p:spPr>
            <a:xfrm>
              <a:off x="3959319" y="550800"/>
              <a:ext cx="4771705" cy="6307136"/>
            </a:xfrm>
            <a:custGeom>
              <a:avLst/>
              <a:gdLst>
                <a:gd name="connsiteX0" fmla="*/ 4030085 w 4771705"/>
                <a:gd name="connsiteY0" fmla="*/ 1552399 h 6307136"/>
                <a:gd name="connsiteX1" fmla="*/ 2484658 w 4771705"/>
                <a:gd name="connsiteY1" fmla="*/ 0 h 6307136"/>
                <a:gd name="connsiteX2" fmla="*/ 0 w 4771705"/>
                <a:gd name="connsiteY2" fmla="*/ 0 h 6307136"/>
                <a:gd name="connsiteX3" fmla="*/ 2787756 w 4771705"/>
                <a:gd name="connsiteY3" fmla="*/ 2800270 h 6307136"/>
                <a:gd name="connsiteX4" fmla="*/ 2787756 w 4771705"/>
                <a:gd name="connsiteY4" fmla="*/ 3907597 h 6307136"/>
                <a:gd name="connsiteX5" fmla="*/ 398931 w 4771705"/>
                <a:gd name="connsiteY5" fmla="*/ 6307136 h 6307136"/>
                <a:gd name="connsiteX6" fmla="*/ 2883588 w 4771705"/>
                <a:gd name="connsiteY6" fmla="*/ 6307136 h 6307136"/>
                <a:gd name="connsiteX7" fmla="*/ 4030085 w 4771705"/>
                <a:gd name="connsiteY7" fmla="*/ 5155467 h 6307136"/>
                <a:gd name="connsiteX8" fmla="*/ 4030085 w 4771705"/>
                <a:gd name="connsiteY8" fmla="*/ 1552272 h 630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1705" h="6307136">
                  <a:moveTo>
                    <a:pt x="4030085" y="1552399"/>
                  </a:moveTo>
                  <a:lnTo>
                    <a:pt x="2484658" y="0"/>
                  </a:lnTo>
                  <a:lnTo>
                    <a:pt x="0" y="0"/>
                  </a:lnTo>
                  <a:lnTo>
                    <a:pt x="2787756" y="2800270"/>
                  </a:lnTo>
                  <a:cubicBezTo>
                    <a:pt x="3091679" y="3105563"/>
                    <a:pt x="3091679" y="3602367"/>
                    <a:pt x="2787756" y="3907597"/>
                  </a:cubicBezTo>
                  <a:lnTo>
                    <a:pt x="398931" y="6307136"/>
                  </a:lnTo>
                  <a:lnTo>
                    <a:pt x="2883588" y="6307136"/>
                  </a:lnTo>
                  <a:lnTo>
                    <a:pt x="4030085" y="5155467"/>
                  </a:lnTo>
                  <a:cubicBezTo>
                    <a:pt x="5018912" y="4162115"/>
                    <a:pt x="5018912" y="2545752"/>
                    <a:pt x="4030085" y="1552272"/>
                  </a:cubicBezTo>
                  <a:close/>
                </a:path>
              </a:pathLst>
            </a:custGeom>
            <a:solidFill>
              <a:schemeClr val="accent4"/>
            </a:solidFill>
            <a:ln w="0" cap="flat">
              <a:noFill/>
              <a:prstDash val="solid"/>
              <a:miter/>
            </a:ln>
          </p:spPr>
          <p:txBody>
            <a:bodyPr rtlCol="0" anchor="ctr"/>
            <a:lstStyle/>
            <a:p>
              <a:endParaRPr lang="fr-FR"/>
            </a:p>
          </p:txBody>
        </p:sp>
      </p:grpSp>
      <p:pic>
        <p:nvPicPr>
          <p:cNvPr id="16" name="Graphique 15">
            <a:extLst>
              <a:ext uri="{FF2B5EF4-FFF2-40B4-BE49-F238E27FC236}">
                <a16:creationId xmlns:a16="http://schemas.microsoft.com/office/drawing/2014/main" id="{7976D82E-DAC4-34F5-B6FD-0C4C9A1AFC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8DB87511-5557-8950-7AA1-8FB441E254C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24" name="Espace réservé du texte 23">
            <a:extLst>
              <a:ext uri="{FF2B5EF4-FFF2-40B4-BE49-F238E27FC236}">
                <a16:creationId xmlns:a16="http://schemas.microsoft.com/office/drawing/2014/main" id="{734138BD-762D-6710-8017-8ED74A7EB3C4}"/>
              </a:ext>
            </a:extLst>
          </p:cNvPr>
          <p:cNvSpPr>
            <a:spLocks noGrp="1"/>
          </p:cNvSpPr>
          <p:nvPr>
            <p:ph type="body" sz="quarter" idx="13" hasCustomPrompt="1"/>
          </p:nvPr>
        </p:nvSpPr>
        <p:spPr>
          <a:xfrm>
            <a:off x="1955413" y="1714870"/>
            <a:ext cx="3960000" cy="3616375"/>
          </a:xfrm>
        </p:spPr>
        <p:txBody>
          <a:bodyPr wrap="square">
            <a:spAutoFit/>
          </a:bodyPr>
          <a:lstStyle>
            <a:lvl1pPr algn="ctr">
              <a:defRPr sz="23100" b="1">
                <a:solidFill>
                  <a:schemeClr val="bg1"/>
                </a:solidFill>
              </a:defRPr>
            </a:lvl1pPr>
          </a:lstStyle>
          <a:p>
            <a:pPr lvl="0"/>
            <a:r>
              <a:rPr lang="fr-FR"/>
              <a:t>02</a:t>
            </a:r>
          </a:p>
        </p:txBody>
      </p:sp>
      <p:sp>
        <p:nvSpPr>
          <p:cNvPr id="31" name="Espace réservé du texte 30">
            <a:extLst>
              <a:ext uri="{FF2B5EF4-FFF2-40B4-BE49-F238E27FC236}">
                <a16:creationId xmlns:a16="http://schemas.microsoft.com/office/drawing/2014/main" id="{2CE3FB65-E529-3DB4-185C-CFE3331A4A96}"/>
              </a:ext>
            </a:extLst>
          </p:cNvPr>
          <p:cNvSpPr>
            <a:spLocks noGrp="1"/>
          </p:cNvSpPr>
          <p:nvPr>
            <p:ph type="body" sz="quarter" idx="19" hasCustomPrompt="1"/>
          </p:nvPr>
        </p:nvSpPr>
        <p:spPr>
          <a:xfrm>
            <a:off x="6888163" y="3359591"/>
            <a:ext cx="4716462" cy="461665"/>
          </a:xfrm>
        </p:spPr>
        <p:txBody>
          <a:bodyPr wrap="square">
            <a:spAutoFit/>
          </a:bodyPr>
          <a:lstStyle>
            <a:lvl1pPr algn="l">
              <a:defRPr sz="3000">
                <a:solidFill>
                  <a:schemeClr val="bg1"/>
                </a:solidFill>
                <a:latin typeface="Outfit Medium" pitchFamily="2" charset="0"/>
              </a:defRPr>
            </a:lvl1pPr>
          </a:lstStyle>
          <a:p>
            <a:pPr lvl="0"/>
            <a:r>
              <a:rPr lang="fr-FR"/>
              <a:t>Titre du chapitre</a:t>
            </a:r>
          </a:p>
        </p:txBody>
      </p:sp>
      <p:sp>
        <p:nvSpPr>
          <p:cNvPr id="26" name="Espace réservé du pied de page 4">
            <a:extLst>
              <a:ext uri="{FF2B5EF4-FFF2-40B4-BE49-F238E27FC236}">
                <a16:creationId xmlns:a16="http://schemas.microsoft.com/office/drawing/2014/main" id="{D356E84E-F1B7-66A1-DCA1-6406C3BDE169}"/>
              </a:ext>
            </a:extLst>
          </p:cNvPr>
          <p:cNvSpPr>
            <a:spLocks noGrp="1"/>
          </p:cNvSpPr>
          <p:nvPr>
            <p:ph type="ftr" sz="quarter" idx="11"/>
          </p:nvPr>
        </p:nvSpPr>
        <p:spPr>
          <a:xfrm>
            <a:off x="827544" y="6591379"/>
            <a:ext cx="3600000" cy="123111"/>
          </a:xfrm>
          <a:prstGeom prst="rect">
            <a:avLst/>
          </a:prstGeom>
        </p:spPr>
        <p:txBody>
          <a:bodyPr wrap="square" lIns="0" tIns="0" rIns="0" bIns="0">
            <a:spAutoFit/>
          </a:bodyPr>
          <a:lstStyle>
            <a:lvl1pPr>
              <a:defRPr sz="800" b="1">
                <a:solidFill>
                  <a:schemeClr val="bg1"/>
                </a:solidFill>
              </a:defRPr>
            </a:lvl1pPr>
          </a:lstStyle>
          <a:p>
            <a:r>
              <a:rPr lang="fr-FR"/>
              <a:t>Titre de la présentation</a:t>
            </a:r>
            <a:endParaRPr lang="fr-FR" b="0"/>
          </a:p>
        </p:txBody>
      </p:sp>
      <p:sp>
        <p:nvSpPr>
          <p:cNvPr id="27" name="Espace réservé du numéro de diapositive 5">
            <a:extLst>
              <a:ext uri="{FF2B5EF4-FFF2-40B4-BE49-F238E27FC236}">
                <a16:creationId xmlns:a16="http://schemas.microsoft.com/office/drawing/2014/main" id="{1D83333F-8438-137C-54B1-CFC08B48C8E6}"/>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sp>
        <p:nvSpPr>
          <p:cNvPr id="28" name="Espace réservé de la date 1">
            <a:extLst>
              <a:ext uri="{FF2B5EF4-FFF2-40B4-BE49-F238E27FC236}">
                <a16:creationId xmlns:a16="http://schemas.microsoft.com/office/drawing/2014/main" id="{0564F8EC-CF04-A745-2FFE-F01C703ED066}"/>
              </a:ext>
            </a:extLst>
          </p:cNvPr>
          <p:cNvSpPr>
            <a:spLocks noGrp="1"/>
          </p:cNvSpPr>
          <p:nvPr>
            <p:ph type="dt" sz="half" idx="2"/>
          </p:nvPr>
        </p:nvSpPr>
        <p:spPr>
          <a:xfrm>
            <a:off x="5556000" y="6591379"/>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3432775308"/>
      </p:ext>
    </p:extLst>
  </p:cSld>
  <p:clrMapOvr>
    <a:masterClrMapping/>
  </p:clrMapOvr>
  <p:extLst>
    <p:ext uri="{DCECCB84-F9BA-43D5-87BE-67443E8EF086}">
      <p15:sldGuideLst xmlns:p15="http://schemas.microsoft.com/office/powerpoint/2012/main">
        <p15:guide id="2" pos="370">
          <p15:clr>
            <a:srgbClr val="FBAE40"/>
          </p15:clr>
        </p15:guide>
        <p15:guide id="3" orient="horz" pos="346">
          <p15:clr>
            <a:srgbClr val="FBAE40"/>
          </p15:clr>
        </p15:guide>
        <p15:guide id="4" orient="horz" pos="397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tercalaire Vagues bleu">
    <p:spTree>
      <p:nvGrpSpPr>
        <p:cNvPr id="1" name=""/>
        <p:cNvGrpSpPr/>
        <p:nvPr/>
      </p:nvGrpSpPr>
      <p:grpSpPr>
        <a:xfrm>
          <a:off x="0" y="0"/>
          <a:ext cx="0" cy="0"/>
          <a:chOff x="0" y="0"/>
          <a:chExt cx="0" cy="0"/>
        </a:xfrm>
      </p:grpSpPr>
      <p:sp>
        <p:nvSpPr>
          <p:cNvPr id="15" name="Rectangle : avec coin arrondi et coin rogné en haut 14">
            <a:extLst>
              <a:ext uri="{FF2B5EF4-FFF2-40B4-BE49-F238E27FC236}">
                <a16:creationId xmlns:a16="http://schemas.microsoft.com/office/drawing/2014/main" id="{AA5E2887-4395-21CA-366E-9C42FF464B8C}"/>
              </a:ext>
            </a:extLst>
          </p:cNvPr>
          <p:cNvSpPr/>
          <p:nvPr userDrawn="1"/>
        </p:nvSpPr>
        <p:spPr>
          <a:xfrm>
            <a:off x="587374" y="562579"/>
            <a:ext cx="11592000" cy="6286696"/>
          </a:xfrm>
          <a:prstGeom prst="snipRoundRect">
            <a:avLst>
              <a:gd name="adj1" fmla="val 9818"/>
              <a:gd name="adj2" fmla="val 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4" name="Graphique 2">
            <a:extLst>
              <a:ext uri="{FF2B5EF4-FFF2-40B4-BE49-F238E27FC236}">
                <a16:creationId xmlns:a16="http://schemas.microsoft.com/office/drawing/2014/main" id="{FCF432FA-C759-10EB-AFF9-5C2146E79F70}"/>
              </a:ext>
            </a:extLst>
          </p:cNvPr>
          <p:cNvGrpSpPr/>
          <p:nvPr/>
        </p:nvGrpSpPr>
        <p:grpSpPr>
          <a:xfrm>
            <a:off x="585600" y="562706"/>
            <a:ext cx="11606399" cy="6307263"/>
            <a:chOff x="585599" y="550800"/>
            <a:chExt cx="11606399" cy="6307263"/>
          </a:xfrm>
        </p:grpSpPr>
        <p:sp>
          <p:nvSpPr>
            <p:cNvPr id="7" name="Forme libre : forme 6">
              <a:extLst>
                <a:ext uri="{FF2B5EF4-FFF2-40B4-BE49-F238E27FC236}">
                  <a16:creationId xmlns:a16="http://schemas.microsoft.com/office/drawing/2014/main" id="{BBB0031D-E967-2DBB-B665-501591DFCC59}"/>
                </a:ext>
              </a:extLst>
            </p:cNvPr>
            <p:cNvSpPr/>
            <p:nvPr/>
          </p:nvSpPr>
          <p:spPr>
            <a:xfrm>
              <a:off x="11484389" y="4696032"/>
              <a:ext cx="707609" cy="2161967"/>
            </a:xfrm>
            <a:custGeom>
              <a:avLst/>
              <a:gdLst>
                <a:gd name="connsiteX0" fmla="*/ 707610 w 707609"/>
                <a:gd name="connsiteY0" fmla="*/ 0 h 2161967"/>
                <a:gd name="connsiteX1" fmla="*/ 0 w 707609"/>
                <a:gd name="connsiteY1" fmla="*/ 2161968 h 2161967"/>
                <a:gd name="connsiteX2" fmla="*/ 707610 w 707609"/>
                <a:gd name="connsiteY2" fmla="*/ 2161968 h 2161967"/>
                <a:gd name="connsiteX3" fmla="*/ 707610 w 707609"/>
                <a:gd name="connsiteY3" fmla="*/ 0 h 2161967"/>
              </a:gdLst>
              <a:ahLst/>
              <a:cxnLst>
                <a:cxn ang="0">
                  <a:pos x="connsiteX0" y="connsiteY0"/>
                </a:cxn>
                <a:cxn ang="0">
                  <a:pos x="connsiteX1" y="connsiteY1"/>
                </a:cxn>
                <a:cxn ang="0">
                  <a:pos x="connsiteX2" y="connsiteY2"/>
                </a:cxn>
                <a:cxn ang="0">
                  <a:pos x="connsiteX3" y="connsiteY3"/>
                </a:cxn>
              </a:cxnLst>
              <a:rect l="l" t="t" r="r" b="b"/>
              <a:pathLst>
                <a:path w="707609" h="2161967">
                  <a:moveTo>
                    <a:pt x="707610" y="0"/>
                  </a:moveTo>
                  <a:cubicBezTo>
                    <a:pt x="610446" y="749601"/>
                    <a:pt x="374576" y="1484422"/>
                    <a:pt x="0" y="2161968"/>
                  </a:cubicBezTo>
                  <a:lnTo>
                    <a:pt x="707610" y="2161968"/>
                  </a:lnTo>
                  <a:lnTo>
                    <a:pt x="707610" y="0"/>
                  </a:lnTo>
                  <a:close/>
                </a:path>
              </a:pathLst>
            </a:custGeom>
            <a:solidFill>
              <a:schemeClr val="accent1"/>
            </a:solidFill>
            <a:ln w="0" cap="flat">
              <a:noFill/>
              <a:prstDash val="solid"/>
              <a:miter/>
            </a:ln>
          </p:spPr>
          <p:txBody>
            <a:bodyPr rtlCol="0" anchor="ctr"/>
            <a:lstStyle/>
            <a:p>
              <a:endParaRPr lang="fr-FR"/>
            </a:p>
          </p:txBody>
        </p:sp>
        <p:sp>
          <p:nvSpPr>
            <p:cNvPr id="8" name="Forme libre : forme 7">
              <a:extLst>
                <a:ext uri="{FF2B5EF4-FFF2-40B4-BE49-F238E27FC236}">
                  <a16:creationId xmlns:a16="http://schemas.microsoft.com/office/drawing/2014/main" id="{2FC1B604-42DC-E4B5-AD71-1C33AFA90BC3}"/>
                </a:ext>
              </a:extLst>
            </p:cNvPr>
            <p:cNvSpPr/>
            <p:nvPr/>
          </p:nvSpPr>
          <p:spPr>
            <a:xfrm>
              <a:off x="11241922" y="550800"/>
              <a:ext cx="950076" cy="2562953"/>
            </a:xfrm>
            <a:custGeom>
              <a:avLst/>
              <a:gdLst>
                <a:gd name="connsiteX0" fmla="*/ 950076 w 950076"/>
                <a:gd name="connsiteY0" fmla="*/ 0 h 2562953"/>
                <a:gd name="connsiteX1" fmla="*/ 0 w 950076"/>
                <a:gd name="connsiteY1" fmla="*/ 0 h 2562953"/>
                <a:gd name="connsiteX2" fmla="*/ 950076 w 950076"/>
                <a:gd name="connsiteY2" fmla="*/ 2562953 h 2562953"/>
                <a:gd name="connsiteX3" fmla="*/ 950076 w 950076"/>
                <a:gd name="connsiteY3" fmla="*/ 0 h 2562953"/>
              </a:gdLst>
              <a:ahLst/>
              <a:cxnLst>
                <a:cxn ang="0">
                  <a:pos x="connsiteX0" y="connsiteY0"/>
                </a:cxn>
                <a:cxn ang="0">
                  <a:pos x="connsiteX1" y="connsiteY1"/>
                </a:cxn>
                <a:cxn ang="0">
                  <a:pos x="connsiteX2" y="connsiteY2"/>
                </a:cxn>
                <a:cxn ang="0">
                  <a:pos x="connsiteX3" y="connsiteY3"/>
                </a:cxn>
              </a:cxnLst>
              <a:rect l="l" t="t" r="r" b="b"/>
              <a:pathLst>
                <a:path w="950076" h="2562953">
                  <a:moveTo>
                    <a:pt x="950076" y="0"/>
                  </a:moveTo>
                  <a:lnTo>
                    <a:pt x="0" y="0"/>
                  </a:lnTo>
                  <a:cubicBezTo>
                    <a:pt x="516707" y="784004"/>
                    <a:pt x="833441" y="1662744"/>
                    <a:pt x="950076" y="2562953"/>
                  </a:cubicBezTo>
                  <a:lnTo>
                    <a:pt x="950076" y="0"/>
                  </a:lnTo>
                  <a:close/>
                </a:path>
              </a:pathLst>
            </a:custGeom>
            <a:solidFill>
              <a:schemeClr val="accent1"/>
            </a:solidFill>
            <a:ln w="0" cap="flat">
              <a:noFill/>
              <a:prstDash val="solid"/>
              <a:miter/>
            </a:ln>
          </p:spPr>
          <p:txBody>
            <a:bodyPr rtlCol="0" anchor="ctr"/>
            <a:lstStyle/>
            <a:p>
              <a:endParaRPr lang="fr-FR"/>
            </a:p>
          </p:txBody>
        </p:sp>
        <p:sp>
          <p:nvSpPr>
            <p:cNvPr id="9" name="Forme libre : forme 8">
              <a:extLst>
                <a:ext uri="{FF2B5EF4-FFF2-40B4-BE49-F238E27FC236}">
                  <a16:creationId xmlns:a16="http://schemas.microsoft.com/office/drawing/2014/main" id="{C4C9C21E-A233-5912-87AF-AEC375A418EC}"/>
                </a:ext>
              </a:extLst>
            </p:cNvPr>
            <p:cNvSpPr/>
            <p:nvPr/>
          </p:nvSpPr>
          <p:spPr>
            <a:xfrm>
              <a:off x="585599" y="2153529"/>
              <a:ext cx="1743433" cy="3502534"/>
            </a:xfrm>
            <a:custGeom>
              <a:avLst/>
              <a:gdLst>
                <a:gd name="connsiteX0" fmla="*/ 0 w 1743433"/>
                <a:gd name="connsiteY0" fmla="*/ 0 h 3502534"/>
                <a:gd name="connsiteX1" fmla="*/ 0 w 1743433"/>
                <a:gd name="connsiteY1" fmla="*/ 3502535 h 3502534"/>
                <a:gd name="connsiteX2" fmla="*/ 1743434 w 1743433"/>
                <a:gd name="connsiteY2" fmla="*/ 1751236 h 3502534"/>
                <a:gd name="connsiteX3" fmla="*/ 0 w 1743433"/>
                <a:gd name="connsiteY3" fmla="*/ 0 h 3502534"/>
              </a:gdLst>
              <a:ahLst/>
              <a:cxnLst>
                <a:cxn ang="0">
                  <a:pos x="connsiteX0" y="connsiteY0"/>
                </a:cxn>
                <a:cxn ang="0">
                  <a:pos x="connsiteX1" y="connsiteY1"/>
                </a:cxn>
                <a:cxn ang="0">
                  <a:pos x="connsiteX2" y="connsiteY2"/>
                </a:cxn>
                <a:cxn ang="0">
                  <a:pos x="connsiteX3" y="connsiteY3"/>
                </a:cxn>
              </a:cxnLst>
              <a:rect l="l" t="t" r="r" b="b"/>
              <a:pathLst>
                <a:path w="1743433" h="3502534">
                  <a:moveTo>
                    <a:pt x="0" y="0"/>
                  </a:moveTo>
                  <a:lnTo>
                    <a:pt x="0" y="3502535"/>
                  </a:lnTo>
                  <a:lnTo>
                    <a:pt x="1743434" y="1751236"/>
                  </a:lnTo>
                  <a:lnTo>
                    <a:pt x="0" y="0"/>
                  </a:lnTo>
                  <a:close/>
                </a:path>
              </a:pathLst>
            </a:custGeom>
            <a:solidFill>
              <a:schemeClr val="accent1"/>
            </a:solidFill>
            <a:ln w="0" cap="flat">
              <a:noFill/>
              <a:prstDash val="solid"/>
              <a:miter/>
            </a:ln>
          </p:spPr>
          <p:txBody>
            <a:bodyPr rtlCol="0" anchor="ctr"/>
            <a:lstStyle/>
            <a:p>
              <a:endParaRPr lang="fr-FR"/>
            </a:p>
          </p:txBody>
        </p:sp>
        <p:sp>
          <p:nvSpPr>
            <p:cNvPr id="10" name="Forme libre : forme 9">
              <a:extLst>
                <a:ext uri="{FF2B5EF4-FFF2-40B4-BE49-F238E27FC236}">
                  <a16:creationId xmlns:a16="http://schemas.microsoft.com/office/drawing/2014/main" id="{31189A6C-E6F9-B13B-CE0B-7ECA49881B59}"/>
                </a:ext>
              </a:extLst>
            </p:cNvPr>
            <p:cNvSpPr/>
            <p:nvPr/>
          </p:nvSpPr>
          <p:spPr>
            <a:xfrm>
              <a:off x="585599" y="550800"/>
              <a:ext cx="4228091" cy="6307200"/>
            </a:xfrm>
            <a:custGeom>
              <a:avLst/>
              <a:gdLst>
                <a:gd name="connsiteX0" fmla="*/ 889126 w 4228091"/>
                <a:gd name="connsiteY0" fmla="*/ 0 h 6307200"/>
                <a:gd name="connsiteX1" fmla="*/ 602518 w 4228091"/>
                <a:gd name="connsiteY1" fmla="*/ 0 h 6307200"/>
                <a:gd name="connsiteX2" fmla="*/ 0 w 4228091"/>
                <a:gd name="connsiteY2" fmla="*/ 605236 h 6307200"/>
                <a:gd name="connsiteX3" fmla="*/ 0 w 4228091"/>
                <a:gd name="connsiteY3" fmla="*/ 1602730 h 6307200"/>
                <a:gd name="connsiteX4" fmla="*/ 1743434 w 4228091"/>
                <a:gd name="connsiteY4" fmla="*/ 3354029 h 6307200"/>
                <a:gd name="connsiteX5" fmla="*/ 0 w 4228091"/>
                <a:gd name="connsiteY5" fmla="*/ 5105265 h 6307200"/>
                <a:gd name="connsiteX6" fmla="*/ 0 w 4228091"/>
                <a:gd name="connsiteY6" fmla="*/ 6307200 h 6307200"/>
                <a:gd name="connsiteX7" fmla="*/ 1288120 w 4228091"/>
                <a:gd name="connsiteY7" fmla="*/ 6307200 h 6307200"/>
                <a:gd name="connsiteX8" fmla="*/ 4228091 w 4228091"/>
                <a:gd name="connsiteY8" fmla="*/ 3353965 h 6307200"/>
                <a:gd name="connsiteX9" fmla="*/ 889126 w 4228091"/>
                <a:gd name="connsiteY9" fmla="*/ 0 h 630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1" h="6307200">
                  <a:moveTo>
                    <a:pt x="889126" y="0"/>
                  </a:moveTo>
                  <a:lnTo>
                    <a:pt x="602518" y="0"/>
                  </a:lnTo>
                  <a:cubicBezTo>
                    <a:pt x="269738" y="0"/>
                    <a:pt x="0" y="270955"/>
                    <a:pt x="0" y="605236"/>
                  </a:cubicBezTo>
                  <a:lnTo>
                    <a:pt x="0" y="1602730"/>
                  </a:lnTo>
                  <a:lnTo>
                    <a:pt x="1743434" y="3354029"/>
                  </a:lnTo>
                  <a:lnTo>
                    <a:pt x="0" y="5105265"/>
                  </a:lnTo>
                  <a:lnTo>
                    <a:pt x="0" y="6307200"/>
                  </a:lnTo>
                  <a:lnTo>
                    <a:pt x="1288120" y="6307200"/>
                  </a:lnTo>
                  <a:lnTo>
                    <a:pt x="4228091" y="3353965"/>
                  </a:lnTo>
                  <a:lnTo>
                    <a:pt x="889126" y="0"/>
                  </a:lnTo>
                  <a:close/>
                </a:path>
              </a:pathLst>
            </a:custGeom>
            <a:solidFill>
              <a:schemeClr val="accent3"/>
            </a:solidFill>
            <a:ln w="0"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B262F784-A88D-CA7C-B950-B3D1C9709236}"/>
                </a:ext>
              </a:extLst>
            </p:cNvPr>
            <p:cNvSpPr/>
            <p:nvPr/>
          </p:nvSpPr>
          <p:spPr>
            <a:xfrm>
              <a:off x="8928570" y="550800"/>
              <a:ext cx="3263428" cy="6307200"/>
            </a:xfrm>
            <a:custGeom>
              <a:avLst/>
              <a:gdLst>
                <a:gd name="connsiteX0" fmla="*/ 3263428 w 3263428"/>
                <a:gd name="connsiteY0" fmla="*/ 2562953 h 6307200"/>
                <a:gd name="connsiteX1" fmla="*/ 2313352 w 3263428"/>
                <a:gd name="connsiteY1" fmla="*/ 0 h 6307200"/>
                <a:gd name="connsiteX2" fmla="*/ 0 w 3263428"/>
                <a:gd name="connsiteY2" fmla="*/ 0 h 6307200"/>
                <a:gd name="connsiteX3" fmla="*/ 303099 w 3263428"/>
                <a:gd name="connsiteY3" fmla="*/ 304466 h 6307200"/>
                <a:gd name="connsiteX4" fmla="*/ 395950 w 3263428"/>
                <a:gd name="connsiteY4" fmla="*/ 6307200 h 6307200"/>
                <a:gd name="connsiteX5" fmla="*/ 2555819 w 3263428"/>
                <a:gd name="connsiteY5" fmla="*/ 6307200 h 6307200"/>
                <a:gd name="connsiteX6" fmla="*/ 3263428 w 3263428"/>
                <a:gd name="connsiteY6" fmla="*/ 4145232 h 6307200"/>
                <a:gd name="connsiteX7" fmla="*/ 3263428 w 3263428"/>
                <a:gd name="connsiteY7" fmla="*/ 2562889 h 630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3428" h="6307200">
                  <a:moveTo>
                    <a:pt x="3263428" y="2562953"/>
                  </a:moveTo>
                  <a:cubicBezTo>
                    <a:pt x="3146793" y="1662807"/>
                    <a:pt x="2830060" y="784004"/>
                    <a:pt x="2313352" y="0"/>
                  </a:cubicBezTo>
                  <a:lnTo>
                    <a:pt x="0" y="0"/>
                  </a:lnTo>
                  <a:lnTo>
                    <a:pt x="303099" y="304466"/>
                  </a:lnTo>
                  <a:cubicBezTo>
                    <a:pt x="1945373" y="1954404"/>
                    <a:pt x="1976260" y="4619228"/>
                    <a:pt x="395950" y="6307200"/>
                  </a:cubicBezTo>
                  <a:lnTo>
                    <a:pt x="2555819" y="6307200"/>
                  </a:lnTo>
                  <a:cubicBezTo>
                    <a:pt x="2930394" y="5629654"/>
                    <a:pt x="3166265" y="4894897"/>
                    <a:pt x="3263428" y="4145232"/>
                  </a:cubicBezTo>
                  <a:lnTo>
                    <a:pt x="3263428" y="2562889"/>
                  </a:lnTo>
                  <a:close/>
                </a:path>
              </a:pathLst>
            </a:custGeom>
            <a:solidFill>
              <a:schemeClr val="accent3"/>
            </a:solidFill>
            <a:ln w="0" cap="flat">
              <a:noFill/>
              <a:prstDash val="solid"/>
              <a:miter/>
            </a:ln>
          </p:spPr>
          <p:txBody>
            <a:bodyPr rtlCol="0" anchor="ctr"/>
            <a:lstStyle/>
            <a:p>
              <a:endParaRPr lang="fr-FR"/>
            </a:p>
          </p:txBody>
        </p:sp>
        <p:sp>
          <p:nvSpPr>
            <p:cNvPr id="12" name="Forme libre : forme 11">
              <a:extLst>
                <a:ext uri="{FF2B5EF4-FFF2-40B4-BE49-F238E27FC236}">
                  <a16:creationId xmlns:a16="http://schemas.microsoft.com/office/drawing/2014/main" id="{1BB6080D-9884-AEFA-6B65-FE880A679CE1}"/>
                </a:ext>
              </a:extLst>
            </p:cNvPr>
            <p:cNvSpPr/>
            <p:nvPr userDrawn="1"/>
          </p:nvSpPr>
          <p:spPr>
            <a:xfrm>
              <a:off x="1474725" y="550800"/>
              <a:ext cx="5500291" cy="6307200"/>
            </a:xfrm>
            <a:custGeom>
              <a:avLst/>
              <a:gdLst>
                <a:gd name="connsiteX0" fmla="*/ 5272350 w 5500291"/>
                <a:gd name="connsiteY0" fmla="*/ 2800270 h 6307200"/>
                <a:gd name="connsiteX1" fmla="*/ 2484594 w 5500291"/>
                <a:gd name="connsiteY1" fmla="*/ 0 h 6307200"/>
                <a:gd name="connsiteX2" fmla="*/ 0 w 5500291"/>
                <a:gd name="connsiteY2" fmla="*/ 0 h 6307200"/>
                <a:gd name="connsiteX3" fmla="*/ 3338901 w 5500291"/>
                <a:gd name="connsiteY3" fmla="*/ 3353965 h 6307200"/>
                <a:gd name="connsiteX4" fmla="*/ 398930 w 5500291"/>
                <a:gd name="connsiteY4" fmla="*/ 6307200 h 6307200"/>
                <a:gd name="connsiteX5" fmla="*/ 2883525 w 5500291"/>
                <a:gd name="connsiteY5" fmla="*/ 6307200 h 6307200"/>
                <a:gd name="connsiteX6" fmla="*/ 5272350 w 5500291"/>
                <a:gd name="connsiteY6" fmla="*/ 3907661 h 6307200"/>
                <a:gd name="connsiteX7" fmla="*/ 5272350 w 5500291"/>
                <a:gd name="connsiteY7" fmla="*/ 2800333 h 630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00291" h="6307200">
                  <a:moveTo>
                    <a:pt x="5272350" y="2800270"/>
                  </a:moveTo>
                  <a:lnTo>
                    <a:pt x="2484594" y="0"/>
                  </a:lnTo>
                  <a:lnTo>
                    <a:pt x="0" y="0"/>
                  </a:lnTo>
                  <a:lnTo>
                    <a:pt x="3338901" y="3353965"/>
                  </a:lnTo>
                  <a:lnTo>
                    <a:pt x="398930" y="6307200"/>
                  </a:lnTo>
                  <a:lnTo>
                    <a:pt x="2883525" y="6307200"/>
                  </a:lnTo>
                  <a:lnTo>
                    <a:pt x="5272350" y="3907661"/>
                  </a:lnTo>
                  <a:cubicBezTo>
                    <a:pt x="5576273" y="3602367"/>
                    <a:pt x="5576273" y="3105627"/>
                    <a:pt x="5272350" y="2800333"/>
                  </a:cubicBezTo>
                  <a:close/>
                </a:path>
              </a:pathLst>
            </a:custGeom>
            <a:solidFill>
              <a:schemeClr val="accent1"/>
            </a:solidFill>
            <a:ln w="0" cap="flat">
              <a:noFill/>
              <a:prstDash val="solid"/>
              <a:miter/>
            </a:ln>
          </p:spPr>
          <p:txBody>
            <a:bodyPr rtlCol="0" anchor="ctr"/>
            <a:lstStyle/>
            <a:p>
              <a:endParaRPr lang="fr-FR"/>
            </a:p>
          </p:txBody>
        </p:sp>
        <p:sp>
          <p:nvSpPr>
            <p:cNvPr id="13" name="Forme libre : forme 12">
              <a:extLst>
                <a:ext uri="{FF2B5EF4-FFF2-40B4-BE49-F238E27FC236}">
                  <a16:creationId xmlns:a16="http://schemas.microsoft.com/office/drawing/2014/main" id="{F7D90E7B-D234-0016-E657-D894D8DC2844}"/>
                </a:ext>
              </a:extLst>
            </p:cNvPr>
            <p:cNvSpPr/>
            <p:nvPr/>
          </p:nvSpPr>
          <p:spPr>
            <a:xfrm>
              <a:off x="6443977" y="550800"/>
              <a:ext cx="4043032" cy="6307263"/>
            </a:xfrm>
            <a:custGeom>
              <a:avLst/>
              <a:gdLst>
                <a:gd name="connsiteX0" fmla="*/ 2787692 w 4043032"/>
                <a:gd name="connsiteY0" fmla="*/ 304466 h 6307263"/>
                <a:gd name="connsiteX1" fmla="*/ 2484594 w 4043032"/>
                <a:gd name="connsiteY1" fmla="*/ 0 h 6307263"/>
                <a:gd name="connsiteX2" fmla="*/ 0 w 4043032"/>
                <a:gd name="connsiteY2" fmla="*/ 0 h 6307263"/>
                <a:gd name="connsiteX3" fmla="*/ 1545427 w 4043032"/>
                <a:gd name="connsiteY3" fmla="*/ 1552399 h 6307263"/>
                <a:gd name="connsiteX4" fmla="*/ 1545427 w 4043032"/>
                <a:gd name="connsiteY4" fmla="*/ 5155595 h 6307263"/>
                <a:gd name="connsiteX5" fmla="*/ 398930 w 4043032"/>
                <a:gd name="connsiteY5" fmla="*/ 6307264 h 6307263"/>
                <a:gd name="connsiteX6" fmla="*/ 2880544 w 4043032"/>
                <a:gd name="connsiteY6" fmla="*/ 6307264 h 6307263"/>
                <a:gd name="connsiteX7" fmla="*/ 2787692 w 4043032"/>
                <a:gd name="connsiteY7" fmla="*/ 304529 h 630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032" h="6307263">
                  <a:moveTo>
                    <a:pt x="2787692" y="304466"/>
                  </a:moveTo>
                  <a:lnTo>
                    <a:pt x="2484594" y="0"/>
                  </a:lnTo>
                  <a:lnTo>
                    <a:pt x="0" y="0"/>
                  </a:lnTo>
                  <a:lnTo>
                    <a:pt x="1545427" y="1552399"/>
                  </a:lnTo>
                  <a:cubicBezTo>
                    <a:pt x="2534255" y="2545879"/>
                    <a:pt x="2534255" y="4162242"/>
                    <a:pt x="1545427" y="5155595"/>
                  </a:cubicBezTo>
                  <a:lnTo>
                    <a:pt x="398930" y="6307264"/>
                  </a:lnTo>
                  <a:lnTo>
                    <a:pt x="2880544" y="6307264"/>
                  </a:lnTo>
                  <a:cubicBezTo>
                    <a:pt x="4460854" y="4619292"/>
                    <a:pt x="4429967" y="1954468"/>
                    <a:pt x="2787692" y="304529"/>
                  </a:cubicBezTo>
                  <a:close/>
                </a:path>
              </a:pathLst>
            </a:custGeom>
            <a:solidFill>
              <a:schemeClr val="accent1"/>
            </a:solidFill>
            <a:ln w="0"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D04863B4-208A-7734-B223-CB199EE683BE}"/>
                </a:ext>
              </a:extLst>
            </p:cNvPr>
            <p:cNvSpPr/>
            <p:nvPr/>
          </p:nvSpPr>
          <p:spPr>
            <a:xfrm>
              <a:off x="3959319" y="550800"/>
              <a:ext cx="4771705" cy="6307136"/>
            </a:xfrm>
            <a:custGeom>
              <a:avLst/>
              <a:gdLst>
                <a:gd name="connsiteX0" fmla="*/ 4030085 w 4771705"/>
                <a:gd name="connsiteY0" fmla="*/ 1552399 h 6307136"/>
                <a:gd name="connsiteX1" fmla="*/ 2484658 w 4771705"/>
                <a:gd name="connsiteY1" fmla="*/ 0 h 6307136"/>
                <a:gd name="connsiteX2" fmla="*/ 0 w 4771705"/>
                <a:gd name="connsiteY2" fmla="*/ 0 h 6307136"/>
                <a:gd name="connsiteX3" fmla="*/ 2787756 w 4771705"/>
                <a:gd name="connsiteY3" fmla="*/ 2800270 h 6307136"/>
                <a:gd name="connsiteX4" fmla="*/ 2787756 w 4771705"/>
                <a:gd name="connsiteY4" fmla="*/ 3907597 h 6307136"/>
                <a:gd name="connsiteX5" fmla="*/ 398931 w 4771705"/>
                <a:gd name="connsiteY5" fmla="*/ 6307136 h 6307136"/>
                <a:gd name="connsiteX6" fmla="*/ 2883588 w 4771705"/>
                <a:gd name="connsiteY6" fmla="*/ 6307136 h 6307136"/>
                <a:gd name="connsiteX7" fmla="*/ 4030085 w 4771705"/>
                <a:gd name="connsiteY7" fmla="*/ 5155467 h 6307136"/>
                <a:gd name="connsiteX8" fmla="*/ 4030085 w 4771705"/>
                <a:gd name="connsiteY8" fmla="*/ 1552272 h 630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1705" h="6307136">
                  <a:moveTo>
                    <a:pt x="4030085" y="1552399"/>
                  </a:moveTo>
                  <a:lnTo>
                    <a:pt x="2484658" y="0"/>
                  </a:lnTo>
                  <a:lnTo>
                    <a:pt x="0" y="0"/>
                  </a:lnTo>
                  <a:lnTo>
                    <a:pt x="2787756" y="2800270"/>
                  </a:lnTo>
                  <a:cubicBezTo>
                    <a:pt x="3091679" y="3105563"/>
                    <a:pt x="3091679" y="3602367"/>
                    <a:pt x="2787756" y="3907597"/>
                  </a:cubicBezTo>
                  <a:lnTo>
                    <a:pt x="398931" y="6307136"/>
                  </a:lnTo>
                  <a:lnTo>
                    <a:pt x="2883588" y="6307136"/>
                  </a:lnTo>
                  <a:lnTo>
                    <a:pt x="4030085" y="5155467"/>
                  </a:lnTo>
                  <a:cubicBezTo>
                    <a:pt x="5018912" y="4162115"/>
                    <a:pt x="5018912" y="2545752"/>
                    <a:pt x="4030085" y="1552272"/>
                  </a:cubicBezTo>
                  <a:close/>
                </a:path>
              </a:pathLst>
            </a:custGeom>
            <a:solidFill>
              <a:schemeClr val="accent3"/>
            </a:solidFill>
            <a:ln w="0" cap="flat">
              <a:noFill/>
              <a:prstDash val="solid"/>
              <a:miter/>
            </a:ln>
          </p:spPr>
          <p:txBody>
            <a:bodyPr rtlCol="0" anchor="ctr"/>
            <a:lstStyle/>
            <a:p>
              <a:endParaRPr lang="fr-FR"/>
            </a:p>
          </p:txBody>
        </p:sp>
      </p:grpSp>
      <p:pic>
        <p:nvPicPr>
          <p:cNvPr id="16" name="Graphique 15">
            <a:extLst>
              <a:ext uri="{FF2B5EF4-FFF2-40B4-BE49-F238E27FC236}">
                <a16:creationId xmlns:a16="http://schemas.microsoft.com/office/drawing/2014/main" id="{7976D82E-DAC4-34F5-B6FD-0C4C9A1AFC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8DB87511-5557-8950-7AA1-8FB441E254C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24" name="Espace réservé du texte 23">
            <a:extLst>
              <a:ext uri="{FF2B5EF4-FFF2-40B4-BE49-F238E27FC236}">
                <a16:creationId xmlns:a16="http://schemas.microsoft.com/office/drawing/2014/main" id="{734138BD-762D-6710-8017-8ED74A7EB3C4}"/>
              </a:ext>
            </a:extLst>
          </p:cNvPr>
          <p:cNvSpPr>
            <a:spLocks noGrp="1"/>
          </p:cNvSpPr>
          <p:nvPr>
            <p:ph type="body" sz="quarter" idx="13" hasCustomPrompt="1"/>
          </p:nvPr>
        </p:nvSpPr>
        <p:spPr>
          <a:xfrm>
            <a:off x="1955413" y="1714870"/>
            <a:ext cx="3960000" cy="3616375"/>
          </a:xfrm>
        </p:spPr>
        <p:txBody>
          <a:bodyPr wrap="square">
            <a:spAutoFit/>
          </a:bodyPr>
          <a:lstStyle>
            <a:lvl1pPr algn="ctr">
              <a:defRPr sz="23100" b="1">
                <a:solidFill>
                  <a:schemeClr val="bg1"/>
                </a:solidFill>
              </a:defRPr>
            </a:lvl1pPr>
          </a:lstStyle>
          <a:p>
            <a:pPr lvl="0"/>
            <a:r>
              <a:rPr lang="fr-FR"/>
              <a:t>02</a:t>
            </a:r>
          </a:p>
        </p:txBody>
      </p:sp>
      <p:sp>
        <p:nvSpPr>
          <p:cNvPr id="31" name="Espace réservé du texte 30">
            <a:extLst>
              <a:ext uri="{FF2B5EF4-FFF2-40B4-BE49-F238E27FC236}">
                <a16:creationId xmlns:a16="http://schemas.microsoft.com/office/drawing/2014/main" id="{2CE3FB65-E529-3DB4-185C-CFE3331A4A96}"/>
              </a:ext>
            </a:extLst>
          </p:cNvPr>
          <p:cNvSpPr>
            <a:spLocks noGrp="1"/>
          </p:cNvSpPr>
          <p:nvPr>
            <p:ph type="body" sz="quarter" idx="19" hasCustomPrompt="1"/>
          </p:nvPr>
        </p:nvSpPr>
        <p:spPr>
          <a:xfrm>
            <a:off x="6888163" y="3359591"/>
            <a:ext cx="4716462" cy="461665"/>
          </a:xfrm>
        </p:spPr>
        <p:txBody>
          <a:bodyPr wrap="square">
            <a:spAutoFit/>
          </a:bodyPr>
          <a:lstStyle>
            <a:lvl1pPr algn="l">
              <a:defRPr sz="3000">
                <a:solidFill>
                  <a:schemeClr val="bg1"/>
                </a:solidFill>
                <a:latin typeface="Outfit Medium" pitchFamily="2" charset="0"/>
              </a:defRPr>
            </a:lvl1pPr>
          </a:lstStyle>
          <a:p>
            <a:pPr lvl="0"/>
            <a:r>
              <a:rPr lang="fr-FR"/>
              <a:t>Titre du chapitre</a:t>
            </a:r>
          </a:p>
        </p:txBody>
      </p:sp>
      <p:sp>
        <p:nvSpPr>
          <p:cNvPr id="26" name="Espace réservé du pied de page 4">
            <a:extLst>
              <a:ext uri="{FF2B5EF4-FFF2-40B4-BE49-F238E27FC236}">
                <a16:creationId xmlns:a16="http://schemas.microsoft.com/office/drawing/2014/main" id="{D356E84E-F1B7-66A1-DCA1-6406C3BDE169}"/>
              </a:ext>
            </a:extLst>
          </p:cNvPr>
          <p:cNvSpPr>
            <a:spLocks noGrp="1"/>
          </p:cNvSpPr>
          <p:nvPr>
            <p:ph type="ftr" sz="quarter" idx="11"/>
          </p:nvPr>
        </p:nvSpPr>
        <p:spPr>
          <a:xfrm>
            <a:off x="827544" y="6591379"/>
            <a:ext cx="3600000" cy="123111"/>
          </a:xfrm>
          <a:prstGeom prst="rect">
            <a:avLst/>
          </a:prstGeom>
        </p:spPr>
        <p:txBody>
          <a:bodyPr wrap="square" lIns="0" tIns="0" rIns="0" bIns="0">
            <a:spAutoFit/>
          </a:bodyPr>
          <a:lstStyle>
            <a:lvl1pPr>
              <a:defRPr sz="800" b="1">
                <a:solidFill>
                  <a:schemeClr val="bg1"/>
                </a:solidFill>
              </a:defRPr>
            </a:lvl1pPr>
          </a:lstStyle>
          <a:p>
            <a:r>
              <a:rPr lang="fr-FR"/>
              <a:t>Titre de la présentation</a:t>
            </a:r>
            <a:endParaRPr lang="fr-FR" b="0"/>
          </a:p>
        </p:txBody>
      </p:sp>
      <p:sp>
        <p:nvSpPr>
          <p:cNvPr id="27" name="Espace réservé du numéro de diapositive 5">
            <a:extLst>
              <a:ext uri="{FF2B5EF4-FFF2-40B4-BE49-F238E27FC236}">
                <a16:creationId xmlns:a16="http://schemas.microsoft.com/office/drawing/2014/main" id="{1D83333F-8438-137C-54B1-CFC08B48C8E6}"/>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sp>
        <p:nvSpPr>
          <p:cNvPr id="28" name="Espace réservé de la date 1">
            <a:extLst>
              <a:ext uri="{FF2B5EF4-FFF2-40B4-BE49-F238E27FC236}">
                <a16:creationId xmlns:a16="http://schemas.microsoft.com/office/drawing/2014/main" id="{0564F8EC-CF04-A745-2FFE-F01C703ED066}"/>
              </a:ext>
            </a:extLst>
          </p:cNvPr>
          <p:cNvSpPr>
            <a:spLocks noGrp="1"/>
          </p:cNvSpPr>
          <p:nvPr>
            <p:ph type="dt" sz="half" idx="2"/>
          </p:nvPr>
        </p:nvSpPr>
        <p:spPr>
          <a:xfrm>
            <a:off x="5556000" y="6591379"/>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1708324912"/>
      </p:ext>
    </p:extLst>
  </p:cSld>
  <p:clrMapOvr>
    <a:masterClrMapping/>
  </p:clrMapOvr>
  <p:extLst>
    <p:ext uri="{DCECCB84-F9BA-43D5-87BE-67443E8EF086}">
      <p15:sldGuideLst xmlns:p15="http://schemas.microsoft.com/office/powerpoint/2012/main">
        <p15:guide id="1" pos="4339">
          <p15:clr>
            <a:srgbClr val="FBAE40"/>
          </p15:clr>
        </p15:guide>
        <p15:guide id="2" pos="2479">
          <p15:clr>
            <a:srgbClr val="FBAE40"/>
          </p15:clr>
        </p15:guide>
        <p15:guide id="3" orient="horz" pos="2341">
          <p15:clr>
            <a:srgbClr val="FBAE40"/>
          </p15:clr>
        </p15:guide>
        <p15:guide id="4" orient="horz" pos="2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tercalaire Vagues RSE">
    <p:spTree>
      <p:nvGrpSpPr>
        <p:cNvPr id="1" name=""/>
        <p:cNvGrpSpPr/>
        <p:nvPr/>
      </p:nvGrpSpPr>
      <p:grpSpPr>
        <a:xfrm>
          <a:off x="0" y="0"/>
          <a:ext cx="0" cy="0"/>
          <a:chOff x="0" y="0"/>
          <a:chExt cx="0" cy="0"/>
        </a:xfrm>
      </p:grpSpPr>
      <p:sp>
        <p:nvSpPr>
          <p:cNvPr id="15" name="Rectangle : avec coin arrondi et coin rogné en haut 14">
            <a:extLst>
              <a:ext uri="{FF2B5EF4-FFF2-40B4-BE49-F238E27FC236}">
                <a16:creationId xmlns:a16="http://schemas.microsoft.com/office/drawing/2014/main" id="{AA5E2887-4395-21CA-366E-9C42FF464B8C}"/>
              </a:ext>
            </a:extLst>
          </p:cNvPr>
          <p:cNvSpPr/>
          <p:nvPr userDrawn="1"/>
        </p:nvSpPr>
        <p:spPr>
          <a:xfrm>
            <a:off x="587374" y="562579"/>
            <a:ext cx="11592000" cy="6286696"/>
          </a:xfrm>
          <a:prstGeom prst="snipRoundRect">
            <a:avLst>
              <a:gd name="adj1" fmla="val 9818"/>
              <a:gd name="adj2" fmla="val 0"/>
            </a:avLst>
          </a:prstGeom>
          <a:solidFill>
            <a:srgbClr val="21AB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4" name="Graphique 2">
            <a:extLst>
              <a:ext uri="{FF2B5EF4-FFF2-40B4-BE49-F238E27FC236}">
                <a16:creationId xmlns:a16="http://schemas.microsoft.com/office/drawing/2014/main" id="{FCF432FA-C759-10EB-AFF9-5C2146E79F70}"/>
              </a:ext>
            </a:extLst>
          </p:cNvPr>
          <p:cNvGrpSpPr/>
          <p:nvPr/>
        </p:nvGrpSpPr>
        <p:grpSpPr>
          <a:xfrm>
            <a:off x="585600" y="562706"/>
            <a:ext cx="11606399" cy="6307263"/>
            <a:chOff x="585599" y="550800"/>
            <a:chExt cx="11606399" cy="6307263"/>
          </a:xfrm>
        </p:grpSpPr>
        <p:sp>
          <p:nvSpPr>
            <p:cNvPr id="7" name="Forme libre : forme 6">
              <a:extLst>
                <a:ext uri="{FF2B5EF4-FFF2-40B4-BE49-F238E27FC236}">
                  <a16:creationId xmlns:a16="http://schemas.microsoft.com/office/drawing/2014/main" id="{BBB0031D-E967-2DBB-B665-501591DFCC59}"/>
                </a:ext>
              </a:extLst>
            </p:cNvPr>
            <p:cNvSpPr/>
            <p:nvPr/>
          </p:nvSpPr>
          <p:spPr>
            <a:xfrm>
              <a:off x="11484389" y="4696032"/>
              <a:ext cx="707609" cy="2161967"/>
            </a:xfrm>
            <a:custGeom>
              <a:avLst/>
              <a:gdLst>
                <a:gd name="connsiteX0" fmla="*/ 707610 w 707609"/>
                <a:gd name="connsiteY0" fmla="*/ 0 h 2161967"/>
                <a:gd name="connsiteX1" fmla="*/ 0 w 707609"/>
                <a:gd name="connsiteY1" fmla="*/ 2161968 h 2161967"/>
                <a:gd name="connsiteX2" fmla="*/ 707610 w 707609"/>
                <a:gd name="connsiteY2" fmla="*/ 2161968 h 2161967"/>
                <a:gd name="connsiteX3" fmla="*/ 707610 w 707609"/>
                <a:gd name="connsiteY3" fmla="*/ 0 h 2161967"/>
              </a:gdLst>
              <a:ahLst/>
              <a:cxnLst>
                <a:cxn ang="0">
                  <a:pos x="connsiteX0" y="connsiteY0"/>
                </a:cxn>
                <a:cxn ang="0">
                  <a:pos x="connsiteX1" y="connsiteY1"/>
                </a:cxn>
                <a:cxn ang="0">
                  <a:pos x="connsiteX2" y="connsiteY2"/>
                </a:cxn>
                <a:cxn ang="0">
                  <a:pos x="connsiteX3" y="connsiteY3"/>
                </a:cxn>
              </a:cxnLst>
              <a:rect l="l" t="t" r="r" b="b"/>
              <a:pathLst>
                <a:path w="707609" h="2161967">
                  <a:moveTo>
                    <a:pt x="707610" y="0"/>
                  </a:moveTo>
                  <a:cubicBezTo>
                    <a:pt x="610446" y="749601"/>
                    <a:pt x="374576" y="1484422"/>
                    <a:pt x="0" y="2161968"/>
                  </a:cubicBezTo>
                  <a:lnTo>
                    <a:pt x="707610" y="2161968"/>
                  </a:lnTo>
                  <a:lnTo>
                    <a:pt x="707610" y="0"/>
                  </a:lnTo>
                  <a:close/>
                </a:path>
              </a:pathLst>
            </a:custGeom>
            <a:solidFill>
              <a:srgbClr val="37635F"/>
            </a:solidFill>
            <a:ln w="0" cap="flat">
              <a:noFill/>
              <a:prstDash val="solid"/>
              <a:miter/>
            </a:ln>
          </p:spPr>
          <p:txBody>
            <a:bodyPr rtlCol="0" anchor="ctr"/>
            <a:lstStyle/>
            <a:p>
              <a:endParaRPr lang="fr-FR"/>
            </a:p>
          </p:txBody>
        </p:sp>
        <p:sp>
          <p:nvSpPr>
            <p:cNvPr id="8" name="Forme libre : forme 7">
              <a:extLst>
                <a:ext uri="{FF2B5EF4-FFF2-40B4-BE49-F238E27FC236}">
                  <a16:creationId xmlns:a16="http://schemas.microsoft.com/office/drawing/2014/main" id="{2FC1B604-42DC-E4B5-AD71-1C33AFA90BC3}"/>
                </a:ext>
              </a:extLst>
            </p:cNvPr>
            <p:cNvSpPr/>
            <p:nvPr/>
          </p:nvSpPr>
          <p:spPr>
            <a:xfrm>
              <a:off x="11241922" y="550800"/>
              <a:ext cx="950076" cy="2562953"/>
            </a:xfrm>
            <a:custGeom>
              <a:avLst/>
              <a:gdLst>
                <a:gd name="connsiteX0" fmla="*/ 950076 w 950076"/>
                <a:gd name="connsiteY0" fmla="*/ 0 h 2562953"/>
                <a:gd name="connsiteX1" fmla="*/ 0 w 950076"/>
                <a:gd name="connsiteY1" fmla="*/ 0 h 2562953"/>
                <a:gd name="connsiteX2" fmla="*/ 950076 w 950076"/>
                <a:gd name="connsiteY2" fmla="*/ 2562953 h 2562953"/>
                <a:gd name="connsiteX3" fmla="*/ 950076 w 950076"/>
                <a:gd name="connsiteY3" fmla="*/ 0 h 2562953"/>
              </a:gdLst>
              <a:ahLst/>
              <a:cxnLst>
                <a:cxn ang="0">
                  <a:pos x="connsiteX0" y="connsiteY0"/>
                </a:cxn>
                <a:cxn ang="0">
                  <a:pos x="connsiteX1" y="connsiteY1"/>
                </a:cxn>
                <a:cxn ang="0">
                  <a:pos x="connsiteX2" y="connsiteY2"/>
                </a:cxn>
                <a:cxn ang="0">
                  <a:pos x="connsiteX3" y="connsiteY3"/>
                </a:cxn>
              </a:cxnLst>
              <a:rect l="l" t="t" r="r" b="b"/>
              <a:pathLst>
                <a:path w="950076" h="2562953">
                  <a:moveTo>
                    <a:pt x="950076" y="0"/>
                  </a:moveTo>
                  <a:lnTo>
                    <a:pt x="0" y="0"/>
                  </a:lnTo>
                  <a:cubicBezTo>
                    <a:pt x="516707" y="784004"/>
                    <a:pt x="833441" y="1662744"/>
                    <a:pt x="950076" y="2562953"/>
                  </a:cubicBezTo>
                  <a:lnTo>
                    <a:pt x="950076" y="0"/>
                  </a:lnTo>
                  <a:close/>
                </a:path>
              </a:pathLst>
            </a:custGeom>
            <a:solidFill>
              <a:srgbClr val="37635F"/>
            </a:solidFill>
            <a:ln w="0" cap="flat">
              <a:noFill/>
              <a:prstDash val="solid"/>
              <a:miter/>
            </a:ln>
          </p:spPr>
          <p:txBody>
            <a:bodyPr rtlCol="0" anchor="ctr"/>
            <a:lstStyle/>
            <a:p>
              <a:endParaRPr lang="fr-FR"/>
            </a:p>
          </p:txBody>
        </p:sp>
        <p:sp>
          <p:nvSpPr>
            <p:cNvPr id="9" name="Forme libre : forme 8">
              <a:extLst>
                <a:ext uri="{FF2B5EF4-FFF2-40B4-BE49-F238E27FC236}">
                  <a16:creationId xmlns:a16="http://schemas.microsoft.com/office/drawing/2014/main" id="{C4C9C21E-A233-5912-87AF-AEC375A418EC}"/>
                </a:ext>
              </a:extLst>
            </p:cNvPr>
            <p:cNvSpPr/>
            <p:nvPr/>
          </p:nvSpPr>
          <p:spPr>
            <a:xfrm>
              <a:off x="585599" y="2153529"/>
              <a:ext cx="1743433" cy="3502534"/>
            </a:xfrm>
            <a:custGeom>
              <a:avLst/>
              <a:gdLst>
                <a:gd name="connsiteX0" fmla="*/ 0 w 1743433"/>
                <a:gd name="connsiteY0" fmla="*/ 0 h 3502534"/>
                <a:gd name="connsiteX1" fmla="*/ 0 w 1743433"/>
                <a:gd name="connsiteY1" fmla="*/ 3502535 h 3502534"/>
                <a:gd name="connsiteX2" fmla="*/ 1743434 w 1743433"/>
                <a:gd name="connsiteY2" fmla="*/ 1751236 h 3502534"/>
                <a:gd name="connsiteX3" fmla="*/ 0 w 1743433"/>
                <a:gd name="connsiteY3" fmla="*/ 0 h 3502534"/>
              </a:gdLst>
              <a:ahLst/>
              <a:cxnLst>
                <a:cxn ang="0">
                  <a:pos x="connsiteX0" y="connsiteY0"/>
                </a:cxn>
                <a:cxn ang="0">
                  <a:pos x="connsiteX1" y="connsiteY1"/>
                </a:cxn>
                <a:cxn ang="0">
                  <a:pos x="connsiteX2" y="connsiteY2"/>
                </a:cxn>
                <a:cxn ang="0">
                  <a:pos x="connsiteX3" y="connsiteY3"/>
                </a:cxn>
              </a:cxnLst>
              <a:rect l="l" t="t" r="r" b="b"/>
              <a:pathLst>
                <a:path w="1743433" h="3502534">
                  <a:moveTo>
                    <a:pt x="0" y="0"/>
                  </a:moveTo>
                  <a:lnTo>
                    <a:pt x="0" y="3502535"/>
                  </a:lnTo>
                  <a:lnTo>
                    <a:pt x="1743434" y="1751236"/>
                  </a:lnTo>
                  <a:lnTo>
                    <a:pt x="0" y="0"/>
                  </a:lnTo>
                  <a:close/>
                </a:path>
              </a:pathLst>
            </a:custGeom>
            <a:solidFill>
              <a:srgbClr val="37635F"/>
            </a:solidFill>
            <a:ln w="0" cap="flat">
              <a:noFill/>
              <a:prstDash val="solid"/>
              <a:miter/>
            </a:ln>
          </p:spPr>
          <p:txBody>
            <a:bodyPr rtlCol="0" anchor="ctr"/>
            <a:lstStyle/>
            <a:p>
              <a:endParaRPr lang="fr-FR"/>
            </a:p>
          </p:txBody>
        </p:sp>
        <p:sp>
          <p:nvSpPr>
            <p:cNvPr id="10" name="Forme libre : forme 9">
              <a:extLst>
                <a:ext uri="{FF2B5EF4-FFF2-40B4-BE49-F238E27FC236}">
                  <a16:creationId xmlns:a16="http://schemas.microsoft.com/office/drawing/2014/main" id="{31189A6C-E6F9-B13B-CE0B-7ECA49881B59}"/>
                </a:ext>
              </a:extLst>
            </p:cNvPr>
            <p:cNvSpPr/>
            <p:nvPr/>
          </p:nvSpPr>
          <p:spPr>
            <a:xfrm>
              <a:off x="585599" y="550800"/>
              <a:ext cx="4228091" cy="6307200"/>
            </a:xfrm>
            <a:custGeom>
              <a:avLst/>
              <a:gdLst>
                <a:gd name="connsiteX0" fmla="*/ 889126 w 4228091"/>
                <a:gd name="connsiteY0" fmla="*/ 0 h 6307200"/>
                <a:gd name="connsiteX1" fmla="*/ 602518 w 4228091"/>
                <a:gd name="connsiteY1" fmla="*/ 0 h 6307200"/>
                <a:gd name="connsiteX2" fmla="*/ 0 w 4228091"/>
                <a:gd name="connsiteY2" fmla="*/ 605236 h 6307200"/>
                <a:gd name="connsiteX3" fmla="*/ 0 w 4228091"/>
                <a:gd name="connsiteY3" fmla="*/ 1602730 h 6307200"/>
                <a:gd name="connsiteX4" fmla="*/ 1743434 w 4228091"/>
                <a:gd name="connsiteY4" fmla="*/ 3354029 h 6307200"/>
                <a:gd name="connsiteX5" fmla="*/ 0 w 4228091"/>
                <a:gd name="connsiteY5" fmla="*/ 5105265 h 6307200"/>
                <a:gd name="connsiteX6" fmla="*/ 0 w 4228091"/>
                <a:gd name="connsiteY6" fmla="*/ 6307200 h 6307200"/>
                <a:gd name="connsiteX7" fmla="*/ 1288120 w 4228091"/>
                <a:gd name="connsiteY7" fmla="*/ 6307200 h 6307200"/>
                <a:gd name="connsiteX8" fmla="*/ 4228091 w 4228091"/>
                <a:gd name="connsiteY8" fmla="*/ 3353965 h 6307200"/>
                <a:gd name="connsiteX9" fmla="*/ 889126 w 4228091"/>
                <a:gd name="connsiteY9" fmla="*/ 0 h 630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1" h="6307200">
                  <a:moveTo>
                    <a:pt x="889126" y="0"/>
                  </a:moveTo>
                  <a:lnTo>
                    <a:pt x="602518" y="0"/>
                  </a:lnTo>
                  <a:cubicBezTo>
                    <a:pt x="269738" y="0"/>
                    <a:pt x="0" y="270955"/>
                    <a:pt x="0" y="605236"/>
                  </a:cubicBezTo>
                  <a:lnTo>
                    <a:pt x="0" y="1602730"/>
                  </a:lnTo>
                  <a:lnTo>
                    <a:pt x="1743434" y="3354029"/>
                  </a:lnTo>
                  <a:lnTo>
                    <a:pt x="0" y="5105265"/>
                  </a:lnTo>
                  <a:lnTo>
                    <a:pt x="0" y="6307200"/>
                  </a:lnTo>
                  <a:lnTo>
                    <a:pt x="1288120" y="6307200"/>
                  </a:lnTo>
                  <a:lnTo>
                    <a:pt x="4228091" y="3353965"/>
                  </a:lnTo>
                  <a:lnTo>
                    <a:pt x="889126" y="0"/>
                  </a:lnTo>
                  <a:close/>
                </a:path>
              </a:pathLst>
            </a:custGeom>
            <a:solidFill>
              <a:srgbClr val="21AB88"/>
            </a:solidFill>
            <a:ln w="0"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B262F784-A88D-CA7C-B950-B3D1C9709236}"/>
                </a:ext>
              </a:extLst>
            </p:cNvPr>
            <p:cNvSpPr/>
            <p:nvPr/>
          </p:nvSpPr>
          <p:spPr>
            <a:xfrm>
              <a:off x="8928570" y="550800"/>
              <a:ext cx="3263428" cy="6307200"/>
            </a:xfrm>
            <a:custGeom>
              <a:avLst/>
              <a:gdLst>
                <a:gd name="connsiteX0" fmla="*/ 3263428 w 3263428"/>
                <a:gd name="connsiteY0" fmla="*/ 2562953 h 6307200"/>
                <a:gd name="connsiteX1" fmla="*/ 2313352 w 3263428"/>
                <a:gd name="connsiteY1" fmla="*/ 0 h 6307200"/>
                <a:gd name="connsiteX2" fmla="*/ 0 w 3263428"/>
                <a:gd name="connsiteY2" fmla="*/ 0 h 6307200"/>
                <a:gd name="connsiteX3" fmla="*/ 303099 w 3263428"/>
                <a:gd name="connsiteY3" fmla="*/ 304466 h 6307200"/>
                <a:gd name="connsiteX4" fmla="*/ 395950 w 3263428"/>
                <a:gd name="connsiteY4" fmla="*/ 6307200 h 6307200"/>
                <a:gd name="connsiteX5" fmla="*/ 2555819 w 3263428"/>
                <a:gd name="connsiteY5" fmla="*/ 6307200 h 6307200"/>
                <a:gd name="connsiteX6" fmla="*/ 3263428 w 3263428"/>
                <a:gd name="connsiteY6" fmla="*/ 4145232 h 6307200"/>
                <a:gd name="connsiteX7" fmla="*/ 3263428 w 3263428"/>
                <a:gd name="connsiteY7" fmla="*/ 2562889 h 630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3428" h="6307200">
                  <a:moveTo>
                    <a:pt x="3263428" y="2562953"/>
                  </a:moveTo>
                  <a:cubicBezTo>
                    <a:pt x="3146793" y="1662807"/>
                    <a:pt x="2830060" y="784004"/>
                    <a:pt x="2313352" y="0"/>
                  </a:cubicBezTo>
                  <a:lnTo>
                    <a:pt x="0" y="0"/>
                  </a:lnTo>
                  <a:lnTo>
                    <a:pt x="303099" y="304466"/>
                  </a:lnTo>
                  <a:cubicBezTo>
                    <a:pt x="1945373" y="1954404"/>
                    <a:pt x="1976260" y="4619228"/>
                    <a:pt x="395950" y="6307200"/>
                  </a:cubicBezTo>
                  <a:lnTo>
                    <a:pt x="2555819" y="6307200"/>
                  </a:lnTo>
                  <a:cubicBezTo>
                    <a:pt x="2930394" y="5629654"/>
                    <a:pt x="3166265" y="4894897"/>
                    <a:pt x="3263428" y="4145232"/>
                  </a:cubicBezTo>
                  <a:lnTo>
                    <a:pt x="3263428" y="2562889"/>
                  </a:lnTo>
                  <a:close/>
                </a:path>
              </a:pathLst>
            </a:custGeom>
            <a:solidFill>
              <a:srgbClr val="21AB88"/>
            </a:solidFill>
            <a:ln w="0" cap="flat">
              <a:noFill/>
              <a:prstDash val="solid"/>
              <a:miter/>
            </a:ln>
          </p:spPr>
          <p:txBody>
            <a:bodyPr rtlCol="0" anchor="ctr"/>
            <a:lstStyle/>
            <a:p>
              <a:endParaRPr lang="fr-FR"/>
            </a:p>
          </p:txBody>
        </p:sp>
        <p:sp>
          <p:nvSpPr>
            <p:cNvPr id="12" name="Forme libre : forme 11">
              <a:extLst>
                <a:ext uri="{FF2B5EF4-FFF2-40B4-BE49-F238E27FC236}">
                  <a16:creationId xmlns:a16="http://schemas.microsoft.com/office/drawing/2014/main" id="{1BB6080D-9884-AEFA-6B65-FE880A679CE1}"/>
                </a:ext>
              </a:extLst>
            </p:cNvPr>
            <p:cNvSpPr/>
            <p:nvPr userDrawn="1"/>
          </p:nvSpPr>
          <p:spPr>
            <a:xfrm>
              <a:off x="1474725" y="550800"/>
              <a:ext cx="5500291" cy="6307200"/>
            </a:xfrm>
            <a:custGeom>
              <a:avLst/>
              <a:gdLst>
                <a:gd name="connsiteX0" fmla="*/ 5272350 w 5500291"/>
                <a:gd name="connsiteY0" fmla="*/ 2800270 h 6307200"/>
                <a:gd name="connsiteX1" fmla="*/ 2484594 w 5500291"/>
                <a:gd name="connsiteY1" fmla="*/ 0 h 6307200"/>
                <a:gd name="connsiteX2" fmla="*/ 0 w 5500291"/>
                <a:gd name="connsiteY2" fmla="*/ 0 h 6307200"/>
                <a:gd name="connsiteX3" fmla="*/ 3338901 w 5500291"/>
                <a:gd name="connsiteY3" fmla="*/ 3353965 h 6307200"/>
                <a:gd name="connsiteX4" fmla="*/ 398930 w 5500291"/>
                <a:gd name="connsiteY4" fmla="*/ 6307200 h 6307200"/>
                <a:gd name="connsiteX5" fmla="*/ 2883525 w 5500291"/>
                <a:gd name="connsiteY5" fmla="*/ 6307200 h 6307200"/>
                <a:gd name="connsiteX6" fmla="*/ 5272350 w 5500291"/>
                <a:gd name="connsiteY6" fmla="*/ 3907661 h 6307200"/>
                <a:gd name="connsiteX7" fmla="*/ 5272350 w 5500291"/>
                <a:gd name="connsiteY7" fmla="*/ 2800333 h 630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00291" h="6307200">
                  <a:moveTo>
                    <a:pt x="5272350" y="2800270"/>
                  </a:moveTo>
                  <a:lnTo>
                    <a:pt x="2484594" y="0"/>
                  </a:lnTo>
                  <a:lnTo>
                    <a:pt x="0" y="0"/>
                  </a:lnTo>
                  <a:lnTo>
                    <a:pt x="3338901" y="3353965"/>
                  </a:lnTo>
                  <a:lnTo>
                    <a:pt x="398930" y="6307200"/>
                  </a:lnTo>
                  <a:lnTo>
                    <a:pt x="2883525" y="6307200"/>
                  </a:lnTo>
                  <a:lnTo>
                    <a:pt x="5272350" y="3907661"/>
                  </a:lnTo>
                  <a:cubicBezTo>
                    <a:pt x="5576273" y="3602367"/>
                    <a:pt x="5576273" y="3105627"/>
                    <a:pt x="5272350" y="2800333"/>
                  </a:cubicBezTo>
                  <a:close/>
                </a:path>
              </a:pathLst>
            </a:custGeom>
            <a:solidFill>
              <a:srgbClr val="37635F"/>
            </a:solidFill>
            <a:ln w="0" cap="flat">
              <a:noFill/>
              <a:prstDash val="solid"/>
              <a:miter/>
            </a:ln>
          </p:spPr>
          <p:txBody>
            <a:bodyPr rtlCol="0" anchor="ctr"/>
            <a:lstStyle/>
            <a:p>
              <a:endParaRPr lang="fr-FR"/>
            </a:p>
          </p:txBody>
        </p:sp>
        <p:sp>
          <p:nvSpPr>
            <p:cNvPr id="13" name="Forme libre : forme 12">
              <a:extLst>
                <a:ext uri="{FF2B5EF4-FFF2-40B4-BE49-F238E27FC236}">
                  <a16:creationId xmlns:a16="http://schemas.microsoft.com/office/drawing/2014/main" id="{F7D90E7B-D234-0016-E657-D894D8DC2844}"/>
                </a:ext>
              </a:extLst>
            </p:cNvPr>
            <p:cNvSpPr/>
            <p:nvPr/>
          </p:nvSpPr>
          <p:spPr>
            <a:xfrm>
              <a:off x="6443977" y="550800"/>
              <a:ext cx="4043032" cy="6307263"/>
            </a:xfrm>
            <a:custGeom>
              <a:avLst/>
              <a:gdLst>
                <a:gd name="connsiteX0" fmla="*/ 2787692 w 4043032"/>
                <a:gd name="connsiteY0" fmla="*/ 304466 h 6307263"/>
                <a:gd name="connsiteX1" fmla="*/ 2484594 w 4043032"/>
                <a:gd name="connsiteY1" fmla="*/ 0 h 6307263"/>
                <a:gd name="connsiteX2" fmla="*/ 0 w 4043032"/>
                <a:gd name="connsiteY2" fmla="*/ 0 h 6307263"/>
                <a:gd name="connsiteX3" fmla="*/ 1545427 w 4043032"/>
                <a:gd name="connsiteY3" fmla="*/ 1552399 h 6307263"/>
                <a:gd name="connsiteX4" fmla="*/ 1545427 w 4043032"/>
                <a:gd name="connsiteY4" fmla="*/ 5155595 h 6307263"/>
                <a:gd name="connsiteX5" fmla="*/ 398930 w 4043032"/>
                <a:gd name="connsiteY5" fmla="*/ 6307264 h 6307263"/>
                <a:gd name="connsiteX6" fmla="*/ 2880544 w 4043032"/>
                <a:gd name="connsiteY6" fmla="*/ 6307264 h 6307263"/>
                <a:gd name="connsiteX7" fmla="*/ 2787692 w 4043032"/>
                <a:gd name="connsiteY7" fmla="*/ 304529 h 630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032" h="6307263">
                  <a:moveTo>
                    <a:pt x="2787692" y="304466"/>
                  </a:moveTo>
                  <a:lnTo>
                    <a:pt x="2484594" y="0"/>
                  </a:lnTo>
                  <a:lnTo>
                    <a:pt x="0" y="0"/>
                  </a:lnTo>
                  <a:lnTo>
                    <a:pt x="1545427" y="1552399"/>
                  </a:lnTo>
                  <a:cubicBezTo>
                    <a:pt x="2534255" y="2545879"/>
                    <a:pt x="2534255" y="4162242"/>
                    <a:pt x="1545427" y="5155595"/>
                  </a:cubicBezTo>
                  <a:lnTo>
                    <a:pt x="398930" y="6307264"/>
                  </a:lnTo>
                  <a:lnTo>
                    <a:pt x="2880544" y="6307264"/>
                  </a:lnTo>
                  <a:cubicBezTo>
                    <a:pt x="4460854" y="4619292"/>
                    <a:pt x="4429967" y="1954468"/>
                    <a:pt x="2787692" y="304529"/>
                  </a:cubicBezTo>
                  <a:close/>
                </a:path>
              </a:pathLst>
            </a:custGeom>
            <a:solidFill>
              <a:srgbClr val="37635F"/>
            </a:solidFill>
            <a:ln w="0"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D04863B4-208A-7734-B223-CB199EE683BE}"/>
                </a:ext>
              </a:extLst>
            </p:cNvPr>
            <p:cNvSpPr/>
            <p:nvPr/>
          </p:nvSpPr>
          <p:spPr>
            <a:xfrm>
              <a:off x="3959319" y="550800"/>
              <a:ext cx="4771705" cy="6307136"/>
            </a:xfrm>
            <a:custGeom>
              <a:avLst/>
              <a:gdLst>
                <a:gd name="connsiteX0" fmla="*/ 4030085 w 4771705"/>
                <a:gd name="connsiteY0" fmla="*/ 1552399 h 6307136"/>
                <a:gd name="connsiteX1" fmla="*/ 2484658 w 4771705"/>
                <a:gd name="connsiteY1" fmla="*/ 0 h 6307136"/>
                <a:gd name="connsiteX2" fmla="*/ 0 w 4771705"/>
                <a:gd name="connsiteY2" fmla="*/ 0 h 6307136"/>
                <a:gd name="connsiteX3" fmla="*/ 2787756 w 4771705"/>
                <a:gd name="connsiteY3" fmla="*/ 2800270 h 6307136"/>
                <a:gd name="connsiteX4" fmla="*/ 2787756 w 4771705"/>
                <a:gd name="connsiteY4" fmla="*/ 3907597 h 6307136"/>
                <a:gd name="connsiteX5" fmla="*/ 398931 w 4771705"/>
                <a:gd name="connsiteY5" fmla="*/ 6307136 h 6307136"/>
                <a:gd name="connsiteX6" fmla="*/ 2883588 w 4771705"/>
                <a:gd name="connsiteY6" fmla="*/ 6307136 h 6307136"/>
                <a:gd name="connsiteX7" fmla="*/ 4030085 w 4771705"/>
                <a:gd name="connsiteY7" fmla="*/ 5155467 h 6307136"/>
                <a:gd name="connsiteX8" fmla="*/ 4030085 w 4771705"/>
                <a:gd name="connsiteY8" fmla="*/ 1552272 h 630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1705" h="6307136">
                  <a:moveTo>
                    <a:pt x="4030085" y="1552399"/>
                  </a:moveTo>
                  <a:lnTo>
                    <a:pt x="2484658" y="0"/>
                  </a:lnTo>
                  <a:lnTo>
                    <a:pt x="0" y="0"/>
                  </a:lnTo>
                  <a:lnTo>
                    <a:pt x="2787756" y="2800270"/>
                  </a:lnTo>
                  <a:cubicBezTo>
                    <a:pt x="3091679" y="3105563"/>
                    <a:pt x="3091679" y="3602367"/>
                    <a:pt x="2787756" y="3907597"/>
                  </a:cubicBezTo>
                  <a:lnTo>
                    <a:pt x="398931" y="6307136"/>
                  </a:lnTo>
                  <a:lnTo>
                    <a:pt x="2883588" y="6307136"/>
                  </a:lnTo>
                  <a:lnTo>
                    <a:pt x="4030085" y="5155467"/>
                  </a:lnTo>
                  <a:cubicBezTo>
                    <a:pt x="5018912" y="4162115"/>
                    <a:pt x="5018912" y="2545752"/>
                    <a:pt x="4030085" y="1552272"/>
                  </a:cubicBezTo>
                  <a:close/>
                </a:path>
              </a:pathLst>
            </a:custGeom>
            <a:solidFill>
              <a:srgbClr val="21AB88"/>
            </a:solidFill>
            <a:ln w="0" cap="flat">
              <a:noFill/>
              <a:prstDash val="solid"/>
              <a:miter/>
            </a:ln>
          </p:spPr>
          <p:txBody>
            <a:bodyPr rtlCol="0" anchor="ctr"/>
            <a:lstStyle/>
            <a:p>
              <a:endParaRPr lang="fr-FR"/>
            </a:p>
          </p:txBody>
        </p:sp>
      </p:grpSp>
      <p:pic>
        <p:nvPicPr>
          <p:cNvPr id="16" name="Graphique 15">
            <a:extLst>
              <a:ext uri="{FF2B5EF4-FFF2-40B4-BE49-F238E27FC236}">
                <a16:creationId xmlns:a16="http://schemas.microsoft.com/office/drawing/2014/main" id="{7976D82E-DAC4-34F5-B6FD-0C4C9A1AFC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8DB87511-5557-8950-7AA1-8FB441E254C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24" name="Espace réservé du texte 23">
            <a:extLst>
              <a:ext uri="{FF2B5EF4-FFF2-40B4-BE49-F238E27FC236}">
                <a16:creationId xmlns:a16="http://schemas.microsoft.com/office/drawing/2014/main" id="{734138BD-762D-6710-8017-8ED74A7EB3C4}"/>
              </a:ext>
            </a:extLst>
          </p:cNvPr>
          <p:cNvSpPr>
            <a:spLocks noGrp="1"/>
          </p:cNvSpPr>
          <p:nvPr>
            <p:ph type="body" sz="quarter" idx="13" hasCustomPrompt="1"/>
          </p:nvPr>
        </p:nvSpPr>
        <p:spPr>
          <a:xfrm>
            <a:off x="1955413" y="1714870"/>
            <a:ext cx="3960000" cy="3616375"/>
          </a:xfrm>
        </p:spPr>
        <p:txBody>
          <a:bodyPr wrap="square">
            <a:spAutoFit/>
          </a:bodyPr>
          <a:lstStyle>
            <a:lvl1pPr algn="ctr">
              <a:defRPr sz="23100" b="1">
                <a:solidFill>
                  <a:schemeClr val="bg1"/>
                </a:solidFill>
              </a:defRPr>
            </a:lvl1pPr>
          </a:lstStyle>
          <a:p>
            <a:pPr lvl="0"/>
            <a:r>
              <a:rPr lang="fr-FR"/>
              <a:t>02</a:t>
            </a:r>
          </a:p>
        </p:txBody>
      </p:sp>
      <p:sp>
        <p:nvSpPr>
          <p:cNvPr id="31" name="Espace réservé du texte 30">
            <a:extLst>
              <a:ext uri="{FF2B5EF4-FFF2-40B4-BE49-F238E27FC236}">
                <a16:creationId xmlns:a16="http://schemas.microsoft.com/office/drawing/2014/main" id="{2CE3FB65-E529-3DB4-185C-CFE3331A4A96}"/>
              </a:ext>
            </a:extLst>
          </p:cNvPr>
          <p:cNvSpPr>
            <a:spLocks noGrp="1"/>
          </p:cNvSpPr>
          <p:nvPr>
            <p:ph type="body" sz="quarter" idx="19" hasCustomPrompt="1"/>
          </p:nvPr>
        </p:nvSpPr>
        <p:spPr>
          <a:xfrm>
            <a:off x="6888163" y="3359591"/>
            <a:ext cx="4716462" cy="461665"/>
          </a:xfrm>
        </p:spPr>
        <p:txBody>
          <a:bodyPr wrap="square">
            <a:spAutoFit/>
          </a:bodyPr>
          <a:lstStyle>
            <a:lvl1pPr algn="l">
              <a:defRPr sz="3000">
                <a:solidFill>
                  <a:schemeClr val="bg1"/>
                </a:solidFill>
                <a:latin typeface="Outfit Medium" pitchFamily="2" charset="0"/>
              </a:defRPr>
            </a:lvl1pPr>
          </a:lstStyle>
          <a:p>
            <a:pPr lvl="0"/>
            <a:r>
              <a:rPr lang="fr-FR"/>
              <a:t>Titre du chapitre</a:t>
            </a:r>
          </a:p>
        </p:txBody>
      </p:sp>
      <p:sp>
        <p:nvSpPr>
          <p:cNvPr id="26" name="Espace réservé du pied de page 4">
            <a:extLst>
              <a:ext uri="{FF2B5EF4-FFF2-40B4-BE49-F238E27FC236}">
                <a16:creationId xmlns:a16="http://schemas.microsoft.com/office/drawing/2014/main" id="{D356E84E-F1B7-66A1-DCA1-6406C3BDE169}"/>
              </a:ext>
            </a:extLst>
          </p:cNvPr>
          <p:cNvSpPr>
            <a:spLocks noGrp="1"/>
          </p:cNvSpPr>
          <p:nvPr>
            <p:ph type="ftr" sz="quarter" idx="11"/>
          </p:nvPr>
        </p:nvSpPr>
        <p:spPr>
          <a:xfrm>
            <a:off x="827544" y="6591379"/>
            <a:ext cx="3600000" cy="123111"/>
          </a:xfrm>
          <a:prstGeom prst="rect">
            <a:avLst/>
          </a:prstGeom>
        </p:spPr>
        <p:txBody>
          <a:bodyPr wrap="square" lIns="0" tIns="0" rIns="0" bIns="0">
            <a:spAutoFit/>
          </a:bodyPr>
          <a:lstStyle>
            <a:lvl1pPr>
              <a:defRPr sz="800" b="1">
                <a:solidFill>
                  <a:schemeClr val="bg1"/>
                </a:solidFill>
              </a:defRPr>
            </a:lvl1pPr>
          </a:lstStyle>
          <a:p>
            <a:r>
              <a:rPr lang="fr-FR"/>
              <a:t>Titre de la présentation</a:t>
            </a:r>
            <a:endParaRPr lang="fr-FR" b="0"/>
          </a:p>
        </p:txBody>
      </p:sp>
      <p:sp>
        <p:nvSpPr>
          <p:cNvPr id="27" name="Espace réservé du numéro de diapositive 5">
            <a:extLst>
              <a:ext uri="{FF2B5EF4-FFF2-40B4-BE49-F238E27FC236}">
                <a16:creationId xmlns:a16="http://schemas.microsoft.com/office/drawing/2014/main" id="{1D83333F-8438-137C-54B1-CFC08B48C8E6}"/>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sp>
        <p:nvSpPr>
          <p:cNvPr id="28" name="Espace réservé de la date 1">
            <a:extLst>
              <a:ext uri="{FF2B5EF4-FFF2-40B4-BE49-F238E27FC236}">
                <a16:creationId xmlns:a16="http://schemas.microsoft.com/office/drawing/2014/main" id="{0564F8EC-CF04-A745-2FFE-F01C703ED066}"/>
              </a:ext>
            </a:extLst>
          </p:cNvPr>
          <p:cNvSpPr>
            <a:spLocks noGrp="1"/>
          </p:cNvSpPr>
          <p:nvPr>
            <p:ph type="dt" sz="half" idx="2"/>
          </p:nvPr>
        </p:nvSpPr>
        <p:spPr>
          <a:xfrm>
            <a:off x="5556000" y="6591379"/>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3288439179"/>
      </p:ext>
    </p:extLst>
  </p:cSld>
  <p:clrMapOvr>
    <a:masterClrMapping/>
  </p:clrMapOvr>
  <p:extLst>
    <p:ext uri="{DCECCB84-F9BA-43D5-87BE-67443E8EF086}">
      <p15:sldGuideLst xmlns:p15="http://schemas.microsoft.com/office/powerpoint/2012/main">
        <p15:guide id="2" pos="370">
          <p15:clr>
            <a:srgbClr val="FBAE40"/>
          </p15:clr>
        </p15:guide>
        <p15:guide id="3" orient="horz" pos="346">
          <p15:clr>
            <a:srgbClr val="FBAE40"/>
          </p15:clr>
        </p15:guide>
        <p15:guide id="4" orient="horz" pos="397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xergue rouge + 2 text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5" y="493292"/>
            <a:ext cx="11017250" cy="307777"/>
          </a:xfrm>
          <a:prstGeom prst="rect">
            <a:avLst/>
          </a:prstGeom>
        </p:spPr>
        <p:txBody>
          <a:bodyPr lIns="0" tIns="0" rIns="0" bIns="0">
            <a:spAutoFit/>
          </a:bodyPr>
          <a:lstStyle/>
          <a:p>
            <a:r>
              <a:rPr lang="fr-FR"/>
              <a:t>Modifiez le style du titre</a:t>
            </a:r>
          </a:p>
        </p:txBody>
      </p:sp>
      <p:sp>
        <p:nvSpPr>
          <p:cNvPr id="15" name="Espace réservé du texte 14">
            <a:extLst>
              <a:ext uri="{FF2B5EF4-FFF2-40B4-BE49-F238E27FC236}">
                <a16:creationId xmlns:a16="http://schemas.microsoft.com/office/drawing/2014/main" id="{5E14366E-AFEC-C815-11B4-EFE6134E2C52}"/>
              </a:ext>
            </a:extLst>
          </p:cNvPr>
          <p:cNvSpPr>
            <a:spLocks noGrp="1"/>
          </p:cNvSpPr>
          <p:nvPr>
            <p:ph type="body" sz="quarter" idx="13"/>
          </p:nvPr>
        </p:nvSpPr>
        <p:spPr>
          <a:xfrm>
            <a:off x="587375" y="837920"/>
            <a:ext cx="11016000" cy="276999"/>
          </a:xfrm>
        </p:spPr>
        <p:txBody>
          <a:bodyPr>
            <a:spAutoFit/>
          </a:bodyPr>
          <a:lstStyle>
            <a:lvl1pPr>
              <a:defRPr sz="1800">
                <a:solidFill>
                  <a:schemeClr val="accent3"/>
                </a:solidFill>
              </a:defRPr>
            </a:lvl1pPr>
          </a:lstStyle>
          <a:p>
            <a:pPr lvl="0"/>
            <a:r>
              <a:rPr lang="fr-FR"/>
              <a:t>Cliquez pour modifier les styles du texte du masque</a:t>
            </a:r>
          </a:p>
        </p:txBody>
      </p:sp>
      <p:sp>
        <p:nvSpPr>
          <p:cNvPr id="20" name="Espace réservé du texte 18">
            <a:extLst>
              <a:ext uri="{FF2B5EF4-FFF2-40B4-BE49-F238E27FC236}">
                <a16:creationId xmlns:a16="http://schemas.microsoft.com/office/drawing/2014/main" id="{91173E55-96A7-45EA-0F72-C83C027BA18A}"/>
              </a:ext>
            </a:extLst>
          </p:cNvPr>
          <p:cNvSpPr>
            <a:spLocks noGrp="1"/>
          </p:cNvSpPr>
          <p:nvPr>
            <p:ph type="body" sz="quarter" idx="15"/>
          </p:nvPr>
        </p:nvSpPr>
        <p:spPr>
          <a:xfrm>
            <a:off x="4987174" y="1704781"/>
            <a:ext cx="3060000" cy="4608000"/>
          </a:xfrm>
        </p:spPr>
        <p:txBody>
          <a:bodyPr>
            <a:noAutofit/>
          </a:bodyPr>
          <a:lstStyle>
            <a:lvl2pPr marL="268288" indent="-268288">
              <a:buClr>
                <a:schemeClr val="accent3"/>
              </a:buClr>
              <a:buSzPct val="200000"/>
              <a:buFont typeface="Outfit ExtraBold" pitchFamily="2" charset="0"/>
              <a:buChar char="-"/>
              <a:defRPr/>
            </a:lvl2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1" name="Espace réservé du texte 18">
            <a:extLst>
              <a:ext uri="{FF2B5EF4-FFF2-40B4-BE49-F238E27FC236}">
                <a16:creationId xmlns:a16="http://schemas.microsoft.com/office/drawing/2014/main" id="{687E4D9F-3E82-6B61-414F-6C01838BEC60}"/>
              </a:ext>
            </a:extLst>
          </p:cNvPr>
          <p:cNvSpPr>
            <a:spLocks noGrp="1"/>
          </p:cNvSpPr>
          <p:nvPr>
            <p:ph type="body" sz="quarter" idx="16"/>
          </p:nvPr>
        </p:nvSpPr>
        <p:spPr>
          <a:xfrm>
            <a:off x="593086" y="1656801"/>
            <a:ext cx="3780000" cy="4641464"/>
          </a:xfrm>
        </p:spPr>
        <p:txBody>
          <a:bodyPr>
            <a:noAutofit/>
          </a:bodyPr>
          <a:lstStyle>
            <a:lvl1pPr>
              <a:defRPr sz="2800" b="1">
                <a:solidFill>
                  <a:schemeClr val="accent2"/>
                </a:solidFill>
              </a:defRPr>
            </a:lvl1pPr>
          </a:lstStyle>
          <a:p>
            <a:pPr lvl="0"/>
            <a:r>
              <a:rPr lang="fr-FR"/>
              <a:t>Cliquez pour modifier les styles du texte du masque</a:t>
            </a:r>
          </a:p>
        </p:txBody>
      </p:sp>
      <p:sp>
        <p:nvSpPr>
          <p:cNvPr id="23" name="Espace réservé du texte 18">
            <a:extLst>
              <a:ext uri="{FF2B5EF4-FFF2-40B4-BE49-F238E27FC236}">
                <a16:creationId xmlns:a16="http://schemas.microsoft.com/office/drawing/2014/main" id="{909D2222-F46E-917C-0E0D-30B2154B5366}"/>
              </a:ext>
            </a:extLst>
          </p:cNvPr>
          <p:cNvSpPr>
            <a:spLocks noGrp="1"/>
          </p:cNvSpPr>
          <p:nvPr>
            <p:ph type="body" sz="quarter" idx="17"/>
          </p:nvPr>
        </p:nvSpPr>
        <p:spPr>
          <a:xfrm>
            <a:off x="8544625" y="1704781"/>
            <a:ext cx="3060000" cy="4608000"/>
          </a:xfrm>
        </p:spPr>
        <p:txBody>
          <a:bodyPr>
            <a:noAutofit/>
          </a:bodyPr>
          <a:lstStyle>
            <a:lvl2pPr marL="268288" indent="-268288">
              <a:buClr>
                <a:schemeClr val="accent3"/>
              </a:buClr>
              <a:buSzPct val="200000"/>
              <a:buFont typeface="Outfit ExtraBold" pitchFamily="2" charset="0"/>
              <a:buChar char="-"/>
              <a:defRPr/>
            </a:lvl2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3" name="Graphique 2">
            <a:extLst>
              <a:ext uri="{FF2B5EF4-FFF2-40B4-BE49-F238E27FC236}">
                <a16:creationId xmlns:a16="http://schemas.microsoft.com/office/drawing/2014/main" id="{DD8F9A28-17CB-0294-46DA-BC8A83072B7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1299" y="6538912"/>
            <a:ext cx="162000" cy="162000"/>
          </a:xfrm>
          <a:prstGeom prst="rect">
            <a:avLst/>
          </a:prstGeom>
        </p:spPr>
      </p:pic>
      <p:cxnSp>
        <p:nvCxnSpPr>
          <p:cNvPr id="4" name="Connecteur droit 3">
            <a:extLst>
              <a:ext uri="{FF2B5EF4-FFF2-40B4-BE49-F238E27FC236}">
                <a16:creationId xmlns:a16="http://schemas.microsoft.com/office/drawing/2014/main" id="{73297163-35C2-7D67-0762-7EB57F478B85}"/>
              </a:ext>
            </a:extLst>
          </p:cNvPr>
          <p:cNvCxnSpPr>
            <a:cxnSpLocks/>
          </p:cNvCxnSpPr>
          <p:nvPr userDrawn="1"/>
        </p:nvCxnSpPr>
        <p:spPr>
          <a:xfrm>
            <a:off x="587374" y="6377239"/>
            <a:ext cx="11017250" cy="0"/>
          </a:xfrm>
          <a:prstGeom prst="line">
            <a:avLst/>
          </a:prstGeom>
          <a:ln w="9525">
            <a:solidFill>
              <a:schemeClr val="accent1"/>
            </a:solidFill>
          </a:ln>
        </p:spPr>
        <p:style>
          <a:lnRef idx="2">
            <a:schemeClr val="accent1"/>
          </a:lnRef>
          <a:fillRef idx="0">
            <a:schemeClr val="accent1"/>
          </a:fillRef>
          <a:effectRef idx="1">
            <a:schemeClr val="accent1"/>
          </a:effectRef>
          <a:fontRef idx="minor">
            <a:schemeClr val="tx1"/>
          </a:fontRef>
        </p:style>
      </p:cxnSp>
      <p:sp>
        <p:nvSpPr>
          <p:cNvPr id="6" name="Espace réservé du numéro de diapositive 5">
            <a:extLst>
              <a:ext uri="{FF2B5EF4-FFF2-40B4-BE49-F238E27FC236}">
                <a16:creationId xmlns:a16="http://schemas.microsoft.com/office/drawing/2014/main" id="{D6F9D412-173D-C5FA-2FBD-859995AE49D2}"/>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accent1"/>
                </a:solidFill>
              </a:defRPr>
            </a:lvl1pPr>
          </a:lstStyle>
          <a:p>
            <a:fld id="{B3CD16ED-9AA8-4003-ACD3-424D078486A0}" type="slidenum">
              <a:rPr lang="fr-FR" smtClean="0"/>
              <a:pPr/>
              <a:t>‹N°›</a:t>
            </a:fld>
            <a:endParaRPr lang="fr-FR"/>
          </a:p>
        </p:txBody>
      </p:sp>
      <p:sp>
        <p:nvSpPr>
          <p:cNvPr id="8" name="Espace réservé de la date 1">
            <a:extLst>
              <a:ext uri="{FF2B5EF4-FFF2-40B4-BE49-F238E27FC236}">
                <a16:creationId xmlns:a16="http://schemas.microsoft.com/office/drawing/2014/main" id="{2A9D2DC1-AB85-5C12-6D52-AEB9FA275138}"/>
              </a:ext>
            </a:extLst>
          </p:cNvPr>
          <p:cNvSpPr txBox="1">
            <a:spLocks/>
          </p:cNvSpPr>
          <p:nvPr userDrawn="1"/>
        </p:nvSpPr>
        <p:spPr>
          <a:xfrm>
            <a:off x="6517174" y="6547237"/>
            <a:ext cx="900000" cy="123111"/>
          </a:xfrm>
          <a:prstGeom prst="rect">
            <a:avLst/>
          </a:prstGeom>
        </p:spPr>
        <p:txBody>
          <a:bodyPr vert="horz" wrap="square" lIns="0" tIns="0" rIns="0" bIns="0" rtlCol="0" anchor="ctr">
            <a:spAutoFit/>
          </a:bodyPr>
          <a:lstStyle>
            <a:defPPr>
              <a:defRPr lang="fr-FR"/>
            </a:defPPr>
            <a:lvl1pPr marL="0" algn="ctr" defTabSz="914400" rtl="0" eaLnBrk="1" latinLnBrk="0" hangingPunct="1">
              <a:defRPr sz="8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a:t>Mars  2025</a:t>
            </a:r>
          </a:p>
        </p:txBody>
      </p:sp>
      <p:sp>
        <p:nvSpPr>
          <p:cNvPr id="9" name="Espace réservé du pied de page 4">
            <a:extLst>
              <a:ext uri="{FF2B5EF4-FFF2-40B4-BE49-F238E27FC236}">
                <a16:creationId xmlns:a16="http://schemas.microsoft.com/office/drawing/2014/main" id="{0E172BEF-6F24-38E2-8877-D935E90A5325}"/>
              </a:ext>
            </a:extLst>
          </p:cNvPr>
          <p:cNvSpPr txBox="1">
            <a:spLocks/>
          </p:cNvSpPr>
          <p:nvPr userDrawn="1"/>
        </p:nvSpPr>
        <p:spPr>
          <a:xfrm>
            <a:off x="838760" y="6577801"/>
            <a:ext cx="5257240" cy="123111"/>
          </a:xfrm>
          <a:prstGeom prst="rect">
            <a:avLst/>
          </a:prstGeom>
        </p:spPr>
        <p:txBody>
          <a:bodyPr wrap="square" lIns="0" tIns="0" rIns="0" bIns="0">
            <a:spAutoFit/>
          </a:bodyPr>
          <a:lstStyle>
            <a:defPPr>
              <a:defRPr lang="fr-FR"/>
            </a:defPPr>
            <a:lvl1pPr marL="0" algn="l" defTabSz="914400" rtl="0" eaLnBrk="1" latinLnBrk="0" hangingPunct="1">
              <a:defRPr sz="8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fr-FR">
                <a:solidFill>
                  <a:srgbClr val="293273"/>
                </a:solidFill>
                <a:latin typeface="Outfit "/>
              </a:rPr>
              <a:t>Business France - Direction Export – Mode opératoire Export Commence En France  gratuits dans Salesforce</a:t>
            </a:r>
          </a:p>
        </p:txBody>
      </p:sp>
    </p:spTree>
    <p:extLst>
      <p:ext uri="{BB962C8B-B14F-4D97-AF65-F5344CB8AC3E}">
        <p14:creationId xmlns:p14="http://schemas.microsoft.com/office/powerpoint/2010/main" val="2742197747"/>
      </p:ext>
    </p:extLst>
  </p:cSld>
  <p:clrMapOvr>
    <a:masterClrMapping/>
  </p:clrMapOvr>
  <p:extLst>
    <p:ext uri="{DCECCB84-F9BA-43D5-87BE-67443E8EF086}">
      <p15:sldGuideLst xmlns:p15="http://schemas.microsoft.com/office/powerpoint/2012/main">
        <p15:guide id="1" pos="370">
          <p15:clr>
            <a:srgbClr val="FBAE40"/>
          </p15:clr>
        </p15:guide>
        <p15:guide id="2" pos="7310">
          <p15:clr>
            <a:srgbClr val="FBAE40"/>
          </p15:clr>
        </p15:guide>
        <p15:guide id="3" orient="horz" pos="3974">
          <p15:clr>
            <a:srgbClr val="FBAE40"/>
          </p15:clr>
        </p15:guide>
        <p15:guide id="4" orient="horz" pos="34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xergue vert + 2 text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5" y="493292"/>
            <a:ext cx="11017250" cy="307777"/>
          </a:xfrm>
          <a:prstGeom prst="rect">
            <a:avLst/>
          </a:prstGeom>
        </p:spPr>
        <p:txBody>
          <a:bodyPr lIns="0" tIns="0" rIns="0" bIns="0">
            <a:spAutoFit/>
          </a:bodyPr>
          <a:lstStyle/>
          <a:p>
            <a:r>
              <a:rPr lang="fr-FR"/>
              <a:t>Modifiez le style du titre</a:t>
            </a:r>
          </a:p>
        </p:txBody>
      </p:sp>
      <p:sp>
        <p:nvSpPr>
          <p:cNvPr id="15" name="Espace réservé du texte 14">
            <a:extLst>
              <a:ext uri="{FF2B5EF4-FFF2-40B4-BE49-F238E27FC236}">
                <a16:creationId xmlns:a16="http://schemas.microsoft.com/office/drawing/2014/main" id="{5E14366E-AFEC-C815-11B4-EFE6134E2C52}"/>
              </a:ext>
            </a:extLst>
          </p:cNvPr>
          <p:cNvSpPr>
            <a:spLocks noGrp="1"/>
          </p:cNvSpPr>
          <p:nvPr>
            <p:ph type="body" sz="quarter" idx="13"/>
          </p:nvPr>
        </p:nvSpPr>
        <p:spPr>
          <a:xfrm>
            <a:off x="587375" y="837920"/>
            <a:ext cx="11016000" cy="276999"/>
          </a:xfrm>
        </p:spPr>
        <p:txBody>
          <a:bodyPr>
            <a:spAutoFit/>
          </a:bodyPr>
          <a:lstStyle>
            <a:lvl1pPr>
              <a:defRPr sz="1800">
                <a:solidFill>
                  <a:schemeClr val="accent3"/>
                </a:solidFill>
              </a:defRPr>
            </a:lvl1pPr>
          </a:lstStyle>
          <a:p>
            <a:pPr lvl="0"/>
            <a:r>
              <a:rPr lang="fr-FR"/>
              <a:t>Cliquez pour modifier les styles du texte du masque</a:t>
            </a:r>
          </a:p>
        </p:txBody>
      </p:sp>
      <p:sp>
        <p:nvSpPr>
          <p:cNvPr id="20" name="Espace réservé du texte 18">
            <a:extLst>
              <a:ext uri="{FF2B5EF4-FFF2-40B4-BE49-F238E27FC236}">
                <a16:creationId xmlns:a16="http://schemas.microsoft.com/office/drawing/2014/main" id="{91173E55-96A7-45EA-0F72-C83C027BA18A}"/>
              </a:ext>
            </a:extLst>
          </p:cNvPr>
          <p:cNvSpPr>
            <a:spLocks noGrp="1"/>
          </p:cNvSpPr>
          <p:nvPr>
            <p:ph type="body" sz="quarter" idx="15"/>
          </p:nvPr>
        </p:nvSpPr>
        <p:spPr>
          <a:xfrm>
            <a:off x="4987174" y="1704781"/>
            <a:ext cx="3060000" cy="4608000"/>
          </a:xfrm>
        </p:spPr>
        <p:txBody>
          <a:bodyPr>
            <a:noAutofit/>
          </a:bodyPr>
          <a:lstStyle>
            <a:lvl2pPr marL="268288" indent="-268288">
              <a:buClr>
                <a:srgbClr val="21AB88"/>
              </a:buClr>
              <a:buSzPct val="200000"/>
              <a:buFont typeface="Outfit ExtraBold" pitchFamily="2" charset="0"/>
              <a:buChar char="-"/>
              <a:defRPr/>
            </a:lvl2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1" name="Espace réservé du texte 18">
            <a:extLst>
              <a:ext uri="{FF2B5EF4-FFF2-40B4-BE49-F238E27FC236}">
                <a16:creationId xmlns:a16="http://schemas.microsoft.com/office/drawing/2014/main" id="{687E4D9F-3E82-6B61-414F-6C01838BEC60}"/>
              </a:ext>
            </a:extLst>
          </p:cNvPr>
          <p:cNvSpPr>
            <a:spLocks noGrp="1"/>
          </p:cNvSpPr>
          <p:nvPr>
            <p:ph type="body" sz="quarter" idx="16"/>
          </p:nvPr>
        </p:nvSpPr>
        <p:spPr>
          <a:xfrm>
            <a:off x="593086" y="1656801"/>
            <a:ext cx="3780000" cy="4641464"/>
          </a:xfrm>
        </p:spPr>
        <p:txBody>
          <a:bodyPr>
            <a:noAutofit/>
          </a:bodyPr>
          <a:lstStyle>
            <a:lvl1pPr>
              <a:defRPr sz="2800" b="1">
                <a:solidFill>
                  <a:srgbClr val="37635F"/>
                </a:solidFill>
              </a:defRPr>
            </a:lvl1pPr>
          </a:lstStyle>
          <a:p>
            <a:pPr lvl="0"/>
            <a:r>
              <a:rPr lang="fr-FR"/>
              <a:t>Cliquez pour modifier les styles du texte du masque</a:t>
            </a:r>
          </a:p>
        </p:txBody>
      </p:sp>
      <p:sp>
        <p:nvSpPr>
          <p:cNvPr id="23" name="Espace réservé du texte 18">
            <a:extLst>
              <a:ext uri="{FF2B5EF4-FFF2-40B4-BE49-F238E27FC236}">
                <a16:creationId xmlns:a16="http://schemas.microsoft.com/office/drawing/2014/main" id="{909D2222-F46E-917C-0E0D-30B2154B5366}"/>
              </a:ext>
            </a:extLst>
          </p:cNvPr>
          <p:cNvSpPr>
            <a:spLocks noGrp="1"/>
          </p:cNvSpPr>
          <p:nvPr>
            <p:ph type="body" sz="quarter" idx="17"/>
          </p:nvPr>
        </p:nvSpPr>
        <p:spPr>
          <a:xfrm>
            <a:off x="8544625" y="1704781"/>
            <a:ext cx="3060000" cy="4608000"/>
          </a:xfrm>
        </p:spPr>
        <p:txBody>
          <a:bodyPr>
            <a:noAutofit/>
          </a:bodyPr>
          <a:lstStyle>
            <a:lvl2pPr marL="268288" indent="-268288">
              <a:buClr>
                <a:srgbClr val="21AB88"/>
              </a:buClr>
              <a:buSzPct val="200000"/>
              <a:buFont typeface="Outfit ExtraBold" pitchFamily="2" charset="0"/>
              <a:buChar char="-"/>
              <a:defRPr/>
            </a:lvl2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3" name="Graphique 2">
            <a:extLst>
              <a:ext uri="{FF2B5EF4-FFF2-40B4-BE49-F238E27FC236}">
                <a16:creationId xmlns:a16="http://schemas.microsoft.com/office/drawing/2014/main" id="{E88763D5-69F0-CB53-4C9B-CDF036C8F2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1299" y="6538912"/>
            <a:ext cx="162000" cy="162000"/>
          </a:xfrm>
          <a:prstGeom prst="rect">
            <a:avLst/>
          </a:prstGeom>
        </p:spPr>
      </p:pic>
      <p:cxnSp>
        <p:nvCxnSpPr>
          <p:cNvPr id="4" name="Connecteur droit 3">
            <a:extLst>
              <a:ext uri="{FF2B5EF4-FFF2-40B4-BE49-F238E27FC236}">
                <a16:creationId xmlns:a16="http://schemas.microsoft.com/office/drawing/2014/main" id="{56540683-9187-233E-36D8-D326950EDBC8}"/>
              </a:ext>
            </a:extLst>
          </p:cNvPr>
          <p:cNvCxnSpPr>
            <a:cxnSpLocks/>
          </p:cNvCxnSpPr>
          <p:nvPr userDrawn="1"/>
        </p:nvCxnSpPr>
        <p:spPr>
          <a:xfrm>
            <a:off x="587374" y="6377239"/>
            <a:ext cx="11017250" cy="0"/>
          </a:xfrm>
          <a:prstGeom prst="line">
            <a:avLst/>
          </a:prstGeom>
          <a:ln w="9525">
            <a:solidFill>
              <a:schemeClr val="accent1"/>
            </a:solidFill>
          </a:ln>
        </p:spPr>
        <p:style>
          <a:lnRef idx="2">
            <a:schemeClr val="accent1"/>
          </a:lnRef>
          <a:fillRef idx="0">
            <a:schemeClr val="accent1"/>
          </a:fillRef>
          <a:effectRef idx="1">
            <a:schemeClr val="accent1"/>
          </a:effectRef>
          <a:fontRef idx="minor">
            <a:schemeClr val="tx1"/>
          </a:fontRef>
        </p:style>
      </p:cxnSp>
      <p:sp>
        <p:nvSpPr>
          <p:cNvPr id="5" name="Espace réservé du pied de page 4">
            <a:extLst>
              <a:ext uri="{FF2B5EF4-FFF2-40B4-BE49-F238E27FC236}">
                <a16:creationId xmlns:a16="http://schemas.microsoft.com/office/drawing/2014/main" id="{A51CF255-783E-BA0B-2F04-F28093B989A9}"/>
              </a:ext>
            </a:extLst>
          </p:cNvPr>
          <p:cNvSpPr>
            <a:spLocks noGrp="1"/>
          </p:cNvSpPr>
          <p:nvPr>
            <p:ph type="ftr" sz="quarter" idx="11"/>
          </p:nvPr>
        </p:nvSpPr>
        <p:spPr>
          <a:xfrm>
            <a:off x="827544" y="6591379"/>
            <a:ext cx="3600000" cy="123111"/>
          </a:xfrm>
          <a:prstGeom prst="rect">
            <a:avLst/>
          </a:prstGeom>
        </p:spPr>
        <p:txBody>
          <a:bodyPr wrap="square" lIns="0" tIns="0" rIns="0" bIns="0">
            <a:spAutoFit/>
          </a:bodyPr>
          <a:lstStyle>
            <a:lvl1pPr>
              <a:defRPr sz="800" b="1">
                <a:solidFill>
                  <a:schemeClr val="accent1"/>
                </a:solidFill>
              </a:defRPr>
            </a:lvl1pPr>
          </a:lstStyle>
          <a:p>
            <a:r>
              <a:rPr lang="fr-FR"/>
              <a:t>Titre de la présentation</a:t>
            </a:r>
            <a:endParaRPr lang="fr-FR" b="0"/>
          </a:p>
        </p:txBody>
      </p:sp>
      <p:sp>
        <p:nvSpPr>
          <p:cNvPr id="6" name="Espace réservé du numéro de diapositive 5">
            <a:extLst>
              <a:ext uri="{FF2B5EF4-FFF2-40B4-BE49-F238E27FC236}">
                <a16:creationId xmlns:a16="http://schemas.microsoft.com/office/drawing/2014/main" id="{EF08E298-E599-877B-5EEF-2DB53B7D27BD}"/>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accent1"/>
                </a:solidFill>
              </a:defRPr>
            </a:lvl1pPr>
          </a:lstStyle>
          <a:p>
            <a:fld id="{B3CD16ED-9AA8-4003-ACD3-424D078486A0}" type="slidenum">
              <a:rPr lang="fr-FR" smtClean="0"/>
              <a:pPr/>
              <a:t>‹N°›</a:t>
            </a:fld>
            <a:endParaRPr lang="fr-FR"/>
          </a:p>
        </p:txBody>
      </p:sp>
      <p:sp>
        <p:nvSpPr>
          <p:cNvPr id="7" name="Espace réservé de la date 1">
            <a:extLst>
              <a:ext uri="{FF2B5EF4-FFF2-40B4-BE49-F238E27FC236}">
                <a16:creationId xmlns:a16="http://schemas.microsoft.com/office/drawing/2014/main" id="{7F1203DC-B1C3-AF35-55CC-865ADFBCC0BC}"/>
              </a:ext>
            </a:extLst>
          </p:cNvPr>
          <p:cNvSpPr>
            <a:spLocks noGrp="1"/>
          </p:cNvSpPr>
          <p:nvPr>
            <p:ph type="dt" sz="half" idx="2"/>
          </p:nvPr>
        </p:nvSpPr>
        <p:spPr>
          <a:xfrm>
            <a:off x="5645999" y="6591379"/>
            <a:ext cx="900000" cy="123111"/>
          </a:xfrm>
          <a:prstGeom prst="rect">
            <a:avLst/>
          </a:prstGeom>
        </p:spPr>
        <p:txBody>
          <a:bodyPr vert="horz" wrap="none" lIns="0" tIns="0" rIns="0" bIns="0" rtlCol="0" anchor="ctr">
            <a:spAutoFit/>
          </a:bodyPr>
          <a:lstStyle>
            <a:lvl1pPr algn="ctr">
              <a:defRPr sz="800">
                <a:solidFill>
                  <a:schemeClr val="accent1"/>
                </a:solidFill>
              </a:defRPr>
            </a:lvl1pPr>
          </a:lstStyle>
          <a:p>
            <a:r>
              <a:rPr lang="fr-FR"/>
              <a:t>01 — 05 — 2024</a:t>
            </a:r>
          </a:p>
        </p:txBody>
      </p:sp>
    </p:spTree>
    <p:extLst>
      <p:ext uri="{BB962C8B-B14F-4D97-AF65-F5344CB8AC3E}">
        <p14:creationId xmlns:p14="http://schemas.microsoft.com/office/powerpoint/2010/main" val="646331889"/>
      </p:ext>
    </p:extLst>
  </p:cSld>
  <p:clrMapOvr>
    <a:masterClrMapping/>
  </p:clrMapOvr>
  <p:extLst>
    <p:ext uri="{DCECCB84-F9BA-43D5-87BE-67443E8EF086}">
      <p15:sldGuideLst xmlns:p15="http://schemas.microsoft.com/office/powerpoint/2012/main">
        <p15:guide id="1" pos="370">
          <p15:clr>
            <a:srgbClr val="FBAE40"/>
          </p15:clr>
        </p15:guide>
        <p15:guide id="2" pos="7310">
          <p15:clr>
            <a:srgbClr val="FBAE40"/>
          </p15:clr>
        </p15:guide>
        <p15:guide id="3" orient="horz" pos="3974">
          <p15:clr>
            <a:srgbClr val="FBAE40"/>
          </p15:clr>
        </p15:guide>
        <p15:guide id="4" orient="horz" pos="34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e + Chiffres + 1 visuel">
    <p:spTree>
      <p:nvGrpSpPr>
        <p:cNvPr id="1" name=""/>
        <p:cNvGrpSpPr/>
        <p:nvPr/>
      </p:nvGrpSpPr>
      <p:grpSpPr>
        <a:xfrm>
          <a:off x="0" y="0"/>
          <a:ext cx="0" cy="0"/>
          <a:chOff x="0" y="0"/>
          <a:chExt cx="0" cy="0"/>
        </a:xfrm>
      </p:grpSpPr>
      <p:sp>
        <p:nvSpPr>
          <p:cNvPr id="18" name="Espace réservé pour une image  17">
            <a:extLst>
              <a:ext uri="{FF2B5EF4-FFF2-40B4-BE49-F238E27FC236}">
                <a16:creationId xmlns:a16="http://schemas.microsoft.com/office/drawing/2014/main" id="{6500AD2F-5A08-B3C5-FD8C-0EE242C97BA7}"/>
              </a:ext>
            </a:extLst>
          </p:cNvPr>
          <p:cNvSpPr>
            <a:spLocks noGrp="1"/>
          </p:cNvSpPr>
          <p:nvPr>
            <p:ph type="pic" sz="quarter" idx="18"/>
          </p:nvPr>
        </p:nvSpPr>
        <p:spPr>
          <a:xfrm>
            <a:off x="6096000" y="0"/>
            <a:ext cx="6094413" cy="6858000"/>
          </a:xfrm>
          <a:solidFill>
            <a:schemeClr val="bg1">
              <a:lumMod val="85000"/>
            </a:schemeClr>
          </a:solidFill>
        </p:spPr>
        <p:txBody>
          <a:bodyPr/>
          <a:lstStyle>
            <a:lvl1pPr algn="ctr">
              <a:defRPr>
                <a:solidFill>
                  <a:schemeClr val="accent1"/>
                </a:solidFill>
              </a:defRPr>
            </a:lvl1pPr>
          </a:lstStyle>
          <a:p>
            <a:endParaRPr lang="fr-FR"/>
          </a:p>
        </p:txBody>
      </p:sp>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5" y="493292"/>
            <a:ext cx="5508624" cy="307777"/>
          </a:xfrm>
          <a:prstGeom prst="rect">
            <a:avLst/>
          </a:prstGeom>
        </p:spPr>
        <p:txBody>
          <a:bodyPr wrap="square" lIns="0" tIns="0" rIns="0" bIns="0">
            <a:spAutoFit/>
          </a:bodyPr>
          <a:lstStyle/>
          <a:p>
            <a:r>
              <a:rPr lang="fr-FR"/>
              <a:t>Modifiez le style du titre</a:t>
            </a:r>
          </a:p>
        </p:txBody>
      </p:sp>
      <p:sp>
        <p:nvSpPr>
          <p:cNvPr id="15" name="Espace réservé du texte 14">
            <a:extLst>
              <a:ext uri="{FF2B5EF4-FFF2-40B4-BE49-F238E27FC236}">
                <a16:creationId xmlns:a16="http://schemas.microsoft.com/office/drawing/2014/main" id="{5E14366E-AFEC-C815-11B4-EFE6134E2C52}"/>
              </a:ext>
            </a:extLst>
          </p:cNvPr>
          <p:cNvSpPr>
            <a:spLocks noGrp="1"/>
          </p:cNvSpPr>
          <p:nvPr>
            <p:ph type="body" sz="quarter" idx="13"/>
          </p:nvPr>
        </p:nvSpPr>
        <p:spPr>
          <a:xfrm>
            <a:off x="587375" y="837920"/>
            <a:ext cx="5508624" cy="276999"/>
          </a:xfrm>
        </p:spPr>
        <p:txBody>
          <a:bodyPr wrap="square">
            <a:spAutoFit/>
          </a:bodyPr>
          <a:lstStyle>
            <a:lvl1pPr>
              <a:defRPr sz="1800">
                <a:solidFill>
                  <a:schemeClr val="accent3"/>
                </a:solidFill>
              </a:defRPr>
            </a:lvl1pPr>
          </a:lstStyle>
          <a:p>
            <a:pPr lvl="0"/>
            <a:r>
              <a:rPr lang="fr-FR"/>
              <a:t>Cliquez pour modifier les styles du texte du masque</a:t>
            </a:r>
          </a:p>
        </p:txBody>
      </p:sp>
      <p:sp>
        <p:nvSpPr>
          <p:cNvPr id="8" name="Espace réservé du texte 7">
            <a:extLst>
              <a:ext uri="{FF2B5EF4-FFF2-40B4-BE49-F238E27FC236}">
                <a16:creationId xmlns:a16="http://schemas.microsoft.com/office/drawing/2014/main" id="{69E40E7B-8006-7980-DB74-FFE9DFFC80C8}"/>
              </a:ext>
            </a:extLst>
          </p:cNvPr>
          <p:cNvSpPr>
            <a:spLocks noGrp="1"/>
          </p:cNvSpPr>
          <p:nvPr>
            <p:ph type="body" sz="quarter" idx="14"/>
          </p:nvPr>
        </p:nvSpPr>
        <p:spPr>
          <a:xfrm>
            <a:off x="591120" y="1725541"/>
            <a:ext cx="3434076" cy="2700000"/>
          </a:xfrm>
        </p:spPr>
        <p:txBody>
          <a:bodyPr>
            <a:noAutofit/>
          </a:bodyPr>
          <a:lstStyle>
            <a:lvl1pPr>
              <a:defRPr sz="1300">
                <a:latin typeface="Outfit Medium" pitchFamily="2" charset="0"/>
              </a:defRPr>
            </a:lvl1pPr>
            <a:lvl2pPr>
              <a:defRPr sz="1100">
                <a:latin typeface="Outfit Medium" pitchFamily="2" charset="0"/>
              </a:defRPr>
            </a:lvl2pPr>
            <a:lvl3pPr>
              <a:defRPr sz="1300">
                <a:latin typeface="Outfit Medium" pitchFamily="2" charset="0"/>
              </a:defRPr>
            </a:lvl3pPr>
            <a:lvl4pPr>
              <a:defRPr sz="1300">
                <a:latin typeface="Outfit Medium" pitchFamily="2" charset="0"/>
              </a:defRPr>
            </a:lvl4pPr>
            <a:lvl5pPr>
              <a:defRPr sz="1300">
                <a:latin typeface="Outfit Medium"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2" name="Espace réservé du texte 11">
            <a:extLst>
              <a:ext uri="{FF2B5EF4-FFF2-40B4-BE49-F238E27FC236}">
                <a16:creationId xmlns:a16="http://schemas.microsoft.com/office/drawing/2014/main" id="{F28197AE-7AB1-A388-466A-041989D5A21D}"/>
              </a:ext>
            </a:extLst>
          </p:cNvPr>
          <p:cNvSpPr>
            <a:spLocks noGrp="1"/>
          </p:cNvSpPr>
          <p:nvPr>
            <p:ph type="body" sz="quarter" idx="15" hasCustomPrompt="1"/>
          </p:nvPr>
        </p:nvSpPr>
        <p:spPr>
          <a:xfrm>
            <a:off x="531471" y="4501547"/>
            <a:ext cx="1912251" cy="1077218"/>
          </a:xfrm>
        </p:spPr>
        <p:txBody>
          <a:bodyPr wrap="square">
            <a:spAutoFit/>
          </a:bodyPr>
          <a:lstStyle>
            <a:lvl1pPr>
              <a:defRPr sz="7000">
                <a:solidFill>
                  <a:schemeClr val="accent6"/>
                </a:solidFill>
                <a:latin typeface="Outfit Thin" pitchFamily="2" charset="0"/>
              </a:defRPr>
            </a:lvl1pPr>
          </a:lstStyle>
          <a:p>
            <a:pPr lvl="0"/>
            <a:r>
              <a:rPr lang="fr-FR"/>
              <a:t>+XM</a:t>
            </a:r>
          </a:p>
        </p:txBody>
      </p:sp>
      <p:sp>
        <p:nvSpPr>
          <p:cNvPr id="13" name="Espace réservé du texte 11">
            <a:extLst>
              <a:ext uri="{FF2B5EF4-FFF2-40B4-BE49-F238E27FC236}">
                <a16:creationId xmlns:a16="http://schemas.microsoft.com/office/drawing/2014/main" id="{74578A94-3D84-BA2E-7901-8F8B29F843C4}"/>
              </a:ext>
            </a:extLst>
          </p:cNvPr>
          <p:cNvSpPr>
            <a:spLocks noGrp="1"/>
          </p:cNvSpPr>
          <p:nvPr>
            <p:ph type="body" sz="quarter" idx="16" hasCustomPrompt="1"/>
          </p:nvPr>
        </p:nvSpPr>
        <p:spPr>
          <a:xfrm>
            <a:off x="2439729" y="4501547"/>
            <a:ext cx="1585467" cy="1077218"/>
          </a:xfrm>
        </p:spPr>
        <p:txBody>
          <a:bodyPr wrap="square">
            <a:spAutoFit/>
          </a:bodyPr>
          <a:lstStyle>
            <a:lvl1pPr>
              <a:defRPr sz="7000" b="1">
                <a:solidFill>
                  <a:schemeClr val="accent6"/>
                </a:solidFill>
                <a:latin typeface="+mn-lt"/>
              </a:defRPr>
            </a:lvl1pPr>
          </a:lstStyle>
          <a:p>
            <a:pPr lvl="0"/>
            <a:r>
              <a:rPr lang="fr-FR"/>
              <a:t>+X</a:t>
            </a:r>
          </a:p>
        </p:txBody>
      </p:sp>
      <p:sp>
        <p:nvSpPr>
          <p:cNvPr id="16" name="Espace réservé du texte 15">
            <a:extLst>
              <a:ext uri="{FF2B5EF4-FFF2-40B4-BE49-F238E27FC236}">
                <a16:creationId xmlns:a16="http://schemas.microsoft.com/office/drawing/2014/main" id="{1A6925B7-AF42-F7A8-3631-42C600B18433}"/>
              </a:ext>
            </a:extLst>
          </p:cNvPr>
          <p:cNvSpPr>
            <a:spLocks noGrp="1"/>
          </p:cNvSpPr>
          <p:nvPr>
            <p:ph type="body" sz="quarter" idx="17"/>
          </p:nvPr>
        </p:nvSpPr>
        <p:spPr>
          <a:xfrm>
            <a:off x="1050925" y="5494860"/>
            <a:ext cx="1388804" cy="276999"/>
          </a:xfrm>
        </p:spPr>
        <p:txBody>
          <a:bodyPr wrap="square">
            <a:spAutoFit/>
          </a:bodyPr>
          <a:lstStyle>
            <a:lvl1pPr>
              <a:defRPr sz="900" b="1">
                <a:solidFill>
                  <a:schemeClr val="accent6"/>
                </a:solidFill>
              </a:defRPr>
            </a:lvl1pPr>
          </a:lstStyle>
          <a:p>
            <a:pPr lvl="0"/>
            <a:r>
              <a:rPr lang="fr-FR"/>
              <a:t>Cliquez pour modifier les styles du texte du masque</a:t>
            </a:r>
          </a:p>
        </p:txBody>
      </p:sp>
      <p:pic>
        <p:nvPicPr>
          <p:cNvPr id="4" name="Graphique 3">
            <a:extLst>
              <a:ext uri="{FF2B5EF4-FFF2-40B4-BE49-F238E27FC236}">
                <a16:creationId xmlns:a16="http://schemas.microsoft.com/office/drawing/2014/main" id="{F3C8AE4E-AA05-CE46-AD7D-4C415800D7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1299" y="6538912"/>
            <a:ext cx="162000" cy="162000"/>
          </a:xfrm>
          <a:prstGeom prst="rect">
            <a:avLst/>
          </a:prstGeom>
        </p:spPr>
      </p:pic>
      <p:cxnSp>
        <p:nvCxnSpPr>
          <p:cNvPr id="5" name="Connecteur droit 4">
            <a:extLst>
              <a:ext uri="{FF2B5EF4-FFF2-40B4-BE49-F238E27FC236}">
                <a16:creationId xmlns:a16="http://schemas.microsoft.com/office/drawing/2014/main" id="{5D00BA34-0805-74D9-6044-88AE06283419}"/>
              </a:ext>
            </a:extLst>
          </p:cNvPr>
          <p:cNvCxnSpPr>
            <a:cxnSpLocks/>
          </p:cNvCxnSpPr>
          <p:nvPr userDrawn="1"/>
        </p:nvCxnSpPr>
        <p:spPr>
          <a:xfrm>
            <a:off x="587374" y="6377239"/>
            <a:ext cx="11017250" cy="0"/>
          </a:xfrm>
          <a:prstGeom prst="line">
            <a:avLst/>
          </a:prstGeom>
          <a:ln w="9525">
            <a:solidFill>
              <a:schemeClr val="accent1"/>
            </a:solidFill>
          </a:ln>
        </p:spPr>
        <p:style>
          <a:lnRef idx="2">
            <a:schemeClr val="accent1"/>
          </a:lnRef>
          <a:fillRef idx="0">
            <a:schemeClr val="accent1"/>
          </a:fillRef>
          <a:effectRef idx="1">
            <a:schemeClr val="accent1"/>
          </a:effectRef>
          <a:fontRef idx="minor">
            <a:schemeClr val="tx1"/>
          </a:fontRef>
        </p:style>
      </p:cxnSp>
      <p:sp>
        <p:nvSpPr>
          <p:cNvPr id="7" name="Espace réservé du numéro de diapositive 5">
            <a:extLst>
              <a:ext uri="{FF2B5EF4-FFF2-40B4-BE49-F238E27FC236}">
                <a16:creationId xmlns:a16="http://schemas.microsoft.com/office/drawing/2014/main" id="{991E5BD5-2595-0CEE-0412-57D5568AEDF8}"/>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accent1"/>
                </a:solidFill>
              </a:defRPr>
            </a:lvl1pPr>
          </a:lstStyle>
          <a:p>
            <a:fld id="{B3CD16ED-9AA8-4003-ACD3-424D078486A0}" type="slidenum">
              <a:rPr lang="fr-FR" smtClean="0"/>
              <a:pPr/>
              <a:t>‹N°›</a:t>
            </a:fld>
            <a:endParaRPr lang="fr-FR"/>
          </a:p>
        </p:txBody>
      </p:sp>
      <p:sp>
        <p:nvSpPr>
          <p:cNvPr id="10" name="Espace réservé de la date 1">
            <a:extLst>
              <a:ext uri="{FF2B5EF4-FFF2-40B4-BE49-F238E27FC236}">
                <a16:creationId xmlns:a16="http://schemas.microsoft.com/office/drawing/2014/main" id="{9915414C-1341-BB7B-AFA0-0C4D61A223F4}"/>
              </a:ext>
            </a:extLst>
          </p:cNvPr>
          <p:cNvSpPr>
            <a:spLocks noGrp="1"/>
          </p:cNvSpPr>
          <p:nvPr>
            <p:ph type="dt" sz="half" idx="2"/>
          </p:nvPr>
        </p:nvSpPr>
        <p:spPr>
          <a:xfrm>
            <a:off x="5193236" y="6591379"/>
            <a:ext cx="900000" cy="123111"/>
          </a:xfrm>
          <a:prstGeom prst="rect">
            <a:avLst/>
          </a:prstGeom>
        </p:spPr>
        <p:txBody>
          <a:bodyPr vert="horz" wrap="square" lIns="0" tIns="0" rIns="0" bIns="0" rtlCol="0" anchor="ctr">
            <a:spAutoFit/>
          </a:bodyPr>
          <a:lstStyle>
            <a:lvl1pPr algn="ctr">
              <a:defRPr sz="800">
                <a:solidFill>
                  <a:schemeClr val="accent1"/>
                </a:solidFill>
              </a:defRPr>
            </a:lvl1pPr>
          </a:lstStyle>
          <a:p>
            <a:r>
              <a:rPr lang="fr-FR"/>
              <a:t>Mai — 2024</a:t>
            </a:r>
          </a:p>
        </p:txBody>
      </p:sp>
      <p:sp>
        <p:nvSpPr>
          <p:cNvPr id="3" name="Espace réservé du pied de page 4">
            <a:extLst>
              <a:ext uri="{FF2B5EF4-FFF2-40B4-BE49-F238E27FC236}">
                <a16:creationId xmlns:a16="http://schemas.microsoft.com/office/drawing/2014/main" id="{BCE8363C-CB3B-9962-617D-7D4E3E7940C2}"/>
              </a:ext>
            </a:extLst>
          </p:cNvPr>
          <p:cNvSpPr txBox="1">
            <a:spLocks/>
          </p:cNvSpPr>
          <p:nvPr userDrawn="1"/>
        </p:nvSpPr>
        <p:spPr>
          <a:xfrm>
            <a:off x="838760" y="6577801"/>
            <a:ext cx="4365893" cy="123111"/>
          </a:xfrm>
          <a:prstGeom prst="rect">
            <a:avLst/>
          </a:prstGeom>
        </p:spPr>
        <p:txBody>
          <a:bodyPr wrap="square" lIns="0" tIns="0" rIns="0" bIns="0">
            <a:spAutoFit/>
          </a:bodyPr>
          <a:lstStyle>
            <a:defPPr>
              <a:defRPr lang="fr-FR"/>
            </a:defPPr>
            <a:lvl1pPr marL="0" algn="l" defTabSz="914400" rtl="0" eaLnBrk="1" latinLnBrk="0" hangingPunct="1">
              <a:defRPr sz="8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fr-FR">
                <a:solidFill>
                  <a:srgbClr val="293273"/>
                </a:solidFill>
                <a:latin typeface="Outfit "/>
              </a:rPr>
              <a:t>Business France - Direction Export - Gestion des évènements gratuits dans Salesforce</a:t>
            </a:r>
          </a:p>
        </p:txBody>
      </p:sp>
    </p:spTree>
    <p:extLst>
      <p:ext uri="{BB962C8B-B14F-4D97-AF65-F5344CB8AC3E}">
        <p14:creationId xmlns:p14="http://schemas.microsoft.com/office/powerpoint/2010/main" val="2100352831"/>
      </p:ext>
    </p:extLst>
  </p:cSld>
  <p:clrMapOvr>
    <a:masterClrMapping/>
  </p:clrMapOvr>
  <p:extLst>
    <p:ext uri="{DCECCB84-F9BA-43D5-87BE-67443E8EF086}">
      <p15:sldGuideLst xmlns:p15="http://schemas.microsoft.com/office/powerpoint/2012/main">
        <p15:guide id="2" pos="370">
          <p15:clr>
            <a:srgbClr val="FBAE40"/>
          </p15:clr>
        </p15:guide>
        <p15:guide id="3" orient="horz" pos="3974">
          <p15:clr>
            <a:srgbClr val="FBAE40"/>
          </p15:clr>
        </p15:guide>
        <p15:guide id="4" orient="horz" pos="34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e + Chiffres + 1 visuel RSE">
    <p:spTree>
      <p:nvGrpSpPr>
        <p:cNvPr id="1" name=""/>
        <p:cNvGrpSpPr/>
        <p:nvPr/>
      </p:nvGrpSpPr>
      <p:grpSpPr>
        <a:xfrm>
          <a:off x="0" y="0"/>
          <a:ext cx="0" cy="0"/>
          <a:chOff x="0" y="0"/>
          <a:chExt cx="0" cy="0"/>
        </a:xfrm>
      </p:grpSpPr>
      <p:sp>
        <p:nvSpPr>
          <p:cNvPr id="18" name="Espace réservé pour une image  17">
            <a:extLst>
              <a:ext uri="{FF2B5EF4-FFF2-40B4-BE49-F238E27FC236}">
                <a16:creationId xmlns:a16="http://schemas.microsoft.com/office/drawing/2014/main" id="{6500AD2F-5A08-B3C5-FD8C-0EE242C97BA7}"/>
              </a:ext>
            </a:extLst>
          </p:cNvPr>
          <p:cNvSpPr>
            <a:spLocks noGrp="1"/>
          </p:cNvSpPr>
          <p:nvPr>
            <p:ph type="pic" sz="quarter" idx="18"/>
          </p:nvPr>
        </p:nvSpPr>
        <p:spPr>
          <a:xfrm>
            <a:off x="6096000" y="0"/>
            <a:ext cx="6094413" cy="6858000"/>
          </a:xfrm>
          <a:solidFill>
            <a:schemeClr val="bg1">
              <a:lumMod val="85000"/>
            </a:schemeClr>
          </a:solidFill>
        </p:spPr>
        <p:txBody>
          <a:bodyPr/>
          <a:lstStyle>
            <a:lvl1pPr algn="ctr">
              <a:defRPr>
                <a:solidFill>
                  <a:schemeClr val="accent1"/>
                </a:solidFill>
              </a:defRPr>
            </a:lvl1pPr>
          </a:lstStyle>
          <a:p>
            <a:endParaRPr lang="fr-FR"/>
          </a:p>
        </p:txBody>
      </p:sp>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5" y="493292"/>
            <a:ext cx="5508624" cy="307777"/>
          </a:xfrm>
          <a:prstGeom prst="rect">
            <a:avLst/>
          </a:prstGeom>
        </p:spPr>
        <p:txBody>
          <a:bodyPr wrap="square" lIns="0" tIns="0" rIns="0" bIns="0">
            <a:spAutoFit/>
          </a:bodyPr>
          <a:lstStyle/>
          <a:p>
            <a:r>
              <a:rPr lang="fr-FR"/>
              <a:t>Modifiez le style du titre</a:t>
            </a:r>
          </a:p>
        </p:txBody>
      </p:sp>
      <p:sp>
        <p:nvSpPr>
          <p:cNvPr id="15" name="Espace réservé du texte 14">
            <a:extLst>
              <a:ext uri="{FF2B5EF4-FFF2-40B4-BE49-F238E27FC236}">
                <a16:creationId xmlns:a16="http://schemas.microsoft.com/office/drawing/2014/main" id="{5E14366E-AFEC-C815-11B4-EFE6134E2C52}"/>
              </a:ext>
            </a:extLst>
          </p:cNvPr>
          <p:cNvSpPr>
            <a:spLocks noGrp="1"/>
          </p:cNvSpPr>
          <p:nvPr>
            <p:ph type="body" sz="quarter" idx="13"/>
          </p:nvPr>
        </p:nvSpPr>
        <p:spPr>
          <a:xfrm>
            <a:off x="587375" y="837920"/>
            <a:ext cx="5508624" cy="276999"/>
          </a:xfrm>
        </p:spPr>
        <p:txBody>
          <a:bodyPr wrap="square">
            <a:spAutoFit/>
          </a:bodyPr>
          <a:lstStyle>
            <a:lvl1pPr>
              <a:defRPr sz="1800">
                <a:solidFill>
                  <a:srgbClr val="21AB88"/>
                </a:solidFill>
              </a:defRPr>
            </a:lvl1pPr>
          </a:lstStyle>
          <a:p>
            <a:pPr lvl="0"/>
            <a:r>
              <a:rPr lang="fr-FR"/>
              <a:t>Cliquez pour modifier les styles du texte du masque</a:t>
            </a:r>
          </a:p>
        </p:txBody>
      </p:sp>
      <p:sp>
        <p:nvSpPr>
          <p:cNvPr id="8" name="Espace réservé du texte 7">
            <a:extLst>
              <a:ext uri="{FF2B5EF4-FFF2-40B4-BE49-F238E27FC236}">
                <a16:creationId xmlns:a16="http://schemas.microsoft.com/office/drawing/2014/main" id="{69E40E7B-8006-7980-DB74-FFE9DFFC80C8}"/>
              </a:ext>
            </a:extLst>
          </p:cNvPr>
          <p:cNvSpPr>
            <a:spLocks noGrp="1"/>
          </p:cNvSpPr>
          <p:nvPr>
            <p:ph type="body" sz="quarter" idx="14"/>
          </p:nvPr>
        </p:nvSpPr>
        <p:spPr>
          <a:xfrm>
            <a:off x="591120" y="1725541"/>
            <a:ext cx="3434076" cy="2700000"/>
          </a:xfrm>
        </p:spPr>
        <p:txBody>
          <a:bodyPr>
            <a:noAutofit/>
          </a:bodyPr>
          <a:lstStyle>
            <a:lvl1pPr>
              <a:defRPr sz="1300">
                <a:latin typeface="Outfit Medium" pitchFamily="2" charset="0"/>
              </a:defRPr>
            </a:lvl1pPr>
            <a:lvl2pPr>
              <a:defRPr sz="1100">
                <a:latin typeface="Outfit Medium" pitchFamily="2" charset="0"/>
              </a:defRPr>
            </a:lvl2pPr>
            <a:lvl3pPr>
              <a:defRPr sz="1300">
                <a:latin typeface="Outfit Medium" pitchFamily="2" charset="0"/>
              </a:defRPr>
            </a:lvl3pPr>
            <a:lvl4pPr>
              <a:defRPr sz="1300">
                <a:latin typeface="Outfit Medium" pitchFamily="2" charset="0"/>
              </a:defRPr>
            </a:lvl4pPr>
            <a:lvl5pPr>
              <a:defRPr sz="1300">
                <a:latin typeface="Outfit Medium"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2" name="Espace réservé du texte 11">
            <a:extLst>
              <a:ext uri="{FF2B5EF4-FFF2-40B4-BE49-F238E27FC236}">
                <a16:creationId xmlns:a16="http://schemas.microsoft.com/office/drawing/2014/main" id="{F28197AE-7AB1-A388-466A-041989D5A21D}"/>
              </a:ext>
            </a:extLst>
          </p:cNvPr>
          <p:cNvSpPr>
            <a:spLocks noGrp="1"/>
          </p:cNvSpPr>
          <p:nvPr>
            <p:ph type="body" sz="quarter" idx="15" hasCustomPrompt="1"/>
          </p:nvPr>
        </p:nvSpPr>
        <p:spPr>
          <a:xfrm>
            <a:off x="531471" y="4501547"/>
            <a:ext cx="1912251" cy="1077218"/>
          </a:xfrm>
        </p:spPr>
        <p:txBody>
          <a:bodyPr wrap="square">
            <a:spAutoFit/>
          </a:bodyPr>
          <a:lstStyle>
            <a:lvl1pPr>
              <a:defRPr sz="7000">
                <a:solidFill>
                  <a:srgbClr val="009081"/>
                </a:solidFill>
                <a:latin typeface="Outfit Thin" pitchFamily="2" charset="0"/>
              </a:defRPr>
            </a:lvl1pPr>
          </a:lstStyle>
          <a:p>
            <a:pPr lvl="0"/>
            <a:r>
              <a:rPr lang="fr-FR"/>
              <a:t>+XM</a:t>
            </a:r>
          </a:p>
        </p:txBody>
      </p:sp>
      <p:sp>
        <p:nvSpPr>
          <p:cNvPr id="13" name="Espace réservé du texte 11">
            <a:extLst>
              <a:ext uri="{FF2B5EF4-FFF2-40B4-BE49-F238E27FC236}">
                <a16:creationId xmlns:a16="http://schemas.microsoft.com/office/drawing/2014/main" id="{74578A94-3D84-BA2E-7901-8F8B29F843C4}"/>
              </a:ext>
            </a:extLst>
          </p:cNvPr>
          <p:cNvSpPr>
            <a:spLocks noGrp="1"/>
          </p:cNvSpPr>
          <p:nvPr>
            <p:ph type="body" sz="quarter" idx="16" hasCustomPrompt="1"/>
          </p:nvPr>
        </p:nvSpPr>
        <p:spPr>
          <a:xfrm>
            <a:off x="2439729" y="4501547"/>
            <a:ext cx="1585467" cy="1077218"/>
          </a:xfrm>
        </p:spPr>
        <p:txBody>
          <a:bodyPr wrap="square">
            <a:spAutoFit/>
          </a:bodyPr>
          <a:lstStyle>
            <a:lvl1pPr>
              <a:defRPr sz="7000" b="1">
                <a:solidFill>
                  <a:srgbClr val="009081"/>
                </a:solidFill>
                <a:latin typeface="+mn-lt"/>
              </a:defRPr>
            </a:lvl1pPr>
          </a:lstStyle>
          <a:p>
            <a:pPr lvl="0"/>
            <a:r>
              <a:rPr lang="fr-FR"/>
              <a:t>+X</a:t>
            </a:r>
          </a:p>
        </p:txBody>
      </p:sp>
      <p:sp>
        <p:nvSpPr>
          <p:cNvPr id="16" name="Espace réservé du texte 15">
            <a:extLst>
              <a:ext uri="{FF2B5EF4-FFF2-40B4-BE49-F238E27FC236}">
                <a16:creationId xmlns:a16="http://schemas.microsoft.com/office/drawing/2014/main" id="{1A6925B7-AF42-F7A8-3631-42C600B18433}"/>
              </a:ext>
            </a:extLst>
          </p:cNvPr>
          <p:cNvSpPr>
            <a:spLocks noGrp="1"/>
          </p:cNvSpPr>
          <p:nvPr>
            <p:ph type="body" sz="quarter" idx="17"/>
          </p:nvPr>
        </p:nvSpPr>
        <p:spPr>
          <a:xfrm>
            <a:off x="1050925" y="5494860"/>
            <a:ext cx="1388804" cy="276999"/>
          </a:xfrm>
        </p:spPr>
        <p:txBody>
          <a:bodyPr wrap="square">
            <a:spAutoFit/>
          </a:bodyPr>
          <a:lstStyle>
            <a:lvl1pPr>
              <a:defRPr sz="900" b="1">
                <a:solidFill>
                  <a:srgbClr val="009081"/>
                </a:solidFill>
              </a:defRPr>
            </a:lvl1pPr>
          </a:lstStyle>
          <a:p>
            <a:pPr lvl="0"/>
            <a:r>
              <a:rPr lang="fr-FR"/>
              <a:t>Cliquez pour modifier les styles du texte du masque</a:t>
            </a:r>
          </a:p>
        </p:txBody>
      </p:sp>
      <p:pic>
        <p:nvPicPr>
          <p:cNvPr id="4" name="Graphique 3">
            <a:extLst>
              <a:ext uri="{FF2B5EF4-FFF2-40B4-BE49-F238E27FC236}">
                <a16:creationId xmlns:a16="http://schemas.microsoft.com/office/drawing/2014/main" id="{F3C8AE4E-AA05-CE46-AD7D-4C415800D7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1299" y="6538912"/>
            <a:ext cx="162000" cy="162000"/>
          </a:xfrm>
          <a:prstGeom prst="rect">
            <a:avLst/>
          </a:prstGeom>
        </p:spPr>
      </p:pic>
      <p:cxnSp>
        <p:nvCxnSpPr>
          <p:cNvPr id="5" name="Connecteur droit 4">
            <a:extLst>
              <a:ext uri="{FF2B5EF4-FFF2-40B4-BE49-F238E27FC236}">
                <a16:creationId xmlns:a16="http://schemas.microsoft.com/office/drawing/2014/main" id="{5D00BA34-0805-74D9-6044-88AE06283419}"/>
              </a:ext>
            </a:extLst>
          </p:cNvPr>
          <p:cNvCxnSpPr>
            <a:cxnSpLocks/>
          </p:cNvCxnSpPr>
          <p:nvPr userDrawn="1"/>
        </p:nvCxnSpPr>
        <p:spPr>
          <a:xfrm>
            <a:off x="587374" y="6377239"/>
            <a:ext cx="11017250" cy="0"/>
          </a:xfrm>
          <a:prstGeom prst="line">
            <a:avLst/>
          </a:prstGeom>
          <a:ln w="9525">
            <a:solidFill>
              <a:schemeClr val="accent1"/>
            </a:solidFill>
          </a:ln>
        </p:spPr>
        <p:style>
          <a:lnRef idx="2">
            <a:schemeClr val="accent1"/>
          </a:lnRef>
          <a:fillRef idx="0">
            <a:schemeClr val="accent1"/>
          </a:fillRef>
          <a:effectRef idx="1">
            <a:schemeClr val="accent1"/>
          </a:effectRef>
          <a:fontRef idx="minor">
            <a:schemeClr val="tx1"/>
          </a:fontRef>
        </p:style>
      </p:cxnSp>
      <p:sp>
        <p:nvSpPr>
          <p:cNvPr id="7" name="Espace réservé du numéro de diapositive 5">
            <a:extLst>
              <a:ext uri="{FF2B5EF4-FFF2-40B4-BE49-F238E27FC236}">
                <a16:creationId xmlns:a16="http://schemas.microsoft.com/office/drawing/2014/main" id="{991E5BD5-2595-0CEE-0412-57D5568AEDF8}"/>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accent1"/>
                </a:solidFill>
              </a:defRPr>
            </a:lvl1pPr>
          </a:lstStyle>
          <a:p>
            <a:fld id="{B3CD16ED-9AA8-4003-ACD3-424D078486A0}" type="slidenum">
              <a:rPr lang="fr-FR" smtClean="0"/>
              <a:pPr/>
              <a:t>‹N°›</a:t>
            </a:fld>
            <a:endParaRPr lang="fr-FR"/>
          </a:p>
        </p:txBody>
      </p:sp>
      <p:sp>
        <p:nvSpPr>
          <p:cNvPr id="3" name="Espace réservé de la date 1">
            <a:extLst>
              <a:ext uri="{FF2B5EF4-FFF2-40B4-BE49-F238E27FC236}">
                <a16:creationId xmlns:a16="http://schemas.microsoft.com/office/drawing/2014/main" id="{47E535BE-6ED2-91CC-F9C5-E1EB9542A2D7}"/>
              </a:ext>
            </a:extLst>
          </p:cNvPr>
          <p:cNvSpPr>
            <a:spLocks noGrp="1"/>
          </p:cNvSpPr>
          <p:nvPr>
            <p:ph type="dt" sz="half" idx="2"/>
          </p:nvPr>
        </p:nvSpPr>
        <p:spPr>
          <a:xfrm>
            <a:off x="5193236" y="6591379"/>
            <a:ext cx="900000" cy="123111"/>
          </a:xfrm>
          <a:prstGeom prst="rect">
            <a:avLst/>
          </a:prstGeom>
        </p:spPr>
        <p:txBody>
          <a:bodyPr vert="horz" wrap="square" lIns="0" tIns="0" rIns="0" bIns="0" rtlCol="0" anchor="ctr">
            <a:spAutoFit/>
          </a:bodyPr>
          <a:lstStyle>
            <a:lvl1pPr algn="ctr">
              <a:defRPr sz="800">
                <a:solidFill>
                  <a:schemeClr val="accent1"/>
                </a:solidFill>
              </a:defRPr>
            </a:lvl1pPr>
          </a:lstStyle>
          <a:p>
            <a:r>
              <a:rPr lang="fr-FR"/>
              <a:t>Mai — 2024</a:t>
            </a:r>
          </a:p>
        </p:txBody>
      </p:sp>
      <p:sp>
        <p:nvSpPr>
          <p:cNvPr id="9" name="Espace réservé du pied de page 4">
            <a:extLst>
              <a:ext uri="{FF2B5EF4-FFF2-40B4-BE49-F238E27FC236}">
                <a16:creationId xmlns:a16="http://schemas.microsoft.com/office/drawing/2014/main" id="{8EB80D13-7C57-FC18-543E-0391C75B1406}"/>
              </a:ext>
            </a:extLst>
          </p:cNvPr>
          <p:cNvSpPr txBox="1">
            <a:spLocks/>
          </p:cNvSpPr>
          <p:nvPr userDrawn="1"/>
        </p:nvSpPr>
        <p:spPr>
          <a:xfrm>
            <a:off x="838760" y="6577801"/>
            <a:ext cx="4365893" cy="123111"/>
          </a:xfrm>
          <a:prstGeom prst="rect">
            <a:avLst/>
          </a:prstGeom>
        </p:spPr>
        <p:txBody>
          <a:bodyPr wrap="square" lIns="0" tIns="0" rIns="0" bIns="0">
            <a:spAutoFit/>
          </a:bodyPr>
          <a:lstStyle>
            <a:defPPr>
              <a:defRPr lang="fr-FR"/>
            </a:defPPr>
            <a:lvl1pPr marL="0" algn="l" defTabSz="914400" rtl="0" eaLnBrk="1" latinLnBrk="0" hangingPunct="1">
              <a:defRPr sz="8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fr-FR">
                <a:solidFill>
                  <a:srgbClr val="293273"/>
                </a:solidFill>
                <a:latin typeface="Outfit "/>
              </a:rPr>
              <a:t>Business France - Direction Export - Gestion des évènements gratuits dans Salesforce</a:t>
            </a:r>
          </a:p>
        </p:txBody>
      </p:sp>
    </p:spTree>
    <p:extLst>
      <p:ext uri="{BB962C8B-B14F-4D97-AF65-F5344CB8AC3E}">
        <p14:creationId xmlns:p14="http://schemas.microsoft.com/office/powerpoint/2010/main" val="1084774906"/>
      </p:ext>
    </p:extLst>
  </p:cSld>
  <p:clrMapOvr>
    <a:masterClrMapping/>
  </p:clrMapOvr>
  <p:extLst>
    <p:ext uri="{DCECCB84-F9BA-43D5-87BE-67443E8EF086}">
      <p15:sldGuideLst xmlns:p15="http://schemas.microsoft.com/office/powerpoint/2012/main">
        <p15:guide id="2" pos="370">
          <p15:clr>
            <a:srgbClr val="FBAE40"/>
          </p15:clr>
        </p15:guide>
        <p15:guide id="3" orient="horz" pos="3974">
          <p15:clr>
            <a:srgbClr val="FBAE40"/>
          </p15:clr>
        </p15:guide>
        <p15:guide id="4" orient="horz" pos="34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UV 2">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CA312716-2AA4-39BA-25B2-6323B7400C02}"/>
              </a:ext>
            </a:extLst>
          </p:cNvPr>
          <p:cNvSpPr/>
          <p:nvPr userDrawn="1"/>
        </p:nvSpPr>
        <p:spPr>
          <a:xfrm>
            <a:off x="469754" y="1213204"/>
            <a:ext cx="11709583" cy="516854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48BC8377-7FF9-6E63-CEB9-0864670E10BC}"/>
              </a:ext>
            </a:extLst>
          </p:cNvPr>
          <p:cNvSpPr>
            <a:spLocks noGrp="1"/>
          </p:cNvSpPr>
          <p:nvPr>
            <p:ph type="ctrTitle" hasCustomPrompt="1"/>
          </p:nvPr>
        </p:nvSpPr>
        <p:spPr>
          <a:xfrm>
            <a:off x="1055688" y="2732910"/>
            <a:ext cx="5040000" cy="1731243"/>
          </a:xfrm>
          <a:prstGeom prst="rect">
            <a:avLst/>
          </a:prstGeom>
        </p:spPr>
        <p:txBody>
          <a:bodyPr wrap="square" lIns="0" tIns="0" rIns="0" bIns="0" anchor="t" anchorCtr="0">
            <a:spAutoFit/>
          </a:bodyPr>
          <a:lstStyle>
            <a:lvl1pPr algn="l">
              <a:lnSpc>
                <a:spcPts val="4500"/>
              </a:lnSpc>
              <a:defRPr sz="4500" b="1" cap="none" baseline="0">
                <a:solidFill>
                  <a:schemeClr val="bg1"/>
                </a:solidFill>
                <a:latin typeface="+mn-lt"/>
              </a:defRPr>
            </a:lvl1pPr>
          </a:lstStyle>
          <a:p>
            <a:r>
              <a:rPr lang="fr-FR"/>
              <a:t>Titre de </a:t>
            </a:r>
            <a:br>
              <a:rPr lang="fr-FR"/>
            </a:br>
            <a:r>
              <a:rPr lang="fr-FR"/>
              <a:t>la présentation</a:t>
            </a:r>
            <a:br>
              <a:rPr lang="fr-FR"/>
            </a:br>
            <a:r>
              <a:rPr lang="fr-FR"/>
              <a:t>sur 2 ou 3 lignes</a:t>
            </a:r>
          </a:p>
        </p:txBody>
      </p:sp>
      <p:pic>
        <p:nvPicPr>
          <p:cNvPr id="10" name="Image 9" descr="Une image contenant silhouette, Graphique, graphisme, capture d’écran&#10;&#10;Description générée automatiquement">
            <a:extLst>
              <a:ext uri="{FF2B5EF4-FFF2-40B4-BE49-F238E27FC236}">
                <a16:creationId xmlns:a16="http://schemas.microsoft.com/office/drawing/2014/main" id="{D12845B5-91BF-588D-AE52-E0D1032F0E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9435" y="234901"/>
            <a:ext cx="821090" cy="720000"/>
          </a:xfrm>
          <a:prstGeom prst="rect">
            <a:avLst/>
          </a:prstGeom>
        </p:spPr>
      </p:pic>
      <p:sp>
        <p:nvSpPr>
          <p:cNvPr id="5" name="Espace réservé du texte 10">
            <a:extLst>
              <a:ext uri="{FF2B5EF4-FFF2-40B4-BE49-F238E27FC236}">
                <a16:creationId xmlns:a16="http://schemas.microsoft.com/office/drawing/2014/main" id="{5B784CA9-CCBA-4638-B783-0F6CB8104F83}"/>
              </a:ext>
            </a:extLst>
          </p:cNvPr>
          <p:cNvSpPr>
            <a:spLocks noGrp="1"/>
          </p:cNvSpPr>
          <p:nvPr>
            <p:ph type="body" sz="quarter" idx="10" hasCustomPrompt="1"/>
          </p:nvPr>
        </p:nvSpPr>
        <p:spPr>
          <a:xfrm>
            <a:off x="1055688" y="4455604"/>
            <a:ext cx="5040000" cy="400110"/>
          </a:xfrm>
        </p:spPr>
        <p:txBody>
          <a:bodyPr wrap="square">
            <a:spAutoFit/>
          </a:bodyPr>
          <a:lstStyle>
            <a:lvl1pPr>
              <a:defRPr sz="2600">
                <a:solidFill>
                  <a:schemeClr val="bg1"/>
                </a:solidFill>
              </a:defRPr>
            </a:lvl1pPr>
            <a:lvl2pPr>
              <a:defRPr sz="1500">
                <a:solidFill>
                  <a:schemeClr val="tx1"/>
                </a:solidFill>
                <a:latin typeface="Outfit Medium" pitchFamily="2" charset="0"/>
              </a:defRPr>
            </a:lvl2pPr>
            <a:lvl3pPr>
              <a:defRPr sz="1500">
                <a:solidFill>
                  <a:schemeClr val="tx1"/>
                </a:solidFill>
                <a:latin typeface="Outfit Medium" pitchFamily="2" charset="0"/>
              </a:defRPr>
            </a:lvl3pPr>
            <a:lvl4pPr>
              <a:defRPr sz="1500">
                <a:solidFill>
                  <a:schemeClr val="tx1"/>
                </a:solidFill>
                <a:latin typeface="Outfit Medium" pitchFamily="2" charset="0"/>
              </a:defRPr>
            </a:lvl4pPr>
            <a:lvl5pPr>
              <a:defRPr sz="1500">
                <a:solidFill>
                  <a:schemeClr val="tx1"/>
                </a:solidFill>
                <a:latin typeface="Outfit Medium" pitchFamily="2" charset="0"/>
              </a:defRPr>
            </a:lvl5pPr>
          </a:lstStyle>
          <a:p>
            <a:pPr lvl="0"/>
            <a:r>
              <a:rPr lang="fr-FR"/>
              <a:t>Sous-titre de la présentation</a:t>
            </a:r>
          </a:p>
        </p:txBody>
      </p:sp>
      <p:sp>
        <p:nvSpPr>
          <p:cNvPr id="6" name="Rectangle 5">
            <a:extLst>
              <a:ext uri="{FF2B5EF4-FFF2-40B4-BE49-F238E27FC236}">
                <a16:creationId xmlns:a16="http://schemas.microsoft.com/office/drawing/2014/main" id="{25A3D068-6DE4-6EC2-9DED-BCC1B9503D6D}"/>
              </a:ext>
            </a:extLst>
          </p:cNvPr>
          <p:cNvSpPr/>
          <p:nvPr userDrawn="1"/>
        </p:nvSpPr>
        <p:spPr>
          <a:xfrm>
            <a:off x="1055688" y="5058561"/>
            <a:ext cx="234000" cy="7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pour une image  7">
            <a:extLst>
              <a:ext uri="{FF2B5EF4-FFF2-40B4-BE49-F238E27FC236}">
                <a16:creationId xmlns:a16="http://schemas.microsoft.com/office/drawing/2014/main" id="{E14F977F-E223-5B7A-5B73-2C8B9EEBE157}"/>
              </a:ext>
            </a:extLst>
          </p:cNvPr>
          <p:cNvSpPr>
            <a:spLocks noGrp="1"/>
          </p:cNvSpPr>
          <p:nvPr>
            <p:ph type="pic" sz="quarter" idx="11"/>
          </p:nvPr>
        </p:nvSpPr>
        <p:spPr>
          <a:xfrm>
            <a:off x="6324545" y="1212850"/>
            <a:ext cx="5880100" cy="5168900"/>
          </a:xfrm>
          <a:solidFill>
            <a:schemeClr val="bg1">
              <a:lumMod val="85000"/>
            </a:schemeClr>
          </a:solidFill>
        </p:spPr>
        <p:txBody>
          <a:bodyPr/>
          <a:lstStyle>
            <a:lvl1pPr algn="ctr">
              <a:defRPr/>
            </a:lvl1pPr>
          </a:lstStyle>
          <a:p>
            <a:endParaRPr lang="fr-FR"/>
          </a:p>
        </p:txBody>
      </p:sp>
      <p:grpSp>
        <p:nvGrpSpPr>
          <p:cNvPr id="3" name="Graphique 2">
            <a:extLst>
              <a:ext uri="{FF2B5EF4-FFF2-40B4-BE49-F238E27FC236}">
                <a16:creationId xmlns:a16="http://schemas.microsoft.com/office/drawing/2014/main" id="{382621B8-47E9-9DAB-C90D-714FCF749E2C}"/>
              </a:ext>
            </a:extLst>
          </p:cNvPr>
          <p:cNvGrpSpPr>
            <a:grpSpLocks noChangeAspect="1"/>
          </p:cNvGrpSpPr>
          <p:nvPr userDrawn="1"/>
        </p:nvGrpSpPr>
        <p:grpSpPr>
          <a:xfrm>
            <a:off x="10211376" y="369710"/>
            <a:ext cx="1513141" cy="432000"/>
            <a:chOff x="8495666" y="378901"/>
            <a:chExt cx="1532055" cy="437400"/>
          </a:xfrm>
        </p:grpSpPr>
        <p:grpSp>
          <p:nvGrpSpPr>
            <p:cNvPr id="4" name="Graphique 2">
              <a:extLst>
                <a:ext uri="{FF2B5EF4-FFF2-40B4-BE49-F238E27FC236}">
                  <a16:creationId xmlns:a16="http://schemas.microsoft.com/office/drawing/2014/main" id="{C2CC9F1F-C66C-CFDF-1ABD-095059C28374}"/>
                </a:ext>
              </a:extLst>
            </p:cNvPr>
            <p:cNvGrpSpPr/>
            <p:nvPr/>
          </p:nvGrpSpPr>
          <p:grpSpPr>
            <a:xfrm>
              <a:off x="8495666" y="378901"/>
              <a:ext cx="437399" cy="437400"/>
              <a:chOff x="8495666" y="378901"/>
              <a:chExt cx="437399" cy="437400"/>
            </a:xfrm>
          </p:grpSpPr>
          <p:sp>
            <p:nvSpPr>
              <p:cNvPr id="28" name="Forme libre : forme 27">
                <a:extLst>
                  <a:ext uri="{FF2B5EF4-FFF2-40B4-BE49-F238E27FC236}">
                    <a16:creationId xmlns:a16="http://schemas.microsoft.com/office/drawing/2014/main" id="{227000A7-AD8F-02C2-6038-FA1B56369ADB}"/>
                  </a:ext>
                </a:extLst>
              </p:cNvPr>
              <p:cNvSpPr/>
              <p:nvPr/>
            </p:nvSpPr>
            <p:spPr>
              <a:xfrm>
                <a:off x="8495666" y="489678"/>
                <a:ext cx="326622" cy="326622"/>
              </a:xfrm>
              <a:custGeom>
                <a:avLst/>
                <a:gdLst>
                  <a:gd name="connsiteX0" fmla="*/ 188691 w 326622"/>
                  <a:gd name="connsiteY0" fmla="*/ 215846 h 326622"/>
                  <a:gd name="connsiteX1" fmla="*/ 257657 w 326622"/>
                  <a:gd name="connsiteY1" fmla="*/ 146880 h 326622"/>
                  <a:gd name="connsiteX2" fmla="*/ 179743 w 326622"/>
                  <a:gd name="connsiteY2" fmla="*/ 68966 h 326622"/>
                  <a:gd name="connsiteX3" fmla="*/ 110777 w 326622"/>
                  <a:gd name="connsiteY3" fmla="*/ 137931 h 326622"/>
                  <a:gd name="connsiteX4" fmla="*/ 110777 w 326622"/>
                  <a:gd name="connsiteY4" fmla="*/ 0 h 326622"/>
                  <a:gd name="connsiteX5" fmla="*/ 109234 w 326622"/>
                  <a:gd name="connsiteY5" fmla="*/ 0 h 326622"/>
                  <a:gd name="connsiteX6" fmla="*/ 0 w 326622"/>
                  <a:gd name="connsiteY6" fmla="*/ 109389 h 326622"/>
                  <a:gd name="connsiteX7" fmla="*/ 0 w 326622"/>
                  <a:gd name="connsiteY7" fmla="*/ 282343 h 326622"/>
                  <a:gd name="connsiteX8" fmla="*/ 44280 w 326622"/>
                  <a:gd name="connsiteY8" fmla="*/ 326623 h 326622"/>
                  <a:gd name="connsiteX9" fmla="*/ 217389 w 326622"/>
                  <a:gd name="connsiteY9" fmla="*/ 326623 h 326622"/>
                  <a:gd name="connsiteX10" fmla="*/ 326623 w 326622"/>
                  <a:gd name="connsiteY10" fmla="*/ 217234 h 326622"/>
                  <a:gd name="connsiteX11" fmla="*/ 326623 w 326622"/>
                  <a:gd name="connsiteY11" fmla="*/ 216000 h 326622"/>
                  <a:gd name="connsiteX12" fmla="*/ 188691 w 326622"/>
                  <a:gd name="connsiteY12" fmla="*/ 216000 h 32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622">
                    <a:moveTo>
                      <a:pt x="188691" y="215846"/>
                    </a:moveTo>
                    <a:lnTo>
                      <a:pt x="257657" y="146880"/>
                    </a:lnTo>
                    <a:lnTo>
                      <a:pt x="179743" y="68966"/>
                    </a:lnTo>
                    <a:lnTo>
                      <a:pt x="110777" y="137931"/>
                    </a:lnTo>
                    <a:lnTo>
                      <a:pt x="110777" y="0"/>
                    </a:lnTo>
                    <a:lnTo>
                      <a:pt x="109234" y="0"/>
                    </a:lnTo>
                    <a:cubicBezTo>
                      <a:pt x="48909" y="0"/>
                      <a:pt x="0" y="48909"/>
                      <a:pt x="0" y="109389"/>
                    </a:cubicBezTo>
                    <a:lnTo>
                      <a:pt x="0" y="282343"/>
                    </a:lnTo>
                    <a:cubicBezTo>
                      <a:pt x="0" y="306874"/>
                      <a:pt x="19749" y="326623"/>
                      <a:pt x="44280" y="326623"/>
                    </a:cubicBezTo>
                    <a:lnTo>
                      <a:pt x="217389" y="326623"/>
                    </a:lnTo>
                    <a:cubicBezTo>
                      <a:pt x="277714" y="326623"/>
                      <a:pt x="326623" y="277714"/>
                      <a:pt x="326623" y="217234"/>
                    </a:cubicBezTo>
                    <a:lnTo>
                      <a:pt x="326623" y="216000"/>
                    </a:lnTo>
                    <a:lnTo>
                      <a:pt x="188691" y="216000"/>
                    </a:lnTo>
                    <a:close/>
                  </a:path>
                </a:pathLst>
              </a:custGeom>
              <a:solidFill>
                <a:schemeClr val="accent1"/>
              </a:solidFill>
              <a:ln w="0"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E034A88B-BFE9-6122-A488-A3B401463BFE}"/>
                  </a:ext>
                </a:extLst>
              </p:cNvPr>
              <p:cNvSpPr/>
              <p:nvPr/>
            </p:nvSpPr>
            <p:spPr>
              <a:xfrm>
                <a:off x="8606443" y="378901"/>
                <a:ext cx="326622" cy="326468"/>
              </a:xfrm>
              <a:custGeom>
                <a:avLst/>
                <a:gdLst>
                  <a:gd name="connsiteX0" fmla="*/ 137931 w 326622"/>
                  <a:gd name="connsiteY0" fmla="*/ 110623 h 326468"/>
                  <a:gd name="connsiteX1" fmla="*/ 68966 w 326622"/>
                  <a:gd name="connsiteY1" fmla="*/ 179589 h 326468"/>
                  <a:gd name="connsiteX2" fmla="*/ 146880 w 326622"/>
                  <a:gd name="connsiteY2" fmla="*/ 257503 h 326468"/>
                  <a:gd name="connsiteX3" fmla="*/ 215846 w 326622"/>
                  <a:gd name="connsiteY3" fmla="*/ 188537 h 326468"/>
                  <a:gd name="connsiteX4" fmla="*/ 215846 w 326622"/>
                  <a:gd name="connsiteY4" fmla="*/ 326469 h 326468"/>
                  <a:gd name="connsiteX5" fmla="*/ 217389 w 326622"/>
                  <a:gd name="connsiteY5" fmla="*/ 326469 h 326468"/>
                  <a:gd name="connsiteX6" fmla="*/ 326623 w 326622"/>
                  <a:gd name="connsiteY6" fmla="*/ 217080 h 326468"/>
                  <a:gd name="connsiteX7" fmla="*/ 326623 w 326622"/>
                  <a:gd name="connsiteY7" fmla="*/ 44280 h 326468"/>
                  <a:gd name="connsiteX8" fmla="*/ 282343 w 326622"/>
                  <a:gd name="connsiteY8" fmla="*/ 0 h 326468"/>
                  <a:gd name="connsiteX9" fmla="*/ 109234 w 326622"/>
                  <a:gd name="connsiteY9" fmla="*/ 0 h 326468"/>
                  <a:gd name="connsiteX10" fmla="*/ 0 w 326622"/>
                  <a:gd name="connsiteY10" fmla="*/ 109389 h 326468"/>
                  <a:gd name="connsiteX11" fmla="*/ 0 w 326622"/>
                  <a:gd name="connsiteY11" fmla="*/ 110623 h 326468"/>
                  <a:gd name="connsiteX12" fmla="*/ 137931 w 326622"/>
                  <a:gd name="connsiteY12" fmla="*/ 110623 h 32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468">
                    <a:moveTo>
                      <a:pt x="137931" y="110623"/>
                    </a:moveTo>
                    <a:lnTo>
                      <a:pt x="68966" y="179589"/>
                    </a:lnTo>
                    <a:lnTo>
                      <a:pt x="146880" y="257503"/>
                    </a:lnTo>
                    <a:lnTo>
                      <a:pt x="215846" y="188537"/>
                    </a:lnTo>
                    <a:lnTo>
                      <a:pt x="215846" y="326469"/>
                    </a:lnTo>
                    <a:lnTo>
                      <a:pt x="217389" y="326469"/>
                    </a:lnTo>
                    <a:cubicBezTo>
                      <a:pt x="277714" y="326469"/>
                      <a:pt x="326623" y="277560"/>
                      <a:pt x="326623" y="217080"/>
                    </a:cubicBezTo>
                    <a:lnTo>
                      <a:pt x="326623" y="44280"/>
                    </a:lnTo>
                    <a:cubicBezTo>
                      <a:pt x="326623" y="19749"/>
                      <a:pt x="306874" y="0"/>
                      <a:pt x="282343" y="0"/>
                    </a:cubicBezTo>
                    <a:lnTo>
                      <a:pt x="109234" y="0"/>
                    </a:lnTo>
                    <a:cubicBezTo>
                      <a:pt x="48909" y="0"/>
                      <a:pt x="0" y="48909"/>
                      <a:pt x="0" y="109389"/>
                    </a:cubicBezTo>
                    <a:lnTo>
                      <a:pt x="0" y="110623"/>
                    </a:lnTo>
                    <a:lnTo>
                      <a:pt x="137931" y="110623"/>
                    </a:lnTo>
                    <a:close/>
                  </a:path>
                </a:pathLst>
              </a:custGeom>
              <a:solidFill>
                <a:schemeClr val="accent2"/>
              </a:solidFill>
              <a:ln w="0" cap="flat">
                <a:noFill/>
                <a:prstDash val="solid"/>
                <a:miter/>
              </a:ln>
            </p:spPr>
            <p:txBody>
              <a:bodyPr rtlCol="0" anchor="ctr"/>
              <a:lstStyle/>
              <a:p>
                <a:endParaRPr lang="fr-FR"/>
              </a:p>
            </p:txBody>
          </p:sp>
        </p:grpSp>
        <p:grpSp>
          <p:nvGrpSpPr>
            <p:cNvPr id="7" name="Graphique 2">
              <a:extLst>
                <a:ext uri="{FF2B5EF4-FFF2-40B4-BE49-F238E27FC236}">
                  <a16:creationId xmlns:a16="http://schemas.microsoft.com/office/drawing/2014/main" id="{9F47C5D6-B4EA-3CD8-40CA-BBA35B7ECCE4}"/>
                </a:ext>
              </a:extLst>
            </p:cNvPr>
            <p:cNvGrpSpPr/>
            <p:nvPr/>
          </p:nvGrpSpPr>
          <p:grpSpPr>
            <a:xfrm>
              <a:off x="9043688" y="402043"/>
              <a:ext cx="984033" cy="372754"/>
              <a:chOff x="9043688" y="402043"/>
              <a:chExt cx="984033" cy="372754"/>
            </a:xfrm>
            <a:solidFill>
              <a:srgbClr val="010101"/>
            </a:solidFill>
          </p:grpSpPr>
          <p:grpSp>
            <p:nvGrpSpPr>
              <p:cNvPr id="9" name="Graphique 2">
                <a:extLst>
                  <a:ext uri="{FF2B5EF4-FFF2-40B4-BE49-F238E27FC236}">
                    <a16:creationId xmlns:a16="http://schemas.microsoft.com/office/drawing/2014/main" id="{4AF45560-43C5-87FE-A408-5DB18DF23895}"/>
                  </a:ext>
                </a:extLst>
              </p:cNvPr>
              <p:cNvGrpSpPr/>
              <p:nvPr/>
            </p:nvGrpSpPr>
            <p:grpSpPr>
              <a:xfrm>
                <a:off x="9043688" y="423489"/>
                <a:ext cx="984033" cy="351308"/>
                <a:chOff x="9043688" y="423489"/>
                <a:chExt cx="984033" cy="351308"/>
              </a:xfrm>
              <a:solidFill>
                <a:srgbClr val="010101"/>
              </a:solidFill>
            </p:grpSpPr>
            <p:sp>
              <p:nvSpPr>
                <p:cNvPr id="13" name="Forme libre : forme 12">
                  <a:extLst>
                    <a:ext uri="{FF2B5EF4-FFF2-40B4-BE49-F238E27FC236}">
                      <a16:creationId xmlns:a16="http://schemas.microsoft.com/office/drawing/2014/main" id="{47A46456-22DD-B38E-23BC-A5077827FD56}"/>
                    </a:ext>
                  </a:extLst>
                </p:cNvPr>
                <p:cNvSpPr/>
                <p:nvPr/>
              </p:nvSpPr>
              <p:spPr>
                <a:xfrm>
                  <a:off x="9043842" y="423489"/>
                  <a:ext cx="136388" cy="162617"/>
                </a:xfrm>
                <a:custGeom>
                  <a:avLst/>
                  <a:gdLst>
                    <a:gd name="connsiteX0" fmla="*/ 105531 w 136388"/>
                    <a:gd name="connsiteY0" fmla="*/ 77760 h 162617"/>
                    <a:gd name="connsiteX1" fmla="*/ 128829 w 136388"/>
                    <a:gd name="connsiteY1" fmla="*/ 43200 h 162617"/>
                    <a:gd name="connsiteX2" fmla="*/ 74366 w 136388"/>
                    <a:gd name="connsiteY2" fmla="*/ 0 h 162617"/>
                    <a:gd name="connsiteX3" fmla="*/ 0 w 136388"/>
                    <a:gd name="connsiteY3" fmla="*/ 0 h 162617"/>
                    <a:gd name="connsiteX4" fmla="*/ 0 w 136388"/>
                    <a:gd name="connsiteY4" fmla="*/ 162617 h 162617"/>
                    <a:gd name="connsiteX5" fmla="*/ 76834 w 136388"/>
                    <a:gd name="connsiteY5" fmla="*/ 162617 h 162617"/>
                    <a:gd name="connsiteX6" fmla="*/ 136389 w 136388"/>
                    <a:gd name="connsiteY6" fmla="*/ 117566 h 162617"/>
                    <a:gd name="connsiteX7" fmla="*/ 105686 w 136388"/>
                    <a:gd name="connsiteY7" fmla="*/ 77760 h 162617"/>
                    <a:gd name="connsiteX8" fmla="*/ 38880 w 136388"/>
                    <a:gd name="connsiteY8" fmla="*/ 30394 h 162617"/>
                    <a:gd name="connsiteX9" fmla="*/ 67114 w 136388"/>
                    <a:gd name="connsiteY9" fmla="*/ 30394 h 162617"/>
                    <a:gd name="connsiteX10" fmla="*/ 88869 w 136388"/>
                    <a:gd name="connsiteY10" fmla="*/ 47829 h 162617"/>
                    <a:gd name="connsiteX11" fmla="*/ 67114 w 136388"/>
                    <a:gd name="connsiteY11" fmla="*/ 65571 h 162617"/>
                    <a:gd name="connsiteX12" fmla="*/ 38880 w 136388"/>
                    <a:gd name="connsiteY12" fmla="*/ 65571 h 162617"/>
                    <a:gd name="connsiteX13" fmla="*/ 38880 w 136388"/>
                    <a:gd name="connsiteY13" fmla="*/ 30240 h 162617"/>
                    <a:gd name="connsiteX14" fmla="*/ 73131 w 136388"/>
                    <a:gd name="connsiteY14" fmla="*/ 131914 h 162617"/>
                    <a:gd name="connsiteX15" fmla="*/ 38880 w 136388"/>
                    <a:gd name="connsiteY15" fmla="*/ 131914 h 162617"/>
                    <a:gd name="connsiteX16" fmla="*/ 38880 w 136388"/>
                    <a:gd name="connsiteY16" fmla="*/ 92880 h 162617"/>
                    <a:gd name="connsiteX17" fmla="*/ 73131 w 136388"/>
                    <a:gd name="connsiteY17" fmla="*/ 92880 h 162617"/>
                    <a:gd name="connsiteX18" fmla="*/ 97354 w 136388"/>
                    <a:gd name="connsiteY18" fmla="*/ 112629 h 162617"/>
                    <a:gd name="connsiteX19" fmla="*/ 73131 w 136388"/>
                    <a:gd name="connsiteY19" fmla="*/ 131914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6388" h="162617">
                      <a:moveTo>
                        <a:pt x="105531" y="77760"/>
                      </a:moveTo>
                      <a:cubicBezTo>
                        <a:pt x="118337" y="71280"/>
                        <a:pt x="128829" y="60017"/>
                        <a:pt x="128829" y="43200"/>
                      </a:cubicBezTo>
                      <a:cubicBezTo>
                        <a:pt x="128829" y="19440"/>
                        <a:pt x="115097" y="0"/>
                        <a:pt x="74366" y="0"/>
                      </a:cubicBezTo>
                      <a:lnTo>
                        <a:pt x="0" y="0"/>
                      </a:lnTo>
                      <a:lnTo>
                        <a:pt x="0" y="162617"/>
                      </a:lnTo>
                      <a:lnTo>
                        <a:pt x="76834" y="162617"/>
                      </a:lnTo>
                      <a:cubicBezTo>
                        <a:pt x="119417" y="162617"/>
                        <a:pt x="136389" y="142869"/>
                        <a:pt x="136389" y="117566"/>
                      </a:cubicBezTo>
                      <a:cubicBezTo>
                        <a:pt x="136389" y="97046"/>
                        <a:pt x="120651" y="83777"/>
                        <a:pt x="105686" y="77760"/>
                      </a:cubicBezTo>
                      <a:close/>
                      <a:moveTo>
                        <a:pt x="38880" y="30394"/>
                      </a:moveTo>
                      <a:lnTo>
                        <a:pt x="67114" y="30394"/>
                      </a:lnTo>
                      <a:cubicBezTo>
                        <a:pt x="80383" y="30394"/>
                        <a:pt x="88869" y="36103"/>
                        <a:pt x="88869" y="47829"/>
                      </a:cubicBezTo>
                      <a:cubicBezTo>
                        <a:pt x="88869" y="59554"/>
                        <a:pt x="80383" y="65571"/>
                        <a:pt x="67114" y="65571"/>
                      </a:cubicBezTo>
                      <a:lnTo>
                        <a:pt x="38880" y="65571"/>
                      </a:lnTo>
                      <a:lnTo>
                        <a:pt x="38880" y="30240"/>
                      </a:lnTo>
                      <a:close/>
                      <a:moveTo>
                        <a:pt x="73131" y="131914"/>
                      </a:moveTo>
                      <a:lnTo>
                        <a:pt x="38880" y="131914"/>
                      </a:lnTo>
                      <a:lnTo>
                        <a:pt x="38880" y="92880"/>
                      </a:lnTo>
                      <a:lnTo>
                        <a:pt x="73131" y="92880"/>
                      </a:lnTo>
                      <a:cubicBezTo>
                        <a:pt x="87634" y="92880"/>
                        <a:pt x="97354" y="100903"/>
                        <a:pt x="97354" y="112629"/>
                      </a:cubicBezTo>
                      <a:cubicBezTo>
                        <a:pt x="97354" y="124354"/>
                        <a:pt x="87634" y="131914"/>
                        <a:pt x="73131" y="131914"/>
                      </a:cubicBezTo>
                      <a:close/>
                    </a:path>
                  </a:pathLst>
                </a:custGeom>
                <a:solidFill>
                  <a:srgbClr val="010101"/>
                </a:solidFill>
                <a:ln w="0"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5366780B-25C8-3662-E16D-8BCE922F6D2B}"/>
                    </a:ext>
                  </a:extLst>
                </p:cNvPr>
                <p:cNvSpPr/>
                <p:nvPr/>
              </p:nvSpPr>
              <p:spPr>
                <a:xfrm>
                  <a:off x="9194271" y="460826"/>
                  <a:ext cx="121422" cy="128211"/>
                </a:xfrm>
                <a:custGeom>
                  <a:avLst/>
                  <a:gdLst>
                    <a:gd name="connsiteX0" fmla="*/ 54309 w 121422"/>
                    <a:gd name="connsiteY0" fmla="*/ 128211 h 128211"/>
                    <a:gd name="connsiteX1" fmla="*/ 91337 w 121422"/>
                    <a:gd name="connsiteY1" fmla="*/ 114171 h 128211"/>
                    <a:gd name="connsiteX2" fmla="*/ 121423 w 121422"/>
                    <a:gd name="connsiteY2" fmla="*/ 128211 h 128211"/>
                    <a:gd name="connsiteX3" fmla="*/ 121423 w 121422"/>
                    <a:gd name="connsiteY3" fmla="*/ 0 h 128211"/>
                    <a:gd name="connsiteX4" fmla="*/ 82851 w 121422"/>
                    <a:gd name="connsiteY4" fmla="*/ 0 h 128211"/>
                    <a:gd name="connsiteX5" fmla="*/ 82851 w 121422"/>
                    <a:gd name="connsiteY5" fmla="*/ 71589 h 128211"/>
                    <a:gd name="connsiteX6" fmla="*/ 60326 w 121422"/>
                    <a:gd name="connsiteY6" fmla="*/ 95349 h 128211"/>
                    <a:gd name="connsiteX7" fmla="*/ 38571 w 121422"/>
                    <a:gd name="connsiteY7" fmla="*/ 72360 h 128211"/>
                    <a:gd name="connsiteX8" fmla="*/ 38571 w 121422"/>
                    <a:gd name="connsiteY8" fmla="*/ 0 h 128211"/>
                    <a:gd name="connsiteX9" fmla="*/ 0 w 121422"/>
                    <a:gd name="connsiteY9" fmla="*/ 0 h 128211"/>
                    <a:gd name="connsiteX10" fmla="*/ 0 w 121422"/>
                    <a:gd name="connsiteY10" fmla="*/ 74983 h 128211"/>
                    <a:gd name="connsiteX11" fmla="*/ 54309 w 121422"/>
                    <a:gd name="connsiteY11" fmla="*/ 128057 h 12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422" h="128211">
                      <a:moveTo>
                        <a:pt x="54309" y="128211"/>
                      </a:moveTo>
                      <a:cubicBezTo>
                        <a:pt x="68349" y="128211"/>
                        <a:pt x="81309" y="122657"/>
                        <a:pt x="91337" y="114171"/>
                      </a:cubicBezTo>
                      <a:cubicBezTo>
                        <a:pt x="96274" y="123429"/>
                        <a:pt x="110623" y="128211"/>
                        <a:pt x="121423" y="128211"/>
                      </a:cubicBezTo>
                      <a:lnTo>
                        <a:pt x="121423" y="0"/>
                      </a:lnTo>
                      <a:lnTo>
                        <a:pt x="82851" y="0"/>
                      </a:lnTo>
                      <a:lnTo>
                        <a:pt x="82851" y="71589"/>
                      </a:lnTo>
                      <a:cubicBezTo>
                        <a:pt x="82851" y="85629"/>
                        <a:pt x="73903" y="95349"/>
                        <a:pt x="60326" y="95349"/>
                      </a:cubicBezTo>
                      <a:cubicBezTo>
                        <a:pt x="46749" y="95349"/>
                        <a:pt x="38571" y="86554"/>
                        <a:pt x="38571" y="72360"/>
                      </a:cubicBezTo>
                      <a:lnTo>
                        <a:pt x="38571" y="0"/>
                      </a:lnTo>
                      <a:lnTo>
                        <a:pt x="0" y="0"/>
                      </a:lnTo>
                      <a:lnTo>
                        <a:pt x="0" y="74983"/>
                      </a:lnTo>
                      <a:cubicBezTo>
                        <a:pt x="0" y="107074"/>
                        <a:pt x="19749" y="128057"/>
                        <a:pt x="54309" y="128057"/>
                      </a:cubicBezTo>
                      <a:close/>
                    </a:path>
                  </a:pathLst>
                </a:custGeom>
                <a:solidFill>
                  <a:srgbClr val="010101"/>
                </a:solidFill>
                <a:ln w="0" cap="flat">
                  <a:noFill/>
                  <a:prstDash val="solid"/>
                  <a:miter/>
                </a:ln>
              </p:spPr>
              <p:txBody>
                <a:bodyPr rtlCol="0" anchor="ctr"/>
                <a:lstStyle/>
                <a:p>
                  <a:endParaRPr lang="fr-FR"/>
                </a:p>
              </p:txBody>
            </p:sp>
            <p:sp>
              <p:nvSpPr>
                <p:cNvPr id="15" name="Forme libre : forme 14">
                  <a:extLst>
                    <a:ext uri="{FF2B5EF4-FFF2-40B4-BE49-F238E27FC236}">
                      <a16:creationId xmlns:a16="http://schemas.microsoft.com/office/drawing/2014/main" id="{DDC130BE-B701-ACE1-316A-B68D2FFFE063}"/>
                    </a:ext>
                  </a:extLst>
                </p:cNvPr>
                <p:cNvSpPr/>
                <p:nvPr/>
              </p:nvSpPr>
              <p:spPr>
                <a:xfrm>
                  <a:off x="9331122" y="457741"/>
                  <a:ext cx="111857" cy="131142"/>
                </a:xfrm>
                <a:custGeom>
                  <a:avLst/>
                  <a:gdLst>
                    <a:gd name="connsiteX0" fmla="*/ 111703 w 111857"/>
                    <a:gd name="connsiteY0" fmla="*/ 92263 h 131142"/>
                    <a:gd name="connsiteX1" fmla="*/ 62640 w 111857"/>
                    <a:gd name="connsiteY1" fmla="*/ 49680 h 131142"/>
                    <a:gd name="connsiteX2" fmla="*/ 43200 w 111857"/>
                    <a:gd name="connsiteY2" fmla="*/ 36103 h 131142"/>
                    <a:gd name="connsiteX3" fmla="*/ 58937 w 111857"/>
                    <a:gd name="connsiteY3" fmla="*/ 26383 h 131142"/>
                    <a:gd name="connsiteX4" fmla="*/ 89023 w 111857"/>
                    <a:gd name="connsiteY4" fmla="*/ 38571 h 131142"/>
                    <a:gd name="connsiteX5" fmla="*/ 91800 w 111857"/>
                    <a:gd name="connsiteY5" fmla="*/ 38571 h 131142"/>
                    <a:gd name="connsiteX6" fmla="*/ 108771 w 111857"/>
                    <a:gd name="connsiteY6" fmla="*/ 23606 h 131142"/>
                    <a:gd name="connsiteX7" fmla="*/ 108771 w 111857"/>
                    <a:gd name="connsiteY7" fmla="*/ 20829 h 131142"/>
                    <a:gd name="connsiteX8" fmla="*/ 56777 w 111857"/>
                    <a:gd name="connsiteY8" fmla="*/ 0 h 131142"/>
                    <a:gd name="connsiteX9" fmla="*/ 5246 w 111857"/>
                    <a:gd name="connsiteY9" fmla="*/ 37491 h 131142"/>
                    <a:gd name="connsiteX10" fmla="*/ 51531 w 111857"/>
                    <a:gd name="connsiteY10" fmla="*/ 77297 h 131142"/>
                    <a:gd name="connsiteX11" fmla="*/ 72977 w 111857"/>
                    <a:gd name="connsiteY11" fmla="*/ 93034 h 131142"/>
                    <a:gd name="connsiteX12" fmla="*/ 55543 w 111857"/>
                    <a:gd name="connsiteY12" fmla="*/ 104760 h 131142"/>
                    <a:gd name="connsiteX13" fmla="*/ 20211 w 111857"/>
                    <a:gd name="connsiteY13" fmla="*/ 88560 h 131142"/>
                    <a:gd name="connsiteX14" fmla="*/ 17434 w 111857"/>
                    <a:gd name="connsiteY14" fmla="*/ 88560 h 131142"/>
                    <a:gd name="connsiteX15" fmla="*/ 0 w 111857"/>
                    <a:gd name="connsiteY15" fmla="*/ 104297 h 131142"/>
                    <a:gd name="connsiteX16" fmla="*/ 0 w 111857"/>
                    <a:gd name="connsiteY16" fmla="*/ 107074 h 131142"/>
                    <a:gd name="connsiteX17" fmla="*/ 58011 w 111857"/>
                    <a:gd name="connsiteY17" fmla="*/ 131143 h 131142"/>
                    <a:gd name="connsiteX18" fmla="*/ 111857 w 111857"/>
                    <a:gd name="connsiteY18" fmla="*/ 921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111703" y="92263"/>
                      </a:moveTo>
                      <a:cubicBezTo>
                        <a:pt x="111703" y="64183"/>
                        <a:pt x="81463" y="56777"/>
                        <a:pt x="62640" y="49680"/>
                      </a:cubicBez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1" y="88560"/>
                      </a:cubicBezTo>
                      <a:lnTo>
                        <a:pt x="17434" y="88560"/>
                      </a:lnTo>
                      <a:lnTo>
                        <a:pt x="0" y="104297"/>
                      </a:lnTo>
                      <a:lnTo>
                        <a:pt x="0" y="107074"/>
                      </a:lnTo>
                      <a:cubicBezTo>
                        <a:pt x="12034" y="121577"/>
                        <a:pt x="32709" y="131143"/>
                        <a:pt x="58011" y="131143"/>
                      </a:cubicBezTo>
                      <a:cubicBezTo>
                        <a:pt x="89331" y="131143"/>
                        <a:pt x="111857" y="116640"/>
                        <a:pt x="111857" y="92109"/>
                      </a:cubicBezTo>
                      <a:close/>
                    </a:path>
                  </a:pathLst>
                </a:custGeom>
                <a:solidFill>
                  <a:srgbClr val="010101"/>
                </a:solidFill>
                <a:ln w="0" cap="flat">
                  <a:noFill/>
                  <a:prstDash val="solid"/>
                  <a:miter/>
                </a:ln>
              </p:spPr>
              <p:txBody>
                <a:bodyPr rtlCol="0" anchor="ctr"/>
                <a:lstStyle/>
                <a:p>
                  <a:endParaRPr lang="fr-FR"/>
                </a:p>
              </p:txBody>
            </p:sp>
            <p:sp>
              <p:nvSpPr>
                <p:cNvPr id="16" name="Forme libre : forme 15">
                  <a:extLst>
                    <a:ext uri="{FF2B5EF4-FFF2-40B4-BE49-F238E27FC236}">
                      <a16:creationId xmlns:a16="http://schemas.microsoft.com/office/drawing/2014/main" id="{9954F54F-F223-F062-C3EF-9D6F30FAA28C}"/>
                    </a:ext>
                  </a:extLst>
                </p:cNvPr>
                <p:cNvSpPr/>
                <p:nvPr/>
              </p:nvSpPr>
              <p:spPr>
                <a:xfrm>
                  <a:off x="9459179" y="460826"/>
                  <a:ext cx="38571" cy="125125"/>
                </a:xfrm>
                <a:custGeom>
                  <a:avLst/>
                  <a:gdLst>
                    <a:gd name="connsiteX0" fmla="*/ 0 w 38571"/>
                    <a:gd name="connsiteY0" fmla="*/ 0 h 125125"/>
                    <a:gd name="connsiteX1" fmla="*/ 38571 w 38571"/>
                    <a:gd name="connsiteY1" fmla="*/ 0 h 125125"/>
                    <a:gd name="connsiteX2" fmla="*/ 38571 w 38571"/>
                    <a:gd name="connsiteY2" fmla="*/ 125126 h 125125"/>
                    <a:gd name="connsiteX3" fmla="*/ 0 w 38571"/>
                    <a:gd name="connsiteY3" fmla="*/ 125126 h 125125"/>
                  </a:gdLst>
                  <a:ahLst/>
                  <a:cxnLst>
                    <a:cxn ang="0">
                      <a:pos x="connsiteX0" y="connsiteY0"/>
                    </a:cxn>
                    <a:cxn ang="0">
                      <a:pos x="connsiteX1" y="connsiteY1"/>
                    </a:cxn>
                    <a:cxn ang="0">
                      <a:pos x="connsiteX2" y="connsiteY2"/>
                    </a:cxn>
                    <a:cxn ang="0">
                      <a:pos x="connsiteX3" y="connsiteY3"/>
                    </a:cxn>
                  </a:cxnLst>
                  <a:rect l="l" t="t" r="r" b="b"/>
                  <a:pathLst>
                    <a:path w="38571" h="125125">
                      <a:moveTo>
                        <a:pt x="0" y="0"/>
                      </a:moveTo>
                      <a:lnTo>
                        <a:pt x="38571" y="0"/>
                      </a:lnTo>
                      <a:lnTo>
                        <a:pt x="38571" y="125126"/>
                      </a:lnTo>
                      <a:lnTo>
                        <a:pt x="0" y="125126"/>
                      </a:lnTo>
                      <a:close/>
                    </a:path>
                  </a:pathLst>
                </a:custGeom>
                <a:solidFill>
                  <a:srgbClr val="010101"/>
                </a:solidFill>
                <a:ln w="0" cap="flat">
                  <a:noFill/>
                  <a:prstDash val="solid"/>
                  <a:miter/>
                </a:ln>
              </p:spPr>
              <p:txBody>
                <a:bodyPr rtlCol="0" anchor="ctr"/>
                <a:lstStyle/>
                <a:p>
                  <a:endParaRPr lang="fr-FR"/>
                </a:p>
              </p:txBody>
            </p:sp>
            <p:sp>
              <p:nvSpPr>
                <p:cNvPr id="17" name="Forme libre : forme 16">
                  <a:extLst>
                    <a:ext uri="{FF2B5EF4-FFF2-40B4-BE49-F238E27FC236}">
                      <a16:creationId xmlns:a16="http://schemas.microsoft.com/office/drawing/2014/main" id="{276139BA-53DF-4DD6-82F4-BE175C9DD85A}"/>
                    </a:ext>
                  </a:extLst>
                </p:cNvPr>
                <p:cNvSpPr/>
                <p:nvPr/>
              </p:nvSpPr>
              <p:spPr>
                <a:xfrm>
                  <a:off x="9519814" y="457895"/>
                  <a:ext cx="123891" cy="128057"/>
                </a:xfrm>
                <a:custGeom>
                  <a:avLst/>
                  <a:gdLst>
                    <a:gd name="connsiteX0" fmla="*/ 38880 w 123891"/>
                    <a:gd name="connsiteY0" fmla="*/ 56777 h 128057"/>
                    <a:gd name="connsiteX1" fmla="*/ 62331 w 123891"/>
                    <a:gd name="connsiteY1" fmla="*/ 32709 h 128057"/>
                    <a:gd name="connsiteX2" fmla="*/ 85166 w 123891"/>
                    <a:gd name="connsiteY2" fmla="*/ 56777 h 128057"/>
                    <a:gd name="connsiteX3" fmla="*/ 85166 w 123891"/>
                    <a:gd name="connsiteY3" fmla="*/ 128057 h 128057"/>
                    <a:gd name="connsiteX4" fmla="*/ 123891 w 123891"/>
                    <a:gd name="connsiteY4" fmla="*/ 128057 h 128057"/>
                    <a:gd name="connsiteX5" fmla="*/ 123891 w 123891"/>
                    <a:gd name="connsiteY5" fmla="*/ 54000 h 128057"/>
                    <a:gd name="connsiteX6" fmla="*/ 70817 w 123891"/>
                    <a:gd name="connsiteY6" fmla="*/ 0 h 128057"/>
                    <a:gd name="connsiteX7" fmla="*/ 30549 w 123891"/>
                    <a:gd name="connsiteY7" fmla="*/ 14040 h 128057"/>
                    <a:gd name="connsiteX8" fmla="*/ 0 w 123891"/>
                    <a:gd name="connsiteY8" fmla="*/ 0 h 128057"/>
                    <a:gd name="connsiteX9" fmla="*/ 0 w 123891"/>
                    <a:gd name="connsiteY9" fmla="*/ 128057 h 128057"/>
                    <a:gd name="connsiteX10" fmla="*/ 38726 w 123891"/>
                    <a:gd name="connsiteY10" fmla="*/ 128057 h 128057"/>
                    <a:gd name="connsiteX11" fmla="*/ 38726 w 123891"/>
                    <a:gd name="connsiteY11" fmla="*/ 56777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91" h="128057">
                      <a:moveTo>
                        <a:pt x="38880" y="56777"/>
                      </a:moveTo>
                      <a:cubicBezTo>
                        <a:pt x="38880" y="42737"/>
                        <a:pt x="47829" y="32709"/>
                        <a:pt x="62331" y="32709"/>
                      </a:cubicBezTo>
                      <a:cubicBezTo>
                        <a:pt x="76834" y="32709"/>
                        <a:pt x="85166" y="42737"/>
                        <a:pt x="85166" y="56777"/>
                      </a:cubicBezTo>
                      <a:lnTo>
                        <a:pt x="85166" y="128057"/>
                      </a:lnTo>
                      <a:lnTo>
                        <a:pt x="123891" y="128057"/>
                      </a:lnTo>
                      <a:lnTo>
                        <a:pt x="123891" y="54000"/>
                      </a:lnTo>
                      <a:cubicBezTo>
                        <a:pt x="123891" y="21291"/>
                        <a:pt x="102600" y="0"/>
                        <a:pt x="70817" y="0"/>
                      </a:cubicBezTo>
                      <a:cubicBezTo>
                        <a:pt x="54617" y="0"/>
                        <a:pt x="40731" y="5554"/>
                        <a:pt x="30549" y="14040"/>
                      </a:cubicBezTo>
                      <a:cubicBezTo>
                        <a:pt x="25611" y="4783"/>
                        <a:pt x="11571" y="0"/>
                        <a:pt x="0" y="0"/>
                      </a:cubicBezTo>
                      <a:lnTo>
                        <a:pt x="0" y="128057"/>
                      </a:lnTo>
                      <a:lnTo>
                        <a:pt x="38726" y="128057"/>
                      </a:lnTo>
                      <a:lnTo>
                        <a:pt x="38726" y="56777"/>
                      </a:lnTo>
                      <a:close/>
                    </a:path>
                  </a:pathLst>
                </a:custGeom>
                <a:solidFill>
                  <a:srgbClr val="010101"/>
                </a:solidFill>
                <a:ln w="0" cap="flat">
                  <a:noFill/>
                  <a:prstDash val="solid"/>
                  <a:miter/>
                </a:ln>
              </p:spPr>
              <p:txBody>
                <a:bodyPr rtlCol="0" anchor="ctr"/>
                <a:lstStyle/>
                <a:p>
                  <a:endParaRPr lang="fr-FR"/>
                </a:p>
              </p:txBody>
            </p:sp>
            <p:sp>
              <p:nvSpPr>
                <p:cNvPr id="18" name="Forme libre : forme 17">
                  <a:extLst>
                    <a:ext uri="{FF2B5EF4-FFF2-40B4-BE49-F238E27FC236}">
                      <a16:creationId xmlns:a16="http://schemas.microsoft.com/office/drawing/2014/main" id="{5F9EBE63-52E8-0BE3-50A7-006FCB463CEC}"/>
                    </a:ext>
                  </a:extLst>
                </p:cNvPr>
                <p:cNvSpPr/>
                <p:nvPr/>
              </p:nvSpPr>
              <p:spPr>
                <a:xfrm>
                  <a:off x="9657899" y="457895"/>
                  <a:ext cx="133611" cy="131142"/>
                </a:xfrm>
                <a:custGeom>
                  <a:avLst/>
                  <a:gdLst>
                    <a:gd name="connsiteX0" fmla="*/ 70971 w 133611"/>
                    <a:gd name="connsiteY0" fmla="*/ 131143 h 131142"/>
                    <a:gd name="connsiteX1" fmla="*/ 127749 w 133611"/>
                    <a:gd name="connsiteY1" fmla="*/ 108309 h 131142"/>
                    <a:gd name="connsiteX2" fmla="*/ 127749 w 133611"/>
                    <a:gd name="connsiteY2" fmla="*/ 105531 h 131142"/>
                    <a:gd name="connsiteX3" fmla="*/ 110314 w 133611"/>
                    <a:gd name="connsiteY3" fmla="*/ 88714 h 131142"/>
                    <a:gd name="connsiteX4" fmla="*/ 107537 w 133611"/>
                    <a:gd name="connsiteY4" fmla="*/ 88714 h 131142"/>
                    <a:gd name="connsiteX5" fmla="*/ 72823 w 133611"/>
                    <a:gd name="connsiteY5" fmla="*/ 102446 h 131142"/>
                    <a:gd name="connsiteX6" fmla="*/ 37491 w 133611"/>
                    <a:gd name="connsiteY6" fmla="*/ 74983 h 131142"/>
                    <a:gd name="connsiteX7" fmla="*/ 132840 w 133611"/>
                    <a:gd name="connsiteY7" fmla="*/ 74983 h 131142"/>
                    <a:gd name="connsiteX8" fmla="*/ 133611 w 133611"/>
                    <a:gd name="connsiteY8" fmla="*/ 64800 h 131142"/>
                    <a:gd name="connsiteX9" fmla="*/ 67269 w 133611"/>
                    <a:gd name="connsiteY9" fmla="*/ 0 h 131142"/>
                    <a:gd name="connsiteX10" fmla="*/ 0 w 133611"/>
                    <a:gd name="connsiteY10" fmla="*/ 65726 h 131142"/>
                    <a:gd name="connsiteX11" fmla="*/ 70971 w 133611"/>
                    <a:gd name="connsiteY11" fmla="*/ 130989 h 131142"/>
                    <a:gd name="connsiteX12" fmla="*/ 66960 w 133611"/>
                    <a:gd name="connsiteY12" fmla="*/ 27309 h 131142"/>
                    <a:gd name="connsiteX13" fmla="*/ 96429 w 133611"/>
                    <a:gd name="connsiteY13" fmla="*/ 55080 h 131142"/>
                    <a:gd name="connsiteX14" fmla="*/ 37183 w 133611"/>
                    <a:gd name="connsiteY14" fmla="*/ 55080 h 131142"/>
                    <a:gd name="connsiteX15" fmla="*/ 66960 w 133611"/>
                    <a:gd name="connsiteY15" fmla="*/ 273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70971" y="131143"/>
                      </a:moveTo>
                      <a:cubicBezTo>
                        <a:pt x="90720" y="131143"/>
                        <a:pt x="113708" y="124817"/>
                        <a:pt x="127749" y="108309"/>
                      </a:cubicBezTo>
                      <a:lnTo>
                        <a:pt x="127749" y="105531"/>
                      </a:lnTo>
                      <a:lnTo>
                        <a:pt x="110314" y="88714"/>
                      </a:lnTo>
                      <a:lnTo>
                        <a:pt x="107537" y="88714"/>
                      </a:lnTo>
                      <a:cubicBezTo>
                        <a:pt x="99206" y="97663"/>
                        <a:pt x="86091" y="102446"/>
                        <a:pt x="72823" y="102446"/>
                      </a:cubicBezTo>
                      <a:cubicBezTo>
                        <a:pt x="55388" y="102446"/>
                        <a:pt x="39806" y="93651"/>
                        <a:pt x="37491" y="74983"/>
                      </a:cubicBezTo>
                      <a:lnTo>
                        <a:pt x="132840" y="74983"/>
                      </a:lnTo>
                      <a:cubicBezTo>
                        <a:pt x="133303" y="71743"/>
                        <a:pt x="133611" y="68503"/>
                        <a:pt x="133611" y="64800"/>
                      </a:cubicBezTo>
                      <a:cubicBezTo>
                        <a:pt x="133611" y="27000"/>
                        <a:pt x="107074" y="0"/>
                        <a:pt x="67269" y="0"/>
                      </a:cubicBezTo>
                      <a:cubicBezTo>
                        <a:pt x="27463" y="0"/>
                        <a:pt x="0" y="27463"/>
                        <a:pt x="0" y="65726"/>
                      </a:cubicBezTo>
                      <a:cubicBezTo>
                        <a:pt x="0" y="108463"/>
                        <a:pt x="33480" y="130989"/>
                        <a:pt x="70971" y="130989"/>
                      </a:cubicBezTo>
                      <a:close/>
                      <a:moveTo>
                        <a:pt x="66960" y="27309"/>
                      </a:moveTo>
                      <a:cubicBezTo>
                        <a:pt x="83160" y="27309"/>
                        <a:pt x="95040" y="37337"/>
                        <a:pt x="96429" y="55080"/>
                      </a:cubicBezTo>
                      <a:lnTo>
                        <a:pt x="37183" y="55080"/>
                      </a:lnTo>
                      <a:cubicBezTo>
                        <a:pt x="38417" y="37800"/>
                        <a:pt x="50451" y="27309"/>
                        <a:pt x="66960" y="27309"/>
                      </a:cubicBezTo>
                      <a:close/>
                    </a:path>
                  </a:pathLst>
                </a:custGeom>
                <a:solidFill>
                  <a:srgbClr val="010101"/>
                </a:solidFill>
                <a:ln w="0" cap="flat">
                  <a:noFill/>
                  <a:prstDash val="solid"/>
                  <a:miter/>
                </a:ln>
              </p:spPr>
              <p:txBody>
                <a:bodyPr rtlCol="0" anchor="ctr"/>
                <a:lstStyle/>
                <a:p>
                  <a:endParaRPr lang="fr-FR"/>
                </a:p>
              </p:txBody>
            </p:sp>
            <p:sp>
              <p:nvSpPr>
                <p:cNvPr id="19" name="Forme libre : forme 18">
                  <a:extLst>
                    <a:ext uri="{FF2B5EF4-FFF2-40B4-BE49-F238E27FC236}">
                      <a16:creationId xmlns:a16="http://schemas.microsoft.com/office/drawing/2014/main" id="{C85F7CAE-B691-43FA-1CFD-567AE36FF199}"/>
                    </a:ext>
                  </a:extLst>
                </p:cNvPr>
                <p:cNvSpPr/>
                <p:nvPr/>
              </p:nvSpPr>
              <p:spPr>
                <a:xfrm>
                  <a:off x="9797528"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2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9"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2" y="88560"/>
                      </a:cubicBezTo>
                      <a:lnTo>
                        <a:pt x="17434" y="88560"/>
                      </a:lnTo>
                      <a:lnTo>
                        <a:pt x="0" y="104297"/>
                      </a:lnTo>
                      <a:lnTo>
                        <a:pt x="0" y="107074"/>
                      </a:lnTo>
                      <a:cubicBezTo>
                        <a:pt x="12034" y="121577"/>
                        <a:pt x="32709"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20" name="Forme libre : forme 19">
                  <a:extLst>
                    <a:ext uri="{FF2B5EF4-FFF2-40B4-BE49-F238E27FC236}">
                      <a16:creationId xmlns:a16="http://schemas.microsoft.com/office/drawing/2014/main" id="{459EDFFE-4E86-8978-938D-7CBCB92B46EE}"/>
                    </a:ext>
                  </a:extLst>
                </p:cNvPr>
                <p:cNvSpPr/>
                <p:nvPr/>
              </p:nvSpPr>
              <p:spPr>
                <a:xfrm>
                  <a:off x="9915865"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1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8" y="104760"/>
                        <a:pt x="55543" y="104760"/>
                      </a:cubicBezTo>
                      <a:cubicBezTo>
                        <a:pt x="41503" y="104760"/>
                        <a:pt x="27771" y="97046"/>
                        <a:pt x="20211" y="88560"/>
                      </a:cubicBezTo>
                      <a:lnTo>
                        <a:pt x="17434" y="88560"/>
                      </a:lnTo>
                      <a:lnTo>
                        <a:pt x="0" y="104297"/>
                      </a:lnTo>
                      <a:lnTo>
                        <a:pt x="0" y="107074"/>
                      </a:lnTo>
                      <a:cubicBezTo>
                        <a:pt x="12034" y="121577"/>
                        <a:pt x="32708"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21" name="Forme libre : forme 20">
                  <a:extLst>
                    <a:ext uri="{FF2B5EF4-FFF2-40B4-BE49-F238E27FC236}">
                      <a16:creationId xmlns:a16="http://schemas.microsoft.com/office/drawing/2014/main" id="{9AF36100-AE92-87B2-B634-659BAF8464C8}"/>
                    </a:ext>
                  </a:extLst>
                </p:cNvPr>
                <p:cNvSpPr/>
                <p:nvPr/>
              </p:nvSpPr>
              <p:spPr>
                <a:xfrm>
                  <a:off x="9043688" y="609249"/>
                  <a:ext cx="113554" cy="162617"/>
                </a:xfrm>
                <a:custGeom>
                  <a:avLst/>
                  <a:gdLst>
                    <a:gd name="connsiteX0" fmla="*/ 0 w 113554"/>
                    <a:gd name="connsiteY0" fmla="*/ 162617 h 162617"/>
                    <a:gd name="connsiteX1" fmla="*/ 39034 w 113554"/>
                    <a:gd name="connsiteY1" fmla="*/ 162617 h 162617"/>
                    <a:gd name="connsiteX2" fmla="*/ 39034 w 113554"/>
                    <a:gd name="connsiteY2" fmla="*/ 97046 h 162617"/>
                    <a:gd name="connsiteX3" fmla="*/ 96120 w 113554"/>
                    <a:gd name="connsiteY3" fmla="*/ 97046 h 162617"/>
                    <a:gd name="connsiteX4" fmla="*/ 96120 w 113554"/>
                    <a:gd name="connsiteY4" fmla="*/ 66806 h 162617"/>
                    <a:gd name="connsiteX5" fmla="*/ 39034 w 113554"/>
                    <a:gd name="connsiteY5" fmla="*/ 66806 h 162617"/>
                    <a:gd name="connsiteX6" fmla="*/ 39034 w 113554"/>
                    <a:gd name="connsiteY6" fmla="*/ 31937 h 162617"/>
                    <a:gd name="connsiteX7" fmla="*/ 113554 w 113554"/>
                    <a:gd name="connsiteY7" fmla="*/ 31937 h 162617"/>
                    <a:gd name="connsiteX8" fmla="*/ 113554 w 113554"/>
                    <a:gd name="connsiteY8" fmla="*/ 0 h 162617"/>
                    <a:gd name="connsiteX9" fmla="*/ 0 w 113554"/>
                    <a:gd name="connsiteY9" fmla="*/ 0 h 162617"/>
                    <a:gd name="connsiteX10" fmla="*/ 0 w 113554"/>
                    <a:gd name="connsiteY10" fmla="*/ 162617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554" h="162617">
                      <a:moveTo>
                        <a:pt x="0" y="162617"/>
                      </a:moveTo>
                      <a:lnTo>
                        <a:pt x="39034" y="162617"/>
                      </a:lnTo>
                      <a:lnTo>
                        <a:pt x="39034" y="97046"/>
                      </a:lnTo>
                      <a:lnTo>
                        <a:pt x="96120" y="97046"/>
                      </a:lnTo>
                      <a:lnTo>
                        <a:pt x="96120" y="66806"/>
                      </a:lnTo>
                      <a:lnTo>
                        <a:pt x="39034" y="66806"/>
                      </a:lnTo>
                      <a:lnTo>
                        <a:pt x="39034" y="31937"/>
                      </a:lnTo>
                      <a:lnTo>
                        <a:pt x="113554" y="31937"/>
                      </a:lnTo>
                      <a:lnTo>
                        <a:pt x="113554" y="0"/>
                      </a:lnTo>
                      <a:lnTo>
                        <a:pt x="0" y="0"/>
                      </a:lnTo>
                      <a:lnTo>
                        <a:pt x="0" y="162617"/>
                      </a:lnTo>
                      <a:close/>
                    </a:path>
                  </a:pathLst>
                </a:custGeom>
                <a:solidFill>
                  <a:srgbClr val="010101"/>
                </a:solidFill>
                <a:ln w="0" cap="flat">
                  <a:noFill/>
                  <a:prstDash val="solid"/>
                  <a:miter/>
                </a:ln>
              </p:spPr>
              <p:txBody>
                <a:bodyPr rtlCol="0" anchor="ctr"/>
                <a:lstStyle/>
                <a:p>
                  <a:endParaRPr lang="fr-FR"/>
                </a:p>
              </p:txBody>
            </p:sp>
            <p:sp>
              <p:nvSpPr>
                <p:cNvPr id="22" name="Forme libre : forme 21">
                  <a:extLst>
                    <a:ext uri="{FF2B5EF4-FFF2-40B4-BE49-F238E27FC236}">
                      <a16:creationId xmlns:a16="http://schemas.microsoft.com/office/drawing/2014/main" id="{C41644EF-A95F-FFBA-ECCF-B060C2D888DD}"/>
                    </a:ext>
                  </a:extLst>
                </p:cNvPr>
                <p:cNvSpPr/>
                <p:nvPr/>
              </p:nvSpPr>
              <p:spPr>
                <a:xfrm>
                  <a:off x="9174831" y="643655"/>
                  <a:ext cx="89639" cy="128057"/>
                </a:xfrm>
                <a:custGeom>
                  <a:avLst/>
                  <a:gdLst>
                    <a:gd name="connsiteX0" fmla="*/ 88251 w 89639"/>
                    <a:gd name="connsiteY0" fmla="*/ 5246 h 128057"/>
                    <a:gd name="connsiteX1" fmla="*/ 65263 w 89639"/>
                    <a:gd name="connsiteY1" fmla="*/ 0 h 128057"/>
                    <a:gd name="connsiteX2" fmla="*/ 29314 w 89639"/>
                    <a:gd name="connsiteY2" fmla="*/ 15583 h 128057"/>
                    <a:gd name="connsiteX3" fmla="*/ 0 w 89639"/>
                    <a:gd name="connsiteY3" fmla="*/ 0 h 128057"/>
                    <a:gd name="connsiteX4" fmla="*/ 0 w 89639"/>
                    <a:gd name="connsiteY4" fmla="*/ 128057 h 128057"/>
                    <a:gd name="connsiteX5" fmla="*/ 38571 w 89639"/>
                    <a:gd name="connsiteY5" fmla="*/ 128057 h 128057"/>
                    <a:gd name="connsiteX6" fmla="*/ 38571 w 89639"/>
                    <a:gd name="connsiteY6" fmla="*/ 59709 h 128057"/>
                    <a:gd name="connsiteX7" fmla="*/ 62331 w 89639"/>
                    <a:gd name="connsiteY7" fmla="*/ 32709 h 128057"/>
                    <a:gd name="connsiteX8" fmla="*/ 79303 w 89639"/>
                    <a:gd name="connsiteY8" fmla="*/ 36720 h 128057"/>
                    <a:gd name="connsiteX9" fmla="*/ 81617 w 89639"/>
                    <a:gd name="connsiteY9" fmla="*/ 35486 h 128057"/>
                    <a:gd name="connsiteX10" fmla="*/ 89640 w 89639"/>
                    <a:gd name="connsiteY10" fmla="*/ 8023 h 128057"/>
                    <a:gd name="connsiteX11" fmla="*/ 88406 w 89639"/>
                    <a:gd name="connsiteY11" fmla="*/ 5246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639" h="128057">
                      <a:moveTo>
                        <a:pt x="88251" y="5246"/>
                      </a:moveTo>
                      <a:cubicBezTo>
                        <a:pt x="81000" y="1697"/>
                        <a:pt x="73749" y="0"/>
                        <a:pt x="65263" y="0"/>
                      </a:cubicBezTo>
                      <a:cubicBezTo>
                        <a:pt x="51223" y="0"/>
                        <a:pt x="38571" y="5709"/>
                        <a:pt x="29314" y="15583"/>
                      </a:cubicBezTo>
                      <a:cubicBezTo>
                        <a:pt x="24840" y="5400"/>
                        <a:pt x="10491" y="0"/>
                        <a:pt x="0" y="0"/>
                      </a:cubicBezTo>
                      <a:lnTo>
                        <a:pt x="0" y="128057"/>
                      </a:lnTo>
                      <a:lnTo>
                        <a:pt x="38571" y="128057"/>
                      </a:lnTo>
                      <a:lnTo>
                        <a:pt x="38571" y="59709"/>
                      </a:lnTo>
                      <a:cubicBezTo>
                        <a:pt x="38571" y="42274"/>
                        <a:pt x="49371" y="32709"/>
                        <a:pt x="62331" y="32709"/>
                      </a:cubicBezTo>
                      <a:cubicBezTo>
                        <a:pt x="68657" y="32709"/>
                        <a:pt x="73131" y="33634"/>
                        <a:pt x="79303" y="36720"/>
                      </a:cubicBezTo>
                      <a:lnTo>
                        <a:pt x="81617" y="35486"/>
                      </a:lnTo>
                      <a:lnTo>
                        <a:pt x="89640" y="8023"/>
                      </a:lnTo>
                      <a:lnTo>
                        <a:pt x="88406" y="5246"/>
                      </a:lnTo>
                      <a:close/>
                    </a:path>
                  </a:pathLst>
                </a:custGeom>
                <a:solidFill>
                  <a:srgbClr val="010101"/>
                </a:solidFill>
                <a:ln w="0" cap="flat">
                  <a:noFill/>
                  <a:prstDash val="solid"/>
                  <a:miter/>
                </a:ln>
              </p:spPr>
              <p:txBody>
                <a:bodyPr rtlCol="0" anchor="ctr"/>
                <a:lstStyle/>
                <a:p>
                  <a:endParaRPr lang="fr-FR"/>
                </a:p>
              </p:txBody>
            </p:sp>
            <p:sp>
              <p:nvSpPr>
                <p:cNvPr id="24" name="Forme libre : forme 23">
                  <a:extLst>
                    <a:ext uri="{FF2B5EF4-FFF2-40B4-BE49-F238E27FC236}">
                      <a16:creationId xmlns:a16="http://schemas.microsoft.com/office/drawing/2014/main" id="{E74E72BD-63CC-A728-EB5F-4932489EC397}"/>
                    </a:ext>
                  </a:extLst>
                </p:cNvPr>
                <p:cNvSpPr/>
                <p:nvPr/>
              </p:nvSpPr>
              <p:spPr>
                <a:xfrm>
                  <a:off x="9261077" y="643500"/>
                  <a:ext cx="122194" cy="131142"/>
                </a:xfrm>
                <a:custGeom>
                  <a:avLst/>
                  <a:gdLst>
                    <a:gd name="connsiteX0" fmla="*/ 61406 w 122194"/>
                    <a:gd name="connsiteY0" fmla="*/ 154 h 131142"/>
                    <a:gd name="connsiteX1" fmla="*/ 7406 w 122194"/>
                    <a:gd name="connsiteY1" fmla="*/ 20366 h 131142"/>
                    <a:gd name="connsiteX2" fmla="*/ 7406 w 122194"/>
                    <a:gd name="connsiteY2" fmla="*/ 23143 h 131142"/>
                    <a:gd name="connsiteX3" fmla="*/ 24686 w 122194"/>
                    <a:gd name="connsiteY3" fmla="*/ 39651 h 131142"/>
                    <a:gd name="connsiteX4" fmla="*/ 27463 w 122194"/>
                    <a:gd name="connsiteY4" fmla="*/ 39651 h 131142"/>
                    <a:gd name="connsiteX5" fmla="*/ 57240 w 122194"/>
                    <a:gd name="connsiteY5" fmla="*/ 27617 h 131142"/>
                    <a:gd name="connsiteX6" fmla="*/ 84549 w 122194"/>
                    <a:gd name="connsiteY6" fmla="*/ 49063 h 131142"/>
                    <a:gd name="connsiteX7" fmla="*/ 84549 w 122194"/>
                    <a:gd name="connsiteY7" fmla="*/ 54617 h 131142"/>
                    <a:gd name="connsiteX8" fmla="*/ 56314 w 122194"/>
                    <a:gd name="connsiteY8" fmla="*/ 50143 h 131142"/>
                    <a:gd name="connsiteX9" fmla="*/ 0 w 122194"/>
                    <a:gd name="connsiteY9" fmla="*/ 90103 h 131142"/>
                    <a:gd name="connsiteX10" fmla="*/ 50760 w 122194"/>
                    <a:gd name="connsiteY10" fmla="*/ 131143 h 131142"/>
                    <a:gd name="connsiteX11" fmla="*/ 92109 w 122194"/>
                    <a:gd name="connsiteY11" fmla="*/ 116949 h 131142"/>
                    <a:gd name="connsiteX12" fmla="*/ 122194 w 122194"/>
                    <a:gd name="connsiteY12" fmla="*/ 131143 h 131142"/>
                    <a:gd name="connsiteX13" fmla="*/ 122194 w 122194"/>
                    <a:gd name="connsiteY13" fmla="*/ 48600 h 131142"/>
                    <a:gd name="connsiteX14" fmla="*/ 61714 w 122194"/>
                    <a:gd name="connsiteY14" fmla="*/ 0 h 131142"/>
                    <a:gd name="connsiteX15" fmla="*/ 84394 w 122194"/>
                    <a:gd name="connsiteY15" fmla="*/ 85474 h 131142"/>
                    <a:gd name="connsiteX16" fmla="*/ 59091 w 122194"/>
                    <a:gd name="connsiteY16" fmla="*/ 106766 h 131142"/>
                    <a:gd name="connsiteX17" fmla="*/ 37800 w 122194"/>
                    <a:gd name="connsiteY17" fmla="*/ 89949 h 131142"/>
                    <a:gd name="connsiteX18" fmla="*/ 62023 w 122194"/>
                    <a:gd name="connsiteY18" fmla="*/ 72669 h 131142"/>
                    <a:gd name="connsiteX19" fmla="*/ 84240 w 122194"/>
                    <a:gd name="connsiteY19" fmla="*/ 76989 h 131142"/>
                    <a:gd name="connsiteX20" fmla="*/ 84240 w 122194"/>
                    <a:gd name="connsiteY20" fmla="*/ 8547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194" h="131142">
                      <a:moveTo>
                        <a:pt x="61406" y="154"/>
                      </a:moveTo>
                      <a:cubicBezTo>
                        <a:pt x="38571" y="154"/>
                        <a:pt x="20674" y="7869"/>
                        <a:pt x="7406" y="20366"/>
                      </a:cubicBezTo>
                      <a:lnTo>
                        <a:pt x="7406" y="23143"/>
                      </a:lnTo>
                      <a:lnTo>
                        <a:pt x="24686" y="39651"/>
                      </a:lnTo>
                      <a:lnTo>
                        <a:pt x="27463" y="39651"/>
                      </a:lnTo>
                      <a:cubicBezTo>
                        <a:pt x="34251" y="33171"/>
                        <a:pt x="44434" y="27617"/>
                        <a:pt x="57240" y="27617"/>
                      </a:cubicBezTo>
                      <a:cubicBezTo>
                        <a:pt x="72514" y="27617"/>
                        <a:pt x="84549" y="35640"/>
                        <a:pt x="84549" y="49063"/>
                      </a:cubicBezTo>
                      <a:lnTo>
                        <a:pt x="84549" y="54617"/>
                      </a:lnTo>
                      <a:cubicBezTo>
                        <a:pt x="76526" y="51840"/>
                        <a:pt x="67577" y="50143"/>
                        <a:pt x="56314" y="50143"/>
                      </a:cubicBezTo>
                      <a:cubicBezTo>
                        <a:pt x="25611" y="50143"/>
                        <a:pt x="0" y="62949"/>
                        <a:pt x="0" y="90103"/>
                      </a:cubicBezTo>
                      <a:cubicBezTo>
                        <a:pt x="0" y="117257"/>
                        <a:pt x="23451" y="131143"/>
                        <a:pt x="50760" y="131143"/>
                      </a:cubicBezTo>
                      <a:cubicBezTo>
                        <a:pt x="67269" y="131143"/>
                        <a:pt x="81463" y="125589"/>
                        <a:pt x="92109" y="116949"/>
                      </a:cubicBezTo>
                      <a:cubicBezTo>
                        <a:pt x="97354" y="126514"/>
                        <a:pt x="110931" y="131143"/>
                        <a:pt x="122194" y="131143"/>
                      </a:cubicBezTo>
                      <a:lnTo>
                        <a:pt x="122194" y="48600"/>
                      </a:lnTo>
                      <a:cubicBezTo>
                        <a:pt x="122194" y="13114"/>
                        <a:pt x="90720" y="0"/>
                        <a:pt x="61714" y="0"/>
                      </a:cubicBezTo>
                      <a:close/>
                      <a:moveTo>
                        <a:pt x="84394" y="85474"/>
                      </a:moveTo>
                      <a:cubicBezTo>
                        <a:pt x="84394" y="97200"/>
                        <a:pt x="73131" y="106766"/>
                        <a:pt x="59091" y="106766"/>
                      </a:cubicBezTo>
                      <a:cubicBezTo>
                        <a:pt x="48137" y="106766"/>
                        <a:pt x="37800" y="100749"/>
                        <a:pt x="37800" y="89949"/>
                      </a:cubicBezTo>
                      <a:cubicBezTo>
                        <a:pt x="37800" y="79149"/>
                        <a:pt x="46594" y="72669"/>
                        <a:pt x="62023" y="72669"/>
                      </a:cubicBezTo>
                      <a:cubicBezTo>
                        <a:pt x="71280" y="72669"/>
                        <a:pt x="79457" y="75137"/>
                        <a:pt x="84240" y="76989"/>
                      </a:cubicBezTo>
                      <a:lnTo>
                        <a:pt x="84240" y="85474"/>
                      </a:lnTo>
                      <a:close/>
                    </a:path>
                  </a:pathLst>
                </a:custGeom>
                <a:solidFill>
                  <a:srgbClr val="010101"/>
                </a:solidFill>
                <a:ln w="0" cap="flat">
                  <a:noFill/>
                  <a:prstDash val="solid"/>
                  <a:miter/>
                </a:ln>
              </p:spPr>
              <p:txBody>
                <a:bodyPr rtlCol="0" anchor="ctr"/>
                <a:lstStyle/>
                <a:p>
                  <a:endParaRPr lang="fr-FR"/>
                </a:p>
              </p:txBody>
            </p:sp>
            <p:sp>
              <p:nvSpPr>
                <p:cNvPr id="25" name="Forme libre : forme 24">
                  <a:extLst>
                    <a:ext uri="{FF2B5EF4-FFF2-40B4-BE49-F238E27FC236}">
                      <a16:creationId xmlns:a16="http://schemas.microsoft.com/office/drawing/2014/main" id="{11331770-929C-29A3-8E64-AC29F74689A0}"/>
                    </a:ext>
                  </a:extLst>
                </p:cNvPr>
                <p:cNvSpPr/>
                <p:nvPr/>
              </p:nvSpPr>
              <p:spPr>
                <a:xfrm>
                  <a:off x="9543111" y="643655"/>
                  <a:ext cx="120960" cy="131142"/>
                </a:xfrm>
                <a:custGeom>
                  <a:avLst/>
                  <a:gdLst>
                    <a:gd name="connsiteX0" fmla="*/ 68966 w 120960"/>
                    <a:gd name="connsiteY0" fmla="*/ 0 h 131142"/>
                    <a:gd name="connsiteX1" fmla="*/ 0 w 120960"/>
                    <a:gd name="connsiteY1" fmla="*/ 65571 h 131142"/>
                    <a:gd name="connsiteX2" fmla="*/ 68966 w 120960"/>
                    <a:gd name="connsiteY2" fmla="*/ 131143 h 131142"/>
                    <a:gd name="connsiteX3" fmla="*/ 120806 w 120960"/>
                    <a:gd name="connsiteY3" fmla="*/ 109080 h 131142"/>
                    <a:gd name="connsiteX4" fmla="*/ 120806 w 120960"/>
                    <a:gd name="connsiteY4" fmla="*/ 106303 h 131142"/>
                    <a:gd name="connsiteX5" fmla="*/ 99360 w 120960"/>
                    <a:gd name="connsiteY5" fmla="*/ 86554 h 131142"/>
                    <a:gd name="connsiteX6" fmla="*/ 96429 w 120960"/>
                    <a:gd name="connsiteY6" fmla="*/ 86554 h 131142"/>
                    <a:gd name="connsiteX7" fmla="*/ 70971 w 120960"/>
                    <a:gd name="connsiteY7" fmla="*/ 98126 h 131142"/>
                    <a:gd name="connsiteX8" fmla="*/ 39497 w 120960"/>
                    <a:gd name="connsiteY8" fmla="*/ 65571 h 131142"/>
                    <a:gd name="connsiteX9" fmla="*/ 70817 w 120960"/>
                    <a:gd name="connsiteY9" fmla="*/ 33017 h 131142"/>
                    <a:gd name="connsiteX10" fmla="*/ 96583 w 120960"/>
                    <a:gd name="connsiteY10" fmla="*/ 44589 h 131142"/>
                    <a:gd name="connsiteX11" fmla="*/ 99514 w 120960"/>
                    <a:gd name="connsiteY11" fmla="*/ 44589 h 131142"/>
                    <a:gd name="connsiteX12" fmla="*/ 120960 w 120960"/>
                    <a:gd name="connsiteY12" fmla="*/ 24840 h 131142"/>
                    <a:gd name="connsiteX13" fmla="*/ 120960 w 120960"/>
                    <a:gd name="connsiteY13" fmla="*/ 22063 h 131142"/>
                    <a:gd name="connsiteX14" fmla="*/ 69120 w 120960"/>
                    <a:gd name="connsiteY14" fmla="*/ 0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0960" h="131142">
                      <a:moveTo>
                        <a:pt x="68966" y="0"/>
                      </a:moveTo>
                      <a:cubicBezTo>
                        <a:pt x="29160" y="0"/>
                        <a:pt x="0" y="27771"/>
                        <a:pt x="0" y="65571"/>
                      </a:cubicBezTo>
                      <a:cubicBezTo>
                        <a:pt x="0" y="103371"/>
                        <a:pt x="29314" y="131143"/>
                        <a:pt x="68966" y="131143"/>
                      </a:cubicBezTo>
                      <a:cubicBezTo>
                        <a:pt x="91954" y="131143"/>
                        <a:pt x="109543" y="121577"/>
                        <a:pt x="120806" y="109080"/>
                      </a:cubicBezTo>
                      <a:lnTo>
                        <a:pt x="120806" y="106303"/>
                      </a:lnTo>
                      <a:lnTo>
                        <a:pt x="99360" y="86554"/>
                      </a:lnTo>
                      <a:lnTo>
                        <a:pt x="96429" y="86554"/>
                      </a:lnTo>
                      <a:cubicBezTo>
                        <a:pt x="90103" y="94269"/>
                        <a:pt x="80846" y="98126"/>
                        <a:pt x="70971" y="98126"/>
                      </a:cubicBezTo>
                      <a:cubicBezTo>
                        <a:pt x="51686" y="98126"/>
                        <a:pt x="39497" y="84549"/>
                        <a:pt x="39497" y="65571"/>
                      </a:cubicBezTo>
                      <a:cubicBezTo>
                        <a:pt x="39497" y="46594"/>
                        <a:pt x="52303" y="33017"/>
                        <a:pt x="70817" y="33017"/>
                      </a:cubicBezTo>
                      <a:cubicBezTo>
                        <a:pt x="81309" y="33017"/>
                        <a:pt x="90257" y="37337"/>
                        <a:pt x="96583" y="44589"/>
                      </a:cubicBezTo>
                      <a:lnTo>
                        <a:pt x="99514" y="44589"/>
                      </a:lnTo>
                      <a:lnTo>
                        <a:pt x="120960" y="24840"/>
                      </a:lnTo>
                      <a:lnTo>
                        <a:pt x="120960" y="22063"/>
                      </a:lnTo>
                      <a:cubicBezTo>
                        <a:pt x="109697" y="9566"/>
                        <a:pt x="92263" y="0"/>
                        <a:pt x="69120" y="0"/>
                      </a:cubicBezTo>
                      <a:close/>
                    </a:path>
                  </a:pathLst>
                </a:custGeom>
                <a:solidFill>
                  <a:srgbClr val="010101"/>
                </a:solidFill>
                <a:ln w="0" cap="flat">
                  <a:noFill/>
                  <a:prstDash val="solid"/>
                  <a:miter/>
                </a:ln>
              </p:spPr>
              <p:txBody>
                <a:bodyPr rtlCol="0" anchor="ctr"/>
                <a:lstStyle/>
                <a:p>
                  <a:endParaRPr lang="fr-FR"/>
                </a:p>
              </p:txBody>
            </p:sp>
            <p:sp>
              <p:nvSpPr>
                <p:cNvPr id="26" name="Forme libre : forme 25">
                  <a:extLst>
                    <a:ext uri="{FF2B5EF4-FFF2-40B4-BE49-F238E27FC236}">
                      <a16:creationId xmlns:a16="http://schemas.microsoft.com/office/drawing/2014/main" id="{B0654136-AF20-66BF-60D3-B909167F7AD0}"/>
                    </a:ext>
                  </a:extLst>
                </p:cNvPr>
                <p:cNvSpPr/>
                <p:nvPr/>
              </p:nvSpPr>
              <p:spPr>
                <a:xfrm>
                  <a:off x="9667619" y="643500"/>
                  <a:ext cx="133611" cy="131142"/>
                </a:xfrm>
                <a:custGeom>
                  <a:avLst/>
                  <a:gdLst>
                    <a:gd name="connsiteX0" fmla="*/ 67269 w 133611"/>
                    <a:gd name="connsiteY0" fmla="*/ 154 h 131142"/>
                    <a:gd name="connsiteX1" fmla="*/ 0 w 133611"/>
                    <a:gd name="connsiteY1" fmla="*/ 65880 h 131142"/>
                    <a:gd name="connsiteX2" fmla="*/ 70971 w 133611"/>
                    <a:gd name="connsiteY2" fmla="*/ 131143 h 131142"/>
                    <a:gd name="connsiteX3" fmla="*/ 127749 w 133611"/>
                    <a:gd name="connsiteY3" fmla="*/ 108309 h 131142"/>
                    <a:gd name="connsiteX4" fmla="*/ 127749 w 133611"/>
                    <a:gd name="connsiteY4" fmla="*/ 105531 h 131142"/>
                    <a:gd name="connsiteX5" fmla="*/ 110314 w 133611"/>
                    <a:gd name="connsiteY5" fmla="*/ 88714 h 131142"/>
                    <a:gd name="connsiteX6" fmla="*/ 107537 w 133611"/>
                    <a:gd name="connsiteY6" fmla="*/ 88714 h 131142"/>
                    <a:gd name="connsiteX7" fmla="*/ 72823 w 133611"/>
                    <a:gd name="connsiteY7" fmla="*/ 102446 h 131142"/>
                    <a:gd name="connsiteX8" fmla="*/ 37491 w 133611"/>
                    <a:gd name="connsiteY8" fmla="*/ 74983 h 131142"/>
                    <a:gd name="connsiteX9" fmla="*/ 132840 w 133611"/>
                    <a:gd name="connsiteY9" fmla="*/ 74983 h 131142"/>
                    <a:gd name="connsiteX10" fmla="*/ 133611 w 133611"/>
                    <a:gd name="connsiteY10" fmla="*/ 64800 h 131142"/>
                    <a:gd name="connsiteX11" fmla="*/ 67269 w 133611"/>
                    <a:gd name="connsiteY11" fmla="*/ 0 h 131142"/>
                    <a:gd name="connsiteX12" fmla="*/ 37337 w 133611"/>
                    <a:gd name="connsiteY12" fmla="*/ 55234 h 131142"/>
                    <a:gd name="connsiteX13" fmla="*/ 67114 w 133611"/>
                    <a:gd name="connsiteY13" fmla="*/ 27463 h 131142"/>
                    <a:gd name="connsiteX14" fmla="*/ 96583 w 133611"/>
                    <a:gd name="connsiteY14" fmla="*/ 55234 h 131142"/>
                    <a:gd name="connsiteX15" fmla="*/ 37337 w 133611"/>
                    <a:gd name="connsiteY15" fmla="*/ 5523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67269" y="154"/>
                      </a:moveTo>
                      <a:cubicBezTo>
                        <a:pt x="27000" y="154"/>
                        <a:pt x="0" y="27617"/>
                        <a:pt x="0" y="65880"/>
                      </a:cubicBezTo>
                      <a:cubicBezTo>
                        <a:pt x="0" y="108617"/>
                        <a:pt x="33480" y="131143"/>
                        <a:pt x="70971" y="131143"/>
                      </a:cubicBezTo>
                      <a:cubicBezTo>
                        <a:pt x="90720" y="131143"/>
                        <a:pt x="113709" y="124817"/>
                        <a:pt x="127749" y="108309"/>
                      </a:cubicBezTo>
                      <a:lnTo>
                        <a:pt x="127749" y="105531"/>
                      </a:lnTo>
                      <a:lnTo>
                        <a:pt x="110314" y="88714"/>
                      </a:lnTo>
                      <a:lnTo>
                        <a:pt x="107537" y="88714"/>
                      </a:lnTo>
                      <a:cubicBezTo>
                        <a:pt x="99206" y="97663"/>
                        <a:pt x="86091" y="102446"/>
                        <a:pt x="72823" y="102446"/>
                      </a:cubicBezTo>
                      <a:cubicBezTo>
                        <a:pt x="55389" y="102446"/>
                        <a:pt x="39806" y="93651"/>
                        <a:pt x="37491" y="74983"/>
                      </a:cubicBezTo>
                      <a:lnTo>
                        <a:pt x="132840" y="74983"/>
                      </a:lnTo>
                      <a:cubicBezTo>
                        <a:pt x="133303" y="71743"/>
                        <a:pt x="133611" y="68503"/>
                        <a:pt x="133611" y="64800"/>
                      </a:cubicBezTo>
                      <a:cubicBezTo>
                        <a:pt x="133611" y="27000"/>
                        <a:pt x="107074" y="0"/>
                        <a:pt x="67269" y="0"/>
                      </a:cubicBezTo>
                      <a:close/>
                      <a:moveTo>
                        <a:pt x="37337" y="55234"/>
                      </a:moveTo>
                      <a:cubicBezTo>
                        <a:pt x="38571" y="37954"/>
                        <a:pt x="50606" y="27463"/>
                        <a:pt x="67114" y="27463"/>
                      </a:cubicBezTo>
                      <a:cubicBezTo>
                        <a:pt x="83623" y="27463"/>
                        <a:pt x="95194" y="37491"/>
                        <a:pt x="96583" y="55234"/>
                      </a:cubicBezTo>
                      <a:lnTo>
                        <a:pt x="37337" y="55234"/>
                      </a:lnTo>
                      <a:close/>
                    </a:path>
                  </a:pathLst>
                </a:custGeom>
                <a:solidFill>
                  <a:srgbClr val="010101"/>
                </a:solidFill>
                <a:ln w="0" cap="flat">
                  <a:noFill/>
                  <a:prstDash val="solid"/>
                  <a:miter/>
                </a:ln>
              </p:spPr>
              <p:txBody>
                <a:bodyPr rtlCol="0" anchor="ctr"/>
                <a:lstStyle/>
                <a:p>
                  <a:endParaRPr lang="fr-FR"/>
                </a:p>
              </p:txBody>
            </p:sp>
            <p:sp>
              <p:nvSpPr>
                <p:cNvPr id="27" name="Forme libre : forme 26">
                  <a:extLst>
                    <a:ext uri="{FF2B5EF4-FFF2-40B4-BE49-F238E27FC236}">
                      <a16:creationId xmlns:a16="http://schemas.microsoft.com/office/drawing/2014/main" id="{0BCA8129-B4B4-265D-E07F-E55F078F9B01}"/>
                    </a:ext>
                  </a:extLst>
                </p:cNvPr>
                <p:cNvSpPr/>
                <p:nvPr/>
              </p:nvSpPr>
              <p:spPr>
                <a:xfrm>
                  <a:off x="9405179" y="643655"/>
                  <a:ext cx="123737" cy="128057"/>
                </a:xfrm>
                <a:custGeom>
                  <a:avLst/>
                  <a:gdLst>
                    <a:gd name="connsiteX0" fmla="*/ 70817 w 123737"/>
                    <a:gd name="connsiteY0" fmla="*/ 0 h 128057"/>
                    <a:gd name="connsiteX1" fmla="*/ 30549 w 123737"/>
                    <a:gd name="connsiteY1" fmla="*/ 14040 h 128057"/>
                    <a:gd name="connsiteX2" fmla="*/ 0 w 123737"/>
                    <a:gd name="connsiteY2" fmla="*/ 0 h 128057"/>
                    <a:gd name="connsiteX3" fmla="*/ 0 w 123737"/>
                    <a:gd name="connsiteY3" fmla="*/ 128057 h 128057"/>
                    <a:gd name="connsiteX4" fmla="*/ 38726 w 123737"/>
                    <a:gd name="connsiteY4" fmla="*/ 128057 h 128057"/>
                    <a:gd name="connsiteX5" fmla="*/ 38726 w 123737"/>
                    <a:gd name="connsiteY5" fmla="*/ 56777 h 128057"/>
                    <a:gd name="connsiteX6" fmla="*/ 62177 w 123737"/>
                    <a:gd name="connsiteY6" fmla="*/ 32709 h 128057"/>
                    <a:gd name="connsiteX7" fmla="*/ 85011 w 123737"/>
                    <a:gd name="connsiteY7" fmla="*/ 56777 h 128057"/>
                    <a:gd name="connsiteX8" fmla="*/ 85011 w 123737"/>
                    <a:gd name="connsiteY8" fmla="*/ 128057 h 128057"/>
                    <a:gd name="connsiteX9" fmla="*/ 123737 w 123737"/>
                    <a:gd name="connsiteY9" fmla="*/ 128057 h 128057"/>
                    <a:gd name="connsiteX10" fmla="*/ 123737 w 123737"/>
                    <a:gd name="connsiteY10" fmla="*/ 54000 h 128057"/>
                    <a:gd name="connsiteX11" fmla="*/ 70663 w 123737"/>
                    <a:gd name="connsiteY11" fmla="*/ 0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737" h="128057">
                      <a:moveTo>
                        <a:pt x="70817" y="0"/>
                      </a:moveTo>
                      <a:cubicBezTo>
                        <a:pt x="54617" y="0"/>
                        <a:pt x="40731" y="5554"/>
                        <a:pt x="30549" y="14040"/>
                      </a:cubicBezTo>
                      <a:cubicBezTo>
                        <a:pt x="25611" y="4783"/>
                        <a:pt x="11571" y="0"/>
                        <a:pt x="0" y="0"/>
                      </a:cubicBezTo>
                      <a:lnTo>
                        <a:pt x="0" y="128057"/>
                      </a:lnTo>
                      <a:lnTo>
                        <a:pt x="38726" y="128057"/>
                      </a:lnTo>
                      <a:lnTo>
                        <a:pt x="38726" y="56777"/>
                      </a:lnTo>
                      <a:cubicBezTo>
                        <a:pt x="38726" y="42737"/>
                        <a:pt x="47674" y="32709"/>
                        <a:pt x="62177" y="32709"/>
                      </a:cubicBezTo>
                      <a:cubicBezTo>
                        <a:pt x="76680" y="32709"/>
                        <a:pt x="85011" y="42737"/>
                        <a:pt x="85011" y="56777"/>
                      </a:cubicBezTo>
                      <a:lnTo>
                        <a:pt x="85011" y="128057"/>
                      </a:lnTo>
                      <a:lnTo>
                        <a:pt x="123737" y="128057"/>
                      </a:lnTo>
                      <a:lnTo>
                        <a:pt x="123737" y="54000"/>
                      </a:lnTo>
                      <a:cubicBezTo>
                        <a:pt x="123737" y="21291"/>
                        <a:pt x="102446" y="0"/>
                        <a:pt x="70663" y="0"/>
                      </a:cubicBezTo>
                      <a:close/>
                    </a:path>
                  </a:pathLst>
                </a:custGeom>
                <a:solidFill>
                  <a:srgbClr val="010101"/>
                </a:solidFill>
                <a:ln w="0" cap="flat">
                  <a:noFill/>
                  <a:prstDash val="solid"/>
                  <a:miter/>
                </a:ln>
              </p:spPr>
              <p:txBody>
                <a:bodyPr rtlCol="0" anchor="ctr"/>
                <a:lstStyle/>
                <a:p>
                  <a:endParaRPr lang="fr-FR"/>
                </a:p>
              </p:txBody>
            </p:sp>
          </p:grpSp>
          <p:sp>
            <p:nvSpPr>
              <p:cNvPr id="11" name="Forme libre : forme 10">
                <a:extLst>
                  <a:ext uri="{FF2B5EF4-FFF2-40B4-BE49-F238E27FC236}">
                    <a16:creationId xmlns:a16="http://schemas.microsoft.com/office/drawing/2014/main" id="{60085BF3-DD02-3A3D-4BC5-921EC4950811}"/>
                  </a:ext>
                </a:extLst>
              </p:cNvPr>
              <p:cNvSpPr/>
              <p:nvPr/>
            </p:nvSpPr>
            <p:spPr>
              <a:xfrm>
                <a:off x="9456094" y="402043"/>
                <a:ext cx="44588" cy="44588"/>
              </a:xfrm>
              <a:custGeom>
                <a:avLst/>
                <a:gdLst>
                  <a:gd name="connsiteX0" fmla="*/ 22217 w 44588"/>
                  <a:gd name="connsiteY0" fmla="*/ 44589 h 44588"/>
                  <a:gd name="connsiteX1" fmla="*/ 44589 w 44588"/>
                  <a:gd name="connsiteY1" fmla="*/ 22371 h 44588"/>
                  <a:gd name="connsiteX2" fmla="*/ 22217 w 44588"/>
                  <a:gd name="connsiteY2" fmla="*/ 0 h 44588"/>
                  <a:gd name="connsiteX3" fmla="*/ 0 w 44588"/>
                  <a:gd name="connsiteY3" fmla="*/ 22371 h 44588"/>
                  <a:gd name="connsiteX4" fmla="*/ 22217 w 44588"/>
                  <a:gd name="connsiteY4" fmla="*/ 44589 h 4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88" h="44588">
                    <a:moveTo>
                      <a:pt x="22217" y="44589"/>
                    </a:moveTo>
                    <a:cubicBezTo>
                      <a:pt x="34560" y="44589"/>
                      <a:pt x="44589" y="34714"/>
                      <a:pt x="44589" y="22371"/>
                    </a:cubicBezTo>
                    <a:cubicBezTo>
                      <a:pt x="44589" y="10029"/>
                      <a:pt x="34560" y="0"/>
                      <a:pt x="22217" y="0"/>
                    </a:cubicBezTo>
                    <a:cubicBezTo>
                      <a:pt x="9874" y="0"/>
                      <a:pt x="0" y="10029"/>
                      <a:pt x="0" y="22371"/>
                    </a:cubicBezTo>
                    <a:cubicBezTo>
                      <a:pt x="0" y="34714"/>
                      <a:pt x="9874" y="44589"/>
                      <a:pt x="22217" y="44589"/>
                    </a:cubicBezTo>
                    <a:close/>
                  </a:path>
                </a:pathLst>
              </a:custGeom>
              <a:solidFill>
                <a:srgbClr val="010101"/>
              </a:solidFill>
              <a:ln w="0" cap="flat">
                <a:noFill/>
                <a:prstDash val="solid"/>
                <a:miter/>
              </a:ln>
            </p:spPr>
            <p:txBody>
              <a:bodyPr rtlCol="0" anchor="ctr"/>
              <a:lstStyle/>
              <a:p>
                <a:endParaRPr lang="fr-FR"/>
              </a:p>
            </p:txBody>
          </p:sp>
        </p:grpSp>
      </p:grpSp>
    </p:spTree>
    <p:extLst>
      <p:ext uri="{BB962C8B-B14F-4D97-AF65-F5344CB8AC3E}">
        <p14:creationId xmlns:p14="http://schemas.microsoft.com/office/powerpoint/2010/main" val="1007349999"/>
      </p:ext>
    </p:extLst>
  </p:cSld>
  <p:clrMapOvr>
    <a:masterClrMapping/>
  </p:clrMapOvr>
  <p:extLst>
    <p:ext uri="{DCECCB84-F9BA-43D5-87BE-67443E8EF086}">
      <p15:sldGuideLst xmlns:p15="http://schemas.microsoft.com/office/powerpoint/2012/main">
        <p15:guide id="1" orient="horz" pos="142">
          <p15:clr>
            <a:srgbClr val="FBAE40"/>
          </p15:clr>
        </p15:guide>
        <p15:guide id="2" orient="horz" pos="4020">
          <p15:clr>
            <a:srgbClr val="FBAE40"/>
          </p15:clr>
        </p15:guide>
        <p15:guide id="3" pos="302">
          <p15:clr>
            <a:srgbClr val="FBAE40"/>
          </p15:clr>
        </p15:guide>
        <p15:guide id="4" orient="horz" pos="754">
          <p15:clr>
            <a:srgbClr val="FBAE40"/>
          </p15:clr>
        </p15:guide>
        <p15:guide id="5" pos="665">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xergue 3 zones rou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6F34005-D5BC-5DCB-7F8D-4FA418B41002}"/>
              </a:ext>
            </a:extLst>
          </p:cNvPr>
          <p:cNvSpPr/>
          <p:nvPr userDrawn="1"/>
        </p:nvSpPr>
        <p:spPr>
          <a:xfrm>
            <a:off x="4971017" y="1"/>
            <a:ext cx="3114510" cy="6857999"/>
          </a:xfrm>
          <a:prstGeom prst="rect">
            <a:avLst/>
          </a:prstGeom>
          <a:solidFill>
            <a:srgbClr val="FF73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accent4"/>
              </a:solidFill>
            </a:endParaRPr>
          </a:p>
        </p:txBody>
      </p:sp>
      <p:sp>
        <p:nvSpPr>
          <p:cNvPr id="13" name="Espace réservé pour une image  17">
            <a:extLst>
              <a:ext uri="{FF2B5EF4-FFF2-40B4-BE49-F238E27FC236}">
                <a16:creationId xmlns:a16="http://schemas.microsoft.com/office/drawing/2014/main" id="{CB4345EB-9EEB-77AA-B785-5501AA6C9827}"/>
              </a:ext>
            </a:extLst>
          </p:cNvPr>
          <p:cNvSpPr>
            <a:spLocks noGrp="1"/>
          </p:cNvSpPr>
          <p:nvPr>
            <p:ph type="pic" sz="quarter" idx="18"/>
          </p:nvPr>
        </p:nvSpPr>
        <p:spPr>
          <a:xfrm>
            <a:off x="8076556" y="0"/>
            <a:ext cx="4113857" cy="6858000"/>
          </a:xfrm>
          <a:solidFill>
            <a:schemeClr val="bg1">
              <a:lumMod val="85000"/>
            </a:schemeClr>
          </a:solidFill>
        </p:spPr>
        <p:txBody>
          <a:bodyPr/>
          <a:lstStyle>
            <a:lvl1pPr algn="ctr">
              <a:defRPr/>
            </a:lvl1pPr>
          </a:lstStyle>
          <a:p>
            <a:endParaRPr lang="fr-FR"/>
          </a:p>
        </p:txBody>
      </p:sp>
      <p:sp>
        <p:nvSpPr>
          <p:cNvPr id="5" name="Rectangle 4">
            <a:extLst>
              <a:ext uri="{FF2B5EF4-FFF2-40B4-BE49-F238E27FC236}">
                <a16:creationId xmlns:a16="http://schemas.microsoft.com/office/drawing/2014/main" id="{45EF5034-F3D4-25F9-4C21-CE92E33459A9}"/>
              </a:ext>
            </a:extLst>
          </p:cNvPr>
          <p:cNvSpPr/>
          <p:nvPr userDrawn="1"/>
        </p:nvSpPr>
        <p:spPr>
          <a:xfrm>
            <a:off x="0" y="0"/>
            <a:ext cx="4979988" cy="6858000"/>
          </a:xfrm>
          <a:prstGeom prst="rect">
            <a:avLst/>
          </a:prstGeom>
          <a:solidFill>
            <a:srgbClr val="F202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accent6"/>
              </a:solidFill>
            </a:endParaRPr>
          </a:p>
        </p:txBody>
      </p:sp>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5" y="493292"/>
            <a:ext cx="4383642" cy="307777"/>
          </a:xfrm>
          <a:prstGeom prst="rect">
            <a:avLst/>
          </a:prstGeom>
        </p:spPr>
        <p:txBody>
          <a:bodyPr wrap="square" lIns="0" tIns="0" rIns="0" bIns="0">
            <a:spAutoFit/>
          </a:bodyPr>
          <a:lstStyle>
            <a:lvl1pPr>
              <a:defRPr>
                <a:solidFill>
                  <a:schemeClr val="bg1"/>
                </a:solidFill>
              </a:defRPr>
            </a:lvl1pPr>
          </a:lstStyle>
          <a:p>
            <a:r>
              <a:rPr lang="fr-FR"/>
              <a:t>Modifiez le style du titre</a:t>
            </a:r>
          </a:p>
        </p:txBody>
      </p:sp>
      <p:sp>
        <p:nvSpPr>
          <p:cNvPr id="15" name="Espace réservé du texte 14">
            <a:extLst>
              <a:ext uri="{FF2B5EF4-FFF2-40B4-BE49-F238E27FC236}">
                <a16:creationId xmlns:a16="http://schemas.microsoft.com/office/drawing/2014/main" id="{5E14366E-AFEC-C815-11B4-EFE6134E2C52}"/>
              </a:ext>
            </a:extLst>
          </p:cNvPr>
          <p:cNvSpPr>
            <a:spLocks noGrp="1"/>
          </p:cNvSpPr>
          <p:nvPr>
            <p:ph type="body" sz="quarter" idx="13"/>
          </p:nvPr>
        </p:nvSpPr>
        <p:spPr>
          <a:xfrm>
            <a:off x="587375" y="837920"/>
            <a:ext cx="4392613" cy="276999"/>
          </a:xfrm>
        </p:spPr>
        <p:txBody>
          <a:bodyPr wrap="square">
            <a:spAutoFit/>
          </a:bodyPr>
          <a:lstStyle>
            <a:lvl1pPr>
              <a:defRPr sz="1800">
                <a:solidFill>
                  <a:schemeClr val="bg1"/>
                </a:solidFill>
              </a:defRPr>
            </a:lvl1pPr>
          </a:lstStyle>
          <a:p>
            <a:pPr lvl="0"/>
            <a:r>
              <a:rPr lang="fr-FR"/>
              <a:t>Cliquez pour modifier les styles</a:t>
            </a:r>
          </a:p>
        </p:txBody>
      </p:sp>
      <p:sp>
        <p:nvSpPr>
          <p:cNvPr id="21" name="Espace réservé du texte 18">
            <a:extLst>
              <a:ext uri="{FF2B5EF4-FFF2-40B4-BE49-F238E27FC236}">
                <a16:creationId xmlns:a16="http://schemas.microsoft.com/office/drawing/2014/main" id="{687E4D9F-3E82-6B61-414F-6C01838BEC60}"/>
              </a:ext>
            </a:extLst>
          </p:cNvPr>
          <p:cNvSpPr>
            <a:spLocks noGrp="1"/>
          </p:cNvSpPr>
          <p:nvPr>
            <p:ph type="body" sz="quarter" idx="16"/>
          </p:nvPr>
        </p:nvSpPr>
        <p:spPr>
          <a:xfrm>
            <a:off x="593086" y="1656801"/>
            <a:ext cx="3780000" cy="4641464"/>
          </a:xfrm>
        </p:spPr>
        <p:txBody>
          <a:bodyPr>
            <a:noAutofit/>
          </a:bodyPr>
          <a:lstStyle>
            <a:lvl1pPr>
              <a:defRPr sz="2800" b="1">
                <a:solidFill>
                  <a:schemeClr val="bg1"/>
                </a:solidFill>
              </a:defRPr>
            </a:lvl1pPr>
          </a:lstStyle>
          <a:p>
            <a:pPr lvl="0"/>
            <a:r>
              <a:rPr lang="fr-FR"/>
              <a:t>Cliquez pour modifier les styles du texte du masque</a:t>
            </a:r>
          </a:p>
        </p:txBody>
      </p:sp>
      <p:pic>
        <p:nvPicPr>
          <p:cNvPr id="17" name="Graphique 16">
            <a:extLst>
              <a:ext uri="{FF2B5EF4-FFF2-40B4-BE49-F238E27FC236}">
                <a16:creationId xmlns:a16="http://schemas.microsoft.com/office/drawing/2014/main" id="{080BA34B-E843-7E8B-4366-0FBF228876B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0D9278B6-16E5-5992-D59B-E26812E66D2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19" name="Espace réservé du texte 11">
            <a:extLst>
              <a:ext uri="{FF2B5EF4-FFF2-40B4-BE49-F238E27FC236}">
                <a16:creationId xmlns:a16="http://schemas.microsoft.com/office/drawing/2014/main" id="{2380A47E-326D-4D38-DC1E-CB54225CEB9C}"/>
              </a:ext>
            </a:extLst>
          </p:cNvPr>
          <p:cNvSpPr>
            <a:spLocks noGrp="1"/>
          </p:cNvSpPr>
          <p:nvPr>
            <p:ph type="body" sz="quarter" idx="15" hasCustomPrompt="1"/>
          </p:nvPr>
        </p:nvSpPr>
        <p:spPr>
          <a:xfrm>
            <a:off x="7830237" y="4635295"/>
            <a:ext cx="1912251" cy="1077218"/>
          </a:xfrm>
        </p:spPr>
        <p:txBody>
          <a:bodyPr wrap="square">
            <a:spAutoFit/>
          </a:bodyPr>
          <a:lstStyle>
            <a:lvl1pPr>
              <a:defRPr sz="7000">
                <a:solidFill>
                  <a:schemeClr val="bg1"/>
                </a:solidFill>
                <a:latin typeface="Outfit Thin" pitchFamily="2" charset="0"/>
              </a:defRPr>
            </a:lvl1pPr>
          </a:lstStyle>
          <a:p>
            <a:pPr lvl="0"/>
            <a:r>
              <a:rPr lang="fr-FR"/>
              <a:t>+XM</a:t>
            </a:r>
          </a:p>
        </p:txBody>
      </p:sp>
      <p:sp>
        <p:nvSpPr>
          <p:cNvPr id="22" name="Espace réservé du texte 15">
            <a:extLst>
              <a:ext uri="{FF2B5EF4-FFF2-40B4-BE49-F238E27FC236}">
                <a16:creationId xmlns:a16="http://schemas.microsoft.com/office/drawing/2014/main" id="{0C77C01C-00CF-A3F3-00D7-77BC1A23BB5D}"/>
              </a:ext>
            </a:extLst>
          </p:cNvPr>
          <p:cNvSpPr>
            <a:spLocks noGrp="1"/>
          </p:cNvSpPr>
          <p:nvPr>
            <p:ph type="body" sz="quarter" idx="17"/>
          </p:nvPr>
        </p:nvSpPr>
        <p:spPr>
          <a:xfrm>
            <a:off x="8349691" y="5628608"/>
            <a:ext cx="1388804" cy="276999"/>
          </a:xfrm>
        </p:spPr>
        <p:txBody>
          <a:bodyPr wrap="square">
            <a:spAutoFit/>
          </a:bodyPr>
          <a:lstStyle>
            <a:lvl1pPr>
              <a:defRPr sz="900" b="1">
                <a:solidFill>
                  <a:schemeClr val="bg1"/>
                </a:solidFill>
              </a:defRPr>
            </a:lvl1pPr>
          </a:lstStyle>
          <a:p>
            <a:pPr lvl="0"/>
            <a:r>
              <a:rPr lang="fr-FR"/>
              <a:t>Cliquez pour modifier les styles du texte du masque</a:t>
            </a:r>
          </a:p>
        </p:txBody>
      </p:sp>
      <p:sp>
        <p:nvSpPr>
          <p:cNvPr id="11" name="Espace réservé du pied de page 4">
            <a:extLst>
              <a:ext uri="{FF2B5EF4-FFF2-40B4-BE49-F238E27FC236}">
                <a16:creationId xmlns:a16="http://schemas.microsoft.com/office/drawing/2014/main" id="{F70627ED-215E-FDA0-15ED-B05161FBE56E}"/>
              </a:ext>
            </a:extLst>
          </p:cNvPr>
          <p:cNvSpPr>
            <a:spLocks noGrp="1"/>
          </p:cNvSpPr>
          <p:nvPr>
            <p:ph type="ftr" sz="quarter" idx="11"/>
          </p:nvPr>
        </p:nvSpPr>
        <p:spPr>
          <a:xfrm>
            <a:off x="827544" y="6591379"/>
            <a:ext cx="3600000" cy="123111"/>
          </a:xfrm>
          <a:prstGeom prst="rect">
            <a:avLst/>
          </a:prstGeom>
        </p:spPr>
        <p:txBody>
          <a:bodyPr wrap="square" lIns="0" tIns="0" rIns="0" bIns="0">
            <a:spAutoFit/>
          </a:bodyPr>
          <a:lstStyle>
            <a:lvl1pPr>
              <a:defRPr sz="800" b="1">
                <a:solidFill>
                  <a:schemeClr val="bg1"/>
                </a:solidFill>
              </a:defRPr>
            </a:lvl1pPr>
          </a:lstStyle>
          <a:p>
            <a:r>
              <a:rPr lang="fr-FR"/>
              <a:t>Titre de la présentation</a:t>
            </a:r>
            <a:endParaRPr lang="fr-FR" b="0"/>
          </a:p>
        </p:txBody>
      </p:sp>
      <p:sp>
        <p:nvSpPr>
          <p:cNvPr id="12" name="Espace réservé du numéro de diapositive 5">
            <a:extLst>
              <a:ext uri="{FF2B5EF4-FFF2-40B4-BE49-F238E27FC236}">
                <a16:creationId xmlns:a16="http://schemas.microsoft.com/office/drawing/2014/main" id="{5B76C159-BE8E-7440-BD1F-CDEE2D708AA4}"/>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sp>
        <p:nvSpPr>
          <p:cNvPr id="20" name="Espace réservé de la date 1">
            <a:extLst>
              <a:ext uri="{FF2B5EF4-FFF2-40B4-BE49-F238E27FC236}">
                <a16:creationId xmlns:a16="http://schemas.microsoft.com/office/drawing/2014/main" id="{DA7E6893-367E-77B3-F95A-A18D54851BB5}"/>
              </a:ext>
            </a:extLst>
          </p:cNvPr>
          <p:cNvSpPr>
            <a:spLocks noGrp="1"/>
          </p:cNvSpPr>
          <p:nvPr>
            <p:ph type="dt" sz="half" idx="2"/>
          </p:nvPr>
        </p:nvSpPr>
        <p:spPr>
          <a:xfrm>
            <a:off x="5988272" y="6591379"/>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731483796"/>
      </p:ext>
    </p:extLst>
  </p:cSld>
  <p:clrMapOvr>
    <a:masterClrMapping/>
  </p:clrMapOvr>
  <p:extLst>
    <p:ext uri="{DCECCB84-F9BA-43D5-87BE-67443E8EF086}">
      <p15:sldGuideLst xmlns:p15="http://schemas.microsoft.com/office/powerpoint/2012/main">
        <p15:guide id="1" pos="370">
          <p15:clr>
            <a:srgbClr val="FBAE40"/>
          </p15:clr>
        </p15:guide>
        <p15:guide id="3" orient="horz" pos="3974">
          <p15:clr>
            <a:srgbClr val="FBAE40"/>
          </p15:clr>
        </p15:guide>
        <p15:guide id="4" orient="horz" pos="34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Exergue 3 zones ble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6F34005-D5BC-5DCB-7F8D-4FA418B41002}"/>
              </a:ext>
            </a:extLst>
          </p:cNvPr>
          <p:cNvSpPr/>
          <p:nvPr userDrawn="1"/>
        </p:nvSpPr>
        <p:spPr>
          <a:xfrm>
            <a:off x="4971017" y="1"/>
            <a:ext cx="3114510" cy="685799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accent4"/>
              </a:solidFill>
            </a:endParaRPr>
          </a:p>
        </p:txBody>
      </p:sp>
      <p:sp>
        <p:nvSpPr>
          <p:cNvPr id="13" name="Espace réservé pour une image  17">
            <a:extLst>
              <a:ext uri="{FF2B5EF4-FFF2-40B4-BE49-F238E27FC236}">
                <a16:creationId xmlns:a16="http://schemas.microsoft.com/office/drawing/2014/main" id="{CB4345EB-9EEB-77AA-B785-5501AA6C9827}"/>
              </a:ext>
            </a:extLst>
          </p:cNvPr>
          <p:cNvSpPr>
            <a:spLocks noGrp="1"/>
          </p:cNvSpPr>
          <p:nvPr>
            <p:ph type="pic" sz="quarter" idx="18"/>
          </p:nvPr>
        </p:nvSpPr>
        <p:spPr>
          <a:xfrm>
            <a:off x="8076556" y="0"/>
            <a:ext cx="4113857" cy="6858000"/>
          </a:xfrm>
          <a:solidFill>
            <a:schemeClr val="bg1">
              <a:lumMod val="85000"/>
            </a:schemeClr>
          </a:solidFill>
        </p:spPr>
        <p:txBody>
          <a:bodyPr/>
          <a:lstStyle>
            <a:lvl1pPr algn="ctr">
              <a:defRPr/>
            </a:lvl1pPr>
          </a:lstStyle>
          <a:p>
            <a:endParaRPr lang="fr-FR"/>
          </a:p>
        </p:txBody>
      </p:sp>
      <p:sp>
        <p:nvSpPr>
          <p:cNvPr id="5" name="Rectangle 4">
            <a:extLst>
              <a:ext uri="{FF2B5EF4-FFF2-40B4-BE49-F238E27FC236}">
                <a16:creationId xmlns:a16="http://schemas.microsoft.com/office/drawing/2014/main" id="{45EF5034-F3D4-25F9-4C21-CE92E33459A9}"/>
              </a:ext>
            </a:extLst>
          </p:cNvPr>
          <p:cNvSpPr/>
          <p:nvPr userDrawn="1"/>
        </p:nvSpPr>
        <p:spPr>
          <a:xfrm>
            <a:off x="0" y="0"/>
            <a:ext cx="4979988" cy="685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accent6"/>
              </a:solidFill>
            </a:endParaRPr>
          </a:p>
        </p:txBody>
      </p:sp>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5" y="493292"/>
            <a:ext cx="4383642" cy="307777"/>
          </a:xfrm>
          <a:prstGeom prst="rect">
            <a:avLst/>
          </a:prstGeom>
        </p:spPr>
        <p:txBody>
          <a:bodyPr wrap="square" lIns="0" tIns="0" rIns="0" bIns="0">
            <a:spAutoFit/>
          </a:bodyPr>
          <a:lstStyle>
            <a:lvl1pPr>
              <a:defRPr>
                <a:solidFill>
                  <a:schemeClr val="bg1"/>
                </a:solidFill>
              </a:defRPr>
            </a:lvl1pPr>
          </a:lstStyle>
          <a:p>
            <a:r>
              <a:rPr lang="fr-FR"/>
              <a:t>Modifiez le style du titre</a:t>
            </a:r>
          </a:p>
        </p:txBody>
      </p:sp>
      <p:sp>
        <p:nvSpPr>
          <p:cNvPr id="15" name="Espace réservé du texte 14">
            <a:extLst>
              <a:ext uri="{FF2B5EF4-FFF2-40B4-BE49-F238E27FC236}">
                <a16:creationId xmlns:a16="http://schemas.microsoft.com/office/drawing/2014/main" id="{5E14366E-AFEC-C815-11B4-EFE6134E2C52}"/>
              </a:ext>
            </a:extLst>
          </p:cNvPr>
          <p:cNvSpPr>
            <a:spLocks noGrp="1"/>
          </p:cNvSpPr>
          <p:nvPr>
            <p:ph type="body" sz="quarter" idx="13"/>
          </p:nvPr>
        </p:nvSpPr>
        <p:spPr>
          <a:xfrm>
            <a:off x="587375" y="837920"/>
            <a:ext cx="4392613" cy="276999"/>
          </a:xfrm>
        </p:spPr>
        <p:txBody>
          <a:bodyPr wrap="square">
            <a:spAutoFit/>
          </a:bodyPr>
          <a:lstStyle>
            <a:lvl1pPr>
              <a:defRPr sz="1800">
                <a:solidFill>
                  <a:schemeClr val="bg1"/>
                </a:solidFill>
              </a:defRPr>
            </a:lvl1pPr>
          </a:lstStyle>
          <a:p>
            <a:pPr lvl="0"/>
            <a:r>
              <a:rPr lang="fr-FR"/>
              <a:t>Cliquez pour modifier les styles</a:t>
            </a:r>
          </a:p>
        </p:txBody>
      </p:sp>
      <p:sp>
        <p:nvSpPr>
          <p:cNvPr id="21" name="Espace réservé du texte 18">
            <a:extLst>
              <a:ext uri="{FF2B5EF4-FFF2-40B4-BE49-F238E27FC236}">
                <a16:creationId xmlns:a16="http://schemas.microsoft.com/office/drawing/2014/main" id="{687E4D9F-3E82-6B61-414F-6C01838BEC60}"/>
              </a:ext>
            </a:extLst>
          </p:cNvPr>
          <p:cNvSpPr>
            <a:spLocks noGrp="1"/>
          </p:cNvSpPr>
          <p:nvPr>
            <p:ph type="body" sz="quarter" idx="16"/>
          </p:nvPr>
        </p:nvSpPr>
        <p:spPr>
          <a:xfrm>
            <a:off x="593086" y="1656801"/>
            <a:ext cx="3780000" cy="4641464"/>
          </a:xfrm>
        </p:spPr>
        <p:txBody>
          <a:bodyPr>
            <a:noAutofit/>
          </a:bodyPr>
          <a:lstStyle>
            <a:lvl1pPr>
              <a:defRPr sz="2800" b="1">
                <a:solidFill>
                  <a:schemeClr val="bg1"/>
                </a:solidFill>
              </a:defRPr>
            </a:lvl1pPr>
          </a:lstStyle>
          <a:p>
            <a:pPr lvl="0"/>
            <a:r>
              <a:rPr lang="fr-FR"/>
              <a:t>Cliquez pour modifier les styles du texte du masque</a:t>
            </a:r>
          </a:p>
        </p:txBody>
      </p:sp>
      <p:pic>
        <p:nvPicPr>
          <p:cNvPr id="17" name="Graphique 16">
            <a:extLst>
              <a:ext uri="{FF2B5EF4-FFF2-40B4-BE49-F238E27FC236}">
                <a16:creationId xmlns:a16="http://schemas.microsoft.com/office/drawing/2014/main" id="{080BA34B-E843-7E8B-4366-0FBF228876B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0D9278B6-16E5-5992-D59B-E26812E66D2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19" name="Espace réservé du texte 11">
            <a:extLst>
              <a:ext uri="{FF2B5EF4-FFF2-40B4-BE49-F238E27FC236}">
                <a16:creationId xmlns:a16="http://schemas.microsoft.com/office/drawing/2014/main" id="{2380A47E-326D-4D38-DC1E-CB54225CEB9C}"/>
              </a:ext>
            </a:extLst>
          </p:cNvPr>
          <p:cNvSpPr>
            <a:spLocks noGrp="1"/>
          </p:cNvSpPr>
          <p:nvPr>
            <p:ph type="body" sz="quarter" idx="15" hasCustomPrompt="1"/>
          </p:nvPr>
        </p:nvSpPr>
        <p:spPr>
          <a:xfrm>
            <a:off x="7830237" y="4635295"/>
            <a:ext cx="1912251" cy="1077218"/>
          </a:xfrm>
        </p:spPr>
        <p:txBody>
          <a:bodyPr wrap="square">
            <a:spAutoFit/>
          </a:bodyPr>
          <a:lstStyle>
            <a:lvl1pPr>
              <a:defRPr sz="7000">
                <a:solidFill>
                  <a:schemeClr val="bg1"/>
                </a:solidFill>
                <a:latin typeface="Outfit Thin" pitchFamily="2" charset="0"/>
              </a:defRPr>
            </a:lvl1pPr>
          </a:lstStyle>
          <a:p>
            <a:pPr lvl="0"/>
            <a:r>
              <a:rPr lang="fr-FR"/>
              <a:t>+XM</a:t>
            </a:r>
          </a:p>
        </p:txBody>
      </p:sp>
      <p:sp>
        <p:nvSpPr>
          <p:cNvPr id="22" name="Espace réservé du texte 15">
            <a:extLst>
              <a:ext uri="{FF2B5EF4-FFF2-40B4-BE49-F238E27FC236}">
                <a16:creationId xmlns:a16="http://schemas.microsoft.com/office/drawing/2014/main" id="{0C77C01C-00CF-A3F3-00D7-77BC1A23BB5D}"/>
              </a:ext>
            </a:extLst>
          </p:cNvPr>
          <p:cNvSpPr>
            <a:spLocks noGrp="1"/>
          </p:cNvSpPr>
          <p:nvPr>
            <p:ph type="body" sz="quarter" idx="17"/>
          </p:nvPr>
        </p:nvSpPr>
        <p:spPr>
          <a:xfrm>
            <a:off x="8349691" y="5628608"/>
            <a:ext cx="1388804" cy="276999"/>
          </a:xfrm>
        </p:spPr>
        <p:txBody>
          <a:bodyPr wrap="square">
            <a:spAutoFit/>
          </a:bodyPr>
          <a:lstStyle>
            <a:lvl1pPr>
              <a:defRPr sz="900" b="1">
                <a:solidFill>
                  <a:schemeClr val="bg1"/>
                </a:solidFill>
              </a:defRPr>
            </a:lvl1pPr>
          </a:lstStyle>
          <a:p>
            <a:pPr lvl="0"/>
            <a:r>
              <a:rPr lang="fr-FR"/>
              <a:t>Cliquez pour modifier les styles du texte du masque</a:t>
            </a:r>
          </a:p>
        </p:txBody>
      </p:sp>
      <p:sp>
        <p:nvSpPr>
          <p:cNvPr id="11" name="Espace réservé du pied de page 4">
            <a:extLst>
              <a:ext uri="{FF2B5EF4-FFF2-40B4-BE49-F238E27FC236}">
                <a16:creationId xmlns:a16="http://schemas.microsoft.com/office/drawing/2014/main" id="{F70627ED-215E-FDA0-15ED-B05161FBE56E}"/>
              </a:ext>
            </a:extLst>
          </p:cNvPr>
          <p:cNvSpPr>
            <a:spLocks noGrp="1"/>
          </p:cNvSpPr>
          <p:nvPr>
            <p:ph type="ftr" sz="quarter" idx="11"/>
          </p:nvPr>
        </p:nvSpPr>
        <p:spPr>
          <a:xfrm>
            <a:off x="827544" y="6591379"/>
            <a:ext cx="3600000" cy="123111"/>
          </a:xfrm>
          <a:prstGeom prst="rect">
            <a:avLst/>
          </a:prstGeom>
        </p:spPr>
        <p:txBody>
          <a:bodyPr wrap="square" lIns="0" tIns="0" rIns="0" bIns="0">
            <a:spAutoFit/>
          </a:bodyPr>
          <a:lstStyle>
            <a:lvl1pPr>
              <a:defRPr sz="800" b="1">
                <a:solidFill>
                  <a:schemeClr val="bg1"/>
                </a:solidFill>
              </a:defRPr>
            </a:lvl1pPr>
          </a:lstStyle>
          <a:p>
            <a:r>
              <a:rPr lang="fr-FR"/>
              <a:t>Titre de la présentation</a:t>
            </a:r>
            <a:endParaRPr lang="fr-FR" b="0"/>
          </a:p>
        </p:txBody>
      </p:sp>
      <p:sp>
        <p:nvSpPr>
          <p:cNvPr id="12" name="Espace réservé du numéro de diapositive 5">
            <a:extLst>
              <a:ext uri="{FF2B5EF4-FFF2-40B4-BE49-F238E27FC236}">
                <a16:creationId xmlns:a16="http://schemas.microsoft.com/office/drawing/2014/main" id="{5B76C159-BE8E-7440-BD1F-CDEE2D708AA4}"/>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sp>
        <p:nvSpPr>
          <p:cNvPr id="20" name="Espace réservé de la date 1">
            <a:extLst>
              <a:ext uri="{FF2B5EF4-FFF2-40B4-BE49-F238E27FC236}">
                <a16:creationId xmlns:a16="http://schemas.microsoft.com/office/drawing/2014/main" id="{DA7E6893-367E-77B3-F95A-A18D54851BB5}"/>
              </a:ext>
            </a:extLst>
          </p:cNvPr>
          <p:cNvSpPr>
            <a:spLocks noGrp="1"/>
          </p:cNvSpPr>
          <p:nvPr>
            <p:ph type="dt" sz="half" idx="2"/>
          </p:nvPr>
        </p:nvSpPr>
        <p:spPr>
          <a:xfrm>
            <a:off x="5988272" y="6591379"/>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1837439521"/>
      </p:ext>
    </p:extLst>
  </p:cSld>
  <p:clrMapOvr>
    <a:masterClrMapping/>
  </p:clrMapOvr>
  <p:extLst>
    <p:ext uri="{DCECCB84-F9BA-43D5-87BE-67443E8EF086}">
      <p15:sldGuideLst xmlns:p15="http://schemas.microsoft.com/office/powerpoint/2012/main">
        <p15:guide id="1" pos="370">
          <p15:clr>
            <a:srgbClr val="FBAE40"/>
          </p15:clr>
        </p15:guide>
        <p15:guide id="3" orient="horz" pos="3974">
          <p15:clr>
            <a:srgbClr val="FBAE40"/>
          </p15:clr>
        </p15:guide>
        <p15:guide id="4" orient="horz" pos="34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xergue 3 zones RS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6F34005-D5BC-5DCB-7F8D-4FA418B41002}"/>
              </a:ext>
            </a:extLst>
          </p:cNvPr>
          <p:cNvSpPr/>
          <p:nvPr userDrawn="1"/>
        </p:nvSpPr>
        <p:spPr>
          <a:xfrm>
            <a:off x="4971017" y="1"/>
            <a:ext cx="3114510" cy="6857999"/>
          </a:xfrm>
          <a:prstGeom prst="rect">
            <a:avLst/>
          </a:prstGeom>
          <a:solidFill>
            <a:srgbClr val="21AB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space réservé pour une image  17">
            <a:extLst>
              <a:ext uri="{FF2B5EF4-FFF2-40B4-BE49-F238E27FC236}">
                <a16:creationId xmlns:a16="http://schemas.microsoft.com/office/drawing/2014/main" id="{CB4345EB-9EEB-77AA-B785-5501AA6C9827}"/>
              </a:ext>
            </a:extLst>
          </p:cNvPr>
          <p:cNvSpPr>
            <a:spLocks noGrp="1"/>
          </p:cNvSpPr>
          <p:nvPr>
            <p:ph type="pic" sz="quarter" idx="18"/>
          </p:nvPr>
        </p:nvSpPr>
        <p:spPr>
          <a:xfrm>
            <a:off x="8076556" y="0"/>
            <a:ext cx="4113857" cy="6858000"/>
          </a:xfrm>
          <a:solidFill>
            <a:schemeClr val="bg1">
              <a:lumMod val="85000"/>
            </a:schemeClr>
          </a:solidFill>
        </p:spPr>
        <p:txBody>
          <a:bodyPr/>
          <a:lstStyle>
            <a:lvl1pPr algn="ctr">
              <a:defRPr/>
            </a:lvl1pPr>
          </a:lstStyle>
          <a:p>
            <a:endParaRPr lang="fr-FR"/>
          </a:p>
        </p:txBody>
      </p:sp>
      <p:sp>
        <p:nvSpPr>
          <p:cNvPr id="5" name="Rectangle 4">
            <a:extLst>
              <a:ext uri="{FF2B5EF4-FFF2-40B4-BE49-F238E27FC236}">
                <a16:creationId xmlns:a16="http://schemas.microsoft.com/office/drawing/2014/main" id="{45EF5034-F3D4-25F9-4C21-CE92E33459A9}"/>
              </a:ext>
            </a:extLst>
          </p:cNvPr>
          <p:cNvSpPr/>
          <p:nvPr userDrawn="1"/>
        </p:nvSpPr>
        <p:spPr>
          <a:xfrm>
            <a:off x="0" y="0"/>
            <a:ext cx="4979988" cy="6858000"/>
          </a:xfrm>
          <a:prstGeom prst="rect">
            <a:avLst/>
          </a:prstGeom>
          <a:solidFill>
            <a:srgbClr val="3763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5" y="493292"/>
            <a:ext cx="4383642" cy="307777"/>
          </a:xfrm>
          <a:prstGeom prst="rect">
            <a:avLst/>
          </a:prstGeom>
        </p:spPr>
        <p:txBody>
          <a:bodyPr wrap="square" lIns="0" tIns="0" rIns="0" bIns="0">
            <a:spAutoFit/>
          </a:bodyPr>
          <a:lstStyle>
            <a:lvl1pPr>
              <a:defRPr>
                <a:solidFill>
                  <a:schemeClr val="bg1"/>
                </a:solidFill>
              </a:defRPr>
            </a:lvl1pPr>
          </a:lstStyle>
          <a:p>
            <a:r>
              <a:rPr lang="fr-FR"/>
              <a:t>Modifiez le style du titre</a:t>
            </a:r>
          </a:p>
        </p:txBody>
      </p:sp>
      <p:sp>
        <p:nvSpPr>
          <p:cNvPr id="15" name="Espace réservé du texte 14">
            <a:extLst>
              <a:ext uri="{FF2B5EF4-FFF2-40B4-BE49-F238E27FC236}">
                <a16:creationId xmlns:a16="http://schemas.microsoft.com/office/drawing/2014/main" id="{5E14366E-AFEC-C815-11B4-EFE6134E2C52}"/>
              </a:ext>
            </a:extLst>
          </p:cNvPr>
          <p:cNvSpPr>
            <a:spLocks noGrp="1"/>
          </p:cNvSpPr>
          <p:nvPr>
            <p:ph type="body" sz="quarter" idx="13"/>
          </p:nvPr>
        </p:nvSpPr>
        <p:spPr>
          <a:xfrm>
            <a:off x="587375" y="837920"/>
            <a:ext cx="4392613" cy="276999"/>
          </a:xfrm>
        </p:spPr>
        <p:txBody>
          <a:bodyPr wrap="square">
            <a:spAutoFit/>
          </a:bodyPr>
          <a:lstStyle>
            <a:lvl1pPr>
              <a:defRPr sz="1800">
                <a:solidFill>
                  <a:schemeClr val="bg1"/>
                </a:solidFill>
              </a:defRPr>
            </a:lvl1pPr>
          </a:lstStyle>
          <a:p>
            <a:pPr lvl="0"/>
            <a:r>
              <a:rPr lang="fr-FR"/>
              <a:t>Cliquez pour modifier les styles</a:t>
            </a:r>
          </a:p>
        </p:txBody>
      </p:sp>
      <p:sp>
        <p:nvSpPr>
          <p:cNvPr id="21" name="Espace réservé du texte 18">
            <a:extLst>
              <a:ext uri="{FF2B5EF4-FFF2-40B4-BE49-F238E27FC236}">
                <a16:creationId xmlns:a16="http://schemas.microsoft.com/office/drawing/2014/main" id="{687E4D9F-3E82-6B61-414F-6C01838BEC60}"/>
              </a:ext>
            </a:extLst>
          </p:cNvPr>
          <p:cNvSpPr>
            <a:spLocks noGrp="1"/>
          </p:cNvSpPr>
          <p:nvPr>
            <p:ph type="body" sz="quarter" idx="16"/>
          </p:nvPr>
        </p:nvSpPr>
        <p:spPr>
          <a:xfrm>
            <a:off x="593086" y="1656801"/>
            <a:ext cx="3780000" cy="4641464"/>
          </a:xfrm>
        </p:spPr>
        <p:txBody>
          <a:bodyPr>
            <a:noAutofit/>
          </a:bodyPr>
          <a:lstStyle>
            <a:lvl1pPr>
              <a:defRPr sz="2800" b="1">
                <a:solidFill>
                  <a:schemeClr val="bg1"/>
                </a:solidFill>
              </a:defRPr>
            </a:lvl1pPr>
          </a:lstStyle>
          <a:p>
            <a:pPr lvl="0"/>
            <a:r>
              <a:rPr lang="fr-FR"/>
              <a:t>Cliquez pour modifier les styles du texte du masque</a:t>
            </a:r>
          </a:p>
        </p:txBody>
      </p:sp>
      <p:pic>
        <p:nvPicPr>
          <p:cNvPr id="17" name="Graphique 16">
            <a:extLst>
              <a:ext uri="{FF2B5EF4-FFF2-40B4-BE49-F238E27FC236}">
                <a16:creationId xmlns:a16="http://schemas.microsoft.com/office/drawing/2014/main" id="{080BA34B-E843-7E8B-4366-0FBF228876B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0D9278B6-16E5-5992-D59B-E26812E66D2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19" name="Espace réservé du texte 11">
            <a:extLst>
              <a:ext uri="{FF2B5EF4-FFF2-40B4-BE49-F238E27FC236}">
                <a16:creationId xmlns:a16="http://schemas.microsoft.com/office/drawing/2014/main" id="{2380A47E-326D-4D38-DC1E-CB54225CEB9C}"/>
              </a:ext>
            </a:extLst>
          </p:cNvPr>
          <p:cNvSpPr>
            <a:spLocks noGrp="1"/>
          </p:cNvSpPr>
          <p:nvPr>
            <p:ph type="body" sz="quarter" idx="15" hasCustomPrompt="1"/>
          </p:nvPr>
        </p:nvSpPr>
        <p:spPr>
          <a:xfrm>
            <a:off x="7830237" y="4635295"/>
            <a:ext cx="1912251" cy="1077218"/>
          </a:xfrm>
        </p:spPr>
        <p:txBody>
          <a:bodyPr wrap="square">
            <a:spAutoFit/>
          </a:bodyPr>
          <a:lstStyle>
            <a:lvl1pPr>
              <a:defRPr sz="7000">
                <a:solidFill>
                  <a:schemeClr val="bg1"/>
                </a:solidFill>
                <a:latin typeface="Outfit Thin" pitchFamily="2" charset="0"/>
              </a:defRPr>
            </a:lvl1pPr>
          </a:lstStyle>
          <a:p>
            <a:pPr lvl="0"/>
            <a:r>
              <a:rPr lang="fr-FR"/>
              <a:t>+XM</a:t>
            </a:r>
          </a:p>
        </p:txBody>
      </p:sp>
      <p:sp>
        <p:nvSpPr>
          <p:cNvPr id="22" name="Espace réservé du texte 15">
            <a:extLst>
              <a:ext uri="{FF2B5EF4-FFF2-40B4-BE49-F238E27FC236}">
                <a16:creationId xmlns:a16="http://schemas.microsoft.com/office/drawing/2014/main" id="{0C77C01C-00CF-A3F3-00D7-77BC1A23BB5D}"/>
              </a:ext>
            </a:extLst>
          </p:cNvPr>
          <p:cNvSpPr>
            <a:spLocks noGrp="1"/>
          </p:cNvSpPr>
          <p:nvPr>
            <p:ph type="body" sz="quarter" idx="17"/>
          </p:nvPr>
        </p:nvSpPr>
        <p:spPr>
          <a:xfrm>
            <a:off x="8349691" y="5628608"/>
            <a:ext cx="1388804" cy="276999"/>
          </a:xfrm>
        </p:spPr>
        <p:txBody>
          <a:bodyPr wrap="square">
            <a:spAutoFit/>
          </a:bodyPr>
          <a:lstStyle>
            <a:lvl1pPr>
              <a:defRPr sz="900" b="1">
                <a:solidFill>
                  <a:schemeClr val="bg1"/>
                </a:solidFill>
              </a:defRPr>
            </a:lvl1pPr>
          </a:lstStyle>
          <a:p>
            <a:pPr lvl="0"/>
            <a:r>
              <a:rPr lang="fr-FR"/>
              <a:t>Cliquez pour modifier les styles du texte du masque</a:t>
            </a:r>
          </a:p>
        </p:txBody>
      </p:sp>
      <p:sp>
        <p:nvSpPr>
          <p:cNvPr id="11" name="Espace réservé du pied de page 4">
            <a:extLst>
              <a:ext uri="{FF2B5EF4-FFF2-40B4-BE49-F238E27FC236}">
                <a16:creationId xmlns:a16="http://schemas.microsoft.com/office/drawing/2014/main" id="{427939E1-F587-F4A0-83B7-010F35D28DBC}"/>
              </a:ext>
            </a:extLst>
          </p:cNvPr>
          <p:cNvSpPr>
            <a:spLocks noGrp="1"/>
          </p:cNvSpPr>
          <p:nvPr>
            <p:ph type="ftr" sz="quarter" idx="11"/>
          </p:nvPr>
        </p:nvSpPr>
        <p:spPr>
          <a:xfrm>
            <a:off x="827544" y="6591379"/>
            <a:ext cx="3600000" cy="123111"/>
          </a:xfrm>
          <a:prstGeom prst="rect">
            <a:avLst/>
          </a:prstGeom>
        </p:spPr>
        <p:txBody>
          <a:bodyPr wrap="square" lIns="0" tIns="0" rIns="0" bIns="0">
            <a:spAutoFit/>
          </a:bodyPr>
          <a:lstStyle>
            <a:lvl1pPr>
              <a:defRPr sz="800" b="1">
                <a:solidFill>
                  <a:schemeClr val="bg1"/>
                </a:solidFill>
              </a:defRPr>
            </a:lvl1pPr>
          </a:lstStyle>
          <a:p>
            <a:r>
              <a:rPr lang="fr-FR"/>
              <a:t>Titre de la présentation</a:t>
            </a:r>
            <a:endParaRPr lang="fr-FR" b="0"/>
          </a:p>
        </p:txBody>
      </p:sp>
      <p:sp>
        <p:nvSpPr>
          <p:cNvPr id="12" name="Espace réservé du numéro de diapositive 5">
            <a:extLst>
              <a:ext uri="{FF2B5EF4-FFF2-40B4-BE49-F238E27FC236}">
                <a16:creationId xmlns:a16="http://schemas.microsoft.com/office/drawing/2014/main" id="{20A0C14E-15E9-4803-5229-48306743388C}"/>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sp>
        <p:nvSpPr>
          <p:cNvPr id="20" name="Espace réservé de la date 1">
            <a:extLst>
              <a:ext uri="{FF2B5EF4-FFF2-40B4-BE49-F238E27FC236}">
                <a16:creationId xmlns:a16="http://schemas.microsoft.com/office/drawing/2014/main" id="{AF0AFAB4-5A6C-3FFF-F6D3-07E0DE83E362}"/>
              </a:ext>
            </a:extLst>
          </p:cNvPr>
          <p:cNvSpPr>
            <a:spLocks noGrp="1"/>
          </p:cNvSpPr>
          <p:nvPr>
            <p:ph type="dt" sz="half" idx="2"/>
          </p:nvPr>
        </p:nvSpPr>
        <p:spPr>
          <a:xfrm>
            <a:off x="5988272" y="6591379"/>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4227283821"/>
      </p:ext>
    </p:extLst>
  </p:cSld>
  <p:clrMapOvr>
    <a:masterClrMapping/>
  </p:clrMapOvr>
  <p:extLst>
    <p:ext uri="{DCECCB84-F9BA-43D5-87BE-67443E8EF086}">
      <p15:sldGuideLst xmlns:p15="http://schemas.microsoft.com/office/powerpoint/2012/main">
        <p15:guide id="1" pos="370">
          <p15:clr>
            <a:srgbClr val="FBAE40"/>
          </p15:clr>
        </p15:guide>
        <p15:guide id="3" orient="horz" pos="3974">
          <p15:clr>
            <a:srgbClr val="FBAE40"/>
          </p15:clr>
        </p15:guide>
        <p15:guide id="4" orient="horz" pos="346">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e puce + 1 visuel">
    <p:spTree>
      <p:nvGrpSpPr>
        <p:cNvPr id="1" name=""/>
        <p:cNvGrpSpPr/>
        <p:nvPr/>
      </p:nvGrpSpPr>
      <p:grpSpPr>
        <a:xfrm>
          <a:off x="0" y="0"/>
          <a:ext cx="0" cy="0"/>
          <a:chOff x="0" y="0"/>
          <a:chExt cx="0" cy="0"/>
        </a:xfrm>
      </p:grpSpPr>
      <p:sp>
        <p:nvSpPr>
          <p:cNvPr id="18" name="Espace réservé pour une image  17">
            <a:extLst>
              <a:ext uri="{FF2B5EF4-FFF2-40B4-BE49-F238E27FC236}">
                <a16:creationId xmlns:a16="http://schemas.microsoft.com/office/drawing/2014/main" id="{6500AD2F-5A08-B3C5-FD8C-0EE242C97BA7}"/>
              </a:ext>
            </a:extLst>
          </p:cNvPr>
          <p:cNvSpPr>
            <a:spLocks noGrp="1"/>
          </p:cNvSpPr>
          <p:nvPr>
            <p:ph type="pic" sz="quarter" idx="18"/>
          </p:nvPr>
        </p:nvSpPr>
        <p:spPr>
          <a:xfrm>
            <a:off x="6096000" y="0"/>
            <a:ext cx="6094413" cy="6858000"/>
          </a:xfrm>
          <a:solidFill>
            <a:schemeClr val="bg1">
              <a:lumMod val="85000"/>
            </a:schemeClr>
          </a:solidFill>
        </p:spPr>
        <p:txBody>
          <a:bodyPr/>
          <a:lstStyle>
            <a:lvl1pPr algn="ctr">
              <a:defRPr/>
            </a:lvl1pPr>
          </a:lstStyle>
          <a:p>
            <a:endParaRPr lang="fr-FR"/>
          </a:p>
        </p:txBody>
      </p:sp>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5" y="493292"/>
            <a:ext cx="5508624" cy="307777"/>
          </a:xfrm>
          <a:prstGeom prst="rect">
            <a:avLst/>
          </a:prstGeom>
        </p:spPr>
        <p:txBody>
          <a:bodyPr wrap="square" lIns="0" tIns="0" rIns="0" bIns="0">
            <a:spAutoFit/>
          </a:bodyPr>
          <a:lstStyle/>
          <a:p>
            <a:r>
              <a:rPr lang="fr-FR"/>
              <a:t>Modifiez le style du titre</a:t>
            </a:r>
          </a:p>
        </p:txBody>
      </p:sp>
      <p:sp>
        <p:nvSpPr>
          <p:cNvPr id="15" name="Espace réservé du texte 14">
            <a:extLst>
              <a:ext uri="{FF2B5EF4-FFF2-40B4-BE49-F238E27FC236}">
                <a16:creationId xmlns:a16="http://schemas.microsoft.com/office/drawing/2014/main" id="{5E14366E-AFEC-C815-11B4-EFE6134E2C52}"/>
              </a:ext>
            </a:extLst>
          </p:cNvPr>
          <p:cNvSpPr>
            <a:spLocks noGrp="1"/>
          </p:cNvSpPr>
          <p:nvPr>
            <p:ph type="body" sz="quarter" idx="13"/>
          </p:nvPr>
        </p:nvSpPr>
        <p:spPr>
          <a:xfrm>
            <a:off x="587375" y="781364"/>
            <a:ext cx="5508624" cy="615553"/>
          </a:xfrm>
        </p:spPr>
        <p:txBody>
          <a:bodyPr wrap="square">
            <a:spAutoFit/>
          </a:bodyPr>
          <a:lstStyle>
            <a:lvl1pPr>
              <a:defRPr sz="2000">
                <a:solidFill>
                  <a:schemeClr val="accent2"/>
                </a:solidFill>
              </a:defRPr>
            </a:lvl1pPr>
          </a:lstStyle>
          <a:p>
            <a:pPr lvl="0"/>
            <a:r>
              <a:rPr lang="fr-FR"/>
              <a:t>Cliquez pour modifier les styles du texte du masque</a:t>
            </a:r>
          </a:p>
        </p:txBody>
      </p:sp>
      <p:sp>
        <p:nvSpPr>
          <p:cNvPr id="23" name="Espace réservé du texte 9">
            <a:extLst>
              <a:ext uri="{FF2B5EF4-FFF2-40B4-BE49-F238E27FC236}">
                <a16:creationId xmlns:a16="http://schemas.microsoft.com/office/drawing/2014/main" id="{DDB76F09-C79F-4713-ACAA-038C6314E6A7}"/>
              </a:ext>
            </a:extLst>
          </p:cNvPr>
          <p:cNvSpPr>
            <a:spLocks noGrp="1"/>
          </p:cNvSpPr>
          <p:nvPr>
            <p:ph type="body" sz="quarter" idx="19"/>
          </p:nvPr>
        </p:nvSpPr>
        <p:spPr>
          <a:xfrm>
            <a:off x="587375" y="2144960"/>
            <a:ext cx="4680000" cy="4163765"/>
          </a:xfrm>
        </p:spPr>
        <p:txBody>
          <a:bodyPr/>
          <a:lstStyle>
            <a:lvl1pPr marL="171450" indent="-171450">
              <a:buClr>
                <a:schemeClr val="accent2"/>
              </a:buClr>
              <a:buFont typeface="Outfit ExtraBold" pitchFamily="2" charset="0"/>
              <a:buChar char="-"/>
              <a:defRPr/>
            </a:lvl1pPr>
            <a:lvl2pPr marL="0" indent="0">
              <a:buClr>
                <a:srgbClr val="F2023A"/>
              </a:buClr>
              <a:buFontTx/>
              <a:buNone/>
              <a:defRPr/>
            </a:lvl2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3" name="Graphique 2">
            <a:extLst>
              <a:ext uri="{FF2B5EF4-FFF2-40B4-BE49-F238E27FC236}">
                <a16:creationId xmlns:a16="http://schemas.microsoft.com/office/drawing/2014/main" id="{174C079D-285E-E37F-C6DC-FC5A0E9F498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1299" y="6538912"/>
            <a:ext cx="162000" cy="162000"/>
          </a:xfrm>
          <a:prstGeom prst="rect">
            <a:avLst/>
          </a:prstGeom>
        </p:spPr>
      </p:pic>
      <p:cxnSp>
        <p:nvCxnSpPr>
          <p:cNvPr id="4" name="Connecteur droit 3">
            <a:extLst>
              <a:ext uri="{FF2B5EF4-FFF2-40B4-BE49-F238E27FC236}">
                <a16:creationId xmlns:a16="http://schemas.microsoft.com/office/drawing/2014/main" id="{10F46E92-8EA5-BF34-DCB2-7C64C37B8AB2}"/>
              </a:ext>
            </a:extLst>
          </p:cNvPr>
          <p:cNvCxnSpPr>
            <a:cxnSpLocks/>
          </p:cNvCxnSpPr>
          <p:nvPr userDrawn="1"/>
        </p:nvCxnSpPr>
        <p:spPr>
          <a:xfrm>
            <a:off x="587374" y="6377239"/>
            <a:ext cx="11017250" cy="0"/>
          </a:xfrm>
          <a:prstGeom prst="line">
            <a:avLst/>
          </a:prstGeom>
          <a:ln w="9525">
            <a:solidFill>
              <a:schemeClr val="accent1"/>
            </a:solidFill>
          </a:ln>
        </p:spPr>
        <p:style>
          <a:lnRef idx="2">
            <a:schemeClr val="accent1"/>
          </a:lnRef>
          <a:fillRef idx="0">
            <a:schemeClr val="accent1"/>
          </a:fillRef>
          <a:effectRef idx="1">
            <a:schemeClr val="accent1"/>
          </a:effectRef>
          <a:fontRef idx="minor">
            <a:schemeClr val="tx1"/>
          </a:fontRef>
        </p:style>
      </p:cxnSp>
      <p:sp>
        <p:nvSpPr>
          <p:cNvPr id="6" name="Espace réservé du numéro de diapositive 5">
            <a:extLst>
              <a:ext uri="{FF2B5EF4-FFF2-40B4-BE49-F238E27FC236}">
                <a16:creationId xmlns:a16="http://schemas.microsoft.com/office/drawing/2014/main" id="{E4AF4D3B-EFE8-E1DE-85F3-D293E4B3C004}"/>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accent1"/>
                </a:solidFill>
              </a:defRPr>
            </a:lvl1pPr>
          </a:lstStyle>
          <a:p>
            <a:fld id="{B3CD16ED-9AA8-4003-ACD3-424D078486A0}" type="slidenum">
              <a:rPr lang="fr-FR" smtClean="0"/>
              <a:pPr/>
              <a:t>‹N°›</a:t>
            </a:fld>
            <a:endParaRPr lang="fr-FR"/>
          </a:p>
        </p:txBody>
      </p:sp>
      <p:sp>
        <p:nvSpPr>
          <p:cNvPr id="8" name="Espace réservé de la date 1">
            <a:extLst>
              <a:ext uri="{FF2B5EF4-FFF2-40B4-BE49-F238E27FC236}">
                <a16:creationId xmlns:a16="http://schemas.microsoft.com/office/drawing/2014/main" id="{DFEAE638-92E1-3598-7751-5A69FE912031}"/>
              </a:ext>
            </a:extLst>
          </p:cNvPr>
          <p:cNvSpPr txBox="1">
            <a:spLocks/>
          </p:cNvSpPr>
          <p:nvPr userDrawn="1"/>
        </p:nvSpPr>
        <p:spPr>
          <a:xfrm>
            <a:off x="5193236" y="6591379"/>
            <a:ext cx="900000" cy="123111"/>
          </a:xfrm>
          <a:prstGeom prst="rect">
            <a:avLst/>
          </a:prstGeom>
        </p:spPr>
        <p:txBody>
          <a:bodyPr vert="horz" wrap="square" lIns="0" tIns="0" rIns="0" bIns="0" rtlCol="0" anchor="ctr">
            <a:spAutoFit/>
          </a:bodyPr>
          <a:lstStyle>
            <a:defPPr>
              <a:defRPr lang="fr-FR"/>
            </a:defPPr>
            <a:lvl1pPr marL="0" algn="ctr" defTabSz="914400" rtl="0" eaLnBrk="1" latinLnBrk="0" hangingPunct="1">
              <a:defRPr sz="8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a:t>Mai — 2024</a:t>
            </a:r>
          </a:p>
        </p:txBody>
      </p:sp>
      <p:sp>
        <p:nvSpPr>
          <p:cNvPr id="9" name="Espace réservé du pied de page 4">
            <a:extLst>
              <a:ext uri="{FF2B5EF4-FFF2-40B4-BE49-F238E27FC236}">
                <a16:creationId xmlns:a16="http://schemas.microsoft.com/office/drawing/2014/main" id="{22E4421A-D927-0D39-A323-9737F7DCC647}"/>
              </a:ext>
            </a:extLst>
          </p:cNvPr>
          <p:cNvSpPr txBox="1">
            <a:spLocks/>
          </p:cNvSpPr>
          <p:nvPr userDrawn="1"/>
        </p:nvSpPr>
        <p:spPr>
          <a:xfrm>
            <a:off x="838760" y="6577801"/>
            <a:ext cx="4365893" cy="123111"/>
          </a:xfrm>
          <a:prstGeom prst="rect">
            <a:avLst/>
          </a:prstGeom>
        </p:spPr>
        <p:txBody>
          <a:bodyPr wrap="square" lIns="0" tIns="0" rIns="0" bIns="0">
            <a:spAutoFit/>
          </a:bodyPr>
          <a:lstStyle>
            <a:defPPr>
              <a:defRPr lang="fr-FR"/>
            </a:defPPr>
            <a:lvl1pPr marL="0" algn="l" defTabSz="914400" rtl="0" eaLnBrk="1" latinLnBrk="0" hangingPunct="1">
              <a:defRPr sz="8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fr-FR">
                <a:solidFill>
                  <a:srgbClr val="293273"/>
                </a:solidFill>
                <a:latin typeface="Outfit "/>
              </a:rPr>
              <a:t>Business France - Direction Export - Gestion des évènements gratuits dans Salesforce</a:t>
            </a:r>
          </a:p>
        </p:txBody>
      </p:sp>
    </p:spTree>
    <p:extLst>
      <p:ext uri="{BB962C8B-B14F-4D97-AF65-F5344CB8AC3E}">
        <p14:creationId xmlns:p14="http://schemas.microsoft.com/office/powerpoint/2010/main" val="83268955"/>
      </p:ext>
    </p:extLst>
  </p:cSld>
  <p:clrMapOvr>
    <a:masterClrMapping/>
  </p:clrMapOvr>
  <p:extLst>
    <p:ext uri="{DCECCB84-F9BA-43D5-87BE-67443E8EF086}">
      <p15:sldGuideLst xmlns:p15="http://schemas.microsoft.com/office/powerpoint/2012/main">
        <p15:guide id="2" pos="370">
          <p15:clr>
            <a:srgbClr val="FBAE40"/>
          </p15:clr>
        </p15:guide>
        <p15:guide id="3" orient="horz" pos="3974">
          <p15:clr>
            <a:srgbClr val="FBAE40"/>
          </p15:clr>
        </p15:guide>
        <p15:guide id="4" orient="horz" pos="34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xergue + 3 zones bis">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6F34005-D5BC-5DCB-7F8D-4FA418B41002}"/>
              </a:ext>
            </a:extLst>
          </p:cNvPr>
          <p:cNvSpPr/>
          <p:nvPr userDrawn="1"/>
        </p:nvSpPr>
        <p:spPr>
          <a:xfrm>
            <a:off x="4548189" y="1"/>
            <a:ext cx="2484436" cy="6857999"/>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9" name="Graphique 6">
            <a:extLst>
              <a:ext uri="{FF2B5EF4-FFF2-40B4-BE49-F238E27FC236}">
                <a16:creationId xmlns:a16="http://schemas.microsoft.com/office/drawing/2014/main" id="{17510443-1AF7-B266-081B-ABF23D7A18A2}"/>
              </a:ext>
            </a:extLst>
          </p:cNvPr>
          <p:cNvGrpSpPr/>
          <p:nvPr/>
        </p:nvGrpSpPr>
        <p:grpSpPr>
          <a:xfrm>
            <a:off x="4545890" y="-1"/>
            <a:ext cx="2487375" cy="6859716"/>
            <a:chOff x="4545890" y="-1"/>
            <a:chExt cx="2487375" cy="6859716"/>
          </a:xfrm>
        </p:grpSpPr>
        <p:sp>
          <p:nvSpPr>
            <p:cNvPr id="10" name="Forme libre : forme 9">
              <a:extLst>
                <a:ext uri="{FF2B5EF4-FFF2-40B4-BE49-F238E27FC236}">
                  <a16:creationId xmlns:a16="http://schemas.microsoft.com/office/drawing/2014/main" id="{C2BFB3AB-7111-CC44-0DDC-424A5DFA0828}"/>
                </a:ext>
              </a:extLst>
            </p:cNvPr>
            <p:cNvSpPr/>
            <p:nvPr/>
          </p:nvSpPr>
          <p:spPr>
            <a:xfrm>
              <a:off x="5826155" y="-1"/>
              <a:ext cx="1207109" cy="1207109"/>
            </a:xfrm>
            <a:custGeom>
              <a:avLst/>
              <a:gdLst>
                <a:gd name="connsiteX0" fmla="*/ 1207110 w 1207109"/>
                <a:gd name="connsiteY0" fmla="*/ 0 h 1207109"/>
                <a:gd name="connsiteX1" fmla="*/ 0 w 1207109"/>
                <a:gd name="connsiteY1" fmla="*/ 0 h 1207109"/>
                <a:gd name="connsiteX2" fmla="*/ 1207110 w 1207109"/>
                <a:gd name="connsiteY2" fmla="*/ 1207110 h 1207109"/>
                <a:gd name="connsiteX3" fmla="*/ 1207110 w 1207109"/>
                <a:gd name="connsiteY3" fmla="*/ 0 h 1207109"/>
              </a:gdLst>
              <a:ahLst/>
              <a:cxnLst>
                <a:cxn ang="0">
                  <a:pos x="connsiteX0" y="connsiteY0"/>
                </a:cxn>
                <a:cxn ang="0">
                  <a:pos x="connsiteX1" y="connsiteY1"/>
                </a:cxn>
                <a:cxn ang="0">
                  <a:pos x="connsiteX2" y="connsiteY2"/>
                </a:cxn>
                <a:cxn ang="0">
                  <a:pos x="connsiteX3" y="connsiteY3"/>
                </a:cxn>
              </a:cxnLst>
              <a:rect l="l" t="t" r="r" b="b"/>
              <a:pathLst>
                <a:path w="1207109" h="1207109">
                  <a:moveTo>
                    <a:pt x="1207110" y="0"/>
                  </a:moveTo>
                  <a:lnTo>
                    <a:pt x="0" y="0"/>
                  </a:lnTo>
                  <a:lnTo>
                    <a:pt x="1207110" y="1207110"/>
                  </a:lnTo>
                  <a:lnTo>
                    <a:pt x="1207110" y="0"/>
                  </a:lnTo>
                  <a:close/>
                </a:path>
              </a:pathLst>
            </a:custGeom>
            <a:solidFill>
              <a:schemeClr val="accent5"/>
            </a:solidFill>
            <a:ln w="0"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DDE40EC2-8E18-C44E-7956-F656601A65E2}"/>
                </a:ext>
              </a:extLst>
            </p:cNvPr>
            <p:cNvSpPr/>
            <p:nvPr/>
          </p:nvSpPr>
          <p:spPr>
            <a:xfrm>
              <a:off x="4545890" y="5118393"/>
              <a:ext cx="1741321" cy="1741322"/>
            </a:xfrm>
            <a:custGeom>
              <a:avLst/>
              <a:gdLst>
                <a:gd name="connsiteX0" fmla="*/ 0 w 1741321"/>
                <a:gd name="connsiteY0" fmla="*/ 0 h 1741322"/>
                <a:gd name="connsiteX1" fmla="*/ 0 w 1741321"/>
                <a:gd name="connsiteY1" fmla="*/ 1741322 h 1741322"/>
                <a:gd name="connsiteX2" fmla="*/ 1741322 w 1741321"/>
                <a:gd name="connsiteY2" fmla="*/ 1741322 h 1741322"/>
                <a:gd name="connsiteX3" fmla="*/ 0 w 1741321"/>
                <a:gd name="connsiteY3" fmla="*/ 0 h 1741322"/>
              </a:gdLst>
              <a:ahLst/>
              <a:cxnLst>
                <a:cxn ang="0">
                  <a:pos x="connsiteX0" y="connsiteY0"/>
                </a:cxn>
                <a:cxn ang="0">
                  <a:pos x="connsiteX1" y="connsiteY1"/>
                </a:cxn>
                <a:cxn ang="0">
                  <a:pos x="connsiteX2" y="connsiteY2"/>
                </a:cxn>
                <a:cxn ang="0">
                  <a:pos x="connsiteX3" y="connsiteY3"/>
                </a:cxn>
              </a:cxnLst>
              <a:rect l="l" t="t" r="r" b="b"/>
              <a:pathLst>
                <a:path w="1741321" h="1741322">
                  <a:moveTo>
                    <a:pt x="0" y="0"/>
                  </a:moveTo>
                  <a:lnTo>
                    <a:pt x="0" y="1741322"/>
                  </a:lnTo>
                  <a:lnTo>
                    <a:pt x="1741322" y="1741322"/>
                  </a:lnTo>
                  <a:lnTo>
                    <a:pt x="0" y="0"/>
                  </a:lnTo>
                  <a:close/>
                </a:path>
              </a:pathLst>
            </a:custGeom>
            <a:solidFill>
              <a:schemeClr val="accent5"/>
            </a:solidFill>
            <a:ln w="0" cap="flat">
              <a:noFill/>
              <a:prstDash val="solid"/>
              <a:miter/>
            </a:ln>
          </p:spPr>
          <p:txBody>
            <a:bodyPr rtlCol="0" anchor="ctr"/>
            <a:lstStyle/>
            <a:p>
              <a:endParaRPr lang="fr-FR"/>
            </a:p>
          </p:txBody>
        </p:sp>
        <p:sp>
          <p:nvSpPr>
            <p:cNvPr id="12" name="Forme libre : forme 11">
              <a:extLst>
                <a:ext uri="{FF2B5EF4-FFF2-40B4-BE49-F238E27FC236}">
                  <a16:creationId xmlns:a16="http://schemas.microsoft.com/office/drawing/2014/main" id="{5F9AAB01-BF9C-B710-2FCA-0BEA1970DE17}"/>
                </a:ext>
              </a:extLst>
            </p:cNvPr>
            <p:cNvSpPr/>
            <p:nvPr/>
          </p:nvSpPr>
          <p:spPr>
            <a:xfrm>
              <a:off x="4545890" y="2985485"/>
              <a:ext cx="2487375" cy="3874229"/>
            </a:xfrm>
            <a:custGeom>
              <a:avLst/>
              <a:gdLst>
                <a:gd name="connsiteX0" fmla="*/ 2487376 w 2487375"/>
                <a:gd name="connsiteY0" fmla="*/ 3874230 h 3874229"/>
                <a:gd name="connsiteX1" fmla="*/ 2487376 w 2487375"/>
                <a:gd name="connsiteY1" fmla="*/ 2487439 h 3874229"/>
                <a:gd name="connsiteX2" fmla="*/ 0 w 2487375"/>
                <a:gd name="connsiteY2" fmla="*/ 0 h 3874229"/>
                <a:gd name="connsiteX3" fmla="*/ 0 w 2487375"/>
                <a:gd name="connsiteY3" fmla="*/ 2132908 h 3874229"/>
                <a:gd name="connsiteX4" fmla="*/ 1741322 w 2487375"/>
                <a:gd name="connsiteY4" fmla="*/ 3874230 h 3874229"/>
                <a:gd name="connsiteX5" fmla="*/ 2487376 w 2487375"/>
                <a:gd name="connsiteY5" fmla="*/ 3874230 h 38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375" h="3874229">
                  <a:moveTo>
                    <a:pt x="2487376" y="3874230"/>
                  </a:moveTo>
                  <a:lnTo>
                    <a:pt x="2487376" y="2487439"/>
                  </a:lnTo>
                  <a:lnTo>
                    <a:pt x="0" y="0"/>
                  </a:lnTo>
                  <a:lnTo>
                    <a:pt x="0" y="2132908"/>
                  </a:lnTo>
                  <a:lnTo>
                    <a:pt x="1741322" y="3874230"/>
                  </a:lnTo>
                  <a:lnTo>
                    <a:pt x="2487376" y="3874230"/>
                  </a:lnTo>
                  <a:close/>
                </a:path>
              </a:pathLst>
            </a:custGeom>
            <a:solidFill>
              <a:schemeClr val="accent6"/>
            </a:solidFill>
            <a:ln w="0" cap="flat">
              <a:noFill/>
              <a:prstDash val="solid"/>
              <a:miter/>
            </a:ln>
          </p:spPr>
          <p:txBody>
            <a:bodyPr rtlCol="0" anchor="ctr"/>
            <a:lstStyle/>
            <a:p>
              <a:endParaRPr lang="fr-FR"/>
            </a:p>
          </p:txBody>
        </p:sp>
        <p:sp>
          <p:nvSpPr>
            <p:cNvPr id="20" name="Forme libre : forme 19">
              <a:extLst>
                <a:ext uri="{FF2B5EF4-FFF2-40B4-BE49-F238E27FC236}">
                  <a16:creationId xmlns:a16="http://schemas.microsoft.com/office/drawing/2014/main" id="{9CFB2208-4D39-C093-70D8-52D2261D764B}"/>
                </a:ext>
              </a:extLst>
            </p:cNvPr>
            <p:cNvSpPr/>
            <p:nvPr/>
          </p:nvSpPr>
          <p:spPr>
            <a:xfrm>
              <a:off x="4545890" y="-1"/>
              <a:ext cx="2487375" cy="3340017"/>
            </a:xfrm>
            <a:custGeom>
              <a:avLst/>
              <a:gdLst>
                <a:gd name="connsiteX0" fmla="*/ 2487376 w 2487375"/>
                <a:gd name="connsiteY0" fmla="*/ 3340018 h 3340017"/>
                <a:gd name="connsiteX1" fmla="*/ 2487376 w 2487375"/>
                <a:gd name="connsiteY1" fmla="*/ 1207110 h 3340017"/>
                <a:gd name="connsiteX2" fmla="*/ 1280266 w 2487375"/>
                <a:gd name="connsiteY2" fmla="*/ 0 h 3340017"/>
                <a:gd name="connsiteX3" fmla="*/ 0 w 2487375"/>
                <a:gd name="connsiteY3" fmla="*/ 0 h 3340017"/>
                <a:gd name="connsiteX4" fmla="*/ 0 w 2487375"/>
                <a:gd name="connsiteY4" fmla="*/ 862494 h 3340017"/>
                <a:gd name="connsiteX5" fmla="*/ 128325 w 2487375"/>
                <a:gd name="connsiteY5" fmla="*/ 980904 h 3340017"/>
                <a:gd name="connsiteX6" fmla="*/ 2487376 w 2487375"/>
                <a:gd name="connsiteY6" fmla="*/ 3339954 h 334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7375" h="3340017">
                  <a:moveTo>
                    <a:pt x="2487376" y="3340018"/>
                  </a:moveTo>
                  <a:lnTo>
                    <a:pt x="2487376" y="1207110"/>
                  </a:lnTo>
                  <a:lnTo>
                    <a:pt x="1280266" y="0"/>
                  </a:lnTo>
                  <a:lnTo>
                    <a:pt x="0" y="0"/>
                  </a:lnTo>
                  <a:lnTo>
                    <a:pt x="0" y="862494"/>
                  </a:lnTo>
                  <a:cubicBezTo>
                    <a:pt x="43983" y="899930"/>
                    <a:pt x="86821" y="939400"/>
                    <a:pt x="128325" y="980904"/>
                  </a:cubicBezTo>
                  <a:lnTo>
                    <a:pt x="2487376" y="3339954"/>
                  </a:lnTo>
                  <a:close/>
                </a:path>
              </a:pathLst>
            </a:custGeom>
            <a:solidFill>
              <a:schemeClr val="accent6"/>
            </a:solidFill>
            <a:ln w="0" cap="flat">
              <a:noFill/>
              <a:prstDash val="solid"/>
              <a:miter/>
            </a:ln>
          </p:spPr>
          <p:txBody>
            <a:bodyPr rtlCol="0" anchor="ctr"/>
            <a:lstStyle/>
            <a:p>
              <a:endParaRPr lang="fr-FR"/>
            </a:p>
          </p:txBody>
        </p:sp>
        <p:sp>
          <p:nvSpPr>
            <p:cNvPr id="23" name="Forme libre : forme 22">
              <a:extLst>
                <a:ext uri="{FF2B5EF4-FFF2-40B4-BE49-F238E27FC236}">
                  <a16:creationId xmlns:a16="http://schemas.microsoft.com/office/drawing/2014/main" id="{72D4D06B-C91C-8BF8-4DB6-D748FB7A8C77}"/>
                </a:ext>
              </a:extLst>
            </p:cNvPr>
            <p:cNvSpPr/>
            <p:nvPr/>
          </p:nvSpPr>
          <p:spPr>
            <a:xfrm>
              <a:off x="4545890" y="862492"/>
              <a:ext cx="2487375" cy="4610432"/>
            </a:xfrm>
            <a:custGeom>
              <a:avLst/>
              <a:gdLst>
                <a:gd name="connsiteX0" fmla="*/ 2487376 w 2487375"/>
                <a:gd name="connsiteY0" fmla="*/ 2477524 h 4610432"/>
                <a:gd name="connsiteX1" fmla="*/ 128325 w 2487375"/>
                <a:gd name="connsiteY1" fmla="*/ 118410 h 4610432"/>
                <a:gd name="connsiteX2" fmla="*/ 0 w 2487375"/>
                <a:gd name="connsiteY2" fmla="*/ 0 h 4610432"/>
                <a:gd name="connsiteX3" fmla="*/ 0 w 2487375"/>
                <a:gd name="connsiteY3" fmla="*/ 2122993 h 4610432"/>
                <a:gd name="connsiteX4" fmla="*/ 2487376 w 2487375"/>
                <a:gd name="connsiteY4" fmla="*/ 4610432 h 4610432"/>
                <a:gd name="connsiteX5" fmla="*/ 2487376 w 2487375"/>
                <a:gd name="connsiteY5" fmla="*/ 2477461 h 4610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375" h="4610432">
                  <a:moveTo>
                    <a:pt x="2487376" y="2477524"/>
                  </a:moveTo>
                  <a:lnTo>
                    <a:pt x="128325" y="118410"/>
                  </a:lnTo>
                  <a:cubicBezTo>
                    <a:pt x="86821" y="76906"/>
                    <a:pt x="43919" y="37436"/>
                    <a:pt x="0" y="0"/>
                  </a:cubicBezTo>
                  <a:lnTo>
                    <a:pt x="0" y="2122993"/>
                  </a:lnTo>
                  <a:lnTo>
                    <a:pt x="2487376" y="4610432"/>
                  </a:lnTo>
                  <a:lnTo>
                    <a:pt x="2487376" y="2477461"/>
                  </a:lnTo>
                  <a:close/>
                </a:path>
              </a:pathLst>
            </a:custGeom>
            <a:solidFill>
              <a:schemeClr val="accent5"/>
            </a:solidFill>
            <a:ln w="0" cap="flat">
              <a:noFill/>
              <a:prstDash val="solid"/>
              <a:miter/>
            </a:ln>
          </p:spPr>
          <p:txBody>
            <a:bodyPr rtlCol="0" anchor="ctr"/>
            <a:lstStyle/>
            <a:p>
              <a:endParaRPr lang="fr-FR"/>
            </a:p>
          </p:txBody>
        </p:sp>
      </p:grpSp>
      <p:sp>
        <p:nvSpPr>
          <p:cNvPr id="13" name="Espace réservé pour une image  17">
            <a:extLst>
              <a:ext uri="{FF2B5EF4-FFF2-40B4-BE49-F238E27FC236}">
                <a16:creationId xmlns:a16="http://schemas.microsoft.com/office/drawing/2014/main" id="{CB4345EB-9EEB-77AA-B785-5501AA6C9827}"/>
              </a:ext>
            </a:extLst>
          </p:cNvPr>
          <p:cNvSpPr>
            <a:spLocks noGrp="1"/>
          </p:cNvSpPr>
          <p:nvPr>
            <p:ph type="pic" sz="quarter" idx="18"/>
          </p:nvPr>
        </p:nvSpPr>
        <p:spPr>
          <a:xfrm>
            <a:off x="7032626" y="0"/>
            <a:ext cx="5157788" cy="6858000"/>
          </a:xfrm>
          <a:solidFill>
            <a:schemeClr val="bg1">
              <a:lumMod val="85000"/>
            </a:schemeClr>
          </a:solidFill>
        </p:spPr>
        <p:txBody>
          <a:bodyPr/>
          <a:lstStyle>
            <a:lvl1pPr algn="ctr">
              <a:defRPr/>
            </a:lvl1pPr>
          </a:lstStyle>
          <a:p>
            <a:endParaRPr lang="fr-FR"/>
          </a:p>
        </p:txBody>
      </p:sp>
      <p:sp>
        <p:nvSpPr>
          <p:cNvPr id="5" name="Rectangle 4">
            <a:extLst>
              <a:ext uri="{FF2B5EF4-FFF2-40B4-BE49-F238E27FC236}">
                <a16:creationId xmlns:a16="http://schemas.microsoft.com/office/drawing/2014/main" id="{45EF5034-F3D4-25F9-4C21-CE92E33459A9}"/>
              </a:ext>
            </a:extLst>
          </p:cNvPr>
          <p:cNvSpPr/>
          <p:nvPr userDrawn="1"/>
        </p:nvSpPr>
        <p:spPr>
          <a:xfrm>
            <a:off x="0" y="0"/>
            <a:ext cx="4548188"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5" y="493292"/>
            <a:ext cx="3960813" cy="307777"/>
          </a:xfrm>
          <a:prstGeom prst="rect">
            <a:avLst/>
          </a:prstGeom>
        </p:spPr>
        <p:txBody>
          <a:bodyPr wrap="square" lIns="0" tIns="0" rIns="0" bIns="0">
            <a:spAutoFit/>
          </a:bodyPr>
          <a:lstStyle>
            <a:lvl1pPr>
              <a:defRPr>
                <a:solidFill>
                  <a:schemeClr val="bg1"/>
                </a:solidFill>
              </a:defRPr>
            </a:lvl1pPr>
          </a:lstStyle>
          <a:p>
            <a:r>
              <a:rPr lang="fr-FR"/>
              <a:t>Modifiez le style du titre</a:t>
            </a:r>
          </a:p>
        </p:txBody>
      </p:sp>
      <p:sp>
        <p:nvSpPr>
          <p:cNvPr id="21" name="Espace réservé du texte 18">
            <a:extLst>
              <a:ext uri="{FF2B5EF4-FFF2-40B4-BE49-F238E27FC236}">
                <a16:creationId xmlns:a16="http://schemas.microsoft.com/office/drawing/2014/main" id="{687E4D9F-3E82-6B61-414F-6C01838BEC60}"/>
              </a:ext>
            </a:extLst>
          </p:cNvPr>
          <p:cNvSpPr>
            <a:spLocks noGrp="1"/>
          </p:cNvSpPr>
          <p:nvPr>
            <p:ph type="body" sz="quarter" idx="16"/>
          </p:nvPr>
        </p:nvSpPr>
        <p:spPr>
          <a:xfrm>
            <a:off x="593086" y="1517301"/>
            <a:ext cx="3780000" cy="4780964"/>
          </a:xfrm>
        </p:spPr>
        <p:txBody>
          <a:bodyPr>
            <a:noAutofit/>
          </a:bodyPr>
          <a:lstStyle>
            <a:lvl1pPr>
              <a:defRPr sz="2800" b="1">
                <a:solidFill>
                  <a:schemeClr val="bg1"/>
                </a:solidFill>
              </a:defRPr>
            </a:lvl1pPr>
          </a:lstStyle>
          <a:p>
            <a:pPr lvl="0"/>
            <a:r>
              <a:rPr lang="fr-FR"/>
              <a:t>Cliquez pour modifier les styles du texte du masque</a:t>
            </a:r>
          </a:p>
        </p:txBody>
      </p:sp>
      <p:pic>
        <p:nvPicPr>
          <p:cNvPr id="17" name="Graphique 16">
            <a:extLst>
              <a:ext uri="{FF2B5EF4-FFF2-40B4-BE49-F238E27FC236}">
                <a16:creationId xmlns:a16="http://schemas.microsoft.com/office/drawing/2014/main" id="{080BA34B-E843-7E8B-4366-0FBF228876B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0D9278B6-16E5-5992-D59B-E26812E66D2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22" name="Espace réservé du pied de page 4">
            <a:extLst>
              <a:ext uri="{FF2B5EF4-FFF2-40B4-BE49-F238E27FC236}">
                <a16:creationId xmlns:a16="http://schemas.microsoft.com/office/drawing/2014/main" id="{2CBEC69D-65AE-1221-49E1-D5F3CAAD9B2D}"/>
              </a:ext>
            </a:extLst>
          </p:cNvPr>
          <p:cNvSpPr>
            <a:spLocks noGrp="1"/>
          </p:cNvSpPr>
          <p:nvPr>
            <p:ph type="ftr" sz="quarter" idx="11"/>
          </p:nvPr>
        </p:nvSpPr>
        <p:spPr>
          <a:xfrm>
            <a:off x="827544" y="6591379"/>
            <a:ext cx="3600000" cy="123111"/>
          </a:xfrm>
          <a:prstGeom prst="rect">
            <a:avLst/>
          </a:prstGeom>
        </p:spPr>
        <p:txBody>
          <a:bodyPr wrap="square" lIns="0" tIns="0" rIns="0" bIns="0">
            <a:spAutoFit/>
          </a:bodyPr>
          <a:lstStyle>
            <a:lvl1pPr>
              <a:defRPr sz="800" b="1">
                <a:solidFill>
                  <a:schemeClr val="bg1"/>
                </a:solidFill>
              </a:defRPr>
            </a:lvl1pPr>
          </a:lstStyle>
          <a:p>
            <a:r>
              <a:rPr lang="fr-FR"/>
              <a:t>Titre de la présentation</a:t>
            </a:r>
            <a:endParaRPr lang="fr-FR" b="0"/>
          </a:p>
        </p:txBody>
      </p:sp>
      <p:sp>
        <p:nvSpPr>
          <p:cNvPr id="24" name="Espace réservé du numéro de diapositive 5">
            <a:extLst>
              <a:ext uri="{FF2B5EF4-FFF2-40B4-BE49-F238E27FC236}">
                <a16:creationId xmlns:a16="http://schemas.microsoft.com/office/drawing/2014/main" id="{384996CF-7D6A-D056-42D3-1008A9A0D005}"/>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sp>
        <p:nvSpPr>
          <p:cNvPr id="25" name="Espace réservé de la date 1">
            <a:extLst>
              <a:ext uri="{FF2B5EF4-FFF2-40B4-BE49-F238E27FC236}">
                <a16:creationId xmlns:a16="http://schemas.microsoft.com/office/drawing/2014/main" id="{14DA0E23-FDF1-D405-3431-5863BBA5A10A}"/>
              </a:ext>
            </a:extLst>
          </p:cNvPr>
          <p:cNvSpPr>
            <a:spLocks noGrp="1"/>
          </p:cNvSpPr>
          <p:nvPr>
            <p:ph type="dt" sz="half" idx="2"/>
          </p:nvPr>
        </p:nvSpPr>
        <p:spPr>
          <a:xfrm>
            <a:off x="5249577" y="6591379"/>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3299781783"/>
      </p:ext>
    </p:extLst>
  </p:cSld>
  <p:clrMapOvr>
    <a:masterClrMapping/>
  </p:clrMapOvr>
  <p:extLst>
    <p:ext uri="{DCECCB84-F9BA-43D5-87BE-67443E8EF086}">
      <p15:sldGuideLst xmlns:p15="http://schemas.microsoft.com/office/powerpoint/2012/main">
        <p15:guide id="1" pos="370">
          <p15:clr>
            <a:srgbClr val="FBAE40"/>
          </p15:clr>
        </p15:guide>
        <p15:guide id="3" orient="horz" pos="3974">
          <p15:clr>
            <a:srgbClr val="FBAE40"/>
          </p15:clr>
        </p15:guide>
        <p15:guide id="4" orient="horz" pos="34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iffres + visuel fond rou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E37ECDF-6B36-7023-227A-615D791D6E61}"/>
              </a:ext>
            </a:extLst>
          </p:cNvPr>
          <p:cNvSpPr/>
          <p:nvPr userDrawn="1"/>
        </p:nvSpPr>
        <p:spPr>
          <a:xfrm>
            <a:off x="6720498" y="0"/>
            <a:ext cx="5508624" cy="685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4" y="493292"/>
            <a:ext cx="6133123" cy="307777"/>
          </a:xfrm>
          <a:prstGeom prst="rect">
            <a:avLst/>
          </a:prstGeom>
        </p:spPr>
        <p:txBody>
          <a:bodyPr wrap="square" lIns="0" tIns="0" rIns="0" bIns="0">
            <a:spAutoFit/>
          </a:bodyPr>
          <a:lstStyle/>
          <a:p>
            <a:r>
              <a:rPr lang="fr-FR"/>
              <a:t>Modifiez le style du titre</a:t>
            </a:r>
          </a:p>
        </p:txBody>
      </p:sp>
      <p:sp>
        <p:nvSpPr>
          <p:cNvPr id="15" name="Espace réservé du texte 14">
            <a:extLst>
              <a:ext uri="{FF2B5EF4-FFF2-40B4-BE49-F238E27FC236}">
                <a16:creationId xmlns:a16="http://schemas.microsoft.com/office/drawing/2014/main" id="{5E14366E-AFEC-C815-11B4-EFE6134E2C52}"/>
              </a:ext>
            </a:extLst>
          </p:cNvPr>
          <p:cNvSpPr>
            <a:spLocks noGrp="1"/>
          </p:cNvSpPr>
          <p:nvPr>
            <p:ph type="body" sz="quarter" idx="13"/>
          </p:nvPr>
        </p:nvSpPr>
        <p:spPr>
          <a:xfrm>
            <a:off x="587375" y="837919"/>
            <a:ext cx="6121400" cy="233797"/>
          </a:xfrm>
        </p:spPr>
        <p:txBody>
          <a:bodyPr wrap="square">
            <a:spAutoFit/>
          </a:bodyPr>
          <a:lstStyle>
            <a:lvl1pPr>
              <a:defRPr sz="1500">
                <a:solidFill>
                  <a:schemeClr val="accent1"/>
                </a:solidFill>
              </a:defRPr>
            </a:lvl1pPr>
          </a:lstStyle>
          <a:p>
            <a:pPr lvl="0"/>
            <a:r>
              <a:rPr lang="fr-FR"/>
              <a:t>Cliquez pour modifier les styles du texte du masque</a:t>
            </a:r>
          </a:p>
        </p:txBody>
      </p:sp>
      <p:sp>
        <p:nvSpPr>
          <p:cNvPr id="12" name="Espace réservé du texte 11">
            <a:extLst>
              <a:ext uri="{FF2B5EF4-FFF2-40B4-BE49-F238E27FC236}">
                <a16:creationId xmlns:a16="http://schemas.microsoft.com/office/drawing/2014/main" id="{F28197AE-7AB1-A388-466A-041989D5A21D}"/>
              </a:ext>
            </a:extLst>
          </p:cNvPr>
          <p:cNvSpPr>
            <a:spLocks noGrp="1"/>
          </p:cNvSpPr>
          <p:nvPr>
            <p:ph type="body" sz="quarter" idx="15" hasCustomPrompt="1"/>
          </p:nvPr>
        </p:nvSpPr>
        <p:spPr>
          <a:xfrm>
            <a:off x="701963" y="1202566"/>
            <a:ext cx="1800000" cy="1061829"/>
          </a:xfrm>
        </p:spPr>
        <p:txBody>
          <a:bodyPr wrap="square">
            <a:spAutoFit/>
          </a:bodyPr>
          <a:lstStyle>
            <a:lvl1pPr algn="l">
              <a:lnSpc>
                <a:spcPct val="100000"/>
              </a:lnSpc>
              <a:defRPr sz="6900">
                <a:solidFill>
                  <a:schemeClr val="accent4"/>
                </a:solidFill>
                <a:latin typeface="Outfit Thin" pitchFamily="2" charset="0"/>
              </a:defRPr>
            </a:lvl1pPr>
          </a:lstStyle>
          <a:p>
            <a:pPr lvl="0"/>
            <a:r>
              <a:rPr lang="fr-FR"/>
              <a:t>XXX</a:t>
            </a:r>
          </a:p>
        </p:txBody>
      </p:sp>
      <p:sp>
        <p:nvSpPr>
          <p:cNvPr id="16" name="Espace réservé du texte 15">
            <a:extLst>
              <a:ext uri="{FF2B5EF4-FFF2-40B4-BE49-F238E27FC236}">
                <a16:creationId xmlns:a16="http://schemas.microsoft.com/office/drawing/2014/main" id="{1A6925B7-AF42-F7A8-3631-42C600B18433}"/>
              </a:ext>
            </a:extLst>
          </p:cNvPr>
          <p:cNvSpPr>
            <a:spLocks noGrp="1"/>
          </p:cNvSpPr>
          <p:nvPr>
            <p:ph type="body" sz="quarter" idx="17"/>
          </p:nvPr>
        </p:nvSpPr>
        <p:spPr>
          <a:xfrm>
            <a:off x="746649" y="2119084"/>
            <a:ext cx="1755314" cy="646331"/>
          </a:xfrm>
        </p:spPr>
        <p:txBody>
          <a:bodyPr wrap="square">
            <a:spAutoFit/>
          </a:bodyPr>
          <a:lstStyle>
            <a:lvl1pPr>
              <a:defRPr sz="1400" b="0">
                <a:solidFill>
                  <a:schemeClr val="accent1"/>
                </a:solidFill>
                <a:latin typeface="+mj-lt"/>
              </a:defRPr>
            </a:lvl1pPr>
          </a:lstStyle>
          <a:p>
            <a:pPr lvl="0"/>
            <a:r>
              <a:rPr lang="fr-FR"/>
              <a:t>Cliquez pour modifier les styles du texte du masque</a:t>
            </a:r>
          </a:p>
        </p:txBody>
      </p:sp>
      <p:sp>
        <p:nvSpPr>
          <p:cNvPr id="10" name="Espace réservé du texte 11">
            <a:extLst>
              <a:ext uri="{FF2B5EF4-FFF2-40B4-BE49-F238E27FC236}">
                <a16:creationId xmlns:a16="http://schemas.microsoft.com/office/drawing/2014/main" id="{552D9801-38C1-D6AA-03A1-FC77E33C4C2A}"/>
              </a:ext>
            </a:extLst>
          </p:cNvPr>
          <p:cNvSpPr>
            <a:spLocks noGrp="1"/>
          </p:cNvSpPr>
          <p:nvPr>
            <p:ph type="body" sz="quarter" idx="19" hasCustomPrompt="1"/>
          </p:nvPr>
        </p:nvSpPr>
        <p:spPr>
          <a:xfrm>
            <a:off x="2955278" y="1831791"/>
            <a:ext cx="1800000" cy="1077218"/>
          </a:xfrm>
        </p:spPr>
        <p:txBody>
          <a:bodyPr wrap="square">
            <a:spAutoFit/>
          </a:bodyPr>
          <a:lstStyle>
            <a:lvl1pPr algn="l">
              <a:defRPr sz="6900">
                <a:solidFill>
                  <a:schemeClr val="accent4"/>
                </a:solidFill>
                <a:latin typeface="Outfit Thin" pitchFamily="2" charset="0"/>
              </a:defRPr>
            </a:lvl1pPr>
          </a:lstStyle>
          <a:p>
            <a:pPr lvl="0"/>
            <a:r>
              <a:rPr lang="fr-FR"/>
              <a:t>XXX</a:t>
            </a:r>
          </a:p>
        </p:txBody>
      </p:sp>
      <p:sp>
        <p:nvSpPr>
          <p:cNvPr id="14" name="Espace réservé du texte 11">
            <a:extLst>
              <a:ext uri="{FF2B5EF4-FFF2-40B4-BE49-F238E27FC236}">
                <a16:creationId xmlns:a16="http://schemas.microsoft.com/office/drawing/2014/main" id="{FE403C6B-6937-F938-5088-9C50958B3C28}"/>
              </a:ext>
            </a:extLst>
          </p:cNvPr>
          <p:cNvSpPr>
            <a:spLocks noGrp="1"/>
          </p:cNvSpPr>
          <p:nvPr>
            <p:ph type="body" sz="quarter" idx="20" hasCustomPrompt="1"/>
          </p:nvPr>
        </p:nvSpPr>
        <p:spPr>
          <a:xfrm>
            <a:off x="718441" y="3079798"/>
            <a:ext cx="1800000" cy="1077218"/>
          </a:xfrm>
        </p:spPr>
        <p:txBody>
          <a:bodyPr wrap="square">
            <a:spAutoFit/>
          </a:bodyPr>
          <a:lstStyle>
            <a:lvl1pPr algn="l">
              <a:defRPr sz="6900">
                <a:solidFill>
                  <a:schemeClr val="accent4"/>
                </a:solidFill>
                <a:latin typeface="Outfit Thin" pitchFamily="2" charset="0"/>
              </a:defRPr>
            </a:lvl1pPr>
          </a:lstStyle>
          <a:p>
            <a:pPr lvl="0"/>
            <a:r>
              <a:rPr lang="fr-FR"/>
              <a:t>+XX</a:t>
            </a:r>
          </a:p>
        </p:txBody>
      </p:sp>
      <p:sp>
        <p:nvSpPr>
          <p:cNvPr id="19" name="Espace réservé du texte 11">
            <a:extLst>
              <a:ext uri="{FF2B5EF4-FFF2-40B4-BE49-F238E27FC236}">
                <a16:creationId xmlns:a16="http://schemas.microsoft.com/office/drawing/2014/main" id="{1016783B-99EF-34A3-B55C-9C9A13BA62DE}"/>
              </a:ext>
            </a:extLst>
          </p:cNvPr>
          <p:cNvSpPr>
            <a:spLocks noGrp="1"/>
          </p:cNvSpPr>
          <p:nvPr>
            <p:ph type="body" sz="quarter" idx="21" hasCustomPrompt="1"/>
          </p:nvPr>
        </p:nvSpPr>
        <p:spPr>
          <a:xfrm>
            <a:off x="2939595" y="4054765"/>
            <a:ext cx="2305645" cy="1116781"/>
          </a:xfrm>
        </p:spPr>
        <p:txBody>
          <a:bodyPr wrap="square">
            <a:spAutoFit/>
          </a:bodyPr>
          <a:lstStyle>
            <a:lvl1pPr algn="l">
              <a:lnSpc>
                <a:spcPts val="4000"/>
              </a:lnSpc>
              <a:defRPr sz="6900">
                <a:solidFill>
                  <a:schemeClr val="accent4"/>
                </a:solidFill>
                <a:latin typeface="Outfit Thin" pitchFamily="2" charset="0"/>
              </a:defRPr>
            </a:lvl1pPr>
          </a:lstStyle>
          <a:p>
            <a:pPr lvl="0"/>
            <a:r>
              <a:rPr lang="fr-FR"/>
              <a:t>+XXX</a:t>
            </a:r>
          </a:p>
          <a:p>
            <a:pPr lvl="0"/>
            <a:r>
              <a:rPr lang="fr-FR"/>
              <a:t>  pays</a:t>
            </a:r>
          </a:p>
        </p:txBody>
      </p:sp>
      <p:sp>
        <p:nvSpPr>
          <p:cNvPr id="20" name="Espace réservé du texte 11">
            <a:extLst>
              <a:ext uri="{FF2B5EF4-FFF2-40B4-BE49-F238E27FC236}">
                <a16:creationId xmlns:a16="http://schemas.microsoft.com/office/drawing/2014/main" id="{B78D5E2C-C5FE-5A26-2051-DDAC54255800}"/>
              </a:ext>
            </a:extLst>
          </p:cNvPr>
          <p:cNvSpPr>
            <a:spLocks noGrp="1"/>
          </p:cNvSpPr>
          <p:nvPr>
            <p:ph type="body" sz="quarter" idx="22" hasCustomPrompt="1"/>
          </p:nvPr>
        </p:nvSpPr>
        <p:spPr>
          <a:xfrm>
            <a:off x="720443" y="4686843"/>
            <a:ext cx="1800000" cy="1061829"/>
          </a:xfrm>
        </p:spPr>
        <p:txBody>
          <a:bodyPr wrap="square">
            <a:spAutoFit/>
          </a:bodyPr>
          <a:lstStyle>
            <a:lvl1pPr algn="l">
              <a:defRPr sz="6900">
                <a:solidFill>
                  <a:schemeClr val="accent4"/>
                </a:solidFill>
                <a:latin typeface="Outfit Thin" pitchFamily="2" charset="0"/>
              </a:defRPr>
            </a:lvl1pPr>
          </a:lstStyle>
          <a:p>
            <a:pPr lvl="0"/>
            <a:r>
              <a:rPr lang="fr-FR"/>
              <a:t>XX</a:t>
            </a:r>
          </a:p>
        </p:txBody>
      </p:sp>
      <p:sp>
        <p:nvSpPr>
          <p:cNvPr id="21" name="Espace réservé du texte 15">
            <a:extLst>
              <a:ext uri="{FF2B5EF4-FFF2-40B4-BE49-F238E27FC236}">
                <a16:creationId xmlns:a16="http://schemas.microsoft.com/office/drawing/2014/main" id="{4D8D52EC-8AD9-FCC8-06F5-674714C1C375}"/>
              </a:ext>
            </a:extLst>
          </p:cNvPr>
          <p:cNvSpPr>
            <a:spLocks noGrp="1"/>
          </p:cNvSpPr>
          <p:nvPr>
            <p:ph type="body" sz="quarter" idx="23"/>
          </p:nvPr>
        </p:nvSpPr>
        <p:spPr>
          <a:xfrm>
            <a:off x="2977621" y="2743443"/>
            <a:ext cx="1755314" cy="646331"/>
          </a:xfrm>
        </p:spPr>
        <p:txBody>
          <a:bodyPr wrap="square">
            <a:spAutoFit/>
          </a:bodyPr>
          <a:lstStyle>
            <a:lvl1pPr>
              <a:defRPr sz="1400" b="0">
                <a:solidFill>
                  <a:schemeClr val="accent1"/>
                </a:solidFill>
                <a:latin typeface="+mj-lt"/>
              </a:defRPr>
            </a:lvl1pPr>
          </a:lstStyle>
          <a:p>
            <a:pPr lvl="0"/>
            <a:r>
              <a:rPr lang="fr-FR"/>
              <a:t>Cliquez pour modifier les styles du texte du masque</a:t>
            </a:r>
          </a:p>
        </p:txBody>
      </p:sp>
      <p:sp>
        <p:nvSpPr>
          <p:cNvPr id="22" name="Espace réservé du texte 15">
            <a:extLst>
              <a:ext uri="{FF2B5EF4-FFF2-40B4-BE49-F238E27FC236}">
                <a16:creationId xmlns:a16="http://schemas.microsoft.com/office/drawing/2014/main" id="{83571399-0E1C-E2DB-89B0-1096AD0D0E27}"/>
              </a:ext>
            </a:extLst>
          </p:cNvPr>
          <p:cNvSpPr>
            <a:spLocks noGrp="1"/>
          </p:cNvSpPr>
          <p:nvPr>
            <p:ph type="body" sz="quarter" idx="24"/>
          </p:nvPr>
        </p:nvSpPr>
        <p:spPr>
          <a:xfrm>
            <a:off x="1224792" y="4018341"/>
            <a:ext cx="1495404" cy="646331"/>
          </a:xfrm>
        </p:spPr>
        <p:txBody>
          <a:bodyPr wrap="square">
            <a:spAutoFit/>
          </a:bodyPr>
          <a:lstStyle>
            <a:lvl1pPr>
              <a:defRPr sz="1400" b="0">
                <a:solidFill>
                  <a:schemeClr val="accent1"/>
                </a:solidFill>
                <a:latin typeface="+mj-lt"/>
              </a:defRPr>
            </a:lvl1pPr>
          </a:lstStyle>
          <a:p>
            <a:pPr lvl="0"/>
            <a:r>
              <a:rPr lang="fr-FR"/>
              <a:t>Cliquez pour modifier les styles du texte</a:t>
            </a:r>
          </a:p>
        </p:txBody>
      </p:sp>
      <p:sp>
        <p:nvSpPr>
          <p:cNvPr id="23" name="Espace réservé du texte 15">
            <a:extLst>
              <a:ext uri="{FF2B5EF4-FFF2-40B4-BE49-F238E27FC236}">
                <a16:creationId xmlns:a16="http://schemas.microsoft.com/office/drawing/2014/main" id="{D722EDE0-F47F-B7F9-B33B-9ECE2CD01343}"/>
              </a:ext>
            </a:extLst>
          </p:cNvPr>
          <p:cNvSpPr>
            <a:spLocks noGrp="1"/>
          </p:cNvSpPr>
          <p:nvPr>
            <p:ph type="body" sz="quarter" idx="25"/>
          </p:nvPr>
        </p:nvSpPr>
        <p:spPr>
          <a:xfrm>
            <a:off x="3355348" y="5206255"/>
            <a:ext cx="1755314" cy="646331"/>
          </a:xfrm>
        </p:spPr>
        <p:txBody>
          <a:bodyPr wrap="square">
            <a:spAutoFit/>
          </a:bodyPr>
          <a:lstStyle>
            <a:lvl1pPr>
              <a:defRPr sz="1400" b="0">
                <a:solidFill>
                  <a:schemeClr val="accent1"/>
                </a:solidFill>
                <a:latin typeface="+mj-lt"/>
              </a:defRPr>
            </a:lvl1pPr>
          </a:lstStyle>
          <a:p>
            <a:pPr lvl="0"/>
            <a:r>
              <a:rPr lang="fr-FR"/>
              <a:t>Cliquez pour modifier les styles du texte du masque</a:t>
            </a:r>
          </a:p>
        </p:txBody>
      </p:sp>
      <p:sp>
        <p:nvSpPr>
          <p:cNvPr id="24" name="Espace réservé du texte 15">
            <a:extLst>
              <a:ext uri="{FF2B5EF4-FFF2-40B4-BE49-F238E27FC236}">
                <a16:creationId xmlns:a16="http://schemas.microsoft.com/office/drawing/2014/main" id="{8FE7AE96-905A-1E24-6DD0-DF02B75E0D2B}"/>
              </a:ext>
            </a:extLst>
          </p:cNvPr>
          <p:cNvSpPr>
            <a:spLocks noGrp="1"/>
          </p:cNvSpPr>
          <p:nvPr>
            <p:ph type="body" sz="quarter" idx="26"/>
          </p:nvPr>
        </p:nvSpPr>
        <p:spPr>
          <a:xfrm>
            <a:off x="746649" y="5603215"/>
            <a:ext cx="1755314" cy="646331"/>
          </a:xfrm>
        </p:spPr>
        <p:txBody>
          <a:bodyPr wrap="square">
            <a:spAutoFit/>
          </a:bodyPr>
          <a:lstStyle>
            <a:lvl1pPr>
              <a:defRPr sz="1400" b="0">
                <a:solidFill>
                  <a:schemeClr val="accent1"/>
                </a:solidFill>
                <a:latin typeface="+mj-lt"/>
              </a:defRPr>
            </a:lvl1pPr>
          </a:lstStyle>
          <a:p>
            <a:pPr lvl="0"/>
            <a:r>
              <a:rPr lang="fr-FR"/>
              <a:t>Cliquez pour modifier les styles du texte du masque</a:t>
            </a:r>
          </a:p>
        </p:txBody>
      </p:sp>
      <p:sp>
        <p:nvSpPr>
          <p:cNvPr id="31" name="Espace réservé du texte 15">
            <a:extLst>
              <a:ext uri="{FF2B5EF4-FFF2-40B4-BE49-F238E27FC236}">
                <a16:creationId xmlns:a16="http://schemas.microsoft.com/office/drawing/2014/main" id="{C6EEE562-F2D9-CCAA-8BCC-B2EE4676E52C}"/>
              </a:ext>
            </a:extLst>
          </p:cNvPr>
          <p:cNvSpPr>
            <a:spLocks noGrp="1"/>
          </p:cNvSpPr>
          <p:nvPr>
            <p:ph type="body" sz="quarter" idx="28"/>
          </p:nvPr>
        </p:nvSpPr>
        <p:spPr>
          <a:xfrm>
            <a:off x="2977621" y="3510685"/>
            <a:ext cx="1755314" cy="215444"/>
          </a:xfrm>
        </p:spPr>
        <p:txBody>
          <a:bodyPr wrap="square">
            <a:spAutoFit/>
          </a:bodyPr>
          <a:lstStyle>
            <a:lvl1pPr>
              <a:defRPr sz="1400" b="0">
                <a:solidFill>
                  <a:schemeClr val="accent1"/>
                </a:solidFill>
                <a:latin typeface="+mj-lt"/>
              </a:defRPr>
            </a:lvl1pPr>
          </a:lstStyle>
          <a:p>
            <a:pPr lvl="0"/>
            <a:r>
              <a:rPr lang="fr-FR"/>
              <a:t>Cliquez pour modifier</a:t>
            </a:r>
          </a:p>
        </p:txBody>
      </p:sp>
      <p:sp>
        <p:nvSpPr>
          <p:cNvPr id="28" name="Espace réservé pour une image  27">
            <a:extLst>
              <a:ext uri="{FF2B5EF4-FFF2-40B4-BE49-F238E27FC236}">
                <a16:creationId xmlns:a16="http://schemas.microsoft.com/office/drawing/2014/main" id="{72997AD0-3F92-BB7C-F331-2D8FC9785043}"/>
              </a:ext>
            </a:extLst>
          </p:cNvPr>
          <p:cNvSpPr>
            <a:spLocks noGrp="1"/>
          </p:cNvSpPr>
          <p:nvPr>
            <p:ph type="pic" sz="quarter" idx="27"/>
          </p:nvPr>
        </p:nvSpPr>
        <p:spPr>
          <a:xfrm>
            <a:off x="5357434" y="1736725"/>
            <a:ext cx="6102000" cy="4068000"/>
          </a:xfrm>
        </p:spPr>
        <p:txBody>
          <a:bodyPr/>
          <a:lstStyle/>
          <a:p>
            <a:endParaRPr lang="fr-FR"/>
          </a:p>
        </p:txBody>
      </p:sp>
      <p:pic>
        <p:nvPicPr>
          <p:cNvPr id="3" name="Graphique 2">
            <a:extLst>
              <a:ext uri="{FF2B5EF4-FFF2-40B4-BE49-F238E27FC236}">
                <a16:creationId xmlns:a16="http://schemas.microsoft.com/office/drawing/2014/main" id="{119B8399-57A7-4282-64B4-84CC4EAAE82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1299" y="6538912"/>
            <a:ext cx="162000" cy="162000"/>
          </a:xfrm>
          <a:prstGeom prst="rect">
            <a:avLst/>
          </a:prstGeom>
        </p:spPr>
      </p:pic>
      <p:cxnSp>
        <p:nvCxnSpPr>
          <p:cNvPr id="4" name="Connecteur droit 3">
            <a:extLst>
              <a:ext uri="{FF2B5EF4-FFF2-40B4-BE49-F238E27FC236}">
                <a16:creationId xmlns:a16="http://schemas.microsoft.com/office/drawing/2014/main" id="{56D811A5-805F-2F33-EC77-C2C1D030E459}"/>
              </a:ext>
            </a:extLst>
          </p:cNvPr>
          <p:cNvCxnSpPr>
            <a:cxnSpLocks/>
          </p:cNvCxnSpPr>
          <p:nvPr userDrawn="1"/>
        </p:nvCxnSpPr>
        <p:spPr>
          <a:xfrm>
            <a:off x="587374" y="6377239"/>
            <a:ext cx="11017250" cy="0"/>
          </a:xfrm>
          <a:prstGeom prst="line">
            <a:avLst/>
          </a:prstGeom>
          <a:ln w="9525">
            <a:solidFill>
              <a:schemeClr val="accent1"/>
            </a:solidFill>
          </a:ln>
        </p:spPr>
        <p:style>
          <a:lnRef idx="2">
            <a:schemeClr val="accent1"/>
          </a:lnRef>
          <a:fillRef idx="0">
            <a:schemeClr val="accent1"/>
          </a:fillRef>
          <a:effectRef idx="1">
            <a:schemeClr val="accent1"/>
          </a:effectRef>
          <a:fontRef idx="minor">
            <a:schemeClr val="tx1"/>
          </a:fontRef>
        </p:style>
      </p:cxnSp>
      <p:sp>
        <p:nvSpPr>
          <p:cNvPr id="7" name="Espace réservé du numéro de diapositive 5">
            <a:extLst>
              <a:ext uri="{FF2B5EF4-FFF2-40B4-BE49-F238E27FC236}">
                <a16:creationId xmlns:a16="http://schemas.microsoft.com/office/drawing/2014/main" id="{3B9C135A-ED57-6DCB-CFB1-F7074E2DA8A6}"/>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accent1"/>
                </a:solidFill>
              </a:defRPr>
            </a:lvl1pPr>
          </a:lstStyle>
          <a:p>
            <a:fld id="{B3CD16ED-9AA8-4003-ACD3-424D078486A0}" type="slidenum">
              <a:rPr lang="fr-FR" smtClean="0"/>
              <a:pPr/>
              <a:t>‹N°›</a:t>
            </a:fld>
            <a:endParaRPr lang="fr-FR"/>
          </a:p>
        </p:txBody>
      </p:sp>
      <p:sp>
        <p:nvSpPr>
          <p:cNvPr id="13" name="Espace réservé de la date 1">
            <a:extLst>
              <a:ext uri="{FF2B5EF4-FFF2-40B4-BE49-F238E27FC236}">
                <a16:creationId xmlns:a16="http://schemas.microsoft.com/office/drawing/2014/main" id="{D28CCEE6-2667-133E-9AF2-C67979486085}"/>
              </a:ext>
            </a:extLst>
          </p:cNvPr>
          <p:cNvSpPr>
            <a:spLocks noGrp="1"/>
          </p:cNvSpPr>
          <p:nvPr>
            <p:ph type="dt" sz="half" idx="2"/>
          </p:nvPr>
        </p:nvSpPr>
        <p:spPr>
          <a:xfrm>
            <a:off x="5193236" y="6591379"/>
            <a:ext cx="900000" cy="123111"/>
          </a:xfrm>
          <a:prstGeom prst="rect">
            <a:avLst/>
          </a:prstGeom>
        </p:spPr>
        <p:txBody>
          <a:bodyPr vert="horz" wrap="square" lIns="0" tIns="0" rIns="0" bIns="0" rtlCol="0" anchor="ctr">
            <a:spAutoFit/>
          </a:bodyPr>
          <a:lstStyle>
            <a:lvl1pPr algn="ctr">
              <a:defRPr sz="800">
                <a:solidFill>
                  <a:schemeClr val="accent1"/>
                </a:solidFill>
              </a:defRPr>
            </a:lvl1pPr>
          </a:lstStyle>
          <a:p>
            <a:r>
              <a:rPr lang="fr-FR"/>
              <a:t>Mai — 2024</a:t>
            </a:r>
          </a:p>
        </p:txBody>
      </p:sp>
      <p:sp>
        <p:nvSpPr>
          <p:cNvPr id="17" name="Espace réservé du pied de page 4">
            <a:extLst>
              <a:ext uri="{FF2B5EF4-FFF2-40B4-BE49-F238E27FC236}">
                <a16:creationId xmlns:a16="http://schemas.microsoft.com/office/drawing/2014/main" id="{B411F016-618D-43F5-A0B8-F0B8432BA57E}"/>
              </a:ext>
            </a:extLst>
          </p:cNvPr>
          <p:cNvSpPr txBox="1">
            <a:spLocks/>
          </p:cNvSpPr>
          <p:nvPr userDrawn="1"/>
        </p:nvSpPr>
        <p:spPr>
          <a:xfrm>
            <a:off x="838760" y="6577801"/>
            <a:ext cx="4365893" cy="123111"/>
          </a:xfrm>
          <a:prstGeom prst="rect">
            <a:avLst/>
          </a:prstGeom>
        </p:spPr>
        <p:txBody>
          <a:bodyPr wrap="square" lIns="0" tIns="0" rIns="0" bIns="0">
            <a:spAutoFit/>
          </a:bodyPr>
          <a:lstStyle>
            <a:defPPr>
              <a:defRPr lang="fr-FR"/>
            </a:defPPr>
            <a:lvl1pPr marL="0" algn="l" defTabSz="914400" rtl="0" eaLnBrk="1" latinLnBrk="0" hangingPunct="1">
              <a:defRPr sz="8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fr-FR">
                <a:solidFill>
                  <a:srgbClr val="293273"/>
                </a:solidFill>
                <a:latin typeface="Outfit "/>
              </a:rPr>
              <a:t>Business France - Direction Export - Gestion des évènements gratuits dans Salesforce</a:t>
            </a:r>
          </a:p>
        </p:txBody>
      </p:sp>
    </p:spTree>
    <p:extLst>
      <p:ext uri="{BB962C8B-B14F-4D97-AF65-F5344CB8AC3E}">
        <p14:creationId xmlns:p14="http://schemas.microsoft.com/office/powerpoint/2010/main" val="1947448897"/>
      </p:ext>
    </p:extLst>
  </p:cSld>
  <p:clrMapOvr>
    <a:masterClrMapping/>
  </p:clrMapOvr>
  <p:extLst>
    <p:ext uri="{DCECCB84-F9BA-43D5-87BE-67443E8EF086}">
      <p15:sldGuideLst xmlns:p15="http://schemas.microsoft.com/office/powerpoint/2012/main">
        <p15:guide id="3" orient="horz" pos="3974">
          <p15:clr>
            <a:srgbClr val="FBAE40"/>
          </p15:clr>
        </p15:guide>
        <p15:guide id="4" orient="horz" pos="346">
          <p15:clr>
            <a:srgbClr val="FBAE40"/>
          </p15:clr>
        </p15:guide>
        <p15:guide id="5" pos="37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iffres + visuel fond ble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E37ECDF-6B36-7023-227A-615D791D6E61}"/>
              </a:ext>
            </a:extLst>
          </p:cNvPr>
          <p:cNvSpPr/>
          <p:nvPr userDrawn="1"/>
        </p:nvSpPr>
        <p:spPr>
          <a:xfrm>
            <a:off x="6720498" y="0"/>
            <a:ext cx="5508624" cy="685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4" y="493292"/>
            <a:ext cx="6133123" cy="307777"/>
          </a:xfrm>
          <a:prstGeom prst="rect">
            <a:avLst/>
          </a:prstGeom>
        </p:spPr>
        <p:txBody>
          <a:bodyPr wrap="square" lIns="0" tIns="0" rIns="0" bIns="0">
            <a:spAutoFit/>
          </a:bodyPr>
          <a:lstStyle/>
          <a:p>
            <a:r>
              <a:rPr lang="fr-FR"/>
              <a:t>Modifiez le style du titre</a:t>
            </a:r>
          </a:p>
        </p:txBody>
      </p:sp>
      <p:sp>
        <p:nvSpPr>
          <p:cNvPr id="15" name="Espace réservé du texte 14">
            <a:extLst>
              <a:ext uri="{FF2B5EF4-FFF2-40B4-BE49-F238E27FC236}">
                <a16:creationId xmlns:a16="http://schemas.microsoft.com/office/drawing/2014/main" id="{5E14366E-AFEC-C815-11B4-EFE6134E2C52}"/>
              </a:ext>
            </a:extLst>
          </p:cNvPr>
          <p:cNvSpPr>
            <a:spLocks noGrp="1"/>
          </p:cNvSpPr>
          <p:nvPr>
            <p:ph type="body" sz="quarter" idx="13"/>
          </p:nvPr>
        </p:nvSpPr>
        <p:spPr>
          <a:xfrm>
            <a:off x="587375" y="837919"/>
            <a:ext cx="6121400" cy="233797"/>
          </a:xfrm>
        </p:spPr>
        <p:txBody>
          <a:bodyPr wrap="square">
            <a:spAutoFit/>
          </a:bodyPr>
          <a:lstStyle>
            <a:lvl1pPr>
              <a:defRPr sz="1500">
                <a:solidFill>
                  <a:schemeClr val="accent1"/>
                </a:solidFill>
              </a:defRPr>
            </a:lvl1pPr>
          </a:lstStyle>
          <a:p>
            <a:pPr lvl="0"/>
            <a:r>
              <a:rPr lang="fr-FR"/>
              <a:t>Cliquez pour modifier les styles du texte du masque</a:t>
            </a:r>
          </a:p>
        </p:txBody>
      </p:sp>
      <p:sp>
        <p:nvSpPr>
          <p:cNvPr id="12" name="Espace réservé du texte 11">
            <a:extLst>
              <a:ext uri="{FF2B5EF4-FFF2-40B4-BE49-F238E27FC236}">
                <a16:creationId xmlns:a16="http://schemas.microsoft.com/office/drawing/2014/main" id="{F28197AE-7AB1-A388-466A-041989D5A21D}"/>
              </a:ext>
            </a:extLst>
          </p:cNvPr>
          <p:cNvSpPr>
            <a:spLocks noGrp="1"/>
          </p:cNvSpPr>
          <p:nvPr>
            <p:ph type="body" sz="quarter" idx="15" hasCustomPrompt="1"/>
          </p:nvPr>
        </p:nvSpPr>
        <p:spPr>
          <a:xfrm>
            <a:off x="701963" y="1202566"/>
            <a:ext cx="1800000" cy="1061829"/>
          </a:xfrm>
        </p:spPr>
        <p:txBody>
          <a:bodyPr wrap="square">
            <a:spAutoFit/>
          </a:bodyPr>
          <a:lstStyle>
            <a:lvl1pPr algn="l">
              <a:lnSpc>
                <a:spcPct val="100000"/>
              </a:lnSpc>
              <a:defRPr sz="6900">
                <a:solidFill>
                  <a:schemeClr val="accent3"/>
                </a:solidFill>
                <a:latin typeface="Outfit Thin" pitchFamily="2" charset="0"/>
              </a:defRPr>
            </a:lvl1pPr>
          </a:lstStyle>
          <a:p>
            <a:pPr lvl="0"/>
            <a:r>
              <a:rPr lang="fr-FR"/>
              <a:t>XXX</a:t>
            </a:r>
          </a:p>
        </p:txBody>
      </p:sp>
      <p:sp>
        <p:nvSpPr>
          <p:cNvPr id="16" name="Espace réservé du texte 15">
            <a:extLst>
              <a:ext uri="{FF2B5EF4-FFF2-40B4-BE49-F238E27FC236}">
                <a16:creationId xmlns:a16="http://schemas.microsoft.com/office/drawing/2014/main" id="{1A6925B7-AF42-F7A8-3631-42C600B18433}"/>
              </a:ext>
            </a:extLst>
          </p:cNvPr>
          <p:cNvSpPr>
            <a:spLocks noGrp="1"/>
          </p:cNvSpPr>
          <p:nvPr>
            <p:ph type="body" sz="quarter" idx="17"/>
          </p:nvPr>
        </p:nvSpPr>
        <p:spPr>
          <a:xfrm>
            <a:off x="746649" y="2119084"/>
            <a:ext cx="1755314" cy="646331"/>
          </a:xfrm>
        </p:spPr>
        <p:txBody>
          <a:bodyPr wrap="square">
            <a:spAutoFit/>
          </a:bodyPr>
          <a:lstStyle>
            <a:lvl1pPr>
              <a:defRPr sz="1400" b="0">
                <a:solidFill>
                  <a:schemeClr val="accent1"/>
                </a:solidFill>
                <a:latin typeface="+mj-lt"/>
              </a:defRPr>
            </a:lvl1pPr>
          </a:lstStyle>
          <a:p>
            <a:pPr lvl="0"/>
            <a:r>
              <a:rPr lang="fr-FR"/>
              <a:t>Cliquez pour modifier les styles du texte du masque</a:t>
            </a:r>
          </a:p>
        </p:txBody>
      </p:sp>
      <p:sp>
        <p:nvSpPr>
          <p:cNvPr id="10" name="Espace réservé du texte 11">
            <a:extLst>
              <a:ext uri="{FF2B5EF4-FFF2-40B4-BE49-F238E27FC236}">
                <a16:creationId xmlns:a16="http://schemas.microsoft.com/office/drawing/2014/main" id="{552D9801-38C1-D6AA-03A1-FC77E33C4C2A}"/>
              </a:ext>
            </a:extLst>
          </p:cNvPr>
          <p:cNvSpPr>
            <a:spLocks noGrp="1"/>
          </p:cNvSpPr>
          <p:nvPr>
            <p:ph type="body" sz="quarter" idx="19" hasCustomPrompt="1"/>
          </p:nvPr>
        </p:nvSpPr>
        <p:spPr>
          <a:xfrm>
            <a:off x="2955278" y="1831791"/>
            <a:ext cx="1800000" cy="1077218"/>
          </a:xfrm>
        </p:spPr>
        <p:txBody>
          <a:bodyPr wrap="square">
            <a:spAutoFit/>
          </a:bodyPr>
          <a:lstStyle>
            <a:lvl1pPr algn="l">
              <a:defRPr sz="6900">
                <a:solidFill>
                  <a:schemeClr val="accent3"/>
                </a:solidFill>
                <a:latin typeface="Outfit Thin" pitchFamily="2" charset="0"/>
              </a:defRPr>
            </a:lvl1pPr>
          </a:lstStyle>
          <a:p>
            <a:pPr lvl="0"/>
            <a:r>
              <a:rPr lang="fr-FR"/>
              <a:t>XXX</a:t>
            </a:r>
          </a:p>
        </p:txBody>
      </p:sp>
      <p:sp>
        <p:nvSpPr>
          <p:cNvPr id="14" name="Espace réservé du texte 11">
            <a:extLst>
              <a:ext uri="{FF2B5EF4-FFF2-40B4-BE49-F238E27FC236}">
                <a16:creationId xmlns:a16="http://schemas.microsoft.com/office/drawing/2014/main" id="{FE403C6B-6937-F938-5088-9C50958B3C28}"/>
              </a:ext>
            </a:extLst>
          </p:cNvPr>
          <p:cNvSpPr>
            <a:spLocks noGrp="1"/>
          </p:cNvSpPr>
          <p:nvPr>
            <p:ph type="body" sz="quarter" idx="20" hasCustomPrompt="1"/>
          </p:nvPr>
        </p:nvSpPr>
        <p:spPr>
          <a:xfrm>
            <a:off x="718441" y="3079798"/>
            <a:ext cx="1800000" cy="1077218"/>
          </a:xfrm>
        </p:spPr>
        <p:txBody>
          <a:bodyPr wrap="square">
            <a:spAutoFit/>
          </a:bodyPr>
          <a:lstStyle>
            <a:lvl1pPr algn="l">
              <a:defRPr sz="6900">
                <a:solidFill>
                  <a:schemeClr val="accent3"/>
                </a:solidFill>
                <a:latin typeface="Outfit Thin" pitchFamily="2" charset="0"/>
              </a:defRPr>
            </a:lvl1pPr>
          </a:lstStyle>
          <a:p>
            <a:pPr lvl="0"/>
            <a:r>
              <a:rPr lang="fr-FR"/>
              <a:t>+XX</a:t>
            </a:r>
          </a:p>
        </p:txBody>
      </p:sp>
      <p:sp>
        <p:nvSpPr>
          <p:cNvPr id="19" name="Espace réservé du texte 11">
            <a:extLst>
              <a:ext uri="{FF2B5EF4-FFF2-40B4-BE49-F238E27FC236}">
                <a16:creationId xmlns:a16="http://schemas.microsoft.com/office/drawing/2014/main" id="{1016783B-99EF-34A3-B55C-9C9A13BA62DE}"/>
              </a:ext>
            </a:extLst>
          </p:cNvPr>
          <p:cNvSpPr>
            <a:spLocks noGrp="1"/>
          </p:cNvSpPr>
          <p:nvPr>
            <p:ph type="body" sz="quarter" idx="21" hasCustomPrompt="1"/>
          </p:nvPr>
        </p:nvSpPr>
        <p:spPr>
          <a:xfrm>
            <a:off x="2939595" y="4054765"/>
            <a:ext cx="2305645" cy="1116781"/>
          </a:xfrm>
        </p:spPr>
        <p:txBody>
          <a:bodyPr wrap="square">
            <a:spAutoFit/>
          </a:bodyPr>
          <a:lstStyle>
            <a:lvl1pPr algn="l">
              <a:lnSpc>
                <a:spcPts val="4000"/>
              </a:lnSpc>
              <a:defRPr sz="6900">
                <a:solidFill>
                  <a:schemeClr val="accent3"/>
                </a:solidFill>
                <a:latin typeface="Outfit Thin" pitchFamily="2" charset="0"/>
              </a:defRPr>
            </a:lvl1pPr>
          </a:lstStyle>
          <a:p>
            <a:pPr lvl="0"/>
            <a:r>
              <a:rPr lang="fr-FR"/>
              <a:t>+XXX</a:t>
            </a:r>
          </a:p>
          <a:p>
            <a:pPr lvl="0"/>
            <a:r>
              <a:rPr lang="fr-FR"/>
              <a:t>  pays</a:t>
            </a:r>
          </a:p>
        </p:txBody>
      </p:sp>
      <p:sp>
        <p:nvSpPr>
          <p:cNvPr id="20" name="Espace réservé du texte 11">
            <a:extLst>
              <a:ext uri="{FF2B5EF4-FFF2-40B4-BE49-F238E27FC236}">
                <a16:creationId xmlns:a16="http://schemas.microsoft.com/office/drawing/2014/main" id="{B78D5E2C-C5FE-5A26-2051-DDAC54255800}"/>
              </a:ext>
            </a:extLst>
          </p:cNvPr>
          <p:cNvSpPr>
            <a:spLocks noGrp="1"/>
          </p:cNvSpPr>
          <p:nvPr>
            <p:ph type="body" sz="quarter" idx="22" hasCustomPrompt="1"/>
          </p:nvPr>
        </p:nvSpPr>
        <p:spPr>
          <a:xfrm>
            <a:off x="720443" y="4686843"/>
            <a:ext cx="1800000" cy="1061829"/>
          </a:xfrm>
        </p:spPr>
        <p:txBody>
          <a:bodyPr wrap="square">
            <a:spAutoFit/>
          </a:bodyPr>
          <a:lstStyle>
            <a:lvl1pPr algn="l">
              <a:defRPr sz="6900">
                <a:solidFill>
                  <a:schemeClr val="accent3"/>
                </a:solidFill>
                <a:latin typeface="Outfit Thin" pitchFamily="2" charset="0"/>
              </a:defRPr>
            </a:lvl1pPr>
          </a:lstStyle>
          <a:p>
            <a:pPr lvl="0"/>
            <a:r>
              <a:rPr lang="fr-FR"/>
              <a:t>XX</a:t>
            </a:r>
          </a:p>
        </p:txBody>
      </p:sp>
      <p:sp>
        <p:nvSpPr>
          <p:cNvPr id="21" name="Espace réservé du texte 15">
            <a:extLst>
              <a:ext uri="{FF2B5EF4-FFF2-40B4-BE49-F238E27FC236}">
                <a16:creationId xmlns:a16="http://schemas.microsoft.com/office/drawing/2014/main" id="{4D8D52EC-8AD9-FCC8-06F5-674714C1C375}"/>
              </a:ext>
            </a:extLst>
          </p:cNvPr>
          <p:cNvSpPr>
            <a:spLocks noGrp="1"/>
          </p:cNvSpPr>
          <p:nvPr>
            <p:ph type="body" sz="quarter" idx="23"/>
          </p:nvPr>
        </p:nvSpPr>
        <p:spPr>
          <a:xfrm>
            <a:off x="2977621" y="2743443"/>
            <a:ext cx="1755314" cy="646331"/>
          </a:xfrm>
        </p:spPr>
        <p:txBody>
          <a:bodyPr wrap="square">
            <a:spAutoFit/>
          </a:bodyPr>
          <a:lstStyle>
            <a:lvl1pPr>
              <a:defRPr sz="1400" b="0">
                <a:solidFill>
                  <a:schemeClr val="accent1"/>
                </a:solidFill>
                <a:latin typeface="+mj-lt"/>
              </a:defRPr>
            </a:lvl1pPr>
          </a:lstStyle>
          <a:p>
            <a:pPr lvl="0"/>
            <a:r>
              <a:rPr lang="fr-FR"/>
              <a:t>Cliquez pour modifier les styles du texte du masque</a:t>
            </a:r>
          </a:p>
        </p:txBody>
      </p:sp>
      <p:sp>
        <p:nvSpPr>
          <p:cNvPr id="22" name="Espace réservé du texte 15">
            <a:extLst>
              <a:ext uri="{FF2B5EF4-FFF2-40B4-BE49-F238E27FC236}">
                <a16:creationId xmlns:a16="http://schemas.microsoft.com/office/drawing/2014/main" id="{83571399-0E1C-E2DB-89B0-1096AD0D0E27}"/>
              </a:ext>
            </a:extLst>
          </p:cNvPr>
          <p:cNvSpPr>
            <a:spLocks noGrp="1"/>
          </p:cNvSpPr>
          <p:nvPr>
            <p:ph type="body" sz="quarter" idx="24"/>
          </p:nvPr>
        </p:nvSpPr>
        <p:spPr>
          <a:xfrm>
            <a:off x="1224792" y="4018341"/>
            <a:ext cx="1495404" cy="646331"/>
          </a:xfrm>
        </p:spPr>
        <p:txBody>
          <a:bodyPr wrap="square">
            <a:spAutoFit/>
          </a:bodyPr>
          <a:lstStyle>
            <a:lvl1pPr>
              <a:defRPr sz="1400" b="0">
                <a:solidFill>
                  <a:schemeClr val="accent1"/>
                </a:solidFill>
                <a:latin typeface="+mj-lt"/>
              </a:defRPr>
            </a:lvl1pPr>
          </a:lstStyle>
          <a:p>
            <a:pPr lvl="0"/>
            <a:r>
              <a:rPr lang="fr-FR"/>
              <a:t>Cliquez pour modifier les styles du texte</a:t>
            </a:r>
          </a:p>
        </p:txBody>
      </p:sp>
      <p:sp>
        <p:nvSpPr>
          <p:cNvPr id="23" name="Espace réservé du texte 15">
            <a:extLst>
              <a:ext uri="{FF2B5EF4-FFF2-40B4-BE49-F238E27FC236}">
                <a16:creationId xmlns:a16="http://schemas.microsoft.com/office/drawing/2014/main" id="{D722EDE0-F47F-B7F9-B33B-9ECE2CD01343}"/>
              </a:ext>
            </a:extLst>
          </p:cNvPr>
          <p:cNvSpPr>
            <a:spLocks noGrp="1"/>
          </p:cNvSpPr>
          <p:nvPr>
            <p:ph type="body" sz="quarter" idx="25"/>
          </p:nvPr>
        </p:nvSpPr>
        <p:spPr>
          <a:xfrm>
            <a:off x="3355348" y="5206255"/>
            <a:ext cx="1755314" cy="646331"/>
          </a:xfrm>
        </p:spPr>
        <p:txBody>
          <a:bodyPr wrap="square">
            <a:spAutoFit/>
          </a:bodyPr>
          <a:lstStyle>
            <a:lvl1pPr>
              <a:defRPr sz="1400" b="0">
                <a:solidFill>
                  <a:schemeClr val="accent1"/>
                </a:solidFill>
                <a:latin typeface="+mj-lt"/>
              </a:defRPr>
            </a:lvl1pPr>
          </a:lstStyle>
          <a:p>
            <a:pPr lvl="0"/>
            <a:r>
              <a:rPr lang="fr-FR"/>
              <a:t>Cliquez pour modifier les styles du texte du masque</a:t>
            </a:r>
          </a:p>
        </p:txBody>
      </p:sp>
      <p:sp>
        <p:nvSpPr>
          <p:cNvPr id="24" name="Espace réservé du texte 15">
            <a:extLst>
              <a:ext uri="{FF2B5EF4-FFF2-40B4-BE49-F238E27FC236}">
                <a16:creationId xmlns:a16="http://schemas.microsoft.com/office/drawing/2014/main" id="{8FE7AE96-905A-1E24-6DD0-DF02B75E0D2B}"/>
              </a:ext>
            </a:extLst>
          </p:cNvPr>
          <p:cNvSpPr>
            <a:spLocks noGrp="1"/>
          </p:cNvSpPr>
          <p:nvPr>
            <p:ph type="body" sz="quarter" idx="26"/>
          </p:nvPr>
        </p:nvSpPr>
        <p:spPr>
          <a:xfrm>
            <a:off x="746649" y="5603215"/>
            <a:ext cx="1755314" cy="646331"/>
          </a:xfrm>
        </p:spPr>
        <p:txBody>
          <a:bodyPr wrap="square">
            <a:spAutoFit/>
          </a:bodyPr>
          <a:lstStyle>
            <a:lvl1pPr>
              <a:defRPr sz="1400" b="0">
                <a:solidFill>
                  <a:schemeClr val="accent1"/>
                </a:solidFill>
                <a:latin typeface="+mj-lt"/>
              </a:defRPr>
            </a:lvl1pPr>
          </a:lstStyle>
          <a:p>
            <a:pPr lvl="0"/>
            <a:r>
              <a:rPr lang="fr-FR"/>
              <a:t>Cliquez pour modifier les styles du texte du masque</a:t>
            </a:r>
          </a:p>
        </p:txBody>
      </p:sp>
      <p:sp>
        <p:nvSpPr>
          <p:cNvPr id="31" name="Espace réservé du texte 15">
            <a:extLst>
              <a:ext uri="{FF2B5EF4-FFF2-40B4-BE49-F238E27FC236}">
                <a16:creationId xmlns:a16="http://schemas.microsoft.com/office/drawing/2014/main" id="{C6EEE562-F2D9-CCAA-8BCC-B2EE4676E52C}"/>
              </a:ext>
            </a:extLst>
          </p:cNvPr>
          <p:cNvSpPr>
            <a:spLocks noGrp="1"/>
          </p:cNvSpPr>
          <p:nvPr>
            <p:ph type="body" sz="quarter" idx="28"/>
          </p:nvPr>
        </p:nvSpPr>
        <p:spPr>
          <a:xfrm>
            <a:off x="2977621" y="3510685"/>
            <a:ext cx="1755314" cy="215444"/>
          </a:xfrm>
        </p:spPr>
        <p:txBody>
          <a:bodyPr wrap="square">
            <a:spAutoFit/>
          </a:bodyPr>
          <a:lstStyle>
            <a:lvl1pPr>
              <a:defRPr sz="1400" b="0">
                <a:solidFill>
                  <a:schemeClr val="accent1"/>
                </a:solidFill>
                <a:latin typeface="+mj-lt"/>
              </a:defRPr>
            </a:lvl1pPr>
          </a:lstStyle>
          <a:p>
            <a:pPr lvl="0"/>
            <a:r>
              <a:rPr lang="fr-FR"/>
              <a:t>Cliquez pour modifier</a:t>
            </a:r>
          </a:p>
        </p:txBody>
      </p:sp>
      <p:sp>
        <p:nvSpPr>
          <p:cNvPr id="28" name="Espace réservé pour une image  27">
            <a:extLst>
              <a:ext uri="{FF2B5EF4-FFF2-40B4-BE49-F238E27FC236}">
                <a16:creationId xmlns:a16="http://schemas.microsoft.com/office/drawing/2014/main" id="{72997AD0-3F92-BB7C-F331-2D8FC9785043}"/>
              </a:ext>
            </a:extLst>
          </p:cNvPr>
          <p:cNvSpPr>
            <a:spLocks noGrp="1"/>
          </p:cNvSpPr>
          <p:nvPr>
            <p:ph type="pic" sz="quarter" idx="27"/>
          </p:nvPr>
        </p:nvSpPr>
        <p:spPr>
          <a:xfrm>
            <a:off x="5357434" y="1736725"/>
            <a:ext cx="6102000" cy="4068000"/>
          </a:xfrm>
        </p:spPr>
        <p:txBody>
          <a:bodyPr/>
          <a:lstStyle/>
          <a:p>
            <a:endParaRPr lang="fr-FR"/>
          </a:p>
        </p:txBody>
      </p:sp>
      <p:pic>
        <p:nvPicPr>
          <p:cNvPr id="3" name="Graphique 2">
            <a:extLst>
              <a:ext uri="{FF2B5EF4-FFF2-40B4-BE49-F238E27FC236}">
                <a16:creationId xmlns:a16="http://schemas.microsoft.com/office/drawing/2014/main" id="{119B8399-57A7-4282-64B4-84CC4EAAE82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1299" y="6538912"/>
            <a:ext cx="162000" cy="162000"/>
          </a:xfrm>
          <a:prstGeom prst="rect">
            <a:avLst/>
          </a:prstGeom>
        </p:spPr>
      </p:pic>
      <p:cxnSp>
        <p:nvCxnSpPr>
          <p:cNvPr id="4" name="Connecteur droit 3">
            <a:extLst>
              <a:ext uri="{FF2B5EF4-FFF2-40B4-BE49-F238E27FC236}">
                <a16:creationId xmlns:a16="http://schemas.microsoft.com/office/drawing/2014/main" id="{56D811A5-805F-2F33-EC77-C2C1D030E459}"/>
              </a:ext>
            </a:extLst>
          </p:cNvPr>
          <p:cNvCxnSpPr>
            <a:cxnSpLocks/>
          </p:cNvCxnSpPr>
          <p:nvPr userDrawn="1"/>
        </p:nvCxnSpPr>
        <p:spPr>
          <a:xfrm>
            <a:off x="587374" y="6377239"/>
            <a:ext cx="11017250" cy="0"/>
          </a:xfrm>
          <a:prstGeom prst="line">
            <a:avLst/>
          </a:prstGeom>
          <a:ln w="9525">
            <a:solidFill>
              <a:schemeClr val="accent1"/>
            </a:solidFill>
          </a:ln>
        </p:spPr>
        <p:style>
          <a:lnRef idx="2">
            <a:schemeClr val="accent1"/>
          </a:lnRef>
          <a:fillRef idx="0">
            <a:schemeClr val="accent1"/>
          </a:fillRef>
          <a:effectRef idx="1">
            <a:schemeClr val="accent1"/>
          </a:effectRef>
          <a:fontRef idx="minor">
            <a:schemeClr val="tx1"/>
          </a:fontRef>
        </p:style>
      </p:cxnSp>
      <p:sp>
        <p:nvSpPr>
          <p:cNvPr id="7" name="Espace réservé du numéro de diapositive 5">
            <a:extLst>
              <a:ext uri="{FF2B5EF4-FFF2-40B4-BE49-F238E27FC236}">
                <a16:creationId xmlns:a16="http://schemas.microsoft.com/office/drawing/2014/main" id="{3B9C135A-ED57-6DCB-CFB1-F7074E2DA8A6}"/>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accent1"/>
                </a:solidFill>
              </a:defRPr>
            </a:lvl1pPr>
          </a:lstStyle>
          <a:p>
            <a:fld id="{B3CD16ED-9AA8-4003-ACD3-424D078486A0}" type="slidenum">
              <a:rPr lang="fr-FR" smtClean="0"/>
              <a:pPr/>
              <a:t>‹N°›</a:t>
            </a:fld>
            <a:endParaRPr lang="fr-FR"/>
          </a:p>
        </p:txBody>
      </p:sp>
      <p:sp>
        <p:nvSpPr>
          <p:cNvPr id="9" name="Espace réservé de la date 1">
            <a:extLst>
              <a:ext uri="{FF2B5EF4-FFF2-40B4-BE49-F238E27FC236}">
                <a16:creationId xmlns:a16="http://schemas.microsoft.com/office/drawing/2014/main" id="{5A40200B-34A8-820C-B2DB-FD5EF92B1139}"/>
              </a:ext>
            </a:extLst>
          </p:cNvPr>
          <p:cNvSpPr>
            <a:spLocks noGrp="1"/>
          </p:cNvSpPr>
          <p:nvPr>
            <p:ph type="dt" sz="half" idx="2"/>
          </p:nvPr>
        </p:nvSpPr>
        <p:spPr>
          <a:xfrm>
            <a:off x="5193236" y="6591379"/>
            <a:ext cx="900000" cy="123111"/>
          </a:xfrm>
          <a:prstGeom prst="rect">
            <a:avLst/>
          </a:prstGeom>
        </p:spPr>
        <p:txBody>
          <a:bodyPr vert="horz" wrap="square" lIns="0" tIns="0" rIns="0" bIns="0" rtlCol="0" anchor="ctr">
            <a:spAutoFit/>
          </a:bodyPr>
          <a:lstStyle>
            <a:lvl1pPr algn="ctr">
              <a:defRPr sz="800">
                <a:solidFill>
                  <a:schemeClr val="accent1"/>
                </a:solidFill>
              </a:defRPr>
            </a:lvl1pPr>
          </a:lstStyle>
          <a:p>
            <a:r>
              <a:rPr lang="fr-FR"/>
              <a:t>Mai — 2024</a:t>
            </a:r>
          </a:p>
        </p:txBody>
      </p:sp>
      <p:sp>
        <p:nvSpPr>
          <p:cNvPr id="11" name="Espace réservé du pied de page 4">
            <a:extLst>
              <a:ext uri="{FF2B5EF4-FFF2-40B4-BE49-F238E27FC236}">
                <a16:creationId xmlns:a16="http://schemas.microsoft.com/office/drawing/2014/main" id="{E3D6BFF3-F810-BCF9-1405-573671A2B274}"/>
              </a:ext>
            </a:extLst>
          </p:cNvPr>
          <p:cNvSpPr txBox="1">
            <a:spLocks/>
          </p:cNvSpPr>
          <p:nvPr userDrawn="1"/>
        </p:nvSpPr>
        <p:spPr>
          <a:xfrm>
            <a:off x="838760" y="6577801"/>
            <a:ext cx="4365893" cy="123111"/>
          </a:xfrm>
          <a:prstGeom prst="rect">
            <a:avLst/>
          </a:prstGeom>
        </p:spPr>
        <p:txBody>
          <a:bodyPr wrap="square" lIns="0" tIns="0" rIns="0" bIns="0">
            <a:spAutoFit/>
          </a:bodyPr>
          <a:lstStyle>
            <a:defPPr>
              <a:defRPr lang="fr-FR"/>
            </a:defPPr>
            <a:lvl1pPr marL="0" algn="l" defTabSz="914400" rtl="0" eaLnBrk="1" latinLnBrk="0" hangingPunct="1">
              <a:defRPr sz="8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fr-FR">
                <a:solidFill>
                  <a:srgbClr val="293273"/>
                </a:solidFill>
                <a:latin typeface="Outfit "/>
              </a:rPr>
              <a:t>Business France - Direction Export - Gestion des évènements gratuits dans Salesforce</a:t>
            </a:r>
          </a:p>
        </p:txBody>
      </p:sp>
    </p:spTree>
    <p:extLst>
      <p:ext uri="{BB962C8B-B14F-4D97-AF65-F5344CB8AC3E}">
        <p14:creationId xmlns:p14="http://schemas.microsoft.com/office/powerpoint/2010/main" val="2895408278"/>
      </p:ext>
    </p:extLst>
  </p:cSld>
  <p:clrMapOvr>
    <a:masterClrMapping/>
  </p:clrMapOvr>
  <p:extLst>
    <p:ext uri="{DCECCB84-F9BA-43D5-87BE-67443E8EF086}">
      <p15:sldGuideLst xmlns:p15="http://schemas.microsoft.com/office/powerpoint/2012/main">
        <p15:guide id="3" orient="horz" pos="3974">
          <p15:clr>
            <a:srgbClr val="FBAE40"/>
          </p15:clr>
        </p15:guide>
        <p15:guide id="4" orient="horz" pos="346">
          <p15:clr>
            <a:srgbClr val="FBAE40"/>
          </p15:clr>
        </p15:guide>
        <p15:guide id="5" pos="37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iffres + visuel fond R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E37ECDF-6B36-7023-227A-615D791D6E61}"/>
              </a:ext>
            </a:extLst>
          </p:cNvPr>
          <p:cNvSpPr/>
          <p:nvPr userDrawn="1"/>
        </p:nvSpPr>
        <p:spPr>
          <a:xfrm>
            <a:off x="6720498" y="0"/>
            <a:ext cx="5508624" cy="6858000"/>
          </a:xfrm>
          <a:prstGeom prst="rect">
            <a:avLst/>
          </a:prstGeom>
          <a:solidFill>
            <a:srgbClr val="3763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4" y="493292"/>
            <a:ext cx="6133123" cy="307777"/>
          </a:xfrm>
          <a:prstGeom prst="rect">
            <a:avLst/>
          </a:prstGeom>
        </p:spPr>
        <p:txBody>
          <a:bodyPr wrap="square" lIns="0" tIns="0" rIns="0" bIns="0">
            <a:spAutoFit/>
          </a:bodyPr>
          <a:lstStyle/>
          <a:p>
            <a:r>
              <a:rPr lang="fr-FR"/>
              <a:t>Modifiez le style du titre</a:t>
            </a:r>
          </a:p>
        </p:txBody>
      </p:sp>
      <p:sp>
        <p:nvSpPr>
          <p:cNvPr id="15" name="Espace réservé du texte 14">
            <a:extLst>
              <a:ext uri="{FF2B5EF4-FFF2-40B4-BE49-F238E27FC236}">
                <a16:creationId xmlns:a16="http://schemas.microsoft.com/office/drawing/2014/main" id="{5E14366E-AFEC-C815-11B4-EFE6134E2C52}"/>
              </a:ext>
            </a:extLst>
          </p:cNvPr>
          <p:cNvSpPr>
            <a:spLocks noGrp="1"/>
          </p:cNvSpPr>
          <p:nvPr>
            <p:ph type="body" sz="quarter" idx="13"/>
          </p:nvPr>
        </p:nvSpPr>
        <p:spPr>
          <a:xfrm>
            <a:off x="587375" y="837919"/>
            <a:ext cx="6121400" cy="233797"/>
          </a:xfrm>
        </p:spPr>
        <p:txBody>
          <a:bodyPr wrap="square">
            <a:spAutoFit/>
          </a:bodyPr>
          <a:lstStyle>
            <a:lvl1pPr>
              <a:defRPr sz="1500">
                <a:solidFill>
                  <a:schemeClr val="accent1"/>
                </a:solidFill>
              </a:defRPr>
            </a:lvl1pPr>
          </a:lstStyle>
          <a:p>
            <a:pPr lvl="0"/>
            <a:r>
              <a:rPr lang="fr-FR"/>
              <a:t>Cliquez pour modifier les styles du texte du masque</a:t>
            </a:r>
          </a:p>
        </p:txBody>
      </p:sp>
      <p:sp>
        <p:nvSpPr>
          <p:cNvPr id="12" name="Espace réservé du texte 11">
            <a:extLst>
              <a:ext uri="{FF2B5EF4-FFF2-40B4-BE49-F238E27FC236}">
                <a16:creationId xmlns:a16="http://schemas.microsoft.com/office/drawing/2014/main" id="{F28197AE-7AB1-A388-466A-041989D5A21D}"/>
              </a:ext>
            </a:extLst>
          </p:cNvPr>
          <p:cNvSpPr>
            <a:spLocks noGrp="1"/>
          </p:cNvSpPr>
          <p:nvPr>
            <p:ph type="body" sz="quarter" idx="15" hasCustomPrompt="1"/>
          </p:nvPr>
        </p:nvSpPr>
        <p:spPr>
          <a:xfrm>
            <a:off x="701963" y="1202566"/>
            <a:ext cx="1800000" cy="1061829"/>
          </a:xfrm>
        </p:spPr>
        <p:txBody>
          <a:bodyPr wrap="square">
            <a:spAutoFit/>
          </a:bodyPr>
          <a:lstStyle>
            <a:lvl1pPr algn="l">
              <a:lnSpc>
                <a:spcPct val="100000"/>
              </a:lnSpc>
              <a:defRPr sz="6900">
                <a:solidFill>
                  <a:srgbClr val="21AB88"/>
                </a:solidFill>
                <a:latin typeface="Outfit Thin" pitchFamily="2" charset="0"/>
              </a:defRPr>
            </a:lvl1pPr>
          </a:lstStyle>
          <a:p>
            <a:pPr lvl="0"/>
            <a:r>
              <a:rPr lang="fr-FR"/>
              <a:t>XXX</a:t>
            </a:r>
          </a:p>
        </p:txBody>
      </p:sp>
      <p:sp>
        <p:nvSpPr>
          <p:cNvPr id="16" name="Espace réservé du texte 15">
            <a:extLst>
              <a:ext uri="{FF2B5EF4-FFF2-40B4-BE49-F238E27FC236}">
                <a16:creationId xmlns:a16="http://schemas.microsoft.com/office/drawing/2014/main" id="{1A6925B7-AF42-F7A8-3631-42C600B18433}"/>
              </a:ext>
            </a:extLst>
          </p:cNvPr>
          <p:cNvSpPr>
            <a:spLocks noGrp="1"/>
          </p:cNvSpPr>
          <p:nvPr>
            <p:ph type="body" sz="quarter" idx="17"/>
          </p:nvPr>
        </p:nvSpPr>
        <p:spPr>
          <a:xfrm>
            <a:off x="746649" y="2119084"/>
            <a:ext cx="1755314" cy="646331"/>
          </a:xfrm>
        </p:spPr>
        <p:txBody>
          <a:bodyPr wrap="square">
            <a:spAutoFit/>
          </a:bodyPr>
          <a:lstStyle>
            <a:lvl1pPr>
              <a:defRPr sz="1400" b="0">
                <a:solidFill>
                  <a:schemeClr val="accent1"/>
                </a:solidFill>
                <a:latin typeface="+mj-lt"/>
              </a:defRPr>
            </a:lvl1pPr>
          </a:lstStyle>
          <a:p>
            <a:pPr lvl="0"/>
            <a:r>
              <a:rPr lang="fr-FR"/>
              <a:t>Cliquez pour modifier les styles du texte du masque</a:t>
            </a:r>
          </a:p>
        </p:txBody>
      </p:sp>
      <p:sp>
        <p:nvSpPr>
          <p:cNvPr id="10" name="Espace réservé du texte 11">
            <a:extLst>
              <a:ext uri="{FF2B5EF4-FFF2-40B4-BE49-F238E27FC236}">
                <a16:creationId xmlns:a16="http://schemas.microsoft.com/office/drawing/2014/main" id="{552D9801-38C1-D6AA-03A1-FC77E33C4C2A}"/>
              </a:ext>
            </a:extLst>
          </p:cNvPr>
          <p:cNvSpPr>
            <a:spLocks noGrp="1"/>
          </p:cNvSpPr>
          <p:nvPr>
            <p:ph type="body" sz="quarter" idx="19" hasCustomPrompt="1"/>
          </p:nvPr>
        </p:nvSpPr>
        <p:spPr>
          <a:xfrm>
            <a:off x="2955278" y="1831791"/>
            <a:ext cx="1800000" cy="1077218"/>
          </a:xfrm>
        </p:spPr>
        <p:txBody>
          <a:bodyPr wrap="square">
            <a:spAutoFit/>
          </a:bodyPr>
          <a:lstStyle>
            <a:lvl1pPr algn="l">
              <a:defRPr sz="6900">
                <a:solidFill>
                  <a:srgbClr val="21AB88"/>
                </a:solidFill>
                <a:latin typeface="Outfit Thin" pitchFamily="2" charset="0"/>
              </a:defRPr>
            </a:lvl1pPr>
          </a:lstStyle>
          <a:p>
            <a:pPr lvl="0"/>
            <a:r>
              <a:rPr lang="fr-FR"/>
              <a:t>XXX</a:t>
            </a:r>
          </a:p>
        </p:txBody>
      </p:sp>
      <p:sp>
        <p:nvSpPr>
          <p:cNvPr id="14" name="Espace réservé du texte 11">
            <a:extLst>
              <a:ext uri="{FF2B5EF4-FFF2-40B4-BE49-F238E27FC236}">
                <a16:creationId xmlns:a16="http://schemas.microsoft.com/office/drawing/2014/main" id="{FE403C6B-6937-F938-5088-9C50958B3C28}"/>
              </a:ext>
            </a:extLst>
          </p:cNvPr>
          <p:cNvSpPr>
            <a:spLocks noGrp="1"/>
          </p:cNvSpPr>
          <p:nvPr>
            <p:ph type="body" sz="quarter" idx="20" hasCustomPrompt="1"/>
          </p:nvPr>
        </p:nvSpPr>
        <p:spPr>
          <a:xfrm>
            <a:off x="718441" y="3079798"/>
            <a:ext cx="1800000" cy="1077218"/>
          </a:xfrm>
        </p:spPr>
        <p:txBody>
          <a:bodyPr wrap="square">
            <a:spAutoFit/>
          </a:bodyPr>
          <a:lstStyle>
            <a:lvl1pPr algn="l">
              <a:defRPr sz="6900">
                <a:solidFill>
                  <a:srgbClr val="21AB88"/>
                </a:solidFill>
                <a:latin typeface="Outfit Thin" pitchFamily="2" charset="0"/>
              </a:defRPr>
            </a:lvl1pPr>
          </a:lstStyle>
          <a:p>
            <a:pPr lvl="0"/>
            <a:r>
              <a:rPr lang="fr-FR"/>
              <a:t>+XX</a:t>
            </a:r>
          </a:p>
        </p:txBody>
      </p:sp>
      <p:sp>
        <p:nvSpPr>
          <p:cNvPr id="19" name="Espace réservé du texte 11">
            <a:extLst>
              <a:ext uri="{FF2B5EF4-FFF2-40B4-BE49-F238E27FC236}">
                <a16:creationId xmlns:a16="http://schemas.microsoft.com/office/drawing/2014/main" id="{1016783B-99EF-34A3-B55C-9C9A13BA62DE}"/>
              </a:ext>
            </a:extLst>
          </p:cNvPr>
          <p:cNvSpPr>
            <a:spLocks noGrp="1"/>
          </p:cNvSpPr>
          <p:nvPr>
            <p:ph type="body" sz="quarter" idx="21" hasCustomPrompt="1"/>
          </p:nvPr>
        </p:nvSpPr>
        <p:spPr>
          <a:xfrm>
            <a:off x="2939595" y="4054765"/>
            <a:ext cx="2305645" cy="1116781"/>
          </a:xfrm>
        </p:spPr>
        <p:txBody>
          <a:bodyPr wrap="square">
            <a:spAutoFit/>
          </a:bodyPr>
          <a:lstStyle>
            <a:lvl1pPr algn="l">
              <a:lnSpc>
                <a:spcPts val="4000"/>
              </a:lnSpc>
              <a:defRPr sz="6900">
                <a:solidFill>
                  <a:srgbClr val="21AB88"/>
                </a:solidFill>
                <a:latin typeface="Outfit Thin" pitchFamily="2" charset="0"/>
              </a:defRPr>
            </a:lvl1pPr>
          </a:lstStyle>
          <a:p>
            <a:pPr lvl="0"/>
            <a:r>
              <a:rPr lang="fr-FR"/>
              <a:t>+XXX</a:t>
            </a:r>
          </a:p>
          <a:p>
            <a:pPr lvl="0"/>
            <a:r>
              <a:rPr lang="fr-FR"/>
              <a:t>  pays</a:t>
            </a:r>
          </a:p>
        </p:txBody>
      </p:sp>
      <p:sp>
        <p:nvSpPr>
          <p:cNvPr id="20" name="Espace réservé du texte 11">
            <a:extLst>
              <a:ext uri="{FF2B5EF4-FFF2-40B4-BE49-F238E27FC236}">
                <a16:creationId xmlns:a16="http://schemas.microsoft.com/office/drawing/2014/main" id="{B78D5E2C-C5FE-5A26-2051-DDAC54255800}"/>
              </a:ext>
            </a:extLst>
          </p:cNvPr>
          <p:cNvSpPr>
            <a:spLocks noGrp="1"/>
          </p:cNvSpPr>
          <p:nvPr>
            <p:ph type="body" sz="quarter" idx="22" hasCustomPrompt="1"/>
          </p:nvPr>
        </p:nvSpPr>
        <p:spPr>
          <a:xfrm>
            <a:off x="720443" y="4686843"/>
            <a:ext cx="1800000" cy="1061829"/>
          </a:xfrm>
        </p:spPr>
        <p:txBody>
          <a:bodyPr wrap="square">
            <a:spAutoFit/>
          </a:bodyPr>
          <a:lstStyle>
            <a:lvl1pPr algn="l">
              <a:defRPr sz="6900">
                <a:solidFill>
                  <a:srgbClr val="21AB88"/>
                </a:solidFill>
                <a:latin typeface="Outfit Thin" pitchFamily="2" charset="0"/>
              </a:defRPr>
            </a:lvl1pPr>
          </a:lstStyle>
          <a:p>
            <a:pPr lvl="0"/>
            <a:r>
              <a:rPr lang="fr-FR"/>
              <a:t>XX</a:t>
            </a:r>
          </a:p>
        </p:txBody>
      </p:sp>
      <p:sp>
        <p:nvSpPr>
          <p:cNvPr id="21" name="Espace réservé du texte 15">
            <a:extLst>
              <a:ext uri="{FF2B5EF4-FFF2-40B4-BE49-F238E27FC236}">
                <a16:creationId xmlns:a16="http://schemas.microsoft.com/office/drawing/2014/main" id="{4D8D52EC-8AD9-FCC8-06F5-674714C1C375}"/>
              </a:ext>
            </a:extLst>
          </p:cNvPr>
          <p:cNvSpPr>
            <a:spLocks noGrp="1"/>
          </p:cNvSpPr>
          <p:nvPr>
            <p:ph type="body" sz="quarter" idx="23"/>
          </p:nvPr>
        </p:nvSpPr>
        <p:spPr>
          <a:xfrm>
            <a:off x="2977621" y="2743443"/>
            <a:ext cx="1755314" cy="646331"/>
          </a:xfrm>
        </p:spPr>
        <p:txBody>
          <a:bodyPr wrap="square">
            <a:spAutoFit/>
          </a:bodyPr>
          <a:lstStyle>
            <a:lvl1pPr>
              <a:defRPr sz="1400" b="0">
                <a:solidFill>
                  <a:schemeClr val="accent1"/>
                </a:solidFill>
                <a:latin typeface="+mj-lt"/>
              </a:defRPr>
            </a:lvl1pPr>
          </a:lstStyle>
          <a:p>
            <a:pPr lvl="0"/>
            <a:r>
              <a:rPr lang="fr-FR"/>
              <a:t>Cliquez pour modifier les styles du texte du masque</a:t>
            </a:r>
          </a:p>
        </p:txBody>
      </p:sp>
      <p:sp>
        <p:nvSpPr>
          <p:cNvPr id="22" name="Espace réservé du texte 15">
            <a:extLst>
              <a:ext uri="{FF2B5EF4-FFF2-40B4-BE49-F238E27FC236}">
                <a16:creationId xmlns:a16="http://schemas.microsoft.com/office/drawing/2014/main" id="{83571399-0E1C-E2DB-89B0-1096AD0D0E27}"/>
              </a:ext>
            </a:extLst>
          </p:cNvPr>
          <p:cNvSpPr>
            <a:spLocks noGrp="1"/>
          </p:cNvSpPr>
          <p:nvPr>
            <p:ph type="body" sz="quarter" idx="24"/>
          </p:nvPr>
        </p:nvSpPr>
        <p:spPr>
          <a:xfrm>
            <a:off x="1224792" y="4018341"/>
            <a:ext cx="1495404" cy="646331"/>
          </a:xfrm>
        </p:spPr>
        <p:txBody>
          <a:bodyPr wrap="square">
            <a:spAutoFit/>
          </a:bodyPr>
          <a:lstStyle>
            <a:lvl1pPr>
              <a:defRPr sz="1400" b="0">
                <a:solidFill>
                  <a:schemeClr val="accent1"/>
                </a:solidFill>
                <a:latin typeface="+mj-lt"/>
              </a:defRPr>
            </a:lvl1pPr>
          </a:lstStyle>
          <a:p>
            <a:pPr lvl="0"/>
            <a:r>
              <a:rPr lang="fr-FR"/>
              <a:t>Cliquez pour modifier les styles du texte</a:t>
            </a:r>
          </a:p>
        </p:txBody>
      </p:sp>
      <p:sp>
        <p:nvSpPr>
          <p:cNvPr id="23" name="Espace réservé du texte 15">
            <a:extLst>
              <a:ext uri="{FF2B5EF4-FFF2-40B4-BE49-F238E27FC236}">
                <a16:creationId xmlns:a16="http://schemas.microsoft.com/office/drawing/2014/main" id="{D722EDE0-F47F-B7F9-B33B-9ECE2CD01343}"/>
              </a:ext>
            </a:extLst>
          </p:cNvPr>
          <p:cNvSpPr>
            <a:spLocks noGrp="1"/>
          </p:cNvSpPr>
          <p:nvPr>
            <p:ph type="body" sz="quarter" idx="25"/>
          </p:nvPr>
        </p:nvSpPr>
        <p:spPr>
          <a:xfrm>
            <a:off x="3355348" y="5206255"/>
            <a:ext cx="1755314" cy="646331"/>
          </a:xfrm>
        </p:spPr>
        <p:txBody>
          <a:bodyPr wrap="square">
            <a:spAutoFit/>
          </a:bodyPr>
          <a:lstStyle>
            <a:lvl1pPr>
              <a:defRPr sz="1400" b="0">
                <a:solidFill>
                  <a:schemeClr val="accent1"/>
                </a:solidFill>
                <a:latin typeface="+mj-lt"/>
              </a:defRPr>
            </a:lvl1pPr>
          </a:lstStyle>
          <a:p>
            <a:pPr lvl="0"/>
            <a:r>
              <a:rPr lang="fr-FR"/>
              <a:t>Cliquez pour modifier les styles du texte du masque</a:t>
            </a:r>
          </a:p>
        </p:txBody>
      </p:sp>
      <p:sp>
        <p:nvSpPr>
          <p:cNvPr id="24" name="Espace réservé du texte 15">
            <a:extLst>
              <a:ext uri="{FF2B5EF4-FFF2-40B4-BE49-F238E27FC236}">
                <a16:creationId xmlns:a16="http://schemas.microsoft.com/office/drawing/2014/main" id="{8FE7AE96-905A-1E24-6DD0-DF02B75E0D2B}"/>
              </a:ext>
            </a:extLst>
          </p:cNvPr>
          <p:cNvSpPr>
            <a:spLocks noGrp="1"/>
          </p:cNvSpPr>
          <p:nvPr>
            <p:ph type="body" sz="quarter" idx="26"/>
          </p:nvPr>
        </p:nvSpPr>
        <p:spPr>
          <a:xfrm>
            <a:off x="746649" y="5603215"/>
            <a:ext cx="1755314" cy="646331"/>
          </a:xfrm>
        </p:spPr>
        <p:txBody>
          <a:bodyPr wrap="square">
            <a:spAutoFit/>
          </a:bodyPr>
          <a:lstStyle>
            <a:lvl1pPr>
              <a:defRPr sz="1400" b="0">
                <a:solidFill>
                  <a:schemeClr val="accent1"/>
                </a:solidFill>
                <a:latin typeface="+mj-lt"/>
              </a:defRPr>
            </a:lvl1pPr>
          </a:lstStyle>
          <a:p>
            <a:pPr lvl="0"/>
            <a:r>
              <a:rPr lang="fr-FR"/>
              <a:t>Cliquez pour modifier les styles du texte du masque</a:t>
            </a:r>
          </a:p>
        </p:txBody>
      </p:sp>
      <p:sp>
        <p:nvSpPr>
          <p:cNvPr id="31" name="Espace réservé du texte 15">
            <a:extLst>
              <a:ext uri="{FF2B5EF4-FFF2-40B4-BE49-F238E27FC236}">
                <a16:creationId xmlns:a16="http://schemas.microsoft.com/office/drawing/2014/main" id="{C6EEE562-F2D9-CCAA-8BCC-B2EE4676E52C}"/>
              </a:ext>
            </a:extLst>
          </p:cNvPr>
          <p:cNvSpPr>
            <a:spLocks noGrp="1"/>
          </p:cNvSpPr>
          <p:nvPr>
            <p:ph type="body" sz="quarter" idx="28"/>
          </p:nvPr>
        </p:nvSpPr>
        <p:spPr>
          <a:xfrm>
            <a:off x="2977621" y="3510685"/>
            <a:ext cx="1755314" cy="215444"/>
          </a:xfrm>
        </p:spPr>
        <p:txBody>
          <a:bodyPr wrap="square">
            <a:spAutoFit/>
          </a:bodyPr>
          <a:lstStyle>
            <a:lvl1pPr>
              <a:defRPr sz="1400" b="0">
                <a:solidFill>
                  <a:schemeClr val="accent1"/>
                </a:solidFill>
                <a:latin typeface="+mj-lt"/>
              </a:defRPr>
            </a:lvl1pPr>
          </a:lstStyle>
          <a:p>
            <a:pPr lvl="0"/>
            <a:r>
              <a:rPr lang="fr-FR"/>
              <a:t>Cliquez pour modifier</a:t>
            </a:r>
          </a:p>
        </p:txBody>
      </p:sp>
      <p:sp>
        <p:nvSpPr>
          <p:cNvPr id="28" name="Espace réservé pour une image  27">
            <a:extLst>
              <a:ext uri="{FF2B5EF4-FFF2-40B4-BE49-F238E27FC236}">
                <a16:creationId xmlns:a16="http://schemas.microsoft.com/office/drawing/2014/main" id="{72997AD0-3F92-BB7C-F331-2D8FC9785043}"/>
              </a:ext>
            </a:extLst>
          </p:cNvPr>
          <p:cNvSpPr>
            <a:spLocks noGrp="1"/>
          </p:cNvSpPr>
          <p:nvPr>
            <p:ph type="pic" sz="quarter" idx="27"/>
          </p:nvPr>
        </p:nvSpPr>
        <p:spPr>
          <a:xfrm>
            <a:off x="5357434" y="1736725"/>
            <a:ext cx="6102000" cy="4068000"/>
          </a:xfrm>
        </p:spPr>
        <p:txBody>
          <a:bodyPr/>
          <a:lstStyle/>
          <a:p>
            <a:endParaRPr lang="fr-FR"/>
          </a:p>
        </p:txBody>
      </p:sp>
      <p:pic>
        <p:nvPicPr>
          <p:cNvPr id="3" name="Graphique 2">
            <a:extLst>
              <a:ext uri="{FF2B5EF4-FFF2-40B4-BE49-F238E27FC236}">
                <a16:creationId xmlns:a16="http://schemas.microsoft.com/office/drawing/2014/main" id="{119B8399-57A7-4282-64B4-84CC4EAAE82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1299" y="6538912"/>
            <a:ext cx="162000" cy="162000"/>
          </a:xfrm>
          <a:prstGeom prst="rect">
            <a:avLst/>
          </a:prstGeom>
        </p:spPr>
      </p:pic>
      <p:cxnSp>
        <p:nvCxnSpPr>
          <p:cNvPr id="4" name="Connecteur droit 3">
            <a:extLst>
              <a:ext uri="{FF2B5EF4-FFF2-40B4-BE49-F238E27FC236}">
                <a16:creationId xmlns:a16="http://schemas.microsoft.com/office/drawing/2014/main" id="{56D811A5-805F-2F33-EC77-C2C1D030E459}"/>
              </a:ext>
            </a:extLst>
          </p:cNvPr>
          <p:cNvCxnSpPr>
            <a:cxnSpLocks/>
          </p:cNvCxnSpPr>
          <p:nvPr userDrawn="1"/>
        </p:nvCxnSpPr>
        <p:spPr>
          <a:xfrm>
            <a:off x="587374" y="6377239"/>
            <a:ext cx="11017250" cy="0"/>
          </a:xfrm>
          <a:prstGeom prst="line">
            <a:avLst/>
          </a:prstGeom>
          <a:ln w="9525">
            <a:solidFill>
              <a:schemeClr val="accent1"/>
            </a:solidFill>
          </a:ln>
        </p:spPr>
        <p:style>
          <a:lnRef idx="2">
            <a:schemeClr val="accent1"/>
          </a:lnRef>
          <a:fillRef idx="0">
            <a:schemeClr val="accent1"/>
          </a:fillRef>
          <a:effectRef idx="1">
            <a:schemeClr val="accent1"/>
          </a:effectRef>
          <a:fontRef idx="minor">
            <a:schemeClr val="tx1"/>
          </a:fontRef>
        </p:style>
      </p:cxnSp>
      <p:sp>
        <p:nvSpPr>
          <p:cNvPr id="7" name="Espace réservé du numéro de diapositive 5">
            <a:extLst>
              <a:ext uri="{FF2B5EF4-FFF2-40B4-BE49-F238E27FC236}">
                <a16:creationId xmlns:a16="http://schemas.microsoft.com/office/drawing/2014/main" id="{3B9C135A-ED57-6DCB-CFB1-F7074E2DA8A6}"/>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accent1"/>
                </a:solidFill>
              </a:defRPr>
            </a:lvl1pPr>
          </a:lstStyle>
          <a:p>
            <a:fld id="{B3CD16ED-9AA8-4003-ACD3-424D078486A0}" type="slidenum">
              <a:rPr lang="fr-FR" smtClean="0"/>
              <a:pPr/>
              <a:t>‹N°›</a:t>
            </a:fld>
            <a:endParaRPr lang="fr-FR"/>
          </a:p>
        </p:txBody>
      </p:sp>
      <p:sp>
        <p:nvSpPr>
          <p:cNvPr id="9" name="Espace réservé de la date 1">
            <a:extLst>
              <a:ext uri="{FF2B5EF4-FFF2-40B4-BE49-F238E27FC236}">
                <a16:creationId xmlns:a16="http://schemas.microsoft.com/office/drawing/2014/main" id="{8D61EF71-7D9B-5CAD-F9A0-A8BAE466CE25}"/>
              </a:ext>
            </a:extLst>
          </p:cNvPr>
          <p:cNvSpPr>
            <a:spLocks noGrp="1"/>
          </p:cNvSpPr>
          <p:nvPr>
            <p:ph type="dt" sz="half" idx="2"/>
          </p:nvPr>
        </p:nvSpPr>
        <p:spPr>
          <a:xfrm>
            <a:off x="5193236" y="6591379"/>
            <a:ext cx="900000" cy="123111"/>
          </a:xfrm>
          <a:prstGeom prst="rect">
            <a:avLst/>
          </a:prstGeom>
        </p:spPr>
        <p:txBody>
          <a:bodyPr vert="horz" wrap="square" lIns="0" tIns="0" rIns="0" bIns="0" rtlCol="0" anchor="ctr">
            <a:spAutoFit/>
          </a:bodyPr>
          <a:lstStyle>
            <a:lvl1pPr algn="ctr">
              <a:defRPr sz="800">
                <a:solidFill>
                  <a:schemeClr val="accent1"/>
                </a:solidFill>
              </a:defRPr>
            </a:lvl1pPr>
          </a:lstStyle>
          <a:p>
            <a:r>
              <a:rPr lang="fr-FR"/>
              <a:t>Mai — 2024</a:t>
            </a:r>
          </a:p>
        </p:txBody>
      </p:sp>
      <p:sp>
        <p:nvSpPr>
          <p:cNvPr id="11" name="Espace réservé du pied de page 4">
            <a:extLst>
              <a:ext uri="{FF2B5EF4-FFF2-40B4-BE49-F238E27FC236}">
                <a16:creationId xmlns:a16="http://schemas.microsoft.com/office/drawing/2014/main" id="{CFB27506-B6E8-6E5D-93FE-538C6E347AE0}"/>
              </a:ext>
            </a:extLst>
          </p:cNvPr>
          <p:cNvSpPr txBox="1">
            <a:spLocks/>
          </p:cNvSpPr>
          <p:nvPr userDrawn="1"/>
        </p:nvSpPr>
        <p:spPr>
          <a:xfrm>
            <a:off x="838760" y="6577801"/>
            <a:ext cx="4365893" cy="123111"/>
          </a:xfrm>
          <a:prstGeom prst="rect">
            <a:avLst/>
          </a:prstGeom>
        </p:spPr>
        <p:txBody>
          <a:bodyPr wrap="square" lIns="0" tIns="0" rIns="0" bIns="0">
            <a:spAutoFit/>
          </a:bodyPr>
          <a:lstStyle>
            <a:defPPr>
              <a:defRPr lang="fr-FR"/>
            </a:defPPr>
            <a:lvl1pPr marL="0" algn="l" defTabSz="914400" rtl="0" eaLnBrk="1" latinLnBrk="0" hangingPunct="1">
              <a:defRPr sz="8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fr-FR">
                <a:solidFill>
                  <a:srgbClr val="293273"/>
                </a:solidFill>
                <a:latin typeface="Outfit "/>
              </a:rPr>
              <a:t>Business France - Direction Export - Gestion des évènements gratuits dans Salesforce</a:t>
            </a:r>
          </a:p>
        </p:txBody>
      </p:sp>
    </p:spTree>
    <p:extLst>
      <p:ext uri="{BB962C8B-B14F-4D97-AF65-F5344CB8AC3E}">
        <p14:creationId xmlns:p14="http://schemas.microsoft.com/office/powerpoint/2010/main" val="3028328579"/>
      </p:ext>
    </p:extLst>
  </p:cSld>
  <p:clrMapOvr>
    <a:masterClrMapping/>
  </p:clrMapOvr>
  <p:extLst>
    <p:ext uri="{DCECCB84-F9BA-43D5-87BE-67443E8EF086}">
      <p15:sldGuideLst xmlns:p15="http://schemas.microsoft.com/office/powerpoint/2012/main">
        <p15:guide id="3" orient="horz" pos="3974">
          <p15:clr>
            <a:srgbClr val="FBAE40"/>
          </p15:clr>
        </p15:guide>
        <p15:guide id="4" orient="horz" pos="346">
          <p15:clr>
            <a:srgbClr val="FBAE40"/>
          </p15:clr>
        </p15:guide>
        <p15:guide id="5" pos="37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re + PdP">
    <p:spTree>
      <p:nvGrpSpPr>
        <p:cNvPr id="1" name=""/>
        <p:cNvGrpSpPr/>
        <p:nvPr/>
      </p:nvGrpSpPr>
      <p:grpSpPr>
        <a:xfrm>
          <a:off x="0" y="0"/>
          <a:ext cx="0" cy="0"/>
          <a:chOff x="0" y="0"/>
          <a:chExt cx="0" cy="0"/>
        </a:xfrm>
      </p:grpSpPr>
      <p:pic>
        <p:nvPicPr>
          <p:cNvPr id="11" name="Graphique 10">
            <a:extLst>
              <a:ext uri="{FF2B5EF4-FFF2-40B4-BE49-F238E27FC236}">
                <a16:creationId xmlns:a16="http://schemas.microsoft.com/office/drawing/2014/main" id="{5558A027-8521-D8FD-9122-92772B9437E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1299" y="6538912"/>
            <a:ext cx="162000" cy="162000"/>
          </a:xfrm>
          <a:prstGeom prst="rect">
            <a:avLst/>
          </a:prstGeom>
        </p:spPr>
      </p:pic>
      <p:sp>
        <p:nvSpPr>
          <p:cNvPr id="2" name="Titre 1">
            <a:extLst>
              <a:ext uri="{FF2B5EF4-FFF2-40B4-BE49-F238E27FC236}">
                <a16:creationId xmlns:a16="http://schemas.microsoft.com/office/drawing/2014/main" id="{280ED65A-B25B-A208-4222-BDABEF3F0A49}"/>
              </a:ext>
            </a:extLst>
          </p:cNvPr>
          <p:cNvSpPr>
            <a:spLocks noGrp="1"/>
          </p:cNvSpPr>
          <p:nvPr>
            <p:ph type="title"/>
          </p:nvPr>
        </p:nvSpPr>
        <p:spPr>
          <a:xfrm>
            <a:off x="587375" y="493292"/>
            <a:ext cx="11016000" cy="307777"/>
          </a:xfrm>
          <a:prstGeom prst="rect">
            <a:avLst/>
          </a:prstGeom>
        </p:spPr>
        <p:txBody>
          <a:bodyPr wrap="square" lIns="0" tIns="0" rIns="0" bIns="0">
            <a:spAutoFit/>
          </a:bodyPr>
          <a:lstStyle/>
          <a:p>
            <a:r>
              <a:rPr lang="fr-FR"/>
              <a:t>Modifiez le style du titre</a:t>
            </a:r>
          </a:p>
        </p:txBody>
      </p:sp>
      <p:cxnSp>
        <p:nvCxnSpPr>
          <p:cNvPr id="9" name="Connecteur droit 8">
            <a:extLst>
              <a:ext uri="{FF2B5EF4-FFF2-40B4-BE49-F238E27FC236}">
                <a16:creationId xmlns:a16="http://schemas.microsoft.com/office/drawing/2014/main" id="{72E578F7-B920-03DB-EF1C-E85E6B3E38F5}"/>
              </a:ext>
            </a:extLst>
          </p:cNvPr>
          <p:cNvCxnSpPr>
            <a:cxnSpLocks/>
          </p:cNvCxnSpPr>
          <p:nvPr userDrawn="1"/>
        </p:nvCxnSpPr>
        <p:spPr>
          <a:xfrm>
            <a:off x="587374" y="6377239"/>
            <a:ext cx="11017250" cy="0"/>
          </a:xfrm>
          <a:prstGeom prst="line">
            <a:avLst/>
          </a:prstGeom>
          <a:ln w="9525">
            <a:solidFill>
              <a:schemeClr val="accent1"/>
            </a:solidFill>
          </a:ln>
        </p:spPr>
        <p:style>
          <a:lnRef idx="2">
            <a:schemeClr val="accent1"/>
          </a:lnRef>
          <a:fillRef idx="0">
            <a:schemeClr val="accent1"/>
          </a:fillRef>
          <a:effectRef idx="1">
            <a:schemeClr val="accent1"/>
          </a:effectRef>
          <a:fontRef idx="minor">
            <a:schemeClr val="tx1"/>
          </a:fontRef>
        </p:style>
      </p:cxnSp>
      <p:sp>
        <p:nvSpPr>
          <p:cNvPr id="15" name="Espace réservé du texte 14">
            <a:extLst>
              <a:ext uri="{FF2B5EF4-FFF2-40B4-BE49-F238E27FC236}">
                <a16:creationId xmlns:a16="http://schemas.microsoft.com/office/drawing/2014/main" id="{5E14366E-AFEC-C815-11B4-EFE6134E2C52}"/>
              </a:ext>
            </a:extLst>
          </p:cNvPr>
          <p:cNvSpPr>
            <a:spLocks noGrp="1"/>
          </p:cNvSpPr>
          <p:nvPr>
            <p:ph type="body" sz="quarter" idx="13"/>
          </p:nvPr>
        </p:nvSpPr>
        <p:spPr>
          <a:xfrm>
            <a:off x="587375" y="837920"/>
            <a:ext cx="11016000" cy="246221"/>
          </a:xfrm>
        </p:spPr>
        <p:txBody>
          <a:bodyPr wrap="square">
            <a:spAutoFit/>
          </a:bodyPr>
          <a:lstStyle>
            <a:lvl1pPr>
              <a:defRPr sz="1600">
                <a:solidFill>
                  <a:schemeClr val="accent1"/>
                </a:solidFill>
              </a:defRPr>
            </a:lvl1pPr>
          </a:lstStyle>
          <a:p>
            <a:pPr lvl="0"/>
            <a:r>
              <a:rPr lang="fr-FR"/>
              <a:t>Cliquez pour modifier les styles du texte du masque</a:t>
            </a:r>
          </a:p>
        </p:txBody>
      </p:sp>
      <p:sp>
        <p:nvSpPr>
          <p:cNvPr id="4" name="Espace réservé du numéro de diapositive 5">
            <a:extLst>
              <a:ext uri="{FF2B5EF4-FFF2-40B4-BE49-F238E27FC236}">
                <a16:creationId xmlns:a16="http://schemas.microsoft.com/office/drawing/2014/main" id="{67DF3797-091F-B976-E0A2-3D80BFA650DE}"/>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accent1"/>
                </a:solidFill>
              </a:defRPr>
            </a:lvl1pPr>
          </a:lstStyle>
          <a:p>
            <a:fld id="{B3CD16ED-9AA8-4003-ACD3-424D078486A0}" type="slidenum">
              <a:rPr lang="fr-FR" smtClean="0"/>
              <a:pPr/>
              <a:t>‹N°›</a:t>
            </a:fld>
            <a:endParaRPr lang="fr-FR"/>
          </a:p>
        </p:txBody>
      </p:sp>
      <p:sp>
        <p:nvSpPr>
          <p:cNvPr id="6" name="Espace réservé de la date 1">
            <a:extLst>
              <a:ext uri="{FF2B5EF4-FFF2-40B4-BE49-F238E27FC236}">
                <a16:creationId xmlns:a16="http://schemas.microsoft.com/office/drawing/2014/main" id="{59A1A9C2-EB4F-59ED-D97B-A5098CD9DB0F}"/>
              </a:ext>
            </a:extLst>
          </p:cNvPr>
          <p:cNvSpPr>
            <a:spLocks noGrp="1"/>
          </p:cNvSpPr>
          <p:nvPr>
            <p:ph type="dt" sz="half" idx="2"/>
          </p:nvPr>
        </p:nvSpPr>
        <p:spPr>
          <a:xfrm>
            <a:off x="6874639" y="6529271"/>
            <a:ext cx="900000" cy="123111"/>
          </a:xfrm>
          <a:prstGeom prst="rect">
            <a:avLst/>
          </a:prstGeom>
        </p:spPr>
        <p:txBody>
          <a:bodyPr vert="horz" wrap="square" lIns="0" tIns="0" rIns="0" bIns="0" rtlCol="0" anchor="ctr">
            <a:spAutoFit/>
          </a:bodyPr>
          <a:lstStyle>
            <a:lvl1pPr algn="ctr">
              <a:defRPr sz="800">
                <a:solidFill>
                  <a:schemeClr val="accent1"/>
                </a:solidFill>
              </a:defRPr>
            </a:lvl1pPr>
          </a:lstStyle>
          <a:p>
            <a:r>
              <a:rPr lang="fr-FR"/>
              <a:t>Mars— 2025</a:t>
            </a:r>
          </a:p>
        </p:txBody>
      </p:sp>
      <p:sp>
        <p:nvSpPr>
          <p:cNvPr id="7" name="Espace réservé du pied de page 4">
            <a:extLst>
              <a:ext uri="{FF2B5EF4-FFF2-40B4-BE49-F238E27FC236}">
                <a16:creationId xmlns:a16="http://schemas.microsoft.com/office/drawing/2014/main" id="{741F5AF8-A424-5D64-3C80-2DCBAA574368}"/>
              </a:ext>
            </a:extLst>
          </p:cNvPr>
          <p:cNvSpPr txBox="1">
            <a:spLocks/>
          </p:cNvSpPr>
          <p:nvPr userDrawn="1"/>
        </p:nvSpPr>
        <p:spPr>
          <a:xfrm>
            <a:off x="838760" y="6577801"/>
            <a:ext cx="5257240" cy="123111"/>
          </a:xfrm>
          <a:prstGeom prst="rect">
            <a:avLst/>
          </a:prstGeom>
        </p:spPr>
        <p:txBody>
          <a:bodyPr wrap="square" lIns="0" tIns="0" rIns="0" bIns="0">
            <a:spAutoFit/>
          </a:bodyPr>
          <a:lstStyle>
            <a:defPPr>
              <a:defRPr lang="fr-FR"/>
            </a:defPPr>
            <a:lvl1pPr marL="0" algn="l" defTabSz="914400" rtl="0" eaLnBrk="1" latinLnBrk="0" hangingPunct="1">
              <a:defRPr sz="8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fr-FR">
                <a:solidFill>
                  <a:srgbClr val="293273"/>
                </a:solidFill>
                <a:latin typeface="Outfit "/>
              </a:rPr>
              <a:t>Business France - Direction Export – Mode opératoire Export Commence En France  gratuits dans Salesforce</a:t>
            </a:r>
          </a:p>
        </p:txBody>
      </p:sp>
    </p:spTree>
    <p:extLst>
      <p:ext uri="{BB962C8B-B14F-4D97-AF65-F5344CB8AC3E}">
        <p14:creationId xmlns:p14="http://schemas.microsoft.com/office/powerpoint/2010/main" val="1598206026"/>
      </p:ext>
    </p:extLst>
  </p:cSld>
  <p:clrMapOvr>
    <a:masterClrMapping/>
  </p:clrMapOvr>
  <p:extLst>
    <p:ext uri="{DCECCB84-F9BA-43D5-87BE-67443E8EF086}">
      <p15:sldGuideLst xmlns:p15="http://schemas.microsoft.com/office/powerpoint/2012/main">
        <p15:guide id="2" pos="370" userDrawn="1">
          <p15:clr>
            <a:srgbClr val="FBAE40"/>
          </p15:clr>
        </p15:guide>
        <p15:guide id="3" orient="horz" pos="3974" userDrawn="1">
          <p15:clr>
            <a:srgbClr val="FBAE40"/>
          </p15:clr>
        </p15:guide>
        <p15:guide id="4" orient="horz" pos="346" userDrawn="1">
          <p15:clr>
            <a:srgbClr val="FBAE40"/>
          </p15:clr>
        </p15:guide>
        <p15:guide id="5" pos="731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dP seul">
    <p:spTree>
      <p:nvGrpSpPr>
        <p:cNvPr id="1" name=""/>
        <p:cNvGrpSpPr/>
        <p:nvPr/>
      </p:nvGrpSpPr>
      <p:grpSpPr>
        <a:xfrm>
          <a:off x="0" y="0"/>
          <a:ext cx="0" cy="0"/>
          <a:chOff x="0" y="0"/>
          <a:chExt cx="0" cy="0"/>
        </a:xfrm>
      </p:grpSpPr>
      <p:pic>
        <p:nvPicPr>
          <p:cNvPr id="11" name="Graphique 10">
            <a:extLst>
              <a:ext uri="{FF2B5EF4-FFF2-40B4-BE49-F238E27FC236}">
                <a16:creationId xmlns:a16="http://schemas.microsoft.com/office/drawing/2014/main" id="{5558A027-8521-D8FD-9122-92772B9437E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1299" y="6538912"/>
            <a:ext cx="162000" cy="162000"/>
          </a:xfrm>
          <a:prstGeom prst="rect">
            <a:avLst/>
          </a:prstGeom>
        </p:spPr>
      </p:pic>
      <p:cxnSp>
        <p:nvCxnSpPr>
          <p:cNvPr id="9" name="Connecteur droit 8">
            <a:extLst>
              <a:ext uri="{FF2B5EF4-FFF2-40B4-BE49-F238E27FC236}">
                <a16:creationId xmlns:a16="http://schemas.microsoft.com/office/drawing/2014/main" id="{72E578F7-B920-03DB-EF1C-E85E6B3E38F5}"/>
              </a:ext>
            </a:extLst>
          </p:cNvPr>
          <p:cNvCxnSpPr>
            <a:cxnSpLocks/>
          </p:cNvCxnSpPr>
          <p:nvPr userDrawn="1"/>
        </p:nvCxnSpPr>
        <p:spPr>
          <a:xfrm>
            <a:off x="587374" y="6377239"/>
            <a:ext cx="11017250" cy="0"/>
          </a:xfrm>
          <a:prstGeom prst="line">
            <a:avLst/>
          </a:prstGeom>
          <a:ln w="9525">
            <a:solidFill>
              <a:schemeClr val="accent1"/>
            </a:solidFill>
          </a:ln>
        </p:spPr>
        <p:style>
          <a:lnRef idx="2">
            <a:schemeClr val="accent1"/>
          </a:lnRef>
          <a:fillRef idx="0">
            <a:schemeClr val="accent1"/>
          </a:fillRef>
          <a:effectRef idx="1">
            <a:schemeClr val="accent1"/>
          </a:effectRef>
          <a:fontRef idx="minor">
            <a:schemeClr val="tx1"/>
          </a:fontRef>
        </p:style>
      </p:cxnSp>
      <p:sp>
        <p:nvSpPr>
          <p:cNvPr id="4" name="Espace réservé du numéro de diapositive 5">
            <a:extLst>
              <a:ext uri="{FF2B5EF4-FFF2-40B4-BE49-F238E27FC236}">
                <a16:creationId xmlns:a16="http://schemas.microsoft.com/office/drawing/2014/main" id="{67DF3797-091F-B976-E0A2-3D80BFA650DE}"/>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accent1"/>
                </a:solidFill>
              </a:defRPr>
            </a:lvl1pPr>
          </a:lstStyle>
          <a:p>
            <a:fld id="{B3CD16ED-9AA8-4003-ACD3-424D078486A0}" type="slidenum">
              <a:rPr lang="fr-FR" smtClean="0"/>
              <a:pPr/>
              <a:t>‹N°›</a:t>
            </a:fld>
            <a:endParaRPr lang="fr-FR"/>
          </a:p>
        </p:txBody>
      </p:sp>
      <p:sp>
        <p:nvSpPr>
          <p:cNvPr id="2" name="Espace réservé de la date 1">
            <a:extLst>
              <a:ext uri="{FF2B5EF4-FFF2-40B4-BE49-F238E27FC236}">
                <a16:creationId xmlns:a16="http://schemas.microsoft.com/office/drawing/2014/main" id="{996F0172-7525-0BF8-FCAF-6025CE30A442}"/>
              </a:ext>
            </a:extLst>
          </p:cNvPr>
          <p:cNvSpPr>
            <a:spLocks noGrp="1"/>
          </p:cNvSpPr>
          <p:nvPr>
            <p:ph type="dt" sz="half" idx="2"/>
          </p:nvPr>
        </p:nvSpPr>
        <p:spPr>
          <a:xfrm>
            <a:off x="6427232" y="6558356"/>
            <a:ext cx="900000" cy="123111"/>
          </a:xfrm>
          <a:prstGeom prst="rect">
            <a:avLst/>
          </a:prstGeom>
        </p:spPr>
        <p:txBody>
          <a:bodyPr vert="horz" wrap="square" lIns="0" tIns="0" rIns="0" bIns="0" rtlCol="0" anchor="ctr">
            <a:spAutoFit/>
          </a:bodyPr>
          <a:lstStyle>
            <a:lvl1pPr algn="ctr">
              <a:defRPr sz="800">
                <a:solidFill>
                  <a:schemeClr val="accent1"/>
                </a:solidFill>
              </a:defRPr>
            </a:lvl1pPr>
          </a:lstStyle>
          <a:p>
            <a:r>
              <a:rPr lang="fr-FR"/>
              <a:t>Mars— 2025</a:t>
            </a:r>
          </a:p>
        </p:txBody>
      </p:sp>
      <p:sp>
        <p:nvSpPr>
          <p:cNvPr id="6" name="Espace réservé du pied de page 4">
            <a:extLst>
              <a:ext uri="{FF2B5EF4-FFF2-40B4-BE49-F238E27FC236}">
                <a16:creationId xmlns:a16="http://schemas.microsoft.com/office/drawing/2014/main" id="{CADDD7A8-74A2-9D99-FDFB-C8348F4DFA24}"/>
              </a:ext>
            </a:extLst>
          </p:cNvPr>
          <p:cNvSpPr txBox="1">
            <a:spLocks/>
          </p:cNvSpPr>
          <p:nvPr userDrawn="1"/>
        </p:nvSpPr>
        <p:spPr>
          <a:xfrm>
            <a:off x="838760" y="6577801"/>
            <a:ext cx="5082646" cy="123111"/>
          </a:xfrm>
          <a:prstGeom prst="rect">
            <a:avLst/>
          </a:prstGeom>
        </p:spPr>
        <p:txBody>
          <a:bodyPr wrap="square" lIns="0" tIns="0" rIns="0" bIns="0">
            <a:spAutoFit/>
          </a:bodyPr>
          <a:lstStyle>
            <a:defPPr>
              <a:defRPr lang="fr-FR"/>
            </a:defPPr>
            <a:lvl1pPr marL="0" algn="l" defTabSz="914400" rtl="0" eaLnBrk="1" latinLnBrk="0" hangingPunct="1">
              <a:defRPr sz="8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fr-FR">
                <a:solidFill>
                  <a:srgbClr val="293273"/>
                </a:solidFill>
                <a:latin typeface="Outfit "/>
              </a:rPr>
              <a:t>Business France - Direction Export – Mode opératoire Export Commence En France  gratuits dans Salesforce</a:t>
            </a:r>
          </a:p>
        </p:txBody>
      </p:sp>
    </p:spTree>
    <p:extLst>
      <p:ext uri="{BB962C8B-B14F-4D97-AF65-F5344CB8AC3E}">
        <p14:creationId xmlns:p14="http://schemas.microsoft.com/office/powerpoint/2010/main" val="1180462251"/>
      </p:ext>
    </p:extLst>
  </p:cSld>
  <p:clrMapOvr>
    <a:masterClrMapping/>
  </p:clrMapOvr>
  <p:extLst>
    <p:ext uri="{DCECCB84-F9BA-43D5-87BE-67443E8EF086}">
      <p15:sldGuideLst xmlns:p15="http://schemas.microsoft.com/office/powerpoint/2012/main">
        <p15:guide id="2" pos="370" userDrawn="1">
          <p15:clr>
            <a:srgbClr val="FBAE40"/>
          </p15:clr>
        </p15:guide>
        <p15:guide id="3" orient="horz" pos="3974" userDrawn="1">
          <p15:clr>
            <a:srgbClr val="FBAE40"/>
          </p15:clr>
        </p15:guide>
        <p15:guide id="4" orient="horz" pos="346" userDrawn="1">
          <p15:clr>
            <a:srgbClr val="FBAE40"/>
          </p15:clr>
        </p15:guide>
        <p15:guide id="5" pos="731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UV 3">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CA312716-2AA4-39BA-25B2-6323B7400C02}"/>
              </a:ext>
            </a:extLst>
          </p:cNvPr>
          <p:cNvSpPr/>
          <p:nvPr userDrawn="1"/>
        </p:nvSpPr>
        <p:spPr>
          <a:xfrm>
            <a:off x="469754" y="1213204"/>
            <a:ext cx="11709583" cy="5168546"/>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48BC8377-7FF9-6E63-CEB9-0864670E10BC}"/>
              </a:ext>
            </a:extLst>
          </p:cNvPr>
          <p:cNvSpPr>
            <a:spLocks noGrp="1"/>
          </p:cNvSpPr>
          <p:nvPr>
            <p:ph type="ctrTitle" hasCustomPrompt="1"/>
          </p:nvPr>
        </p:nvSpPr>
        <p:spPr>
          <a:xfrm>
            <a:off x="1163636" y="1851370"/>
            <a:ext cx="6480000" cy="1923604"/>
          </a:xfrm>
          <a:prstGeom prst="rect">
            <a:avLst/>
          </a:prstGeom>
        </p:spPr>
        <p:txBody>
          <a:bodyPr wrap="square" lIns="0" tIns="0" rIns="0" bIns="0" anchor="t" anchorCtr="0">
            <a:spAutoFit/>
          </a:bodyPr>
          <a:lstStyle>
            <a:lvl1pPr algn="l">
              <a:lnSpc>
                <a:spcPts val="5000"/>
              </a:lnSpc>
              <a:defRPr sz="5000" b="1" cap="none" baseline="0">
                <a:solidFill>
                  <a:schemeClr val="bg1"/>
                </a:solidFill>
                <a:latin typeface="+mn-lt"/>
              </a:defRPr>
            </a:lvl1pPr>
          </a:lstStyle>
          <a:p>
            <a:r>
              <a:rPr lang="fr-FR"/>
              <a:t>Titre de </a:t>
            </a:r>
            <a:br>
              <a:rPr lang="fr-FR"/>
            </a:br>
            <a:r>
              <a:rPr lang="fr-FR"/>
              <a:t>la présentation</a:t>
            </a:r>
            <a:br>
              <a:rPr lang="fr-FR"/>
            </a:br>
            <a:r>
              <a:rPr lang="fr-FR"/>
              <a:t>sur 2 ou 3 lignes</a:t>
            </a:r>
          </a:p>
        </p:txBody>
      </p:sp>
      <p:pic>
        <p:nvPicPr>
          <p:cNvPr id="10" name="Image 9" descr="Une image contenant silhouette, Graphique, graphisme, capture d’écran&#10;&#10;Description générée automatiquement">
            <a:extLst>
              <a:ext uri="{FF2B5EF4-FFF2-40B4-BE49-F238E27FC236}">
                <a16:creationId xmlns:a16="http://schemas.microsoft.com/office/drawing/2014/main" id="{D12845B5-91BF-588D-AE52-E0D1032F0E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9435" y="234901"/>
            <a:ext cx="821090" cy="720000"/>
          </a:xfrm>
          <a:prstGeom prst="rect">
            <a:avLst/>
          </a:prstGeom>
        </p:spPr>
      </p:pic>
      <p:sp>
        <p:nvSpPr>
          <p:cNvPr id="5" name="Espace réservé du texte 10">
            <a:extLst>
              <a:ext uri="{FF2B5EF4-FFF2-40B4-BE49-F238E27FC236}">
                <a16:creationId xmlns:a16="http://schemas.microsoft.com/office/drawing/2014/main" id="{5B784CA9-CCBA-4638-B783-0F6CB8104F83}"/>
              </a:ext>
            </a:extLst>
          </p:cNvPr>
          <p:cNvSpPr>
            <a:spLocks noGrp="1"/>
          </p:cNvSpPr>
          <p:nvPr>
            <p:ph type="body" sz="quarter" idx="10" hasCustomPrompt="1"/>
          </p:nvPr>
        </p:nvSpPr>
        <p:spPr>
          <a:xfrm>
            <a:off x="1163636" y="3751931"/>
            <a:ext cx="6480000" cy="359073"/>
          </a:xfrm>
        </p:spPr>
        <p:txBody>
          <a:bodyPr wrap="square">
            <a:spAutoFit/>
          </a:bodyPr>
          <a:lstStyle>
            <a:lvl1pPr>
              <a:lnSpc>
                <a:spcPts val="2800"/>
              </a:lnSpc>
              <a:defRPr sz="2800">
                <a:solidFill>
                  <a:schemeClr val="bg1"/>
                </a:solidFill>
              </a:defRPr>
            </a:lvl1pPr>
            <a:lvl2pPr>
              <a:defRPr sz="1500">
                <a:solidFill>
                  <a:schemeClr val="tx1"/>
                </a:solidFill>
                <a:latin typeface="Outfit Medium" pitchFamily="2" charset="0"/>
              </a:defRPr>
            </a:lvl2pPr>
            <a:lvl3pPr>
              <a:defRPr sz="1500">
                <a:solidFill>
                  <a:schemeClr val="tx1"/>
                </a:solidFill>
                <a:latin typeface="Outfit Medium" pitchFamily="2" charset="0"/>
              </a:defRPr>
            </a:lvl3pPr>
            <a:lvl4pPr>
              <a:defRPr sz="1500">
                <a:solidFill>
                  <a:schemeClr val="tx1"/>
                </a:solidFill>
                <a:latin typeface="Outfit Medium" pitchFamily="2" charset="0"/>
              </a:defRPr>
            </a:lvl4pPr>
            <a:lvl5pPr>
              <a:defRPr sz="1500">
                <a:solidFill>
                  <a:schemeClr val="tx1"/>
                </a:solidFill>
                <a:latin typeface="Outfit Medium" pitchFamily="2" charset="0"/>
              </a:defRPr>
            </a:lvl5pPr>
          </a:lstStyle>
          <a:p>
            <a:pPr lvl="0"/>
            <a:r>
              <a:rPr lang="fr-FR"/>
              <a:t>Sous-titre de la présentation</a:t>
            </a:r>
          </a:p>
        </p:txBody>
      </p:sp>
      <p:sp>
        <p:nvSpPr>
          <p:cNvPr id="6" name="Rectangle 5">
            <a:extLst>
              <a:ext uri="{FF2B5EF4-FFF2-40B4-BE49-F238E27FC236}">
                <a16:creationId xmlns:a16="http://schemas.microsoft.com/office/drawing/2014/main" id="{25A3D068-6DE4-6EC2-9DED-BCC1B9503D6D}"/>
              </a:ext>
            </a:extLst>
          </p:cNvPr>
          <p:cNvSpPr/>
          <p:nvPr userDrawn="1"/>
        </p:nvSpPr>
        <p:spPr>
          <a:xfrm>
            <a:off x="1163636" y="4951557"/>
            <a:ext cx="252000" cy="90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 name="Graphique 3">
            <a:extLst>
              <a:ext uri="{FF2B5EF4-FFF2-40B4-BE49-F238E27FC236}">
                <a16:creationId xmlns:a16="http://schemas.microsoft.com/office/drawing/2014/main" id="{B604F640-B62E-B529-BF9A-FE8CBBBFE820}"/>
              </a:ext>
            </a:extLst>
          </p:cNvPr>
          <p:cNvGrpSpPr/>
          <p:nvPr/>
        </p:nvGrpSpPr>
        <p:grpSpPr>
          <a:xfrm>
            <a:off x="8061050" y="1213140"/>
            <a:ext cx="4116059" cy="5171219"/>
            <a:chOff x="8061050" y="1213140"/>
            <a:chExt cx="4116059" cy="5171219"/>
          </a:xfrm>
        </p:grpSpPr>
        <p:sp>
          <p:nvSpPr>
            <p:cNvPr id="9" name="Forme libre : forme 8">
              <a:extLst>
                <a:ext uri="{FF2B5EF4-FFF2-40B4-BE49-F238E27FC236}">
                  <a16:creationId xmlns:a16="http://schemas.microsoft.com/office/drawing/2014/main" id="{A79BD95E-2FA7-6551-FAA6-F14DA570C99B}"/>
                </a:ext>
              </a:extLst>
            </p:cNvPr>
            <p:cNvSpPr/>
            <p:nvPr/>
          </p:nvSpPr>
          <p:spPr>
            <a:xfrm>
              <a:off x="12138663" y="6343113"/>
              <a:ext cx="38382" cy="41183"/>
            </a:xfrm>
            <a:custGeom>
              <a:avLst/>
              <a:gdLst>
                <a:gd name="connsiteX0" fmla="*/ 38382 w 38382"/>
                <a:gd name="connsiteY0" fmla="*/ 0 h 41183"/>
                <a:gd name="connsiteX1" fmla="*/ 0 w 38382"/>
                <a:gd name="connsiteY1" fmla="*/ 41183 h 41183"/>
                <a:gd name="connsiteX2" fmla="*/ 38382 w 38382"/>
                <a:gd name="connsiteY2" fmla="*/ 41183 h 41183"/>
                <a:gd name="connsiteX3" fmla="*/ 38382 w 38382"/>
                <a:gd name="connsiteY3" fmla="*/ 0 h 41183"/>
              </a:gdLst>
              <a:ahLst/>
              <a:cxnLst>
                <a:cxn ang="0">
                  <a:pos x="connsiteX0" y="connsiteY0"/>
                </a:cxn>
                <a:cxn ang="0">
                  <a:pos x="connsiteX1" y="connsiteY1"/>
                </a:cxn>
                <a:cxn ang="0">
                  <a:pos x="connsiteX2" y="connsiteY2"/>
                </a:cxn>
                <a:cxn ang="0">
                  <a:pos x="connsiteX3" y="connsiteY3"/>
                </a:cxn>
              </a:cxnLst>
              <a:rect l="l" t="t" r="r" b="b"/>
              <a:pathLst>
                <a:path w="38382" h="41183">
                  <a:moveTo>
                    <a:pt x="38382" y="0"/>
                  </a:moveTo>
                  <a:cubicBezTo>
                    <a:pt x="25716" y="13812"/>
                    <a:pt x="12922" y="27561"/>
                    <a:pt x="0" y="41183"/>
                  </a:cubicBezTo>
                  <a:lnTo>
                    <a:pt x="38382" y="41183"/>
                  </a:lnTo>
                  <a:lnTo>
                    <a:pt x="38382" y="0"/>
                  </a:lnTo>
                  <a:close/>
                </a:path>
              </a:pathLst>
            </a:custGeom>
            <a:solidFill>
              <a:srgbClr val="E5183E"/>
            </a:solidFill>
            <a:ln w="0"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53085F45-BD2A-6687-CD97-0004D063C79A}"/>
                </a:ext>
              </a:extLst>
            </p:cNvPr>
            <p:cNvSpPr/>
            <p:nvPr/>
          </p:nvSpPr>
          <p:spPr>
            <a:xfrm>
              <a:off x="11795451" y="1213204"/>
              <a:ext cx="381594" cy="358997"/>
            </a:xfrm>
            <a:custGeom>
              <a:avLst/>
              <a:gdLst>
                <a:gd name="connsiteX0" fmla="*/ 381594 w 381594"/>
                <a:gd name="connsiteY0" fmla="*/ 358934 h 358997"/>
                <a:gd name="connsiteX1" fmla="*/ 381594 w 381594"/>
                <a:gd name="connsiteY1" fmla="*/ 0 h 358997"/>
                <a:gd name="connsiteX2" fmla="*/ 0 w 381594"/>
                <a:gd name="connsiteY2" fmla="*/ 0 h 358997"/>
                <a:gd name="connsiteX3" fmla="*/ 276123 w 381594"/>
                <a:gd name="connsiteY3" fmla="*/ 248879 h 358997"/>
                <a:gd name="connsiteX4" fmla="*/ 381530 w 381594"/>
                <a:gd name="connsiteY4" fmla="*/ 358998 h 358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594" h="358997">
                  <a:moveTo>
                    <a:pt x="381594" y="358934"/>
                  </a:moveTo>
                  <a:lnTo>
                    <a:pt x="381594" y="0"/>
                  </a:lnTo>
                  <a:lnTo>
                    <a:pt x="0" y="0"/>
                  </a:lnTo>
                  <a:cubicBezTo>
                    <a:pt x="95287" y="77274"/>
                    <a:pt x="187455" y="160212"/>
                    <a:pt x="276123" y="248879"/>
                  </a:cubicBezTo>
                  <a:cubicBezTo>
                    <a:pt x="312213" y="284970"/>
                    <a:pt x="347349" y="321697"/>
                    <a:pt x="381530" y="358998"/>
                  </a:cubicBezTo>
                  <a:close/>
                </a:path>
              </a:pathLst>
            </a:custGeom>
            <a:solidFill>
              <a:schemeClr val="accent6"/>
            </a:solidFill>
            <a:ln w="0" cap="flat">
              <a:noFill/>
              <a:prstDash val="solid"/>
              <a:miter/>
            </a:ln>
          </p:spPr>
          <p:txBody>
            <a:bodyPr rtlCol="0" anchor="ctr"/>
            <a:lstStyle/>
            <a:p>
              <a:endParaRPr lang="fr-FR"/>
            </a:p>
          </p:txBody>
        </p:sp>
        <p:sp>
          <p:nvSpPr>
            <p:cNvPr id="13" name="Forme libre : forme 12">
              <a:extLst>
                <a:ext uri="{FF2B5EF4-FFF2-40B4-BE49-F238E27FC236}">
                  <a16:creationId xmlns:a16="http://schemas.microsoft.com/office/drawing/2014/main" id="{6C7098EE-1576-1CC7-8DB0-4C1266328AA5}"/>
                </a:ext>
              </a:extLst>
            </p:cNvPr>
            <p:cNvSpPr/>
            <p:nvPr/>
          </p:nvSpPr>
          <p:spPr>
            <a:xfrm>
              <a:off x="11372611" y="5426332"/>
              <a:ext cx="804434" cy="958026"/>
            </a:xfrm>
            <a:custGeom>
              <a:avLst/>
              <a:gdLst>
                <a:gd name="connsiteX0" fmla="*/ 804435 w 804434"/>
                <a:gd name="connsiteY0" fmla="*/ 0 h 958026"/>
                <a:gd name="connsiteX1" fmla="*/ 315078 w 804434"/>
                <a:gd name="connsiteY1" fmla="*/ 642949 h 958026"/>
                <a:gd name="connsiteX2" fmla="*/ 0 w 804434"/>
                <a:gd name="connsiteY2" fmla="*/ 958027 h 958026"/>
                <a:gd name="connsiteX3" fmla="*/ 765988 w 804434"/>
                <a:gd name="connsiteY3" fmla="*/ 958027 h 958026"/>
                <a:gd name="connsiteX4" fmla="*/ 804371 w 804434"/>
                <a:gd name="connsiteY4" fmla="*/ 916844 h 958026"/>
                <a:gd name="connsiteX5" fmla="*/ 804371 w 804434"/>
                <a:gd name="connsiteY5" fmla="*/ 63 h 958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4434" h="958026">
                  <a:moveTo>
                    <a:pt x="804435" y="0"/>
                  </a:moveTo>
                  <a:cubicBezTo>
                    <a:pt x="674266" y="230229"/>
                    <a:pt x="511190" y="446837"/>
                    <a:pt x="315078" y="642949"/>
                  </a:cubicBezTo>
                  <a:lnTo>
                    <a:pt x="0" y="958027"/>
                  </a:lnTo>
                  <a:lnTo>
                    <a:pt x="765988" y="958027"/>
                  </a:lnTo>
                  <a:cubicBezTo>
                    <a:pt x="778910" y="944405"/>
                    <a:pt x="791704" y="930656"/>
                    <a:pt x="804371" y="916844"/>
                  </a:cubicBezTo>
                  <a:lnTo>
                    <a:pt x="804371" y="63"/>
                  </a:lnTo>
                  <a:close/>
                </a:path>
              </a:pathLst>
            </a:custGeom>
            <a:solidFill>
              <a:schemeClr val="accent5"/>
            </a:solidFill>
            <a:ln w="0"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10949663-B36D-7548-641B-3CB7B05A0B42}"/>
                </a:ext>
              </a:extLst>
            </p:cNvPr>
            <p:cNvSpPr/>
            <p:nvPr/>
          </p:nvSpPr>
          <p:spPr>
            <a:xfrm>
              <a:off x="8061050" y="1213204"/>
              <a:ext cx="335700" cy="170141"/>
            </a:xfrm>
            <a:custGeom>
              <a:avLst/>
              <a:gdLst>
                <a:gd name="connsiteX0" fmla="*/ 0 w 335700"/>
                <a:gd name="connsiteY0" fmla="*/ 0 h 170141"/>
                <a:gd name="connsiteX1" fmla="*/ 0 w 335700"/>
                <a:gd name="connsiteY1" fmla="*/ 170142 h 170141"/>
                <a:gd name="connsiteX2" fmla="*/ 335701 w 335700"/>
                <a:gd name="connsiteY2" fmla="*/ 0 h 170141"/>
                <a:gd name="connsiteX3" fmla="*/ 0 w 335700"/>
                <a:gd name="connsiteY3" fmla="*/ 0 h 170141"/>
              </a:gdLst>
              <a:ahLst/>
              <a:cxnLst>
                <a:cxn ang="0">
                  <a:pos x="connsiteX0" y="connsiteY0"/>
                </a:cxn>
                <a:cxn ang="0">
                  <a:pos x="connsiteX1" y="connsiteY1"/>
                </a:cxn>
                <a:cxn ang="0">
                  <a:pos x="connsiteX2" y="connsiteY2"/>
                </a:cxn>
                <a:cxn ang="0">
                  <a:pos x="connsiteX3" y="connsiteY3"/>
                </a:cxn>
              </a:cxnLst>
              <a:rect l="l" t="t" r="r" b="b"/>
              <a:pathLst>
                <a:path w="335700" h="170141">
                  <a:moveTo>
                    <a:pt x="0" y="0"/>
                  </a:moveTo>
                  <a:lnTo>
                    <a:pt x="0" y="170142"/>
                  </a:lnTo>
                  <a:cubicBezTo>
                    <a:pt x="108972" y="105917"/>
                    <a:pt x="221127" y="49203"/>
                    <a:pt x="335701" y="0"/>
                  </a:cubicBezTo>
                  <a:lnTo>
                    <a:pt x="0" y="0"/>
                  </a:lnTo>
                  <a:close/>
                </a:path>
              </a:pathLst>
            </a:custGeom>
            <a:solidFill>
              <a:schemeClr val="accent5"/>
            </a:solidFill>
            <a:ln w="0" cap="flat">
              <a:noFill/>
              <a:prstDash val="solid"/>
              <a:miter/>
            </a:ln>
          </p:spPr>
          <p:txBody>
            <a:bodyPr rtlCol="0" anchor="ctr"/>
            <a:lstStyle/>
            <a:p>
              <a:endParaRPr lang="fr-FR"/>
            </a:p>
          </p:txBody>
        </p:sp>
        <p:sp>
          <p:nvSpPr>
            <p:cNvPr id="15" name="Forme libre : forme 14">
              <a:extLst>
                <a:ext uri="{FF2B5EF4-FFF2-40B4-BE49-F238E27FC236}">
                  <a16:creationId xmlns:a16="http://schemas.microsoft.com/office/drawing/2014/main" id="{E191DC40-7CC7-9591-9E84-3EE86DB2BB01}"/>
                </a:ext>
              </a:extLst>
            </p:cNvPr>
            <p:cNvSpPr/>
            <p:nvPr/>
          </p:nvSpPr>
          <p:spPr>
            <a:xfrm>
              <a:off x="10755377" y="1213140"/>
              <a:ext cx="1421732" cy="1275777"/>
            </a:xfrm>
            <a:custGeom>
              <a:avLst/>
              <a:gdLst>
                <a:gd name="connsiteX0" fmla="*/ 1421668 w 1421732"/>
                <a:gd name="connsiteY0" fmla="*/ 1275778 h 1275777"/>
                <a:gd name="connsiteX1" fmla="*/ 1421668 w 1421732"/>
                <a:gd name="connsiteY1" fmla="*/ 358998 h 1275777"/>
                <a:gd name="connsiteX2" fmla="*/ 1316261 w 1421732"/>
                <a:gd name="connsiteY2" fmla="*/ 248880 h 1275777"/>
                <a:gd name="connsiteX3" fmla="*/ 1040138 w 1421732"/>
                <a:gd name="connsiteY3" fmla="*/ 0 h 1275777"/>
                <a:gd name="connsiteX4" fmla="*/ 0 w 1421732"/>
                <a:gd name="connsiteY4" fmla="*/ 0 h 1275777"/>
                <a:gd name="connsiteX5" fmla="*/ 932375 w 1421732"/>
                <a:gd name="connsiteY5" fmla="*/ 632765 h 1275777"/>
                <a:gd name="connsiteX6" fmla="*/ 1421732 w 1421732"/>
                <a:gd name="connsiteY6" fmla="*/ 1275714 h 1275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1732" h="1275777">
                  <a:moveTo>
                    <a:pt x="1421668" y="1275778"/>
                  </a:moveTo>
                  <a:lnTo>
                    <a:pt x="1421668" y="358998"/>
                  </a:lnTo>
                  <a:cubicBezTo>
                    <a:pt x="1387424" y="321761"/>
                    <a:pt x="1352351" y="285034"/>
                    <a:pt x="1316261" y="248880"/>
                  </a:cubicBezTo>
                  <a:cubicBezTo>
                    <a:pt x="1227593" y="160212"/>
                    <a:pt x="1135425" y="77274"/>
                    <a:pt x="1040138" y="0"/>
                  </a:cubicBezTo>
                  <a:lnTo>
                    <a:pt x="0" y="0"/>
                  </a:lnTo>
                  <a:cubicBezTo>
                    <a:pt x="338629" y="145381"/>
                    <a:pt x="655871" y="356261"/>
                    <a:pt x="932375" y="632765"/>
                  </a:cubicBezTo>
                  <a:cubicBezTo>
                    <a:pt x="1128487" y="828877"/>
                    <a:pt x="1291564" y="1045485"/>
                    <a:pt x="1421732" y="1275714"/>
                  </a:cubicBezTo>
                  <a:close/>
                </a:path>
              </a:pathLst>
            </a:custGeom>
            <a:solidFill>
              <a:schemeClr val="accent5"/>
            </a:solidFill>
            <a:ln w="0" cap="flat">
              <a:noFill/>
              <a:prstDash val="solid"/>
              <a:miter/>
            </a:ln>
          </p:spPr>
          <p:txBody>
            <a:bodyPr rtlCol="0" anchor="ctr"/>
            <a:lstStyle/>
            <a:p>
              <a:endParaRPr lang="fr-FR"/>
            </a:p>
          </p:txBody>
        </p:sp>
        <p:sp>
          <p:nvSpPr>
            <p:cNvPr id="16" name="Forme libre : forme 15">
              <a:extLst>
                <a:ext uri="{FF2B5EF4-FFF2-40B4-BE49-F238E27FC236}">
                  <a16:creationId xmlns:a16="http://schemas.microsoft.com/office/drawing/2014/main" id="{96340093-9D40-2D60-EBAE-06BD6F1371E2}"/>
                </a:ext>
              </a:extLst>
            </p:cNvPr>
            <p:cNvSpPr/>
            <p:nvPr/>
          </p:nvSpPr>
          <p:spPr>
            <a:xfrm>
              <a:off x="8061050" y="1213204"/>
              <a:ext cx="4116059" cy="5171092"/>
            </a:xfrm>
            <a:custGeom>
              <a:avLst/>
              <a:gdLst>
                <a:gd name="connsiteX0" fmla="*/ 4115996 w 4116059"/>
                <a:gd name="connsiteY0" fmla="*/ 4213129 h 5171092"/>
                <a:gd name="connsiteX1" fmla="*/ 4115996 w 4116059"/>
                <a:gd name="connsiteY1" fmla="*/ 1275714 h 5171092"/>
                <a:gd name="connsiteX2" fmla="*/ 3626639 w 4116059"/>
                <a:gd name="connsiteY2" fmla="*/ 632765 h 5171092"/>
                <a:gd name="connsiteX3" fmla="*/ 2694327 w 4116059"/>
                <a:gd name="connsiteY3" fmla="*/ 0 h 5171092"/>
                <a:gd name="connsiteX4" fmla="*/ 335701 w 4116059"/>
                <a:gd name="connsiteY4" fmla="*/ 0 h 5171092"/>
                <a:gd name="connsiteX5" fmla="*/ 0 w 4116059"/>
                <a:gd name="connsiteY5" fmla="*/ 170142 h 5171092"/>
                <a:gd name="connsiteX6" fmla="*/ 0 w 4116059"/>
                <a:gd name="connsiteY6" fmla="*/ 827477 h 5171092"/>
                <a:gd name="connsiteX7" fmla="*/ 3242753 w 4116059"/>
                <a:gd name="connsiteY7" fmla="*/ 1016714 h 5171092"/>
                <a:gd name="connsiteX8" fmla="*/ 3958393 w 4116059"/>
                <a:gd name="connsiteY8" fmla="*/ 2744422 h 5171092"/>
                <a:gd name="connsiteX9" fmla="*/ 3242753 w 4116059"/>
                <a:gd name="connsiteY9" fmla="*/ 4472129 h 5171092"/>
                <a:gd name="connsiteX10" fmla="*/ 2543790 w 4116059"/>
                <a:gd name="connsiteY10" fmla="*/ 5171092 h 5171092"/>
                <a:gd name="connsiteX11" fmla="*/ 3311625 w 4116059"/>
                <a:gd name="connsiteY11" fmla="*/ 5171092 h 5171092"/>
                <a:gd name="connsiteX12" fmla="*/ 3626703 w 4116059"/>
                <a:gd name="connsiteY12" fmla="*/ 4856015 h 5171092"/>
                <a:gd name="connsiteX13" fmla="*/ 4116059 w 4116059"/>
                <a:gd name="connsiteY13" fmla="*/ 4213066 h 5171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16059" h="5171092">
                  <a:moveTo>
                    <a:pt x="4115996" y="4213129"/>
                  </a:moveTo>
                  <a:lnTo>
                    <a:pt x="4115996" y="1275714"/>
                  </a:lnTo>
                  <a:cubicBezTo>
                    <a:pt x="3985827" y="1045485"/>
                    <a:pt x="3822751" y="828877"/>
                    <a:pt x="3626639" y="632765"/>
                  </a:cubicBezTo>
                  <a:cubicBezTo>
                    <a:pt x="3350198" y="356261"/>
                    <a:pt x="3032956" y="145381"/>
                    <a:pt x="2694327" y="0"/>
                  </a:cubicBezTo>
                  <a:lnTo>
                    <a:pt x="335701" y="0"/>
                  </a:lnTo>
                  <a:cubicBezTo>
                    <a:pt x="221127" y="49203"/>
                    <a:pt x="108972" y="105917"/>
                    <a:pt x="0" y="170142"/>
                  </a:cubicBezTo>
                  <a:lnTo>
                    <a:pt x="0" y="827477"/>
                  </a:lnTo>
                  <a:cubicBezTo>
                    <a:pt x="959045" y="67598"/>
                    <a:pt x="2356526" y="130550"/>
                    <a:pt x="3242753" y="1016714"/>
                  </a:cubicBezTo>
                  <a:cubicBezTo>
                    <a:pt x="3719826" y="1493786"/>
                    <a:pt x="3958393" y="2119104"/>
                    <a:pt x="3958393" y="2744422"/>
                  </a:cubicBezTo>
                  <a:cubicBezTo>
                    <a:pt x="3958393" y="3369740"/>
                    <a:pt x="3719826" y="3994993"/>
                    <a:pt x="3242753" y="4472129"/>
                  </a:cubicBezTo>
                  <a:lnTo>
                    <a:pt x="2543790" y="5171092"/>
                  </a:lnTo>
                  <a:lnTo>
                    <a:pt x="3311625" y="5171092"/>
                  </a:lnTo>
                  <a:lnTo>
                    <a:pt x="3626703" y="4856015"/>
                  </a:lnTo>
                  <a:cubicBezTo>
                    <a:pt x="3822814" y="4659903"/>
                    <a:pt x="3985891" y="4443295"/>
                    <a:pt x="4116059" y="4213066"/>
                  </a:cubicBezTo>
                  <a:close/>
                </a:path>
              </a:pathLst>
            </a:custGeom>
            <a:solidFill>
              <a:schemeClr val="accent6"/>
            </a:solidFill>
            <a:ln w="0" cap="flat">
              <a:noFill/>
              <a:prstDash val="solid"/>
              <a:miter/>
            </a:ln>
          </p:spPr>
          <p:txBody>
            <a:bodyPr rtlCol="0" anchor="ctr"/>
            <a:lstStyle/>
            <a:p>
              <a:endParaRPr lang="fr-FR"/>
            </a:p>
          </p:txBody>
        </p:sp>
        <p:sp>
          <p:nvSpPr>
            <p:cNvPr id="17" name="Forme libre : forme 16">
              <a:extLst>
                <a:ext uri="{FF2B5EF4-FFF2-40B4-BE49-F238E27FC236}">
                  <a16:creationId xmlns:a16="http://schemas.microsoft.com/office/drawing/2014/main" id="{259D0686-0E35-90C2-ECFC-4944CA936C18}"/>
                </a:ext>
              </a:extLst>
            </p:cNvPr>
            <p:cNvSpPr/>
            <p:nvPr/>
          </p:nvSpPr>
          <p:spPr>
            <a:xfrm>
              <a:off x="8061050" y="1514411"/>
              <a:ext cx="3958393" cy="4869884"/>
            </a:xfrm>
            <a:custGeom>
              <a:avLst/>
              <a:gdLst>
                <a:gd name="connsiteX0" fmla="*/ 3958393 w 3958393"/>
                <a:gd name="connsiteY0" fmla="*/ 2443214 h 4869884"/>
                <a:gd name="connsiteX1" fmla="*/ 3242753 w 3958393"/>
                <a:gd name="connsiteY1" fmla="*/ 715507 h 4869884"/>
                <a:gd name="connsiteX2" fmla="*/ 0 w 3958393"/>
                <a:gd name="connsiteY2" fmla="*/ 526269 h 4869884"/>
                <a:gd name="connsiteX3" fmla="*/ 0 w 3958393"/>
                <a:gd name="connsiteY3" fmla="*/ 1270744 h 4869884"/>
                <a:gd name="connsiteX4" fmla="*/ 171288 w 3958393"/>
                <a:gd name="connsiteY4" fmla="*/ 1099456 h 4869884"/>
                <a:gd name="connsiteX5" fmla="*/ 2858804 w 3958393"/>
                <a:gd name="connsiteY5" fmla="*/ 1099456 h 4869884"/>
                <a:gd name="connsiteX6" fmla="*/ 3415378 w 3958393"/>
                <a:gd name="connsiteY6" fmla="*/ 2443214 h 4869884"/>
                <a:gd name="connsiteX7" fmla="*/ 2858804 w 3958393"/>
                <a:gd name="connsiteY7" fmla="*/ 3786973 h 4869884"/>
                <a:gd name="connsiteX8" fmla="*/ 1775892 w 3958393"/>
                <a:gd name="connsiteY8" fmla="*/ 4869885 h 4869884"/>
                <a:gd name="connsiteX9" fmla="*/ 2543790 w 3958393"/>
                <a:gd name="connsiteY9" fmla="*/ 4869885 h 4869884"/>
                <a:gd name="connsiteX10" fmla="*/ 3242753 w 3958393"/>
                <a:gd name="connsiteY10" fmla="*/ 4170922 h 4869884"/>
                <a:gd name="connsiteX11" fmla="*/ 3958393 w 3958393"/>
                <a:gd name="connsiteY11" fmla="*/ 2443214 h 4869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58393" h="4869884">
                  <a:moveTo>
                    <a:pt x="3958393" y="2443214"/>
                  </a:moveTo>
                  <a:cubicBezTo>
                    <a:pt x="3958393" y="1817897"/>
                    <a:pt x="3719826" y="1192579"/>
                    <a:pt x="3242753" y="715507"/>
                  </a:cubicBezTo>
                  <a:cubicBezTo>
                    <a:pt x="2356526" y="-170657"/>
                    <a:pt x="959045" y="-233609"/>
                    <a:pt x="0" y="526269"/>
                  </a:cubicBezTo>
                  <a:lnTo>
                    <a:pt x="0" y="1270744"/>
                  </a:lnTo>
                  <a:lnTo>
                    <a:pt x="171288" y="1099456"/>
                  </a:lnTo>
                  <a:cubicBezTo>
                    <a:pt x="913407" y="357337"/>
                    <a:pt x="2116685" y="357337"/>
                    <a:pt x="2858804" y="1099456"/>
                  </a:cubicBezTo>
                  <a:cubicBezTo>
                    <a:pt x="3229896" y="1470547"/>
                    <a:pt x="3415378" y="1956913"/>
                    <a:pt x="3415378" y="2443214"/>
                  </a:cubicBezTo>
                  <a:cubicBezTo>
                    <a:pt x="3415378" y="2929516"/>
                    <a:pt x="3229832" y="3415881"/>
                    <a:pt x="2858804" y="3786973"/>
                  </a:cubicBezTo>
                  <a:lnTo>
                    <a:pt x="1775892" y="4869885"/>
                  </a:lnTo>
                  <a:lnTo>
                    <a:pt x="2543790" y="4869885"/>
                  </a:lnTo>
                  <a:lnTo>
                    <a:pt x="3242753" y="4170922"/>
                  </a:lnTo>
                  <a:cubicBezTo>
                    <a:pt x="3719826" y="3693786"/>
                    <a:pt x="3958393" y="3068532"/>
                    <a:pt x="3958393" y="2443214"/>
                  </a:cubicBezTo>
                  <a:close/>
                </a:path>
              </a:pathLst>
            </a:custGeom>
            <a:solidFill>
              <a:schemeClr val="accent5"/>
            </a:solidFill>
            <a:ln w="0" cap="flat">
              <a:noFill/>
              <a:prstDash val="solid"/>
              <a:miter/>
            </a:ln>
          </p:spPr>
          <p:txBody>
            <a:bodyPr rtlCol="0" anchor="ctr"/>
            <a:lstStyle/>
            <a:p>
              <a:endParaRPr lang="fr-FR"/>
            </a:p>
          </p:txBody>
        </p:sp>
        <p:sp>
          <p:nvSpPr>
            <p:cNvPr id="18" name="Forme libre : forme 17">
              <a:extLst>
                <a:ext uri="{FF2B5EF4-FFF2-40B4-BE49-F238E27FC236}">
                  <a16:creationId xmlns:a16="http://schemas.microsoft.com/office/drawing/2014/main" id="{7C878C15-352C-066C-E461-7711BF2B7F38}"/>
                </a:ext>
              </a:extLst>
            </p:cNvPr>
            <p:cNvSpPr/>
            <p:nvPr/>
          </p:nvSpPr>
          <p:spPr>
            <a:xfrm>
              <a:off x="8061050" y="2057277"/>
              <a:ext cx="3415377" cy="4327018"/>
            </a:xfrm>
            <a:custGeom>
              <a:avLst/>
              <a:gdLst>
                <a:gd name="connsiteX0" fmla="*/ 3415378 w 3415377"/>
                <a:gd name="connsiteY0" fmla="*/ 1900348 h 4327018"/>
                <a:gd name="connsiteX1" fmla="*/ 2858804 w 3415377"/>
                <a:gd name="connsiteY1" fmla="*/ 556589 h 4327018"/>
                <a:gd name="connsiteX2" fmla="*/ 171288 w 3415377"/>
                <a:gd name="connsiteY2" fmla="*/ 556589 h 4327018"/>
                <a:gd name="connsiteX3" fmla="*/ 0 w 3415377"/>
                <a:gd name="connsiteY3" fmla="*/ 727877 h 4327018"/>
                <a:gd name="connsiteX4" fmla="*/ 0 w 3415377"/>
                <a:gd name="connsiteY4" fmla="*/ 1495712 h 4327018"/>
                <a:gd name="connsiteX5" fmla="*/ 555173 w 3415377"/>
                <a:gd name="connsiteY5" fmla="*/ 940539 h 4327018"/>
                <a:gd name="connsiteX6" fmla="*/ 2474855 w 3415377"/>
                <a:gd name="connsiteY6" fmla="*/ 940539 h 4327018"/>
                <a:gd name="connsiteX7" fmla="*/ 2872426 w 3415377"/>
                <a:gd name="connsiteY7" fmla="*/ 1900348 h 4327018"/>
                <a:gd name="connsiteX8" fmla="*/ 2474855 w 3415377"/>
                <a:gd name="connsiteY8" fmla="*/ 2860157 h 4327018"/>
                <a:gd name="connsiteX9" fmla="*/ 1007994 w 3415377"/>
                <a:gd name="connsiteY9" fmla="*/ 4327019 h 4327018"/>
                <a:gd name="connsiteX10" fmla="*/ 1775828 w 3415377"/>
                <a:gd name="connsiteY10" fmla="*/ 4327019 h 4327018"/>
                <a:gd name="connsiteX11" fmla="*/ 2858741 w 3415377"/>
                <a:gd name="connsiteY11" fmla="*/ 3244106 h 4327018"/>
                <a:gd name="connsiteX12" fmla="*/ 3415314 w 3415377"/>
                <a:gd name="connsiteY12" fmla="*/ 1900348 h 432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15377" h="4327018">
                  <a:moveTo>
                    <a:pt x="3415378" y="1900348"/>
                  </a:moveTo>
                  <a:cubicBezTo>
                    <a:pt x="3415378" y="1413982"/>
                    <a:pt x="3229832" y="927681"/>
                    <a:pt x="2858804" y="556589"/>
                  </a:cubicBezTo>
                  <a:cubicBezTo>
                    <a:pt x="2116685" y="-185530"/>
                    <a:pt x="913407" y="-185530"/>
                    <a:pt x="171288" y="556589"/>
                  </a:cubicBezTo>
                  <a:lnTo>
                    <a:pt x="0" y="727877"/>
                  </a:lnTo>
                  <a:lnTo>
                    <a:pt x="0" y="1495712"/>
                  </a:lnTo>
                  <a:lnTo>
                    <a:pt x="555173" y="940539"/>
                  </a:lnTo>
                  <a:cubicBezTo>
                    <a:pt x="1085267" y="410444"/>
                    <a:pt x="1944761" y="410444"/>
                    <a:pt x="2474855" y="940539"/>
                  </a:cubicBezTo>
                  <a:cubicBezTo>
                    <a:pt x="2739902" y="1205586"/>
                    <a:pt x="2872426" y="1552999"/>
                    <a:pt x="2872426" y="1900348"/>
                  </a:cubicBezTo>
                  <a:cubicBezTo>
                    <a:pt x="2872426" y="2247697"/>
                    <a:pt x="2739902" y="2595110"/>
                    <a:pt x="2474855" y="2860157"/>
                  </a:cubicBezTo>
                  <a:lnTo>
                    <a:pt x="1007994" y="4327019"/>
                  </a:lnTo>
                  <a:lnTo>
                    <a:pt x="1775828" y="4327019"/>
                  </a:lnTo>
                  <a:lnTo>
                    <a:pt x="2858741" y="3244106"/>
                  </a:lnTo>
                  <a:cubicBezTo>
                    <a:pt x="3229832" y="2873015"/>
                    <a:pt x="3415314" y="2386713"/>
                    <a:pt x="3415314" y="1900348"/>
                  </a:cubicBezTo>
                  <a:close/>
                </a:path>
              </a:pathLst>
            </a:custGeom>
            <a:solidFill>
              <a:schemeClr val="accent6"/>
            </a:solidFill>
            <a:ln w="0" cap="flat">
              <a:noFill/>
              <a:prstDash val="solid"/>
              <a:miter/>
            </a:ln>
          </p:spPr>
          <p:txBody>
            <a:bodyPr rtlCol="0" anchor="ctr"/>
            <a:lstStyle/>
            <a:p>
              <a:endParaRPr lang="fr-FR"/>
            </a:p>
          </p:txBody>
        </p:sp>
        <p:sp>
          <p:nvSpPr>
            <p:cNvPr id="19" name="Forme libre : forme 18">
              <a:extLst>
                <a:ext uri="{FF2B5EF4-FFF2-40B4-BE49-F238E27FC236}">
                  <a16:creationId xmlns:a16="http://schemas.microsoft.com/office/drawing/2014/main" id="{D4CEB372-AD03-4B61-F2CB-59F6897BC58E}"/>
                </a:ext>
              </a:extLst>
            </p:cNvPr>
            <p:cNvSpPr/>
            <p:nvPr/>
          </p:nvSpPr>
          <p:spPr>
            <a:xfrm>
              <a:off x="8061050" y="2600245"/>
              <a:ext cx="2872425" cy="3784050"/>
            </a:xfrm>
            <a:custGeom>
              <a:avLst/>
              <a:gdLst>
                <a:gd name="connsiteX0" fmla="*/ 2872426 w 2872425"/>
                <a:gd name="connsiteY0" fmla="*/ 1357380 h 3784050"/>
                <a:gd name="connsiteX1" fmla="*/ 2474855 w 2872425"/>
                <a:gd name="connsiteY1" fmla="*/ 397571 h 3784050"/>
                <a:gd name="connsiteX2" fmla="*/ 555173 w 2872425"/>
                <a:gd name="connsiteY2" fmla="*/ 397571 h 3784050"/>
                <a:gd name="connsiteX3" fmla="*/ 0 w 2872425"/>
                <a:gd name="connsiteY3" fmla="*/ 952744 h 3784050"/>
                <a:gd name="connsiteX4" fmla="*/ 0 w 2872425"/>
                <a:gd name="connsiteY4" fmla="*/ 1720642 h 3784050"/>
                <a:gd name="connsiteX5" fmla="*/ 939122 w 2872425"/>
                <a:gd name="connsiteY5" fmla="*/ 781520 h 3784050"/>
                <a:gd name="connsiteX6" fmla="*/ 2090906 w 2872425"/>
                <a:gd name="connsiteY6" fmla="*/ 781520 h 3784050"/>
                <a:gd name="connsiteX7" fmla="*/ 2329474 w 2872425"/>
                <a:gd name="connsiteY7" fmla="*/ 1357444 h 3784050"/>
                <a:gd name="connsiteX8" fmla="*/ 2090906 w 2872425"/>
                <a:gd name="connsiteY8" fmla="*/ 1933367 h 3784050"/>
                <a:gd name="connsiteX9" fmla="*/ 266257 w 2872425"/>
                <a:gd name="connsiteY9" fmla="*/ 3757953 h 3784050"/>
                <a:gd name="connsiteX10" fmla="*/ 239141 w 2872425"/>
                <a:gd name="connsiteY10" fmla="*/ 3784051 h 3784050"/>
                <a:gd name="connsiteX11" fmla="*/ 1007994 w 2872425"/>
                <a:gd name="connsiteY11" fmla="*/ 3784051 h 3784050"/>
                <a:gd name="connsiteX12" fmla="*/ 2474855 w 2872425"/>
                <a:gd name="connsiteY12" fmla="*/ 2317189 h 3784050"/>
                <a:gd name="connsiteX13" fmla="*/ 2872426 w 2872425"/>
                <a:gd name="connsiteY13" fmla="*/ 1357380 h 378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72425" h="3784050">
                  <a:moveTo>
                    <a:pt x="2872426" y="1357380"/>
                  </a:moveTo>
                  <a:cubicBezTo>
                    <a:pt x="2872426" y="1009967"/>
                    <a:pt x="2739902" y="662554"/>
                    <a:pt x="2474855" y="397571"/>
                  </a:cubicBezTo>
                  <a:cubicBezTo>
                    <a:pt x="1944761" y="-132524"/>
                    <a:pt x="1085267" y="-132524"/>
                    <a:pt x="555173" y="397571"/>
                  </a:cubicBezTo>
                  <a:lnTo>
                    <a:pt x="0" y="952744"/>
                  </a:lnTo>
                  <a:lnTo>
                    <a:pt x="0" y="1720642"/>
                  </a:lnTo>
                  <a:lnTo>
                    <a:pt x="939122" y="781520"/>
                  </a:lnTo>
                  <a:cubicBezTo>
                    <a:pt x="1257191" y="463451"/>
                    <a:pt x="1772900" y="463451"/>
                    <a:pt x="2090906" y="781520"/>
                  </a:cubicBezTo>
                  <a:cubicBezTo>
                    <a:pt x="2249909" y="940523"/>
                    <a:pt x="2329474" y="1148983"/>
                    <a:pt x="2329474" y="1357444"/>
                  </a:cubicBezTo>
                  <a:cubicBezTo>
                    <a:pt x="2329474" y="1565904"/>
                    <a:pt x="2249973" y="1774301"/>
                    <a:pt x="2090906" y="1933367"/>
                  </a:cubicBezTo>
                  <a:lnTo>
                    <a:pt x="266257" y="3757953"/>
                  </a:lnTo>
                  <a:cubicBezTo>
                    <a:pt x="257345" y="3766865"/>
                    <a:pt x="248307" y="3775521"/>
                    <a:pt x="239141" y="3784051"/>
                  </a:cubicBezTo>
                  <a:lnTo>
                    <a:pt x="1007994" y="3784051"/>
                  </a:lnTo>
                  <a:lnTo>
                    <a:pt x="2474855" y="2317189"/>
                  </a:lnTo>
                  <a:cubicBezTo>
                    <a:pt x="2739902" y="2052142"/>
                    <a:pt x="2872426" y="1704729"/>
                    <a:pt x="2872426" y="1357380"/>
                  </a:cubicBezTo>
                  <a:close/>
                </a:path>
              </a:pathLst>
            </a:custGeom>
            <a:solidFill>
              <a:schemeClr val="accent5"/>
            </a:solidFill>
            <a:ln w="0" cap="flat">
              <a:noFill/>
              <a:prstDash val="solid"/>
              <a:miter/>
            </a:ln>
          </p:spPr>
          <p:txBody>
            <a:bodyPr rtlCol="0" anchor="ctr"/>
            <a:lstStyle/>
            <a:p>
              <a:endParaRPr lang="fr-FR"/>
            </a:p>
          </p:txBody>
        </p:sp>
        <p:sp>
          <p:nvSpPr>
            <p:cNvPr id="20" name="Forme libre : forme 19">
              <a:extLst>
                <a:ext uri="{FF2B5EF4-FFF2-40B4-BE49-F238E27FC236}">
                  <a16:creationId xmlns:a16="http://schemas.microsoft.com/office/drawing/2014/main" id="{B53F1DB9-0CCA-5288-26FF-44BE523087A2}"/>
                </a:ext>
              </a:extLst>
            </p:cNvPr>
            <p:cNvSpPr/>
            <p:nvPr/>
          </p:nvSpPr>
          <p:spPr>
            <a:xfrm>
              <a:off x="8061050" y="3143149"/>
              <a:ext cx="2329473" cy="3241146"/>
            </a:xfrm>
            <a:custGeom>
              <a:avLst/>
              <a:gdLst>
                <a:gd name="connsiteX0" fmla="*/ 2090906 w 2329473"/>
                <a:gd name="connsiteY0" fmla="*/ 1390400 h 3241146"/>
                <a:gd name="connsiteX1" fmla="*/ 2329474 w 2329473"/>
                <a:gd name="connsiteY1" fmla="*/ 814476 h 3241146"/>
                <a:gd name="connsiteX2" fmla="*/ 2090906 w 2329473"/>
                <a:gd name="connsiteY2" fmla="*/ 238552 h 3241146"/>
                <a:gd name="connsiteX3" fmla="*/ 939122 w 2329473"/>
                <a:gd name="connsiteY3" fmla="*/ 238552 h 3241146"/>
                <a:gd name="connsiteX4" fmla="*/ 0 w 2329473"/>
                <a:gd name="connsiteY4" fmla="*/ 1177674 h 3241146"/>
                <a:gd name="connsiteX5" fmla="*/ 0 w 2329473"/>
                <a:gd name="connsiteY5" fmla="*/ 1945509 h 3241146"/>
                <a:gd name="connsiteX6" fmla="*/ 1323071 w 2329473"/>
                <a:gd name="connsiteY6" fmla="*/ 622437 h 3241146"/>
                <a:gd name="connsiteX7" fmla="*/ 1707020 w 2329473"/>
                <a:gd name="connsiteY7" fmla="*/ 622437 h 3241146"/>
                <a:gd name="connsiteX8" fmla="*/ 1786522 w 2329473"/>
                <a:gd name="connsiteY8" fmla="*/ 814412 h 3241146"/>
                <a:gd name="connsiteX9" fmla="*/ 1707020 w 2329473"/>
                <a:gd name="connsiteY9" fmla="*/ 1006387 h 3241146"/>
                <a:gd name="connsiteX10" fmla="*/ 0 w 2329473"/>
                <a:gd name="connsiteY10" fmla="*/ 2713471 h 3241146"/>
                <a:gd name="connsiteX11" fmla="*/ 0 w 2329473"/>
                <a:gd name="connsiteY11" fmla="*/ 3241147 h 3241146"/>
                <a:gd name="connsiteX12" fmla="*/ 239141 w 2329473"/>
                <a:gd name="connsiteY12" fmla="*/ 3241147 h 3241146"/>
                <a:gd name="connsiteX13" fmla="*/ 266257 w 2329473"/>
                <a:gd name="connsiteY13" fmla="*/ 3215049 h 3241146"/>
                <a:gd name="connsiteX14" fmla="*/ 2090906 w 2329473"/>
                <a:gd name="connsiteY14" fmla="*/ 1390336 h 324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9473" h="3241146">
                  <a:moveTo>
                    <a:pt x="2090906" y="1390400"/>
                  </a:moveTo>
                  <a:cubicBezTo>
                    <a:pt x="2249909" y="1231397"/>
                    <a:pt x="2329474" y="1022936"/>
                    <a:pt x="2329474" y="814476"/>
                  </a:cubicBezTo>
                  <a:cubicBezTo>
                    <a:pt x="2329474" y="606015"/>
                    <a:pt x="2249973" y="397619"/>
                    <a:pt x="2090906" y="238552"/>
                  </a:cubicBezTo>
                  <a:cubicBezTo>
                    <a:pt x="1772837" y="-79517"/>
                    <a:pt x="1257191" y="-79517"/>
                    <a:pt x="939122" y="238552"/>
                  </a:cubicBezTo>
                  <a:lnTo>
                    <a:pt x="0" y="1177674"/>
                  </a:lnTo>
                  <a:lnTo>
                    <a:pt x="0" y="1945509"/>
                  </a:lnTo>
                  <a:lnTo>
                    <a:pt x="1323071" y="622437"/>
                  </a:lnTo>
                  <a:cubicBezTo>
                    <a:pt x="1429116" y="516393"/>
                    <a:pt x="1600976" y="516393"/>
                    <a:pt x="1707020" y="622437"/>
                  </a:cubicBezTo>
                  <a:cubicBezTo>
                    <a:pt x="1760043" y="675460"/>
                    <a:pt x="1786522" y="744904"/>
                    <a:pt x="1786522" y="814412"/>
                  </a:cubicBezTo>
                  <a:cubicBezTo>
                    <a:pt x="1786522" y="883920"/>
                    <a:pt x="1760043" y="953365"/>
                    <a:pt x="1707020" y="1006387"/>
                  </a:cubicBezTo>
                  <a:lnTo>
                    <a:pt x="0" y="2713471"/>
                  </a:lnTo>
                  <a:lnTo>
                    <a:pt x="0" y="3241147"/>
                  </a:lnTo>
                  <a:lnTo>
                    <a:pt x="239141" y="3241147"/>
                  </a:lnTo>
                  <a:cubicBezTo>
                    <a:pt x="248243" y="3232617"/>
                    <a:pt x="257345" y="3223960"/>
                    <a:pt x="266257" y="3215049"/>
                  </a:cubicBezTo>
                  <a:lnTo>
                    <a:pt x="2090906" y="1390336"/>
                  </a:lnTo>
                  <a:close/>
                </a:path>
              </a:pathLst>
            </a:custGeom>
            <a:solidFill>
              <a:schemeClr val="accent6"/>
            </a:solidFill>
            <a:ln w="0" cap="flat">
              <a:noFill/>
              <a:prstDash val="solid"/>
              <a:miter/>
            </a:ln>
          </p:spPr>
          <p:txBody>
            <a:bodyPr rtlCol="0" anchor="ctr"/>
            <a:lstStyle/>
            <a:p>
              <a:endParaRPr lang="fr-FR"/>
            </a:p>
          </p:txBody>
        </p:sp>
        <p:sp>
          <p:nvSpPr>
            <p:cNvPr id="21" name="Forme libre : forme 20">
              <a:extLst>
                <a:ext uri="{FF2B5EF4-FFF2-40B4-BE49-F238E27FC236}">
                  <a16:creationId xmlns:a16="http://schemas.microsoft.com/office/drawing/2014/main" id="{028EEFFC-0EEA-81A2-41D7-41182052F1B0}"/>
                </a:ext>
              </a:extLst>
            </p:cNvPr>
            <p:cNvSpPr/>
            <p:nvPr/>
          </p:nvSpPr>
          <p:spPr>
            <a:xfrm>
              <a:off x="8061050" y="3686117"/>
              <a:ext cx="1786521" cy="2170502"/>
            </a:xfrm>
            <a:custGeom>
              <a:avLst/>
              <a:gdLst>
                <a:gd name="connsiteX0" fmla="*/ 1786522 w 1786521"/>
                <a:gd name="connsiteY0" fmla="*/ 271508 h 2170502"/>
                <a:gd name="connsiteX1" fmla="*/ 1707020 w 1786521"/>
                <a:gd name="connsiteY1" fmla="*/ 79533 h 2170502"/>
                <a:gd name="connsiteX2" fmla="*/ 1323071 w 1786521"/>
                <a:gd name="connsiteY2" fmla="*/ 79533 h 2170502"/>
                <a:gd name="connsiteX3" fmla="*/ 0 w 1786521"/>
                <a:gd name="connsiteY3" fmla="*/ 1402605 h 2170502"/>
                <a:gd name="connsiteX4" fmla="*/ 0 w 1786521"/>
                <a:gd name="connsiteY4" fmla="*/ 2170503 h 2170502"/>
                <a:gd name="connsiteX5" fmla="*/ 1707020 w 1786521"/>
                <a:gd name="connsiteY5" fmla="*/ 463482 h 2170502"/>
                <a:gd name="connsiteX6" fmla="*/ 1786522 w 1786521"/>
                <a:gd name="connsiteY6" fmla="*/ 271508 h 217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6521" h="2170502">
                  <a:moveTo>
                    <a:pt x="1786522" y="271508"/>
                  </a:moveTo>
                  <a:cubicBezTo>
                    <a:pt x="1786522" y="202000"/>
                    <a:pt x="1760043" y="132555"/>
                    <a:pt x="1707020" y="79533"/>
                  </a:cubicBezTo>
                  <a:cubicBezTo>
                    <a:pt x="1600976" y="-26511"/>
                    <a:pt x="1429116" y="-26511"/>
                    <a:pt x="1323071" y="79533"/>
                  </a:cubicBezTo>
                  <a:lnTo>
                    <a:pt x="0" y="1402605"/>
                  </a:lnTo>
                  <a:lnTo>
                    <a:pt x="0" y="2170503"/>
                  </a:lnTo>
                  <a:lnTo>
                    <a:pt x="1707020" y="463482"/>
                  </a:lnTo>
                  <a:cubicBezTo>
                    <a:pt x="1760043" y="410460"/>
                    <a:pt x="1786522" y="341016"/>
                    <a:pt x="1786522" y="271508"/>
                  </a:cubicBezTo>
                  <a:close/>
                </a:path>
              </a:pathLst>
            </a:custGeom>
            <a:solidFill>
              <a:schemeClr val="accent5"/>
            </a:solidFill>
            <a:ln w="0" cap="flat">
              <a:noFill/>
              <a:prstDash val="solid"/>
              <a:miter/>
            </a:ln>
          </p:spPr>
          <p:txBody>
            <a:bodyPr rtlCol="0" anchor="ctr"/>
            <a:lstStyle/>
            <a:p>
              <a:endParaRPr lang="fr-FR"/>
            </a:p>
          </p:txBody>
        </p:sp>
      </p:grpSp>
      <p:sp>
        <p:nvSpPr>
          <p:cNvPr id="26" name="Espace réservé du texte 25">
            <a:extLst>
              <a:ext uri="{FF2B5EF4-FFF2-40B4-BE49-F238E27FC236}">
                <a16:creationId xmlns:a16="http://schemas.microsoft.com/office/drawing/2014/main" id="{20DDFFF4-FBCF-EE9D-D861-6F939D8E74AE}"/>
              </a:ext>
            </a:extLst>
          </p:cNvPr>
          <p:cNvSpPr>
            <a:spLocks noGrp="1"/>
          </p:cNvSpPr>
          <p:nvPr>
            <p:ph type="body" sz="quarter" idx="11"/>
          </p:nvPr>
        </p:nvSpPr>
        <p:spPr>
          <a:xfrm>
            <a:off x="1163636" y="5323194"/>
            <a:ext cx="6480000" cy="246221"/>
          </a:xfrm>
        </p:spPr>
        <p:txBody>
          <a:bodyPr>
            <a:spAutoFit/>
          </a:bodyPr>
          <a:lstStyle>
            <a:lvl1pPr>
              <a:defRPr sz="1600">
                <a:solidFill>
                  <a:schemeClr val="accent2"/>
                </a:solidFill>
              </a:defRPr>
            </a:lvl1pPr>
          </a:lstStyle>
          <a:p>
            <a:pPr lvl="0"/>
            <a:r>
              <a:rPr lang="fr-FR"/>
              <a:t>Cliquez pour modifier les styles du texte du masque</a:t>
            </a:r>
          </a:p>
        </p:txBody>
      </p:sp>
      <p:grpSp>
        <p:nvGrpSpPr>
          <p:cNvPr id="3" name="Graphique 2">
            <a:extLst>
              <a:ext uri="{FF2B5EF4-FFF2-40B4-BE49-F238E27FC236}">
                <a16:creationId xmlns:a16="http://schemas.microsoft.com/office/drawing/2014/main" id="{0DB8D36F-C301-4F64-74AB-24EE5D490570}"/>
              </a:ext>
            </a:extLst>
          </p:cNvPr>
          <p:cNvGrpSpPr>
            <a:grpSpLocks noChangeAspect="1"/>
          </p:cNvGrpSpPr>
          <p:nvPr userDrawn="1"/>
        </p:nvGrpSpPr>
        <p:grpSpPr>
          <a:xfrm>
            <a:off x="10211376" y="369710"/>
            <a:ext cx="1513141" cy="432000"/>
            <a:chOff x="8495666" y="378901"/>
            <a:chExt cx="1532055" cy="437400"/>
          </a:xfrm>
        </p:grpSpPr>
        <p:grpSp>
          <p:nvGrpSpPr>
            <p:cNvPr id="4" name="Graphique 2">
              <a:extLst>
                <a:ext uri="{FF2B5EF4-FFF2-40B4-BE49-F238E27FC236}">
                  <a16:creationId xmlns:a16="http://schemas.microsoft.com/office/drawing/2014/main" id="{67F46FC7-EA1B-3D97-D829-58E41F66971F}"/>
                </a:ext>
              </a:extLst>
            </p:cNvPr>
            <p:cNvGrpSpPr/>
            <p:nvPr/>
          </p:nvGrpSpPr>
          <p:grpSpPr>
            <a:xfrm>
              <a:off x="8495666" y="378901"/>
              <a:ext cx="437399" cy="437400"/>
              <a:chOff x="8495666" y="378901"/>
              <a:chExt cx="437399" cy="437400"/>
            </a:xfrm>
          </p:grpSpPr>
          <p:sp>
            <p:nvSpPr>
              <p:cNvPr id="40" name="Forme libre : forme 39">
                <a:extLst>
                  <a:ext uri="{FF2B5EF4-FFF2-40B4-BE49-F238E27FC236}">
                    <a16:creationId xmlns:a16="http://schemas.microsoft.com/office/drawing/2014/main" id="{38934F6F-2C9C-DF1C-7E30-995E7B339B5B}"/>
                  </a:ext>
                </a:extLst>
              </p:cNvPr>
              <p:cNvSpPr/>
              <p:nvPr/>
            </p:nvSpPr>
            <p:spPr>
              <a:xfrm>
                <a:off x="8495666" y="489678"/>
                <a:ext cx="326622" cy="326622"/>
              </a:xfrm>
              <a:custGeom>
                <a:avLst/>
                <a:gdLst>
                  <a:gd name="connsiteX0" fmla="*/ 188691 w 326622"/>
                  <a:gd name="connsiteY0" fmla="*/ 215846 h 326622"/>
                  <a:gd name="connsiteX1" fmla="*/ 257657 w 326622"/>
                  <a:gd name="connsiteY1" fmla="*/ 146880 h 326622"/>
                  <a:gd name="connsiteX2" fmla="*/ 179743 w 326622"/>
                  <a:gd name="connsiteY2" fmla="*/ 68966 h 326622"/>
                  <a:gd name="connsiteX3" fmla="*/ 110777 w 326622"/>
                  <a:gd name="connsiteY3" fmla="*/ 137931 h 326622"/>
                  <a:gd name="connsiteX4" fmla="*/ 110777 w 326622"/>
                  <a:gd name="connsiteY4" fmla="*/ 0 h 326622"/>
                  <a:gd name="connsiteX5" fmla="*/ 109234 w 326622"/>
                  <a:gd name="connsiteY5" fmla="*/ 0 h 326622"/>
                  <a:gd name="connsiteX6" fmla="*/ 0 w 326622"/>
                  <a:gd name="connsiteY6" fmla="*/ 109389 h 326622"/>
                  <a:gd name="connsiteX7" fmla="*/ 0 w 326622"/>
                  <a:gd name="connsiteY7" fmla="*/ 282343 h 326622"/>
                  <a:gd name="connsiteX8" fmla="*/ 44280 w 326622"/>
                  <a:gd name="connsiteY8" fmla="*/ 326623 h 326622"/>
                  <a:gd name="connsiteX9" fmla="*/ 217389 w 326622"/>
                  <a:gd name="connsiteY9" fmla="*/ 326623 h 326622"/>
                  <a:gd name="connsiteX10" fmla="*/ 326623 w 326622"/>
                  <a:gd name="connsiteY10" fmla="*/ 217234 h 326622"/>
                  <a:gd name="connsiteX11" fmla="*/ 326623 w 326622"/>
                  <a:gd name="connsiteY11" fmla="*/ 216000 h 326622"/>
                  <a:gd name="connsiteX12" fmla="*/ 188691 w 326622"/>
                  <a:gd name="connsiteY12" fmla="*/ 216000 h 32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622">
                    <a:moveTo>
                      <a:pt x="188691" y="215846"/>
                    </a:moveTo>
                    <a:lnTo>
                      <a:pt x="257657" y="146880"/>
                    </a:lnTo>
                    <a:lnTo>
                      <a:pt x="179743" y="68966"/>
                    </a:lnTo>
                    <a:lnTo>
                      <a:pt x="110777" y="137931"/>
                    </a:lnTo>
                    <a:lnTo>
                      <a:pt x="110777" y="0"/>
                    </a:lnTo>
                    <a:lnTo>
                      <a:pt x="109234" y="0"/>
                    </a:lnTo>
                    <a:cubicBezTo>
                      <a:pt x="48909" y="0"/>
                      <a:pt x="0" y="48909"/>
                      <a:pt x="0" y="109389"/>
                    </a:cubicBezTo>
                    <a:lnTo>
                      <a:pt x="0" y="282343"/>
                    </a:lnTo>
                    <a:cubicBezTo>
                      <a:pt x="0" y="306874"/>
                      <a:pt x="19749" y="326623"/>
                      <a:pt x="44280" y="326623"/>
                    </a:cubicBezTo>
                    <a:lnTo>
                      <a:pt x="217389" y="326623"/>
                    </a:lnTo>
                    <a:cubicBezTo>
                      <a:pt x="277714" y="326623"/>
                      <a:pt x="326623" y="277714"/>
                      <a:pt x="326623" y="217234"/>
                    </a:cubicBezTo>
                    <a:lnTo>
                      <a:pt x="326623" y="216000"/>
                    </a:lnTo>
                    <a:lnTo>
                      <a:pt x="188691" y="216000"/>
                    </a:lnTo>
                    <a:close/>
                  </a:path>
                </a:pathLst>
              </a:custGeom>
              <a:solidFill>
                <a:schemeClr val="accent1"/>
              </a:solidFill>
              <a:ln w="0"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47BE7660-F6BF-7842-D9B9-0B25665DBACC}"/>
                  </a:ext>
                </a:extLst>
              </p:cNvPr>
              <p:cNvSpPr/>
              <p:nvPr/>
            </p:nvSpPr>
            <p:spPr>
              <a:xfrm>
                <a:off x="8606443" y="378901"/>
                <a:ext cx="326622" cy="326468"/>
              </a:xfrm>
              <a:custGeom>
                <a:avLst/>
                <a:gdLst>
                  <a:gd name="connsiteX0" fmla="*/ 137931 w 326622"/>
                  <a:gd name="connsiteY0" fmla="*/ 110623 h 326468"/>
                  <a:gd name="connsiteX1" fmla="*/ 68966 w 326622"/>
                  <a:gd name="connsiteY1" fmla="*/ 179589 h 326468"/>
                  <a:gd name="connsiteX2" fmla="*/ 146880 w 326622"/>
                  <a:gd name="connsiteY2" fmla="*/ 257503 h 326468"/>
                  <a:gd name="connsiteX3" fmla="*/ 215846 w 326622"/>
                  <a:gd name="connsiteY3" fmla="*/ 188537 h 326468"/>
                  <a:gd name="connsiteX4" fmla="*/ 215846 w 326622"/>
                  <a:gd name="connsiteY4" fmla="*/ 326469 h 326468"/>
                  <a:gd name="connsiteX5" fmla="*/ 217389 w 326622"/>
                  <a:gd name="connsiteY5" fmla="*/ 326469 h 326468"/>
                  <a:gd name="connsiteX6" fmla="*/ 326623 w 326622"/>
                  <a:gd name="connsiteY6" fmla="*/ 217080 h 326468"/>
                  <a:gd name="connsiteX7" fmla="*/ 326623 w 326622"/>
                  <a:gd name="connsiteY7" fmla="*/ 44280 h 326468"/>
                  <a:gd name="connsiteX8" fmla="*/ 282343 w 326622"/>
                  <a:gd name="connsiteY8" fmla="*/ 0 h 326468"/>
                  <a:gd name="connsiteX9" fmla="*/ 109234 w 326622"/>
                  <a:gd name="connsiteY9" fmla="*/ 0 h 326468"/>
                  <a:gd name="connsiteX10" fmla="*/ 0 w 326622"/>
                  <a:gd name="connsiteY10" fmla="*/ 109389 h 326468"/>
                  <a:gd name="connsiteX11" fmla="*/ 0 w 326622"/>
                  <a:gd name="connsiteY11" fmla="*/ 110623 h 326468"/>
                  <a:gd name="connsiteX12" fmla="*/ 137931 w 326622"/>
                  <a:gd name="connsiteY12" fmla="*/ 110623 h 32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468">
                    <a:moveTo>
                      <a:pt x="137931" y="110623"/>
                    </a:moveTo>
                    <a:lnTo>
                      <a:pt x="68966" y="179589"/>
                    </a:lnTo>
                    <a:lnTo>
                      <a:pt x="146880" y="257503"/>
                    </a:lnTo>
                    <a:lnTo>
                      <a:pt x="215846" y="188537"/>
                    </a:lnTo>
                    <a:lnTo>
                      <a:pt x="215846" y="326469"/>
                    </a:lnTo>
                    <a:lnTo>
                      <a:pt x="217389" y="326469"/>
                    </a:lnTo>
                    <a:cubicBezTo>
                      <a:pt x="277714" y="326469"/>
                      <a:pt x="326623" y="277560"/>
                      <a:pt x="326623" y="217080"/>
                    </a:cubicBezTo>
                    <a:lnTo>
                      <a:pt x="326623" y="44280"/>
                    </a:lnTo>
                    <a:cubicBezTo>
                      <a:pt x="326623" y="19749"/>
                      <a:pt x="306874" y="0"/>
                      <a:pt x="282343" y="0"/>
                    </a:cubicBezTo>
                    <a:lnTo>
                      <a:pt x="109234" y="0"/>
                    </a:lnTo>
                    <a:cubicBezTo>
                      <a:pt x="48909" y="0"/>
                      <a:pt x="0" y="48909"/>
                      <a:pt x="0" y="109389"/>
                    </a:cubicBezTo>
                    <a:lnTo>
                      <a:pt x="0" y="110623"/>
                    </a:lnTo>
                    <a:lnTo>
                      <a:pt x="137931" y="110623"/>
                    </a:lnTo>
                    <a:close/>
                  </a:path>
                </a:pathLst>
              </a:custGeom>
              <a:solidFill>
                <a:schemeClr val="accent2"/>
              </a:solidFill>
              <a:ln w="0" cap="flat">
                <a:noFill/>
                <a:prstDash val="solid"/>
                <a:miter/>
              </a:ln>
            </p:spPr>
            <p:txBody>
              <a:bodyPr rtlCol="0" anchor="ctr"/>
              <a:lstStyle/>
              <a:p>
                <a:endParaRPr lang="fr-FR"/>
              </a:p>
            </p:txBody>
          </p:sp>
        </p:grpSp>
        <p:grpSp>
          <p:nvGrpSpPr>
            <p:cNvPr id="8" name="Graphique 2">
              <a:extLst>
                <a:ext uri="{FF2B5EF4-FFF2-40B4-BE49-F238E27FC236}">
                  <a16:creationId xmlns:a16="http://schemas.microsoft.com/office/drawing/2014/main" id="{72FE7EBE-A034-5BFB-08E6-81DBE1D47BD2}"/>
                </a:ext>
              </a:extLst>
            </p:cNvPr>
            <p:cNvGrpSpPr/>
            <p:nvPr/>
          </p:nvGrpSpPr>
          <p:grpSpPr>
            <a:xfrm>
              <a:off x="9043688" y="402043"/>
              <a:ext cx="984033" cy="372754"/>
              <a:chOff x="9043688" y="402043"/>
              <a:chExt cx="984033" cy="372754"/>
            </a:xfrm>
            <a:solidFill>
              <a:srgbClr val="010101"/>
            </a:solidFill>
          </p:grpSpPr>
          <p:grpSp>
            <p:nvGrpSpPr>
              <p:cNvPr id="22" name="Graphique 2">
                <a:extLst>
                  <a:ext uri="{FF2B5EF4-FFF2-40B4-BE49-F238E27FC236}">
                    <a16:creationId xmlns:a16="http://schemas.microsoft.com/office/drawing/2014/main" id="{F0AE0059-B452-DC66-C0E4-F8B689A804DE}"/>
                  </a:ext>
                </a:extLst>
              </p:cNvPr>
              <p:cNvGrpSpPr/>
              <p:nvPr/>
            </p:nvGrpSpPr>
            <p:grpSpPr>
              <a:xfrm>
                <a:off x="9043688" y="423489"/>
                <a:ext cx="984033" cy="351308"/>
                <a:chOff x="9043688" y="423489"/>
                <a:chExt cx="984033" cy="351308"/>
              </a:xfrm>
              <a:solidFill>
                <a:srgbClr val="010101"/>
              </a:solidFill>
            </p:grpSpPr>
            <p:sp>
              <p:nvSpPr>
                <p:cNvPr id="25" name="Forme libre : forme 24">
                  <a:extLst>
                    <a:ext uri="{FF2B5EF4-FFF2-40B4-BE49-F238E27FC236}">
                      <a16:creationId xmlns:a16="http://schemas.microsoft.com/office/drawing/2014/main" id="{40FD3BA6-E802-F7CC-AA4B-3DAA25A80E98}"/>
                    </a:ext>
                  </a:extLst>
                </p:cNvPr>
                <p:cNvSpPr/>
                <p:nvPr/>
              </p:nvSpPr>
              <p:spPr>
                <a:xfrm>
                  <a:off x="9043842" y="423489"/>
                  <a:ext cx="136388" cy="162617"/>
                </a:xfrm>
                <a:custGeom>
                  <a:avLst/>
                  <a:gdLst>
                    <a:gd name="connsiteX0" fmla="*/ 105531 w 136388"/>
                    <a:gd name="connsiteY0" fmla="*/ 77760 h 162617"/>
                    <a:gd name="connsiteX1" fmla="*/ 128829 w 136388"/>
                    <a:gd name="connsiteY1" fmla="*/ 43200 h 162617"/>
                    <a:gd name="connsiteX2" fmla="*/ 74366 w 136388"/>
                    <a:gd name="connsiteY2" fmla="*/ 0 h 162617"/>
                    <a:gd name="connsiteX3" fmla="*/ 0 w 136388"/>
                    <a:gd name="connsiteY3" fmla="*/ 0 h 162617"/>
                    <a:gd name="connsiteX4" fmla="*/ 0 w 136388"/>
                    <a:gd name="connsiteY4" fmla="*/ 162617 h 162617"/>
                    <a:gd name="connsiteX5" fmla="*/ 76834 w 136388"/>
                    <a:gd name="connsiteY5" fmla="*/ 162617 h 162617"/>
                    <a:gd name="connsiteX6" fmla="*/ 136389 w 136388"/>
                    <a:gd name="connsiteY6" fmla="*/ 117566 h 162617"/>
                    <a:gd name="connsiteX7" fmla="*/ 105686 w 136388"/>
                    <a:gd name="connsiteY7" fmla="*/ 77760 h 162617"/>
                    <a:gd name="connsiteX8" fmla="*/ 38880 w 136388"/>
                    <a:gd name="connsiteY8" fmla="*/ 30394 h 162617"/>
                    <a:gd name="connsiteX9" fmla="*/ 67114 w 136388"/>
                    <a:gd name="connsiteY9" fmla="*/ 30394 h 162617"/>
                    <a:gd name="connsiteX10" fmla="*/ 88869 w 136388"/>
                    <a:gd name="connsiteY10" fmla="*/ 47829 h 162617"/>
                    <a:gd name="connsiteX11" fmla="*/ 67114 w 136388"/>
                    <a:gd name="connsiteY11" fmla="*/ 65571 h 162617"/>
                    <a:gd name="connsiteX12" fmla="*/ 38880 w 136388"/>
                    <a:gd name="connsiteY12" fmla="*/ 65571 h 162617"/>
                    <a:gd name="connsiteX13" fmla="*/ 38880 w 136388"/>
                    <a:gd name="connsiteY13" fmla="*/ 30240 h 162617"/>
                    <a:gd name="connsiteX14" fmla="*/ 73131 w 136388"/>
                    <a:gd name="connsiteY14" fmla="*/ 131914 h 162617"/>
                    <a:gd name="connsiteX15" fmla="*/ 38880 w 136388"/>
                    <a:gd name="connsiteY15" fmla="*/ 131914 h 162617"/>
                    <a:gd name="connsiteX16" fmla="*/ 38880 w 136388"/>
                    <a:gd name="connsiteY16" fmla="*/ 92880 h 162617"/>
                    <a:gd name="connsiteX17" fmla="*/ 73131 w 136388"/>
                    <a:gd name="connsiteY17" fmla="*/ 92880 h 162617"/>
                    <a:gd name="connsiteX18" fmla="*/ 97354 w 136388"/>
                    <a:gd name="connsiteY18" fmla="*/ 112629 h 162617"/>
                    <a:gd name="connsiteX19" fmla="*/ 73131 w 136388"/>
                    <a:gd name="connsiteY19" fmla="*/ 131914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6388" h="162617">
                      <a:moveTo>
                        <a:pt x="105531" y="77760"/>
                      </a:moveTo>
                      <a:cubicBezTo>
                        <a:pt x="118337" y="71280"/>
                        <a:pt x="128829" y="60017"/>
                        <a:pt x="128829" y="43200"/>
                      </a:cubicBezTo>
                      <a:cubicBezTo>
                        <a:pt x="128829" y="19440"/>
                        <a:pt x="115097" y="0"/>
                        <a:pt x="74366" y="0"/>
                      </a:cubicBezTo>
                      <a:lnTo>
                        <a:pt x="0" y="0"/>
                      </a:lnTo>
                      <a:lnTo>
                        <a:pt x="0" y="162617"/>
                      </a:lnTo>
                      <a:lnTo>
                        <a:pt x="76834" y="162617"/>
                      </a:lnTo>
                      <a:cubicBezTo>
                        <a:pt x="119417" y="162617"/>
                        <a:pt x="136389" y="142869"/>
                        <a:pt x="136389" y="117566"/>
                      </a:cubicBezTo>
                      <a:cubicBezTo>
                        <a:pt x="136389" y="97046"/>
                        <a:pt x="120651" y="83777"/>
                        <a:pt x="105686" y="77760"/>
                      </a:cubicBezTo>
                      <a:close/>
                      <a:moveTo>
                        <a:pt x="38880" y="30394"/>
                      </a:moveTo>
                      <a:lnTo>
                        <a:pt x="67114" y="30394"/>
                      </a:lnTo>
                      <a:cubicBezTo>
                        <a:pt x="80383" y="30394"/>
                        <a:pt x="88869" y="36103"/>
                        <a:pt x="88869" y="47829"/>
                      </a:cubicBezTo>
                      <a:cubicBezTo>
                        <a:pt x="88869" y="59554"/>
                        <a:pt x="80383" y="65571"/>
                        <a:pt x="67114" y="65571"/>
                      </a:cubicBezTo>
                      <a:lnTo>
                        <a:pt x="38880" y="65571"/>
                      </a:lnTo>
                      <a:lnTo>
                        <a:pt x="38880" y="30240"/>
                      </a:lnTo>
                      <a:close/>
                      <a:moveTo>
                        <a:pt x="73131" y="131914"/>
                      </a:moveTo>
                      <a:lnTo>
                        <a:pt x="38880" y="131914"/>
                      </a:lnTo>
                      <a:lnTo>
                        <a:pt x="38880" y="92880"/>
                      </a:lnTo>
                      <a:lnTo>
                        <a:pt x="73131" y="92880"/>
                      </a:lnTo>
                      <a:cubicBezTo>
                        <a:pt x="87634" y="92880"/>
                        <a:pt x="97354" y="100903"/>
                        <a:pt x="97354" y="112629"/>
                      </a:cubicBezTo>
                      <a:cubicBezTo>
                        <a:pt x="97354" y="124354"/>
                        <a:pt x="87634" y="131914"/>
                        <a:pt x="73131" y="131914"/>
                      </a:cubicBezTo>
                      <a:close/>
                    </a:path>
                  </a:pathLst>
                </a:custGeom>
                <a:solidFill>
                  <a:srgbClr val="010101"/>
                </a:solidFill>
                <a:ln w="0" cap="flat">
                  <a:noFill/>
                  <a:prstDash val="solid"/>
                  <a:miter/>
                </a:ln>
              </p:spPr>
              <p:txBody>
                <a:bodyPr rtlCol="0" anchor="ctr"/>
                <a:lstStyle/>
                <a:p>
                  <a:endParaRPr lang="fr-FR"/>
                </a:p>
              </p:txBody>
            </p:sp>
            <p:sp>
              <p:nvSpPr>
                <p:cNvPr id="27" name="Forme libre : forme 26">
                  <a:extLst>
                    <a:ext uri="{FF2B5EF4-FFF2-40B4-BE49-F238E27FC236}">
                      <a16:creationId xmlns:a16="http://schemas.microsoft.com/office/drawing/2014/main" id="{A1090E2C-9CE0-728B-630A-7778F2B86274}"/>
                    </a:ext>
                  </a:extLst>
                </p:cNvPr>
                <p:cNvSpPr/>
                <p:nvPr/>
              </p:nvSpPr>
              <p:spPr>
                <a:xfrm>
                  <a:off x="9194271" y="460826"/>
                  <a:ext cx="121422" cy="128211"/>
                </a:xfrm>
                <a:custGeom>
                  <a:avLst/>
                  <a:gdLst>
                    <a:gd name="connsiteX0" fmla="*/ 54309 w 121422"/>
                    <a:gd name="connsiteY0" fmla="*/ 128211 h 128211"/>
                    <a:gd name="connsiteX1" fmla="*/ 91337 w 121422"/>
                    <a:gd name="connsiteY1" fmla="*/ 114171 h 128211"/>
                    <a:gd name="connsiteX2" fmla="*/ 121423 w 121422"/>
                    <a:gd name="connsiteY2" fmla="*/ 128211 h 128211"/>
                    <a:gd name="connsiteX3" fmla="*/ 121423 w 121422"/>
                    <a:gd name="connsiteY3" fmla="*/ 0 h 128211"/>
                    <a:gd name="connsiteX4" fmla="*/ 82851 w 121422"/>
                    <a:gd name="connsiteY4" fmla="*/ 0 h 128211"/>
                    <a:gd name="connsiteX5" fmla="*/ 82851 w 121422"/>
                    <a:gd name="connsiteY5" fmla="*/ 71589 h 128211"/>
                    <a:gd name="connsiteX6" fmla="*/ 60326 w 121422"/>
                    <a:gd name="connsiteY6" fmla="*/ 95349 h 128211"/>
                    <a:gd name="connsiteX7" fmla="*/ 38571 w 121422"/>
                    <a:gd name="connsiteY7" fmla="*/ 72360 h 128211"/>
                    <a:gd name="connsiteX8" fmla="*/ 38571 w 121422"/>
                    <a:gd name="connsiteY8" fmla="*/ 0 h 128211"/>
                    <a:gd name="connsiteX9" fmla="*/ 0 w 121422"/>
                    <a:gd name="connsiteY9" fmla="*/ 0 h 128211"/>
                    <a:gd name="connsiteX10" fmla="*/ 0 w 121422"/>
                    <a:gd name="connsiteY10" fmla="*/ 74983 h 128211"/>
                    <a:gd name="connsiteX11" fmla="*/ 54309 w 121422"/>
                    <a:gd name="connsiteY11" fmla="*/ 128057 h 12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422" h="128211">
                      <a:moveTo>
                        <a:pt x="54309" y="128211"/>
                      </a:moveTo>
                      <a:cubicBezTo>
                        <a:pt x="68349" y="128211"/>
                        <a:pt x="81309" y="122657"/>
                        <a:pt x="91337" y="114171"/>
                      </a:cubicBezTo>
                      <a:cubicBezTo>
                        <a:pt x="96274" y="123429"/>
                        <a:pt x="110623" y="128211"/>
                        <a:pt x="121423" y="128211"/>
                      </a:cubicBezTo>
                      <a:lnTo>
                        <a:pt x="121423" y="0"/>
                      </a:lnTo>
                      <a:lnTo>
                        <a:pt x="82851" y="0"/>
                      </a:lnTo>
                      <a:lnTo>
                        <a:pt x="82851" y="71589"/>
                      </a:lnTo>
                      <a:cubicBezTo>
                        <a:pt x="82851" y="85629"/>
                        <a:pt x="73903" y="95349"/>
                        <a:pt x="60326" y="95349"/>
                      </a:cubicBezTo>
                      <a:cubicBezTo>
                        <a:pt x="46749" y="95349"/>
                        <a:pt x="38571" y="86554"/>
                        <a:pt x="38571" y="72360"/>
                      </a:cubicBezTo>
                      <a:lnTo>
                        <a:pt x="38571" y="0"/>
                      </a:lnTo>
                      <a:lnTo>
                        <a:pt x="0" y="0"/>
                      </a:lnTo>
                      <a:lnTo>
                        <a:pt x="0" y="74983"/>
                      </a:lnTo>
                      <a:cubicBezTo>
                        <a:pt x="0" y="107074"/>
                        <a:pt x="19749" y="128057"/>
                        <a:pt x="54309" y="128057"/>
                      </a:cubicBezTo>
                      <a:close/>
                    </a:path>
                  </a:pathLst>
                </a:custGeom>
                <a:solidFill>
                  <a:srgbClr val="010101"/>
                </a:solidFill>
                <a:ln w="0"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BF6ACAD3-DE43-09F9-93E6-87C335CEEA12}"/>
                    </a:ext>
                  </a:extLst>
                </p:cNvPr>
                <p:cNvSpPr/>
                <p:nvPr/>
              </p:nvSpPr>
              <p:spPr>
                <a:xfrm>
                  <a:off x="9331122" y="457741"/>
                  <a:ext cx="111857" cy="131142"/>
                </a:xfrm>
                <a:custGeom>
                  <a:avLst/>
                  <a:gdLst>
                    <a:gd name="connsiteX0" fmla="*/ 111703 w 111857"/>
                    <a:gd name="connsiteY0" fmla="*/ 92263 h 131142"/>
                    <a:gd name="connsiteX1" fmla="*/ 62640 w 111857"/>
                    <a:gd name="connsiteY1" fmla="*/ 49680 h 131142"/>
                    <a:gd name="connsiteX2" fmla="*/ 43200 w 111857"/>
                    <a:gd name="connsiteY2" fmla="*/ 36103 h 131142"/>
                    <a:gd name="connsiteX3" fmla="*/ 58937 w 111857"/>
                    <a:gd name="connsiteY3" fmla="*/ 26383 h 131142"/>
                    <a:gd name="connsiteX4" fmla="*/ 89023 w 111857"/>
                    <a:gd name="connsiteY4" fmla="*/ 38571 h 131142"/>
                    <a:gd name="connsiteX5" fmla="*/ 91800 w 111857"/>
                    <a:gd name="connsiteY5" fmla="*/ 38571 h 131142"/>
                    <a:gd name="connsiteX6" fmla="*/ 108771 w 111857"/>
                    <a:gd name="connsiteY6" fmla="*/ 23606 h 131142"/>
                    <a:gd name="connsiteX7" fmla="*/ 108771 w 111857"/>
                    <a:gd name="connsiteY7" fmla="*/ 20829 h 131142"/>
                    <a:gd name="connsiteX8" fmla="*/ 56777 w 111857"/>
                    <a:gd name="connsiteY8" fmla="*/ 0 h 131142"/>
                    <a:gd name="connsiteX9" fmla="*/ 5246 w 111857"/>
                    <a:gd name="connsiteY9" fmla="*/ 37491 h 131142"/>
                    <a:gd name="connsiteX10" fmla="*/ 51531 w 111857"/>
                    <a:gd name="connsiteY10" fmla="*/ 77297 h 131142"/>
                    <a:gd name="connsiteX11" fmla="*/ 72977 w 111857"/>
                    <a:gd name="connsiteY11" fmla="*/ 93034 h 131142"/>
                    <a:gd name="connsiteX12" fmla="*/ 55543 w 111857"/>
                    <a:gd name="connsiteY12" fmla="*/ 104760 h 131142"/>
                    <a:gd name="connsiteX13" fmla="*/ 20211 w 111857"/>
                    <a:gd name="connsiteY13" fmla="*/ 88560 h 131142"/>
                    <a:gd name="connsiteX14" fmla="*/ 17434 w 111857"/>
                    <a:gd name="connsiteY14" fmla="*/ 88560 h 131142"/>
                    <a:gd name="connsiteX15" fmla="*/ 0 w 111857"/>
                    <a:gd name="connsiteY15" fmla="*/ 104297 h 131142"/>
                    <a:gd name="connsiteX16" fmla="*/ 0 w 111857"/>
                    <a:gd name="connsiteY16" fmla="*/ 107074 h 131142"/>
                    <a:gd name="connsiteX17" fmla="*/ 58011 w 111857"/>
                    <a:gd name="connsiteY17" fmla="*/ 131143 h 131142"/>
                    <a:gd name="connsiteX18" fmla="*/ 111857 w 111857"/>
                    <a:gd name="connsiteY18" fmla="*/ 921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111703" y="92263"/>
                      </a:moveTo>
                      <a:cubicBezTo>
                        <a:pt x="111703" y="64183"/>
                        <a:pt x="81463" y="56777"/>
                        <a:pt x="62640" y="49680"/>
                      </a:cubicBez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1" y="88560"/>
                      </a:cubicBezTo>
                      <a:lnTo>
                        <a:pt x="17434" y="88560"/>
                      </a:lnTo>
                      <a:lnTo>
                        <a:pt x="0" y="104297"/>
                      </a:lnTo>
                      <a:lnTo>
                        <a:pt x="0" y="107074"/>
                      </a:lnTo>
                      <a:cubicBezTo>
                        <a:pt x="12034" y="121577"/>
                        <a:pt x="32709" y="131143"/>
                        <a:pt x="58011" y="131143"/>
                      </a:cubicBezTo>
                      <a:cubicBezTo>
                        <a:pt x="89331" y="131143"/>
                        <a:pt x="111857" y="116640"/>
                        <a:pt x="111857" y="92109"/>
                      </a:cubicBezTo>
                      <a:close/>
                    </a:path>
                  </a:pathLst>
                </a:custGeom>
                <a:solidFill>
                  <a:srgbClr val="010101"/>
                </a:solidFill>
                <a:ln w="0"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ACC792FE-1E6D-5458-8318-5ABF64D99383}"/>
                    </a:ext>
                  </a:extLst>
                </p:cNvPr>
                <p:cNvSpPr/>
                <p:nvPr/>
              </p:nvSpPr>
              <p:spPr>
                <a:xfrm>
                  <a:off x="9459179" y="460826"/>
                  <a:ext cx="38571" cy="125125"/>
                </a:xfrm>
                <a:custGeom>
                  <a:avLst/>
                  <a:gdLst>
                    <a:gd name="connsiteX0" fmla="*/ 0 w 38571"/>
                    <a:gd name="connsiteY0" fmla="*/ 0 h 125125"/>
                    <a:gd name="connsiteX1" fmla="*/ 38571 w 38571"/>
                    <a:gd name="connsiteY1" fmla="*/ 0 h 125125"/>
                    <a:gd name="connsiteX2" fmla="*/ 38571 w 38571"/>
                    <a:gd name="connsiteY2" fmla="*/ 125126 h 125125"/>
                    <a:gd name="connsiteX3" fmla="*/ 0 w 38571"/>
                    <a:gd name="connsiteY3" fmla="*/ 125126 h 125125"/>
                  </a:gdLst>
                  <a:ahLst/>
                  <a:cxnLst>
                    <a:cxn ang="0">
                      <a:pos x="connsiteX0" y="connsiteY0"/>
                    </a:cxn>
                    <a:cxn ang="0">
                      <a:pos x="connsiteX1" y="connsiteY1"/>
                    </a:cxn>
                    <a:cxn ang="0">
                      <a:pos x="connsiteX2" y="connsiteY2"/>
                    </a:cxn>
                    <a:cxn ang="0">
                      <a:pos x="connsiteX3" y="connsiteY3"/>
                    </a:cxn>
                  </a:cxnLst>
                  <a:rect l="l" t="t" r="r" b="b"/>
                  <a:pathLst>
                    <a:path w="38571" h="125125">
                      <a:moveTo>
                        <a:pt x="0" y="0"/>
                      </a:moveTo>
                      <a:lnTo>
                        <a:pt x="38571" y="0"/>
                      </a:lnTo>
                      <a:lnTo>
                        <a:pt x="38571" y="125126"/>
                      </a:lnTo>
                      <a:lnTo>
                        <a:pt x="0" y="125126"/>
                      </a:lnTo>
                      <a:close/>
                    </a:path>
                  </a:pathLst>
                </a:custGeom>
                <a:solidFill>
                  <a:srgbClr val="010101"/>
                </a:solidFill>
                <a:ln w="0"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0680590C-AB50-50C3-D5DD-C1F2857C3D43}"/>
                    </a:ext>
                  </a:extLst>
                </p:cNvPr>
                <p:cNvSpPr/>
                <p:nvPr/>
              </p:nvSpPr>
              <p:spPr>
                <a:xfrm>
                  <a:off x="9519814" y="457895"/>
                  <a:ext cx="123891" cy="128057"/>
                </a:xfrm>
                <a:custGeom>
                  <a:avLst/>
                  <a:gdLst>
                    <a:gd name="connsiteX0" fmla="*/ 38880 w 123891"/>
                    <a:gd name="connsiteY0" fmla="*/ 56777 h 128057"/>
                    <a:gd name="connsiteX1" fmla="*/ 62331 w 123891"/>
                    <a:gd name="connsiteY1" fmla="*/ 32709 h 128057"/>
                    <a:gd name="connsiteX2" fmla="*/ 85166 w 123891"/>
                    <a:gd name="connsiteY2" fmla="*/ 56777 h 128057"/>
                    <a:gd name="connsiteX3" fmla="*/ 85166 w 123891"/>
                    <a:gd name="connsiteY3" fmla="*/ 128057 h 128057"/>
                    <a:gd name="connsiteX4" fmla="*/ 123891 w 123891"/>
                    <a:gd name="connsiteY4" fmla="*/ 128057 h 128057"/>
                    <a:gd name="connsiteX5" fmla="*/ 123891 w 123891"/>
                    <a:gd name="connsiteY5" fmla="*/ 54000 h 128057"/>
                    <a:gd name="connsiteX6" fmla="*/ 70817 w 123891"/>
                    <a:gd name="connsiteY6" fmla="*/ 0 h 128057"/>
                    <a:gd name="connsiteX7" fmla="*/ 30549 w 123891"/>
                    <a:gd name="connsiteY7" fmla="*/ 14040 h 128057"/>
                    <a:gd name="connsiteX8" fmla="*/ 0 w 123891"/>
                    <a:gd name="connsiteY8" fmla="*/ 0 h 128057"/>
                    <a:gd name="connsiteX9" fmla="*/ 0 w 123891"/>
                    <a:gd name="connsiteY9" fmla="*/ 128057 h 128057"/>
                    <a:gd name="connsiteX10" fmla="*/ 38726 w 123891"/>
                    <a:gd name="connsiteY10" fmla="*/ 128057 h 128057"/>
                    <a:gd name="connsiteX11" fmla="*/ 38726 w 123891"/>
                    <a:gd name="connsiteY11" fmla="*/ 56777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91" h="128057">
                      <a:moveTo>
                        <a:pt x="38880" y="56777"/>
                      </a:moveTo>
                      <a:cubicBezTo>
                        <a:pt x="38880" y="42737"/>
                        <a:pt x="47829" y="32709"/>
                        <a:pt x="62331" y="32709"/>
                      </a:cubicBezTo>
                      <a:cubicBezTo>
                        <a:pt x="76834" y="32709"/>
                        <a:pt x="85166" y="42737"/>
                        <a:pt x="85166" y="56777"/>
                      </a:cubicBezTo>
                      <a:lnTo>
                        <a:pt x="85166" y="128057"/>
                      </a:lnTo>
                      <a:lnTo>
                        <a:pt x="123891" y="128057"/>
                      </a:lnTo>
                      <a:lnTo>
                        <a:pt x="123891" y="54000"/>
                      </a:lnTo>
                      <a:cubicBezTo>
                        <a:pt x="123891" y="21291"/>
                        <a:pt x="102600" y="0"/>
                        <a:pt x="70817" y="0"/>
                      </a:cubicBezTo>
                      <a:cubicBezTo>
                        <a:pt x="54617" y="0"/>
                        <a:pt x="40731" y="5554"/>
                        <a:pt x="30549" y="14040"/>
                      </a:cubicBezTo>
                      <a:cubicBezTo>
                        <a:pt x="25611" y="4783"/>
                        <a:pt x="11571" y="0"/>
                        <a:pt x="0" y="0"/>
                      </a:cubicBezTo>
                      <a:lnTo>
                        <a:pt x="0" y="128057"/>
                      </a:lnTo>
                      <a:lnTo>
                        <a:pt x="38726" y="128057"/>
                      </a:lnTo>
                      <a:lnTo>
                        <a:pt x="38726" y="56777"/>
                      </a:lnTo>
                      <a:close/>
                    </a:path>
                  </a:pathLst>
                </a:custGeom>
                <a:solidFill>
                  <a:srgbClr val="010101"/>
                </a:solidFill>
                <a:ln w="0"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8D2944B4-5A9E-D970-FE88-F81A9DCB0F05}"/>
                    </a:ext>
                  </a:extLst>
                </p:cNvPr>
                <p:cNvSpPr/>
                <p:nvPr/>
              </p:nvSpPr>
              <p:spPr>
                <a:xfrm>
                  <a:off x="9657899" y="457895"/>
                  <a:ext cx="133611" cy="131142"/>
                </a:xfrm>
                <a:custGeom>
                  <a:avLst/>
                  <a:gdLst>
                    <a:gd name="connsiteX0" fmla="*/ 70971 w 133611"/>
                    <a:gd name="connsiteY0" fmla="*/ 131143 h 131142"/>
                    <a:gd name="connsiteX1" fmla="*/ 127749 w 133611"/>
                    <a:gd name="connsiteY1" fmla="*/ 108309 h 131142"/>
                    <a:gd name="connsiteX2" fmla="*/ 127749 w 133611"/>
                    <a:gd name="connsiteY2" fmla="*/ 105531 h 131142"/>
                    <a:gd name="connsiteX3" fmla="*/ 110314 w 133611"/>
                    <a:gd name="connsiteY3" fmla="*/ 88714 h 131142"/>
                    <a:gd name="connsiteX4" fmla="*/ 107537 w 133611"/>
                    <a:gd name="connsiteY4" fmla="*/ 88714 h 131142"/>
                    <a:gd name="connsiteX5" fmla="*/ 72823 w 133611"/>
                    <a:gd name="connsiteY5" fmla="*/ 102446 h 131142"/>
                    <a:gd name="connsiteX6" fmla="*/ 37491 w 133611"/>
                    <a:gd name="connsiteY6" fmla="*/ 74983 h 131142"/>
                    <a:gd name="connsiteX7" fmla="*/ 132840 w 133611"/>
                    <a:gd name="connsiteY7" fmla="*/ 74983 h 131142"/>
                    <a:gd name="connsiteX8" fmla="*/ 133611 w 133611"/>
                    <a:gd name="connsiteY8" fmla="*/ 64800 h 131142"/>
                    <a:gd name="connsiteX9" fmla="*/ 67269 w 133611"/>
                    <a:gd name="connsiteY9" fmla="*/ 0 h 131142"/>
                    <a:gd name="connsiteX10" fmla="*/ 0 w 133611"/>
                    <a:gd name="connsiteY10" fmla="*/ 65726 h 131142"/>
                    <a:gd name="connsiteX11" fmla="*/ 70971 w 133611"/>
                    <a:gd name="connsiteY11" fmla="*/ 130989 h 131142"/>
                    <a:gd name="connsiteX12" fmla="*/ 66960 w 133611"/>
                    <a:gd name="connsiteY12" fmla="*/ 27309 h 131142"/>
                    <a:gd name="connsiteX13" fmla="*/ 96429 w 133611"/>
                    <a:gd name="connsiteY13" fmla="*/ 55080 h 131142"/>
                    <a:gd name="connsiteX14" fmla="*/ 37183 w 133611"/>
                    <a:gd name="connsiteY14" fmla="*/ 55080 h 131142"/>
                    <a:gd name="connsiteX15" fmla="*/ 66960 w 133611"/>
                    <a:gd name="connsiteY15" fmla="*/ 273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70971" y="131143"/>
                      </a:moveTo>
                      <a:cubicBezTo>
                        <a:pt x="90720" y="131143"/>
                        <a:pt x="113708" y="124817"/>
                        <a:pt x="127749" y="108309"/>
                      </a:cubicBezTo>
                      <a:lnTo>
                        <a:pt x="127749" y="105531"/>
                      </a:lnTo>
                      <a:lnTo>
                        <a:pt x="110314" y="88714"/>
                      </a:lnTo>
                      <a:lnTo>
                        <a:pt x="107537" y="88714"/>
                      </a:lnTo>
                      <a:cubicBezTo>
                        <a:pt x="99206" y="97663"/>
                        <a:pt x="86091" y="102446"/>
                        <a:pt x="72823" y="102446"/>
                      </a:cubicBezTo>
                      <a:cubicBezTo>
                        <a:pt x="55388" y="102446"/>
                        <a:pt x="39806" y="93651"/>
                        <a:pt x="37491" y="74983"/>
                      </a:cubicBezTo>
                      <a:lnTo>
                        <a:pt x="132840" y="74983"/>
                      </a:lnTo>
                      <a:cubicBezTo>
                        <a:pt x="133303" y="71743"/>
                        <a:pt x="133611" y="68503"/>
                        <a:pt x="133611" y="64800"/>
                      </a:cubicBezTo>
                      <a:cubicBezTo>
                        <a:pt x="133611" y="27000"/>
                        <a:pt x="107074" y="0"/>
                        <a:pt x="67269" y="0"/>
                      </a:cubicBezTo>
                      <a:cubicBezTo>
                        <a:pt x="27463" y="0"/>
                        <a:pt x="0" y="27463"/>
                        <a:pt x="0" y="65726"/>
                      </a:cubicBezTo>
                      <a:cubicBezTo>
                        <a:pt x="0" y="108463"/>
                        <a:pt x="33480" y="130989"/>
                        <a:pt x="70971" y="130989"/>
                      </a:cubicBezTo>
                      <a:close/>
                      <a:moveTo>
                        <a:pt x="66960" y="27309"/>
                      </a:moveTo>
                      <a:cubicBezTo>
                        <a:pt x="83160" y="27309"/>
                        <a:pt x="95040" y="37337"/>
                        <a:pt x="96429" y="55080"/>
                      </a:cubicBezTo>
                      <a:lnTo>
                        <a:pt x="37183" y="55080"/>
                      </a:lnTo>
                      <a:cubicBezTo>
                        <a:pt x="38417" y="37800"/>
                        <a:pt x="50451" y="27309"/>
                        <a:pt x="66960" y="27309"/>
                      </a:cubicBezTo>
                      <a:close/>
                    </a:path>
                  </a:pathLst>
                </a:custGeom>
                <a:solidFill>
                  <a:srgbClr val="010101"/>
                </a:solidFill>
                <a:ln w="0"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5590A837-C1FE-575B-E1BF-53E47A9BE8A2}"/>
                    </a:ext>
                  </a:extLst>
                </p:cNvPr>
                <p:cNvSpPr/>
                <p:nvPr/>
              </p:nvSpPr>
              <p:spPr>
                <a:xfrm>
                  <a:off x="9797528"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2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9"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2" y="88560"/>
                      </a:cubicBezTo>
                      <a:lnTo>
                        <a:pt x="17434" y="88560"/>
                      </a:lnTo>
                      <a:lnTo>
                        <a:pt x="0" y="104297"/>
                      </a:lnTo>
                      <a:lnTo>
                        <a:pt x="0" y="107074"/>
                      </a:lnTo>
                      <a:cubicBezTo>
                        <a:pt x="12034" y="121577"/>
                        <a:pt x="32709"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78FC182A-C72A-0B83-71A6-09208F185668}"/>
                    </a:ext>
                  </a:extLst>
                </p:cNvPr>
                <p:cNvSpPr/>
                <p:nvPr/>
              </p:nvSpPr>
              <p:spPr>
                <a:xfrm>
                  <a:off x="9915865"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1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8" y="104760"/>
                        <a:pt x="55543" y="104760"/>
                      </a:cubicBezTo>
                      <a:cubicBezTo>
                        <a:pt x="41503" y="104760"/>
                        <a:pt x="27771" y="97046"/>
                        <a:pt x="20211" y="88560"/>
                      </a:cubicBezTo>
                      <a:lnTo>
                        <a:pt x="17434" y="88560"/>
                      </a:lnTo>
                      <a:lnTo>
                        <a:pt x="0" y="104297"/>
                      </a:lnTo>
                      <a:lnTo>
                        <a:pt x="0" y="107074"/>
                      </a:lnTo>
                      <a:cubicBezTo>
                        <a:pt x="12034" y="121577"/>
                        <a:pt x="32708"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AB9C8202-4664-B199-827D-F70B4FE31AD3}"/>
                    </a:ext>
                  </a:extLst>
                </p:cNvPr>
                <p:cNvSpPr/>
                <p:nvPr/>
              </p:nvSpPr>
              <p:spPr>
                <a:xfrm>
                  <a:off x="9043688" y="609249"/>
                  <a:ext cx="113554" cy="162617"/>
                </a:xfrm>
                <a:custGeom>
                  <a:avLst/>
                  <a:gdLst>
                    <a:gd name="connsiteX0" fmla="*/ 0 w 113554"/>
                    <a:gd name="connsiteY0" fmla="*/ 162617 h 162617"/>
                    <a:gd name="connsiteX1" fmla="*/ 39034 w 113554"/>
                    <a:gd name="connsiteY1" fmla="*/ 162617 h 162617"/>
                    <a:gd name="connsiteX2" fmla="*/ 39034 w 113554"/>
                    <a:gd name="connsiteY2" fmla="*/ 97046 h 162617"/>
                    <a:gd name="connsiteX3" fmla="*/ 96120 w 113554"/>
                    <a:gd name="connsiteY3" fmla="*/ 97046 h 162617"/>
                    <a:gd name="connsiteX4" fmla="*/ 96120 w 113554"/>
                    <a:gd name="connsiteY4" fmla="*/ 66806 h 162617"/>
                    <a:gd name="connsiteX5" fmla="*/ 39034 w 113554"/>
                    <a:gd name="connsiteY5" fmla="*/ 66806 h 162617"/>
                    <a:gd name="connsiteX6" fmla="*/ 39034 w 113554"/>
                    <a:gd name="connsiteY6" fmla="*/ 31937 h 162617"/>
                    <a:gd name="connsiteX7" fmla="*/ 113554 w 113554"/>
                    <a:gd name="connsiteY7" fmla="*/ 31937 h 162617"/>
                    <a:gd name="connsiteX8" fmla="*/ 113554 w 113554"/>
                    <a:gd name="connsiteY8" fmla="*/ 0 h 162617"/>
                    <a:gd name="connsiteX9" fmla="*/ 0 w 113554"/>
                    <a:gd name="connsiteY9" fmla="*/ 0 h 162617"/>
                    <a:gd name="connsiteX10" fmla="*/ 0 w 113554"/>
                    <a:gd name="connsiteY10" fmla="*/ 162617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554" h="162617">
                      <a:moveTo>
                        <a:pt x="0" y="162617"/>
                      </a:moveTo>
                      <a:lnTo>
                        <a:pt x="39034" y="162617"/>
                      </a:lnTo>
                      <a:lnTo>
                        <a:pt x="39034" y="97046"/>
                      </a:lnTo>
                      <a:lnTo>
                        <a:pt x="96120" y="97046"/>
                      </a:lnTo>
                      <a:lnTo>
                        <a:pt x="96120" y="66806"/>
                      </a:lnTo>
                      <a:lnTo>
                        <a:pt x="39034" y="66806"/>
                      </a:lnTo>
                      <a:lnTo>
                        <a:pt x="39034" y="31937"/>
                      </a:lnTo>
                      <a:lnTo>
                        <a:pt x="113554" y="31937"/>
                      </a:lnTo>
                      <a:lnTo>
                        <a:pt x="113554" y="0"/>
                      </a:lnTo>
                      <a:lnTo>
                        <a:pt x="0" y="0"/>
                      </a:lnTo>
                      <a:lnTo>
                        <a:pt x="0" y="162617"/>
                      </a:lnTo>
                      <a:close/>
                    </a:path>
                  </a:pathLst>
                </a:custGeom>
                <a:solidFill>
                  <a:srgbClr val="010101"/>
                </a:solidFill>
                <a:ln w="0"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C08A202A-943C-6951-AE3D-122F57257644}"/>
                    </a:ext>
                  </a:extLst>
                </p:cNvPr>
                <p:cNvSpPr/>
                <p:nvPr/>
              </p:nvSpPr>
              <p:spPr>
                <a:xfrm>
                  <a:off x="9174831" y="643655"/>
                  <a:ext cx="89639" cy="128057"/>
                </a:xfrm>
                <a:custGeom>
                  <a:avLst/>
                  <a:gdLst>
                    <a:gd name="connsiteX0" fmla="*/ 88251 w 89639"/>
                    <a:gd name="connsiteY0" fmla="*/ 5246 h 128057"/>
                    <a:gd name="connsiteX1" fmla="*/ 65263 w 89639"/>
                    <a:gd name="connsiteY1" fmla="*/ 0 h 128057"/>
                    <a:gd name="connsiteX2" fmla="*/ 29314 w 89639"/>
                    <a:gd name="connsiteY2" fmla="*/ 15583 h 128057"/>
                    <a:gd name="connsiteX3" fmla="*/ 0 w 89639"/>
                    <a:gd name="connsiteY3" fmla="*/ 0 h 128057"/>
                    <a:gd name="connsiteX4" fmla="*/ 0 w 89639"/>
                    <a:gd name="connsiteY4" fmla="*/ 128057 h 128057"/>
                    <a:gd name="connsiteX5" fmla="*/ 38571 w 89639"/>
                    <a:gd name="connsiteY5" fmla="*/ 128057 h 128057"/>
                    <a:gd name="connsiteX6" fmla="*/ 38571 w 89639"/>
                    <a:gd name="connsiteY6" fmla="*/ 59709 h 128057"/>
                    <a:gd name="connsiteX7" fmla="*/ 62331 w 89639"/>
                    <a:gd name="connsiteY7" fmla="*/ 32709 h 128057"/>
                    <a:gd name="connsiteX8" fmla="*/ 79303 w 89639"/>
                    <a:gd name="connsiteY8" fmla="*/ 36720 h 128057"/>
                    <a:gd name="connsiteX9" fmla="*/ 81617 w 89639"/>
                    <a:gd name="connsiteY9" fmla="*/ 35486 h 128057"/>
                    <a:gd name="connsiteX10" fmla="*/ 89640 w 89639"/>
                    <a:gd name="connsiteY10" fmla="*/ 8023 h 128057"/>
                    <a:gd name="connsiteX11" fmla="*/ 88406 w 89639"/>
                    <a:gd name="connsiteY11" fmla="*/ 5246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639" h="128057">
                      <a:moveTo>
                        <a:pt x="88251" y="5246"/>
                      </a:moveTo>
                      <a:cubicBezTo>
                        <a:pt x="81000" y="1697"/>
                        <a:pt x="73749" y="0"/>
                        <a:pt x="65263" y="0"/>
                      </a:cubicBezTo>
                      <a:cubicBezTo>
                        <a:pt x="51223" y="0"/>
                        <a:pt x="38571" y="5709"/>
                        <a:pt x="29314" y="15583"/>
                      </a:cubicBezTo>
                      <a:cubicBezTo>
                        <a:pt x="24840" y="5400"/>
                        <a:pt x="10491" y="0"/>
                        <a:pt x="0" y="0"/>
                      </a:cubicBezTo>
                      <a:lnTo>
                        <a:pt x="0" y="128057"/>
                      </a:lnTo>
                      <a:lnTo>
                        <a:pt x="38571" y="128057"/>
                      </a:lnTo>
                      <a:lnTo>
                        <a:pt x="38571" y="59709"/>
                      </a:lnTo>
                      <a:cubicBezTo>
                        <a:pt x="38571" y="42274"/>
                        <a:pt x="49371" y="32709"/>
                        <a:pt x="62331" y="32709"/>
                      </a:cubicBezTo>
                      <a:cubicBezTo>
                        <a:pt x="68657" y="32709"/>
                        <a:pt x="73131" y="33634"/>
                        <a:pt x="79303" y="36720"/>
                      </a:cubicBezTo>
                      <a:lnTo>
                        <a:pt x="81617" y="35486"/>
                      </a:lnTo>
                      <a:lnTo>
                        <a:pt x="89640" y="8023"/>
                      </a:lnTo>
                      <a:lnTo>
                        <a:pt x="88406" y="5246"/>
                      </a:lnTo>
                      <a:close/>
                    </a:path>
                  </a:pathLst>
                </a:custGeom>
                <a:solidFill>
                  <a:srgbClr val="010101"/>
                </a:solidFill>
                <a:ln w="0"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45E15F3E-76F9-05B0-30E4-9C24C7869F18}"/>
                    </a:ext>
                  </a:extLst>
                </p:cNvPr>
                <p:cNvSpPr/>
                <p:nvPr/>
              </p:nvSpPr>
              <p:spPr>
                <a:xfrm>
                  <a:off x="9261077" y="643500"/>
                  <a:ext cx="122194" cy="131142"/>
                </a:xfrm>
                <a:custGeom>
                  <a:avLst/>
                  <a:gdLst>
                    <a:gd name="connsiteX0" fmla="*/ 61406 w 122194"/>
                    <a:gd name="connsiteY0" fmla="*/ 154 h 131142"/>
                    <a:gd name="connsiteX1" fmla="*/ 7406 w 122194"/>
                    <a:gd name="connsiteY1" fmla="*/ 20366 h 131142"/>
                    <a:gd name="connsiteX2" fmla="*/ 7406 w 122194"/>
                    <a:gd name="connsiteY2" fmla="*/ 23143 h 131142"/>
                    <a:gd name="connsiteX3" fmla="*/ 24686 w 122194"/>
                    <a:gd name="connsiteY3" fmla="*/ 39651 h 131142"/>
                    <a:gd name="connsiteX4" fmla="*/ 27463 w 122194"/>
                    <a:gd name="connsiteY4" fmla="*/ 39651 h 131142"/>
                    <a:gd name="connsiteX5" fmla="*/ 57240 w 122194"/>
                    <a:gd name="connsiteY5" fmla="*/ 27617 h 131142"/>
                    <a:gd name="connsiteX6" fmla="*/ 84549 w 122194"/>
                    <a:gd name="connsiteY6" fmla="*/ 49063 h 131142"/>
                    <a:gd name="connsiteX7" fmla="*/ 84549 w 122194"/>
                    <a:gd name="connsiteY7" fmla="*/ 54617 h 131142"/>
                    <a:gd name="connsiteX8" fmla="*/ 56314 w 122194"/>
                    <a:gd name="connsiteY8" fmla="*/ 50143 h 131142"/>
                    <a:gd name="connsiteX9" fmla="*/ 0 w 122194"/>
                    <a:gd name="connsiteY9" fmla="*/ 90103 h 131142"/>
                    <a:gd name="connsiteX10" fmla="*/ 50760 w 122194"/>
                    <a:gd name="connsiteY10" fmla="*/ 131143 h 131142"/>
                    <a:gd name="connsiteX11" fmla="*/ 92109 w 122194"/>
                    <a:gd name="connsiteY11" fmla="*/ 116949 h 131142"/>
                    <a:gd name="connsiteX12" fmla="*/ 122194 w 122194"/>
                    <a:gd name="connsiteY12" fmla="*/ 131143 h 131142"/>
                    <a:gd name="connsiteX13" fmla="*/ 122194 w 122194"/>
                    <a:gd name="connsiteY13" fmla="*/ 48600 h 131142"/>
                    <a:gd name="connsiteX14" fmla="*/ 61714 w 122194"/>
                    <a:gd name="connsiteY14" fmla="*/ 0 h 131142"/>
                    <a:gd name="connsiteX15" fmla="*/ 84394 w 122194"/>
                    <a:gd name="connsiteY15" fmla="*/ 85474 h 131142"/>
                    <a:gd name="connsiteX16" fmla="*/ 59091 w 122194"/>
                    <a:gd name="connsiteY16" fmla="*/ 106766 h 131142"/>
                    <a:gd name="connsiteX17" fmla="*/ 37800 w 122194"/>
                    <a:gd name="connsiteY17" fmla="*/ 89949 h 131142"/>
                    <a:gd name="connsiteX18" fmla="*/ 62023 w 122194"/>
                    <a:gd name="connsiteY18" fmla="*/ 72669 h 131142"/>
                    <a:gd name="connsiteX19" fmla="*/ 84240 w 122194"/>
                    <a:gd name="connsiteY19" fmla="*/ 76989 h 131142"/>
                    <a:gd name="connsiteX20" fmla="*/ 84240 w 122194"/>
                    <a:gd name="connsiteY20" fmla="*/ 8547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194" h="131142">
                      <a:moveTo>
                        <a:pt x="61406" y="154"/>
                      </a:moveTo>
                      <a:cubicBezTo>
                        <a:pt x="38571" y="154"/>
                        <a:pt x="20674" y="7869"/>
                        <a:pt x="7406" y="20366"/>
                      </a:cubicBezTo>
                      <a:lnTo>
                        <a:pt x="7406" y="23143"/>
                      </a:lnTo>
                      <a:lnTo>
                        <a:pt x="24686" y="39651"/>
                      </a:lnTo>
                      <a:lnTo>
                        <a:pt x="27463" y="39651"/>
                      </a:lnTo>
                      <a:cubicBezTo>
                        <a:pt x="34251" y="33171"/>
                        <a:pt x="44434" y="27617"/>
                        <a:pt x="57240" y="27617"/>
                      </a:cubicBezTo>
                      <a:cubicBezTo>
                        <a:pt x="72514" y="27617"/>
                        <a:pt x="84549" y="35640"/>
                        <a:pt x="84549" y="49063"/>
                      </a:cubicBezTo>
                      <a:lnTo>
                        <a:pt x="84549" y="54617"/>
                      </a:lnTo>
                      <a:cubicBezTo>
                        <a:pt x="76526" y="51840"/>
                        <a:pt x="67577" y="50143"/>
                        <a:pt x="56314" y="50143"/>
                      </a:cubicBezTo>
                      <a:cubicBezTo>
                        <a:pt x="25611" y="50143"/>
                        <a:pt x="0" y="62949"/>
                        <a:pt x="0" y="90103"/>
                      </a:cubicBezTo>
                      <a:cubicBezTo>
                        <a:pt x="0" y="117257"/>
                        <a:pt x="23451" y="131143"/>
                        <a:pt x="50760" y="131143"/>
                      </a:cubicBezTo>
                      <a:cubicBezTo>
                        <a:pt x="67269" y="131143"/>
                        <a:pt x="81463" y="125589"/>
                        <a:pt x="92109" y="116949"/>
                      </a:cubicBezTo>
                      <a:cubicBezTo>
                        <a:pt x="97354" y="126514"/>
                        <a:pt x="110931" y="131143"/>
                        <a:pt x="122194" y="131143"/>
                      </a:cubicBezTo>
                      <a:lnTo>
                        <a:pt x="122194" y="48600"/>
                      </a:lnTo>
                      <a:cubicBezTo>
                        <a:pt x="122194" y="13114"/>
                        <a:pt x="90720" y="0"/>
                        <a:pt x="61714" y="0"/>
                      </a:cubicBezTo>
                      <a:close/>
                      <a:moveTo>
                        <a:pt x="84394" y="85474"/>
                      </a:moveTo>
                      <a:cubicBezTo>
                        <a:pt x="84394" y="97200"/>
                        <a:pt x="73131" y="106766"/>
                        <a:pt x="59091" y="106766"/>
                      </a:cubicBezTo>
                      <a:cubicBezTo>
                        <a:pt x="48137" y="106766"/>
                        <a:pt x="37800" y="100749"/>
                        <a:pt x="37800" y="89949"/>
                      </a:cubicBezTo>
                      <a:cubicBezTo>
                        <a:pt x="37800" y="79149"/>
                        <a:pt x="46594" y="72669"/>
                        <a:pt x="62023" y="72669"/>
                      </a:cubicBezTo>
                      <a:cubicBezTo>
                        <a:pt x="71280" y="72669"/>
                        <a:pt x="79457" y="75137"/>
                        <a:pt x="84240" y="76989"/>
                      </a:cubicBezTo>
                      <a:lnTo>
                        <a:pt x="84240" y="85474"/>
                      </a:lnTo>
                      <a:close/>
                    </a:path>
                  </a:pathLst>
                </a:custGeom>
                <a:solidFill>
                  <a:srgbClr val="010101"/>
                </a:solidFill>
                <a:ln w="0"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2283230C-C08C-05EE-4416-3926A973C22B}"/>
                    </a:ext>
                  </a:extLst>
                </p:cNvPr>
                <p:cNvSpPr/>
                <p:nvPr/>
              </p:nvSpPr>
              <p:spPr>
                <a:xfrm>
                  <a:off x="9543111" y="643655"/>
                  <a:ext cx="120960" cy="131142"/>
                </a:xfrm>
                <a:custGeom>
                  <a:avLst/>
                  <a:gdLst>
                    <a:gd name="connsiteX0" fmla="*/ 68966 w 120960"/>
                    <a:gd name="connsiteY0" fmla="*/ 0 h 131142"/>
                    <a:gd name="connsiteX1" fmla="*/ 0 w 120960"/>
                    <a:gd name="connsiteY1" fmla="*/ 65571 h 131142"/>
                    <a:gd name="connsiteX2" fmla="*/ 68966 w 120960"/>
                    <a:gd name="connsiteY2" fmla="*/ 131143 h 131142"/>
                    <a:gd name="connsiteX3" fmla="*/ 120806 w 120960"/>
                    <a:gd name="connsiteY3" fmla="*/ 109080 h 131142"/>
                    <a:gd name="connsiteX4" fmla="*/ 120806 w 120960"/>
                    <a:gd name="connsiteY4" fmla="*/ 106303 h 131142"/>
                    <a:gd name="connsiteX5" fmla="*/ 99360 w 120960"/>
                    <a:gd name="connsiteY5" fmla="*/ 86554 h 131142"/>
                    <a:gd name="connsiteX6" fmla="*/ 96429 w 120960"/>
                    <a:gd name="connsiteY6" fmla="*/ 86554 h 131142"/>
                    <a:gd name="connsiteX7" fmla="*/ 70971 w 120960"/>
                    <a:gd name="connsiteY7" fmla="*/ 98126 h 131142"/>
                    <a:gd name="connsiteX8" fmla="*/ 39497 w 120960"/>
                    <a:gd name="connsiteY8" fmla="*/ 65571 h 131142"/>
                    <a:gd name="connsiteX9" fmla="*/ 70817 w 120960"/>
                    <a:gd name="connsiteY9" fmla="*/ 33017 h 131142"/>
                    <a:gd name="connsiteX10" fmla="*/ 96583 w 120960"/>
                    <a:gd name="connsiteY10" fmla="*/ 44589 h 131142"/>
                    <a:gd name="connsiteX11" fmla="*/ 99514 w 120960"/>
                    <a:gd name="connsiteY11" fmla="*/ 44589 h 131142"/>
                    <a:gd name="connsiteX12" fmla="*/ 120960 w 120960"/>
                    <a:gd name="connsiteY12" fmla="*/ 24840 h 131142"/>
                    <a:gd name="connsiteX13" fmla="*/ 120960 w 120960"/>
                    <a:gd name="connsiteY13" fmla="*/ 22063 h 131142"/>
                    <a:gd name="connsiteX14" fmla="*/ 69120 w 120960"/>
                    <a:gd name="connsiteY14" fmla="*/ 0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0960" h="131142">
                      <a:moveTo>
                        <a:pt x="68966" y="0"/>
                      </a:moveTo>
                      <a:cubicBezTo>
                        <a:pt x="29160" y="0"/>
                        <a:pt x="0" y="27771"/>
                        <a:pt x="0" y="65571"/>
                      </a:cubicBezTo>
                      <a:cubicBezTo>
                        <a:pt x="0" y="103371"/>
                        <a:pt x="29314" y="131143"/>
                        <a:pt x="68966" y="131143"/>
                      </a:cubicBezTo>
                      <a:cubicBezTo>
                        <a:pt x="91954" y="131143"/>
                        <a:pt x="109543" y="121577"/>
                        <a:pt x="120806" y="109080"/>
                      </a:cubicBezTo>
                      <a:lnTo>
                        <a:pt x="120806" y="106303"/>
                      </a:lnTo>
                      <a:lnTo>
                        <a:pt x="99360" y="86554"/>
                      </a:lnTo>
                      <a:lnTo>
                        <a:pt x="96429" y="86554"/>
                      </a:lnTo>
                      <a:cubicBezTo>
                        <a:pt x="90103" y="94269"/>
                        <a:pt x="80846" y="98126"/>
                        <a:pt x="70971" y="98126"/>
                      </a:cubicBezTo>
                      <a:cubicBezTo>
                        <a:pt x="51686" y="98126"/>
                        <a:pt x="39497" y="84549"/>
                        <a:pt x="39497" y="65571"/>
                      </a:cubicBezTo>
                      <a:cubicBezTo>
                        <a:pt x="39497" y="46594"/>
                        <a:pt x="52303" y="33017"/>
                        <a:pt x="70817" y="33017"/>
                      </a:cubicBezTo>
                      <a:cubicBezTo>
                        <a:pt x="81309" y="33017"/>
                        <a:pt x="90257" y="37337"/>
                        <a:pt x="96583" y="44589"/>
                      </a:cubicBezTo>
                      <a:lnTo>
                        <a:pt x="99514" y="44589"/>
                      </a:lnTo>
                      <a:lnTo>
                        <a:pt x="120960" y="24840"/>
                      </a:lnTo>
                      <a:lnTo>
                        <a:pt x="120960" y="22063"/>
                      </a:lnTo>
                      <a:cubicBezTo>
                        <a:pt x="109697" y="9566"/>
                        <a:pt x="92263" y="0"/>
                        <a:pt x="69120" y="0"/>
                      </a:cubicBezTo>
                      <a:close/>
                    </a:path>
                  </a:pathLst>
                </a:custGeom>
                <a:solidFill>
                  <a:srgbClr val="010101"/>
                </a:solidFill>
                <a:ln w="0"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235E9A38-6BEC-A0EE-1C83-4FBEE4C53D60}"/>
                    </a:ext>
                  </a:extLst>
                </p:cNvPr>
                <p:cNvSpPr/>
                <p:nvPr/>
              </p:nvSpPr>
              <p:spPr>
                <a:xfrm>
                  <a:off x="9667619" y="643500"/>
                  <a:ext cx="133611" cy="131142"/>
                </a:xfrm>
                <a:custGeom>
                  <a:avLst/>
                  <a:gdLst>
                    <a:gd name="connsiteX0" fmla="*/ 67269 w 133611"/>
                    <a:gd name="connsiteY0" fmla="*/ 154 h 131142"/>
                    <a:gd name="connsiteX1" fmla="*/ 0 w 133611"/>
                    <a:gd name="connsiteY1" fmla="*/ 65880 h 131142"/>
                    <a:gd name="connsiteX2" fmla="*/ 70971 w 133611"/>
                    <a:gd name="connsiteY2" fmla="*/ 131143 h 131142"/>
                    <a:gd name="connsiteX3" fmla="*/ 127749 w 133611"/>
                    <a:gd name="connsiteY3" fmla="*/ 108309 h 131142"/>
                    <a:gd name="connsiteX4" fmla="*/ 127749 w 133611"/>
                    <a:gd name="connsiteY4" fmla="*/ 105531 h 131142"/>
                    <a:gd name="connsiteX5" fmla="*/ 110314 w 133611"/>
                    <a:gd name="connsiteY5" fmla="*/ 88714 h 131142"/>
                    <a:gd name="connsiteX6" fmla="*/ 107537 w 133611"/>
                    <a:gd name="connsiteY6" fmla="*/ 88714 h 131142"/>
                    <a:gd name="connsiteX7" fmla="*/ 72823 w 133611"/>
                    <a:gd name="connsiteY7" fmla="*/ 102446 h 131142"/>
                    <a:gd name="connsiteX8" fmla="*/ 37491 w 133611"/>
                    <a:gd name="connsiteY8" fmla="*/ 74983 h 131142"/>
                    <a:gd name="connsiteX9" fmla="*/ 132840 w 133611"/>
                    <a:gd name="connsiteY9" fmla="*/ 74983 h 131142"/>
                    <a:gd name="connsiteX10" fmla="*/ 133611 w 133611"/>
                    <a:gd name="connsiteY10" fmla="*/ 64800 h 131142"/>
                    <a:gd name="connsiteX11" fmla="*/ 67269 w 133611"/>
                    <a:gd name="connsiteY11" fmla="*/ 0 h 131142"/>
                    <a:gd name="connsiteX12" fmla="*/ 37337 w 133611"/>
                    <a:gd name="connsiteY12" fmla="*/ 55234 h 131142"/>
                    <a:gd name="connsiteX13" fmla="*/ 67114 w 133611"/>
                    <a:gd name="connsiteY13" fmla="*/ 27463 h 131142"/>
                    <a:gd name="connsiteX14" fmla="*/ 96583 w 133611"/>
                    <a:gd name="connsiteY14" fmla="*/ 55234 h 131142"/>
                    <a:gd name="connsiteX15" fmla="*/ 37337 w 133611"/>
                    <a:gd name="connsiteY15" fmla="*/ 5523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67269" y="154"/>
                      </a:moveTo>
                      <a:cubicBezTo>
                        <a:pt x="27000" y="154"/>
                        <a:pt x="0" y="27617"/>
                        <a:pt x="0" y="65880"/>
                      </a:cubicBezTo>
                      <a:cubicBezTo>
                        <a:pt x="0" y="108617"/>
                        <a:pt x="33480" y="131143"/>
                        <a:pt x="70971" y="131143"/>
                      </a:cubicBezTo>
                      <a:cubicBezTo>
                        <a:pt x="90720" y="131143"/>
                        <a:pt x="113709" y="124817"/>
                        <a:pt x="127749" y="108309"/>
                      </a:cubicBezTo>
                      <a:lnTo>
                        <a:pt x="127749" y="105531"/>
                      </a:lnTo>
                      <a:lnTo>
                        <a:pt x="110314" y="88714"/>
                      </a:lnTo>
                      <a:lnTo>
                        <a:pt x="107537" y="88714"/>
                      </a:lnTo>
                      <a:cubicBezTo>
                        <a:pt x="99206" y="97663"/>
                        <a:pt x="86091" y="102446"/>
                        <a:pt x="72823" y="102446"/>
                      </a:cubicBezTo>
                      <a:cubicBezTo>
                        <a:pt x="55389" y="102446"/>
                        <a:pt x="39806" y="93651"/>
                        <a:pt x="37491" y="74983"/>
                      </a:cubicBezTo>
                      <a:lnTo>
                        <a:pt x="132840" y="74983"/>
                      </a:lnTo>
                      <a:cubicBezTo>
                        <a:pt x="133303" y="71743"/>
                        <a:pt x="133611" y="68503"/>
                        <a:pt x="133611" y="64800"/>
                      </a:cubicBezTo>
                      <a:cubicBezTo>
                        <a:pt x="133611" y="27000"/>
                        <a:pt x="107074" y="0"/>
                        <a:pt x="67269" y="0"/>
                      </a:cubicBezTo>
                      <a:close/>
                      <a:moveTo>
                        <a:pt x="37337" y="55234"/>
                      </a:moveTo>
                      <a:cubicBezTo>
                        <a:pt x="38571" y="37954"/>
                        <a:pt x="50606" y="27463"/>
                        <a:pt x="67114" y="27463"/>
                      </a:cubicBezTo>
                      <a:cubicBezTo>
                        <a:pt x="83623" y="27463"/>
                        <a:pt x="95194" y="37491"/>
                        <a:pt x="96583" y="55234"/>
                      </a:cubicBezTo>
                      <a:lnTo>
                        <a:pt x="37337" y="55234"/>
                      </a:lnTo>
                      <a:close/>
                    </a:path>
                  </a:pathLst>
                </a:custGeom>
                <a:solidFill>
                  <a:srgbClr val="010101"/>
                </a:solidFill>
                <a:ln w="0"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1150DAEC-7E7D-638D-1002-E97BEAB08B9C}"/>
                    </a:ext>
                  </a:extLst>
                </p:cNvPr>
                <p:cNvSpPr/>
                <p:nvPr/>
              </p:nvSpPr>
              <p:spPr>
                <a:xfrm>
                  <a:off x="9405179" y="643655"/>
                  <a:ext cx="123737" cy="128057"/>
                </a:xfrm>
                <a:custGeom>
                  <a:avLst/>
                  <a:gdLst>
                    <a:gd name="connsiteX0" fmla="*/ 70817 w 123737"/>
                    <a:gd name="connsiteY0" fmla="*/ 0 h 128057"/>
                    <a:gd name="connsiteX1" fmla="*/ 30549 w 123737"/>
                    <a:gd name="connsiteY1" fmla="*/ 14040 h 128057"/>
                    <a:gd name="connsiteX2" fmla="*/ 0 w 123737"/>
                    <a:gd name="connsiteY2" fmla="*/ 0 h 128057"/>
                    <a:gd name="connsiteX3" fmla="*/ 0 w 123737"/>
                    <a:gd name="connsiteY3" fmla="*/ 128057 h 128057"/>
                    <a:gd name="connsiteX4" fmla="*/ 38726 w 123737"/>
                    <a:gd name="connsiteY4" fmla="*/ 128057 h 128057"/>
                    <a:gd name="connsiteX5" fmla="*/ 38726 w 123737"/>
                    <a:gd name="connsiteY5" fmla="*/ 56777 h 128057"/>
                    <a:gd name="connsiteX6" fmla="*/ 62177 w 123737"/>
                    <a:gd name="connsiteY6" fmla="*/ 32709 h 128057"/>
                    <a:gd name="connsiteX7" fmla="*/ 85011 w 123737"/>
                    <a:gd name="connsiteY7" fmla="*/ 56777 h 128057"/>
                    <a:gd name="connsiteX8" fmla="*/ 85011 w 123737"/>
                    <a:gd name="connsiteY8" fmla="*/ 128057 h 128057"/>
                    <a:gd name="connsiteX9" fmla="*/ 123737 w 123737"/>
                    <a:gd name="connsiteY9" fmla="*/ 128057 h 128057"/>
                    <a:gd name="connsiteX10" fmla="*/ 123737 w 123737"/>
                    <a:gd name="connsiteY10" fmla="*/ 54000 h 128057"/>
                    <a:gd name="connsiteX11" fmla="*/ 70663 w 123737"/>
                    <a:gd name="connsiteY11" fmla="*/ 0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737" h="128057">
                      <a:moveTo>
                        <a:pt x="70817" y="0"/>
                      </a:moveTo>
                      <a:cubicBezTo>
                        <a:pt x="54617" y="0"/>
                        <a:pt x="40731" y="5554"/>
                        <a:pt x="30549" y="14040"/>
                      </a:cubicBezTo>
                      <a:cubicBezTo>
                        <a:pt x="25611" y="4783"/>
                        <a:pt x="11571" y="0"/>
                        <a:pt x="0" y="0"/>
                      </a:cubicBezTo>
                      <a:lnTo>
                        <a:pt x="0" y="128057"/>
                      </a:lnTo>
                      <a:lnTo>
                        <a:pt x="38726" y="128057"/>
                      </a:lnTo>
                      <a:lnTo>
                        <a:pt x="38726" y="56777"/>
                      </a:lnTo>
                      <a:cubicBezTo>
                        <a:pt x="38726" y="42737"/>
                        <a:pt x="47674" y="32709"/>
                        <a:pt x="62177" y="32709"/>
                      </a:cubicBezTo>
                      <a:cubicBezTo>
                        <a:pt x="76680" y="32709"/>
                        <a:pt x="85011" y="42737"/>
                        <a:pt x="85011" y="56777"/>
                      </a:cubicBezTo>
                      <a:lnTo>
                        <a:pt x="85011" y="128057"/>
                      </a:lnTo>
                      <a:lnTo>
                        <a:pt x="123737" y="128057"/>
                      </a:lnTo>
                      <a:lnTo>
                        <a:pt x="123737" y="54000"/>
                      </a:lnTo>
                      <a:cubicBezTo>
                        <a:pt x="123737" y="21291"/>
                        <a:pt x="102446" y="0"/>
                        <a:pt x="70663" y="0"/>
                      </a:cubicBezTo>
                      <a:close/>
                    </a:path>
                  </a:pathLst>
                </a:custGeom>
                <a:solidFill>
                  <a:srgbClr val="010101"/>
                </a:solidFill>
                <a:ln w="0" cap="flat">
                  <a:noFill/>
                  <a:prstDash val="solid"/>
                  <a:miter/>
                </a:ln>
              </p:spPr>
              <p:txBody>
                <a:bodyPr rtlCol="0" anchor="ctr"/>
                <a:lstStyle/>
                <a:p>
                  <a:endParaRPr lang="fr-FR"/>
                </a:p>
              </p:txBody>
            </p:sp>
          </p:grpSp>
          <p:sp>
            <p:nvSpPr>
              <p:cNvPr id="24" name="Forme libre : forme 23">
                <a:extLst>
                  <a:ext uri="{FF2B5EF4-FFF2-40B4-BE49-F238E27FC236}">
                    <a16:creationId xmlns:a16="http://schemas.microsoft.com/office/drawing/2014/main" id="{1F407842-AA90-136C-F9A7-6491BEDD3A63}"/>
                  </a:ext>
                </a:extLst>
              </p:cNvPr>
              <p:cNvSpPr/>
              <p:nvPr/>
            </p:nvSpPr>
            <p:spPr>
              <a:xfrm>
                <a:off x="9456094" y="402043"/>
                <a:ext cx="44588" cy="44588"/>
              </a:xfrm>
              <a:custGeom>
                <a:avLst/>
                <a:gdLst>
                  <a:gd name="connsiteX0" fmla="*/ 22217 w 44588"/>
                  <a:gd name="connsiteY0" fmla="*/ 44589 h 44588"/>
                  <a:gd name="connsiteX1" fmla="*/ 44589 w 44588"/>
                  <a:gd name="connsiteY1" fmla="*/ 22371 h 44588"/>
                  <a:gd name="connsiteX2" fmla="*/ 22217 w 44588"/>
                  <a:gd name="connsiteY2" fmla="*/ 0 h 44588"/>
                  <a:gd name="connsiteX3" fmla="*/ 0 w 44588"/>
                  <a:gd name="connsiteY3" fmla="*/ 22371 h 44588"/>
                  <a:gd name="connsiteX4" fmla="*/ 22217 w 44588"/>
                  <a:gd name="connsiteY4" fmla="*/ 44589 h 4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88" h="44588">
                    <a:moveTo>
                      <a:pt x="22217" y="44589"/>
                    </a:moveTo>
                    <a:cubicBezTo>
                      <a:pt x="34560" y="44589"/>
                      <a:pt x="44589" y="34714"/>
                      <a:pt x="44589" y="22371"/>
                    </a:cubicBezTo>
                    <a:cubicBezTo>
                      <a:pt x="44589" y="10029"/>
                      <a:pt x="34560" y="0"/>
                      <a:pt x="22217" y="0"/>
                    </a:cubicBezTo>
                    <a:cubicBezTo>
                      <a:pt x="9874" y="0"/>
                      <a:pt x="0" y="10029"/>
                      <a:pt x="0" y="22371"/>
                    </a:cubicBezTo>
                    <a:cubicBezTo>
                      <a:pt x="0" y="34714"/>
                      <a:pt x="9874" y="44589"/>
                      <a:pt x="22217" y="44589"/>
                    </a:cubicBezTo>
                    <a:close/>
                  </a:path>
                </a:pathLst>
              </a:custGeom>
              <a:solidFill>
                <a:srgbClr val="010101"/>
              </a:solidFill>
              <a:ln w="0" cap="flat">
                <a:noFill/>
                <a:prstDash val="solid"/>
                <a:miter/>
              </a:ln>
            </p:spPr>
            <p:txBody>
              <a:bodyPr rtlCol="0" anchor="ctr"/>
              <a:lstStyle/>
              <a:p>
                <a:endParaRPr lang="fr-FR"/>
              </a:p>
            </p:txBody>
          </p:sp>
        </p:grpSp>
      </p:grpSp>
    </p:spTree>
    <p:extLst>
      <p:ext uri="{BB962C8B-B14F-4D97-AF65-F5344CB8AC3E}">
        <p14:creationId xmlns:p14="http://schemas.microsoft.com/office/powerpoint/2010/main" val="2589074026"/>
      </p:ext>
    </p:extLst>
  </p:cSld>
  <p:clrMapOvr>
    <a:masterClrMapping/>
  </p:clrMapOvr>
  <p:extLst>
    <p:ext uri="{DCECCB84-F9BA-43D5-87BE-67443E8EF086}">
      <p15:sldGuideLst xmlns:p15="http://schemas.microsoft.com/office/powerpoint/2012/main">
        <p15:guide id="1" orient="horz" pos="142">
          <p15:clr>
            <a:srgbClr val="FBAE40"/>
          </p15:clr>
        </p15:guide>
        <p15:guide id="2" orient="horz" pos="4020">
          <p15:clr>
            <a:srgbClr val="FBAE40"/>
          </p15:clr>
        </p15:guide>
        <p15:guide id="3" pos="302">
          <p15:clr>
            <a:srgbClr val="FBAE40"/>
          </p15:clr>
        </p15:guide>
        <p15:guide id="4" orient="horz" pos="754">
          <p15:clr>
            <a:srgbClr val="FBAE40"/>
          </p15:clr>
        </p15:guide>
        <p15:guide id="5" pos="733">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9517032"/>
      </p:ext>
    </p:extLst>
  </p:cSld>
  <p:clrMapOvr>
    <a:masterClrMapping/>
  </p:clrMapOvr>
  <p:extLst>
    <p:ext uri="{DCECCB84-F9BA-43D5-87BE-67443E8EF086}">
      <p15:sldGuideLst xmlns:p15="http://schemas.microsoft.com/office/powerpoint/2012/main">
        <p15:guide id="2" pos="370" userDrawn="1">
          <p15:clr>
            <a:srgbClr val="FBAE40"/>
          </p15:clr>
        </p15:guide>
        <p15:guide id="3" orient="horz" pos="3974" userDrawn="1">
          <p15:clr>
            <a:srgbClr val="FBAE40"/>
          </p15:clr>
        </p15:guide>
        <p15:guide id="4" orient="horz" pos="346" userDrawn="1">
          <p15:clr>
            <a:srgbClr val="FBAE40"/>
          </p15:clr>
        </p15:guide>
        <p15:guide id="5" pos="731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alettes couleurs">
    <p:spTree>
      <p:nvGrpSpPr>
        <p:cNvPr id="1" name=""/>
        <p:cNvGrpSpPr/>
        <p:nvPr/>
      </p:nvGrpSpPr>
      <p:grpSpPr>
        <a:xfrm>
          <a:off x="0" y="0"/>
          <a:ext cx="0" cy="0"/>
          <a:chOff x="0" y="0"/>
          <a:chExt cx="0" cy="0"/>
        </a:xfrm>
      </p:grpSpPr>
      <p:grpSp>
        <p:nvGrpSpPr>
          <p:cNvPr id="13" name="Groupe 12">
            <a:extLst>
              <a:ext uri="{FF2B5EF4-FFF2-40B4-BE49-F238E27FC236}">
                <a16:creationId xmlns:a16="http://schemas.microsoft.com/office/drawing/2014/main" id="{8ABF2335-AC27-8D50-89ED-B108CCDDDD8F}"/>
              </a:ext>
            </a:extLst>
          </p:cNvPr>
          <p:cNvGrpSpPr/>
          <p:nvPr userDrawn="1"/>
        </p:nvGrpSpPr>
        <p:grpSpPr>
          <a:xfrm>
            <a:off x="1123162" y="550398"/>
            <a:ext cx="4520732" cy="3264580"/>
            <a:chOff x="587375" y="549274"/>
            <a:chExt cx="4520732" cy="3264580"/>
          </a:xfrm>
        </p:grpSpPr>
        <p:sp>
          <p:nvSpPr>
            <p:cNvPr id="2" name="ZoneTexte 1">
              <a:extLst>
                <a:ext uri="{FF2B5EF4-FFF2-40B4-BE49-F238E27FC236}">
                  <a16:creationId xmlns:a16="http://schemas.microsoft.com/office/drawing/2014/main" id="{8E7A00B4-0359-EE72-4AAE-DBBDECD71524}"/>
                </a:ext>
              </a:extLst>
            </p:cNvPr>
            <p:cNvSpPr txBox="1"/>
            <p:nvPr userDrawn="1"/>
          </p:nvSpPr>
          <p:spPr>
            <a:xfrm>
              <a:off x="587375" y="549274"/>
              <a:ext cx="4520732" cy="184666"/>
            </a:xfrm>
            <a:prstGeom prst="rect">
              <a:avLst/>
            </a:prstGeom>
            <a:noFill/>
          </p:spPr>
          <p:txBody>
            <a:bodyPr wrap="square" lIns="0" tIns="0" rIns="0" bIns="0" rtlCol="0">
              <a:spAutoFit/>
            </a:bodyPr>
            <a:lstStyle/>
            <a:p>
              <a:pPr algn="ctr"/>
              <a:r>
                <a:rPr lang="fr-FR" sz="1200">
                  <a:solidFill>
                    <a:srgbClr val="000091"/>
                  </a:solidFill>
                </a:rPr>
                <a:t>PALETTE DE COULEURS PRINCIPALES</a:t>
              </a:r>
            </a:p>
          </p:txBody>
        </p:sp>
        <p:sp>
          <p:nvSpPr>
            <p:cNvPr id="3" name="Rectangle 2">
              <a:extLst>
                <a:ext uri="{FF2B5EF4-FFF2-40B4-BE49-F238E27FC236}">
                  <a16:creationId xmlns:a16="http://schemas.microsoft.com/office/drawing/2014/main" id="{C6C8BFEC-566A-479C-5BEB-AA4EA463637F}"/>
                </a:ext>
              </a:extLst>
            </p:cNvPr>
            <p:cNvSpPr/>
            <p:nvPr userDrawn="1"/>
          </p:nvSpPr>
          <p:spPr>
            <a:xfrm>
              <a:off x="587375" y="933854"/>
              <a:ext cx="1440000" cy="1440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a:t>R V B</a:t>
              </a:r>
            </a:p>
            <a:p>
              <a:pPr algn="ctr"/>
              <a:r>
                <a:rPr lang="fr-FR" sz="1400"/>
                <a:t>0 / 0 / 145</a:t>
              </a:r>
            </a:p>
          </p:txBody>
        </p:sp>
        <p:sp>
          <p:nvSpPr>
            <p:cNvPr id="4" name="Rectangle 3">
              <a:extLst>
                <a:ext uri="{FF2B5EF4-FFF2-40B4-BE49-F238E27FC236}">
                  <a16:creationId xmlns:a16="http://schemas.microsoft.com/office/drawing/2014/main" id="{35D4CC6C-9798-A689-CFD1-2965A894F0F3}"/>
                </a:ext>
              </a:extLst>
            </p:cNvPr>
            <p:cNvSpPr/>
            <p:nvPr userDrawn="1"/>
          </p:nvSpPr>
          <p:spPr>
            <a:xfrm>
              <a:off x="587375" y="2373854"/>
              <a:ext cx="1440000" cy="1440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a:t>R V B</a:t>
              </a:r>
            </a:p>
            <a:p>
              <a:pPr algn="ctr"/>
              <a:r>
                <a:rPr lang="fr-FR" sz="1400"/>
                <a:t>225 / 0 / 15</a:t>
              </a:r>
            </a:p>
          </p:txBody>
        </p:sp>
        <p:sp>
          <p:nvSpPr>
            <p:cNvPr id="5" name="Rectangle 4">
              <a:extLst>
                <a:ext uri="{FF2B5EF4-FFF2-40B4-BE49-F238E27FC236}">
                  <a16:creationId xmlns:a16="http://schemas.microsoft.com/office/drawing/2014/main" id="{5EF22628-6B52-3B1B-39BA-C8D6C9AC66FD}"/>
                </a:ext>
              </a:extLst>
            </p:cNvPr>
            <p:cNvSpPr/>
            <p:nvPr userDrawn="1"/>
          </p:nvSpPr>
          <p:spPr>
            <a:xfrm>
              <a:off x="2228107" y="933854"/>
              <a:ext cx="1440000" cy="1440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a:t>R V B</a:t>
              </a:r>
            </a:p>
            <a:p>
              <a:pPr algn="ctr"/>
              <a:r>
                <a:rPr lang="fr-FR" sz="1400"/>
                <a:t>66 / 42 / 255</a:t>
              </a:r>
            </a:p>
          </p:txBody>
        </p:sp>
        <p:sp>
          <p:nvSpPr>
            <p:cNvPr id="6" name="Rectangle 5">
              <a:extLst>
                <a:ext uri="{FF2B5EF4-FFF2-40B4-BE49-F238E27FC236}">
                  <a16:creationId xmlns:a16="http://schemas.microsoft.com/office/drawing/2014/main" id="{00BC6ACB-7F05-2F23-EF66-9C73153837C6}"/>
                </a:ext>
              </a:extLst>
            </p:cNvPr>
            <p:cNvSpPr/>
            <p:nvPr userDrawn="1"/>
          </p:nvSpPr>
          <p:spPr>
            <a:xfrm>
              <a:off x="2228107" y="2373854"/>
              <a:ext cx="1440000" cy="1440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a:t>R V B</a:t>
              </a:r>
            </a:p>
            <a:p>
              <a:pPr algn="ctr"/>
              <a:r>
                <a:rPr lang="fr-FR" sz="1400"/>
                <a:t>255 / 115 / 82</a:t>
              </a:r>
            </a:p>
          </p:txBody>
        </p:sp>
        <p:sp>
          <p:nvSpPr>
            <p:cNvPr id="7" name="Rectangle 6">
              <a:extLst>
                <a:ext uri="{FF2B5EF4-FFF2-40B4-BE49-F238E27FC236}">
                  <a16:creationId xmlns:a16="http://schemas.microsoft.com/office/drawing/2014/main" id="{EA1C5D41-6B1B-93B1-2E9E-C766060B3C4B}"/>
                </a:ext>
              </a:extLst>
            </p:cNvPr>
            <p:cNvSpPr/>
            <p:nvPr userDrawn="1"/>
          </p:nvSpPr>
          <p:spPr>
            <a:xfrm>
              <a:off x="3668107" y="933854"/>
              <a:ext cx="1440000" cy="1440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a:t>R V B</a:t>
              </a:r>
            </a:p>
            <a:p>
              <a:pPr algn="ctr"/>
              <a:r>
                <a:rPr lang="fr-FR" sz="1400"/>
                <a:t>4 / 37 / 185</a:t>
              </a:r>
            </a:p>
          </p:txBody>
        </p:sp>
        <p:sp>
          <p:nvSpPr>
            <p:cNvPr id="8" name="Rectangle 7">
              <a:extLst>
                <a:ext uri="{FF2B5EF4-FFF2-40B4-BE49-F238E27FC236}">
                  <a16:creationId xmlns:a16="http://schemas.microsoft.com/office/drawing/2014/main" id="{A2D835E7-A922-BA28-EFFD-85C2991BF665}"/>
                </a:ext>
              </a:extLst>
            </p:cNvPr>
            <p:cNvSpPr/>
            <p:nvPr userDrawn="1"/>
          </p:nvSpPr>
          <p:spPr>
            <a:xfrm>
              <a:off x="3668107" y="2373854"/>
              <a:ext cx="1440000" cy="1440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a:t>R V B</a:t>
              </a:r>
            </a:p>
            <a:p>
              <a:pPr algn="ctr"/>
              <a:r>
                <a:rPr lang="fr-FR" sz="1400"/>
                <a:t>239 / 20 / 75</a:t>
              </a:r>
            </a:p>
          </p:txBody>
        </p:sp>
      </p:grpSp>
      <p:grpSp>
        <p:nvGrpSpPr>
          <p:cNvPr id="14" name="Groupe 13">
            <a:extLst>
              <a:ext uri="{FF2B5EF4-FFF2-40B4-BE49-F238E27FC236}">
                <a16:creationId xmlns:a16="http://schemas.microsoft.com/office/drawing/2014/main" id="{86EC6940-9686-BD36-F86B-90805BE66F0B}"/>
              </a:ext>
            </a:extLst>
          </p:cNvPr>
          <p:cNvGrpSpPr/>
          <p:nvPr userDrawn="1"/>
        </p:nvGrpSpPr>
        <p:grpSpPr>
          <a:xfrm>
            <a:off x="6548107" y="550398"/>
            <a:ext cx="4320166" cy="1823456"/>
            <a:chOff x="6096000" y="550398"/>
            <a:chExt cx="4320166" cy="1823456"/>
          </a:xfrm>
        </p:grpSpPr>
        <p:sp>
          <p:nvSpPr>
            <p:cNvPr id="9" name="ZoneTexte 8">
              <a:extLst>
                <a:ext uri="{FF2B5EF4-FFF2-40B4-BE49-F238E27FC236}">
                  <a16:creationId xmlns:a16="http://schemas.microsoft.com/office/drawing/2014/main" id="{20A917B4-4920-44A7-020A-DF8D3AA6FE12}"/>
                </a:ext>
              </a:extLst>
            </p:cNvPr>
            <p:cNvSpPr txBox="1"/>
            <p:nvPr userDrawn="1"/>
          </p:nvSpPr>
          <p:spPr>
            <a:xfrm>
              <a:off x="6096000" y="550398"/>
              <a:ext cx="4320166" cy="183542"/>
            </a:xfrm>
            <a:prstGeom prst="rect">
              <a:avLst/>
            </a:prstGeom>
            <a:noFill/>
          </p:spPr>
          <p:txBody>
            <a:bodyPr wrap="square" lIns="0" tIns="0" rIns="0" bIns="0" rtlCol="0">
              <a:spAutoFit/>
            </a:bodyPr>
            <a:lstStyle/>
            <a:p>
              <a:pPr algn="ctr"/>
              <a:r>
                <a:rPr lang="fr-FR" sz="1200">
                  <a:solidFill>
                    <a:srgbClr val="000091"/>
                  </a:solidFill>
                </a:rPr>
                <a:t>PALETTE DE COULEURS RSE</a:t>
              </a:r>
            </a:p>
          </p:txBody>
        </p:sp>
        <p:sp>
          <p:nvSpPr>
            <p:cNvPr id="10" name="Rectangle 9">
              <a:extLst>
                <a:ext uri="{FF2B5EF4-FFF2-40B4-BE49-F238E27FC236}">
                  <a16:creationId xmlns:a16="http://schemas.microsoft.com/office/drawing/2014/main" id="{FC7A3B89-DC38-97EE-1ADD-C215BC566016}"/>
                </a:ext>
              </a:extLst>
            </p:cNvPr>
            <p:cNvSpPr/>
            <p:nvPr userDrawn="1"/>
          </p:nvSpPr>
          <p:spPr>
            <a:xfrm>
              <a:off x="6096000" y="933854"/>
              <a:ext cx="1440000" cy="1440000"/>
            </a:xfrm>
            <a:prstGeom prst="rect">
              <a:avLst/>
            </a:prstGeom>
            <a:solidFill>
              <a:srgbClr val="21AB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a:t>R V B</a:t>
              </a:r>
            </a:p>
            <a:p>
              <a:pPr algn="ctr"/>
              <a:r>
                <a:rPr lang="fr-FR" sz="1400"/>
                <a:t>33 / 171 / 136</a:t>
              </a:r>
            </a:p>
          </p:txBody>
        </p:sp>
        <p:sp>
          <p:nvSpPr>
            <p:cNvPr id="11" name="Rectangle 10">
              <a:extLst>
                <a:ext uri="{FF2B5EF4-FFF2-40B4-BE49-F238E27FC236}">
                  <a16:creationId xmlns:a16="http://schemas.microsoft.com/office/drawing/2014/main" id="{49CE8A17-E1B4-8E1D-D6D2-72AE0FB4F7C3}"/>
                </a:ext>
              </a:extLst>
            </p:cNvPr>
            <p:cNvSpPr/>
            <p:nvPr userDrawn="1"/>
          </p:nvSpPr>
          <p:spPr>
            <a:xfrm>
              <a:off x="7536166" y="933854"/>
              <a:ext cx="1440000" cy="1440000"/>
            </a:xfrm>
            <a:prstGeom prst="rect">
              <a:avLst/>
            </a:prstGeom>
            <a:solidFill>
              <a:srgbClr val="00908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a:t>R V B</a:t>
              </a:r>
            </a:p>
            <a:p>
              <a:pPr algn="ctr"/>
              <a:r>
                <a:rPr lang="fr-FR" sz="1400"/>
                <a:t>0 / 144 / 129</a:t>
              </a:r>
            </a:p>
          </p:txBody>
        </p:sp>
        <p:sp>
          <p:nvSpPr>
            <p:cNvPr id="12" name="Rectangle 11">
              <a:extLst>
                <a:ext uri="{FF2B5EF4-FFF2-40B4-BE49-F238E27FC236}">
                  <a16:creationId xmlns:a16="http://schemas.microsoft.com/office/drawing/2014/main" id="{A3E952F5-62E4-90DB-1964-2A47942B5BC5}"/>
                </a:ext>
              </a:extLst>
            </p:cNvPr>
            <p:cNvSpPr/>
            <p:nvPr userDrawn="1"/>
          </p:nvSpPr>
          <p:spPr>
            <a:xfrm>
              <a:off x="8976166" y="933854"/>
              <a:ext cx="1440000" cy="1440000"/>
            </a:xfrm>
            <a:prstGeom prst="rect">
              <a:avLst/>
            </a:prstGeom>
            <a:solidFill>
              <a:srgbClr val="3763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a:t>R V B</a:t>
              </a:r>
            </a:p>
            <a:p>
              <a:pPr algn="ctr"/>
              <a:r>
                <a:rPr lang="fr-FR" sz="1400"/>
                <a:t>55/ 99 /95</a:t>
              </a:r>
            </a:p>
          </p:txBody>
        </p:sp>
      </p:grpSp>
      <p:grpSp>
        <p:nvGrpSpPr>
          <p:cNvPr id="16" name="Graphique 2">
            <a:extLst>
              <a:ext uri="{FF2B5EF4-FFF2-40B4-BE49-F238E27FC236}">
                <a16:creationId xmlns:a16="http://schemas.microsoft.com/office/drawing/2014/main" id="{B4A3B53B-326A-D2F2-2404-80601A7D5825}"/>
              </a:ext>
            </a:extLst>
          </p:cNvPr>
          <p:cNvGrpSpPr>
            <a:grpSpLocks noChangeAspect="1"/>
          </p:cNvGrpSpPr>
          <p:nvPr userDrawn="1"/>
        </p:nvGrpSpPr>
        <p:grpSpPr>
          <a:xfrm>
            <a:off x="3437866" y="4635051"/>
            <a:ext cx="1513141" cy="432000"/>
            <a:chOff x="8495666" y="378901"/>
            <a:chExt cx="1532055" cy="437400"/>
          </a:xfrm>
        </p:grpSpPr>
        <p:grpSp>
          <p:nvGrpSpPr>
            <p:cNvPr id="17" name="Graphique 2">
              <a:extLst>
                <a:ext uri="{FF2B5EF4-FFF2-40B4-BE49-F238E27FC236}">
                  <a16:creationId xmlns:a16="http://schemas.microsoft.com/office/drawing/2014/main" id="{7C70D9B7-F3F9-3B29-373F-48F3EE1EA563}"/>
                </a:ext>
              </a:extLst>
            </p:cNvPr>
            <p:cNvGrpSpPr/>
            <p:nvPr/>
          </p:nvGrpSpPr>
          <p:grpSpPr>
            <a:xfrm>
              <a:off x="8495666" y="378901"/>
              <a:ext cx="437399" cy="437400"/>
              <a:chOff x="8495666" y="378901"/>
              <a:chExt cx="437399" cy="437400"/>
            </a:xfrm>
          </p:grpSpPr>
          <p:sp>
            <p:nvSpPr>
              <p:cNvPr id="35" name="Forme libre : forme 34">
                <a:extLst>
                  <a:ext uri="{FF2B5EF4-FFF2-40B4-BE49-F238E27FC236}">
                    <a16:creationId xmlns:a16="http://schemas.microsoft.com/office/drawing/2014/main" id="{5FF736FD-9155-28E1-3C0A-6A342169FD22}"/>
                  </a:ext>
                </a:extLst>
              </p:cNvPr>
              <p:cNvSpPr/>
              <p:nvPr/>
            </p:nvSpPr>
            <p:spPr>
              <a:xfrm>
                <a:off x="8495666" y="489678"/>
                <a:ext cx="326622" cy="326622"/>
              </a:xfrm>
              <a:custGeom>
                <a:avLst/>
                <a:gdLst>
                  <a:gd name="connsiteX0" fmla="*/ 188691 w 326622"/>
                  <a:gd name="connsiteY0" fmla="*/ 215846 h 326622"/>
                  <a:gd name="connsiteX1" fmla="*/ 257657 w 326622"/>
                  <a:gd name="connsiteY1" fmla="*/ 146880 h 326622"/>
                  <a:gd name="connsiteX2" fmla="*/ 179743 w 326622"/>
                  <a:gd name="connsiteY2" fmla="*/ 68966 h 326622"/>
                  <a:gd name="connsiteX3" fmla="*/ 110777 w 326622"/>
                  <a:gd name="connsiteY3" fmla="*/ 137931 h 326622"/>
                  <a:gd name="connsiteX4" fmla="*/ 110777 w 326622"/>
                  <a:gd name="connsiteY4" fmla="*/ 0 h 326622"/>
                  <a:gd name="connsiteX5" fmla="*/ 109234 w 326622"/>
                  <a:gd name="connsiteY5" fmla="*/ 0 h 326622"/>
                  <a:gd name="connsiteX6" fmla="*/ 0 w 326622"/>
                  <a:gd name="connsiteY6" fmla="*/ 109389 h 326622"/>
                  <a:gd name="connsiteX7" fmla="*/ 0 w 326622"/>
                  <a:gd name="connsiteY7" fmla="*/ 282343 h 326622"/>
                  <a:gd name="connsiteX8" fmla="*/ 44280 w 326622"/>
                  <a:gd name="connsiteY8" fmla="*/ 326623 h 326622"/>
                  <a:gd name="connsiteX9" fmla="*/ 217389 w 326622"/>
                  <a:gd name="connsiteY9" fmla="*/ 326623 h 326622"/>
                  <a:gd name="connsiteX10" fmla="*/ 326623 w 326622"/>
                  <a:gd name="connsiteY10" fmla="*/ 217234 h 326622"/>
                  <a:gd name="connsiteX11" fmla="*/ 326623 w 326622"/>
                  <a:gd name="connsiteY11" fmla="*/ 216000 h 326622"/>
                  <a:gd name="connsiteX12" fmla="*/ 188691 w 326622"/>
                  <a:gd name="connsiteY12" fmla="*/ 216000 h 32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622">
                    <a:moveTo>
                      <a:pt x="188691" y="215846"/>
                    </a:moveTo>
                    <a:lnTo>
                      <a:pt x="257657" y="146880"/>
                    </a:lnTo>
                    <a:lnTo>
                      <a:pt x="179743" y="68966"/>
                    </a:lnTo>
                    <a:lnTo>
                      <a:pt x="110777" y="137931"/>
                    </a:lnTo>
                    <a:lnTo>
                      <a:pt x="110777" y="0"/>
                    </a:lnTo>
                    <a:lnTo>
                      <a:pt x="109234" y="0"/>
                    </a:lnTo>
                    <a:cubicBezTo>
                      <a:pt x="48909" y="0"/>
                      <a:pt x="0" y="48909"/>
                      <a:pt x="0" y="109389"/>
                    </a:cubicBezTo>
                    <a:lnTo>
                      <a:pt x="0" y="282343"/>
                    </a:lnTo>
                    <a:cubicBezTo>
                      <a:pt x="0" y="306874"/>
                      <a:pt x="19749" y="326623"/>
                      <a:pt x="44280" y="326623"/>
                    </a:cubicBezTo>
                    <a:lnTo>
                      <a:pt x="217389" y="326623"/>
                    </a:lnTo>
                    <a:cubicBezTo>
                      <a:pt x="277714" y="326623"/>
                      <a:pt x="326623" y="277714"/>
                      <a:pt x="326623" y="217234"/>
                    </a:cubicBezTo>
                    <a:lnTo>
                      <a:pt x="326623" y="216000"/>
                    </a:lnTo>
                    <a:lnTo>
                      <a:pt x="188691" y="216000"/>
                    </a:lnTo>
                    <a:close/>
                  </a:path>
                </a:pathLst>
              </a:custGeom>
              <a:solidFill>
                <a:srgbClr val="293273"/>
              </a:solidFill>
              <a:ln w="0"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EDDDBA69-6C42-91CB-E74C-C33DDFDC7E4C}"/>
                  </a:ext>
                </a:extLst>
              </p:cNvPr>
              <p:cNvSpPr/>
              <p:nvPr/>
            </p:nvSpPr>
            <p:spPr>
              <a:xfrm>
                <a:off x="8606443" y="378901"/>
                <a:ext cx="326622" cy="326468"/>
              </a:xfrm>
              <a:custGeom>
                <a:avLst/>
                <a:gdLst>
                  <a:gd name="connsiteX0" fmla="*/ 137931 w 326622"/>
                  <a:gd name="connsiteY0" fmla="*/ 110623 h 326468"/>
                  <a:gd name="connsiteX1" fmla="*/ 68966 w 326622"/>
                  <a:gd name="connsiteY1" fmla="*/ 179589 h 326468"/>
                  <a:gd name="connsiteX2" fmla="*/ 146880 w 326622"/>
                  <a:gd name="connsiteY2" fmla="*/ 257503 h 326468"/>
                  <a:gd name="connsiteX3" fmla="*/ 215846 w 326622"/>
                  <a:gd name="connsiteY3" fmla="*/ 188537 h 326468"/>
                  <a:gd name="connsiteX4" fmla="*/ 215846 w 326622"/>
                  <a:gd name="connsiteY4" fmla="*/ 326469 h 326468"/>
                  <a:gd name="connsiteX5" fmla="*/ 217389 w 326622"/>
                  <a:gd name="connsiteY5" fmla="*/ 326469 h 326468"/>
                  <a:gd name="connsiteX6" fmla="*/ 326623 w 326622"/>
                  <a:gd name="connsiteY6" fmla="*/ 217080 h 326468"/>
                  <a:gd name="connsiteX7" fmla="*/ 326623 w 326622"/>
                  <a:gd name="connsiteY7" fmla="*/ 44280 h 326468"/>
                  <a:gd name="connsiteX8" fmla="*/ 282343 w 326622"/>
                  <a:gd name="connsiteY8" fmla="*/ 0 h 326468"/>
                  <a:gd name="connsiteX9" fmla="*/ 109234 w 326622"/>
                  <a:gd name="connsiteY9" fmla="*/ 0 h 326468"/>
                  <a:gd name="connsiteX10" fmla="*/ 0 w 326622"/>
                  <a:gd name="connsiteY10" fmla="*/ 109389 h 326468"/>
                  <a:gd name="connsiteX11" fmla="*/ 0 w 326622"/>
                  <a:gd name="connsiteY11" fmla="*/ 110623 h 326468"/>
                  <a:gd name="connsiteX12" fmla="*/ 137931 w 326622"/>
                  <a:gd name="connsiteY12" fmla="*/ 110623 h 32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468">
                    <a:moveTo>
                      <a:pt x="137931" y="110623"/>
                    </a:moveTo>
                    <a:lnTo>
                      <a:pt x="68966" y="179589"/>
                    </a:lnTo>
                    <a:lnTo>
                      <a:pt x="146880" y="257503"/>
                    </a:lnTo>
                    <a:lnTo>
                      <a:pt x="215846" y="188537"/>
                    </a:lnTo>
                    <a:lnTo>
                      <a:pt x="215846" y="326469"/>
                    </a:lnTo>
                    <a:lnTo>
                      <a:pt x="217389" y="326469"/>
                    </a:lnTo>
                    <a:cubicBezTo>
                      <a:pt x="277714" y="326469"/>
                      <a:pt x="326623" y="277560"/>
                      <a:pt x="326623" y="217080"/>
                    </a:cubicBezTo>
                    <a:lnTo>
                      <a:pt x="326623" y="44280"/>
                    </a:lnTo>
                    <a:cubicBezTo>
                      <a:pt x="326623" y="19749"/>
                      <a:pt x="306874" y="0"/>
                      <a:pt x="282343" y="0"/>
                    </a:cubicBezTo>
                    <a:lnTo>
                      <a:pt x="109234" y="0"/>
                    </a:lnTo>
                    <a:cubicBezTo>
                      <a:pt x="48909" y="0"/>
                      <a:pt x="0" y="48909"/>
                      <a:pt x="0" y="109389"/>
                    </a:cubicBezTo>
                    <a:lnTo>
                      <a:pt x="0" y="110623"/>
                    </a:lnTo>
                    <a:lnTo>
                      <a:pt x="137931" y="110623"/>
                    </a:lnTo>
                    <a:close/>
                  </a:path>
                </a:pathLst>
              </a:custGeom>
              <a:solidFill>
                <a:srgbClr val="E10814"/>
              </a:solidFill>
              <a:ln w="0" cap="flat">
                <a:noFill/>
                <a:prstDash val="solid"/>
                <a:miter/>
              </a:ln>
            </p:spPr>
            <p:txBody>
              <a:bodyPr rtlCol="0" anchor="ctr"/>
              <a:lstStyle/>
              <a:p>
                <a:endParaRPr lang="fr-FR"/>
              </a:p>
            </p:txBody>
          </p:sp>
        </p:grpSp>
        <p:grpSp>
          <p:nvGrpSpPr>
            <p:cNvPr id="18" name="Graphique 2">
              <a:extLst>
                <a:ext uri="{FF2B5EF4-FFF2-40B4-BE49-F238E27FC236}">
                  <a16:creationId xmlns:a16="http://schemas.microsoft.com/office/drawing/2014/main" id="{B798A2CF-10F4-B27D-FDC5-9A313C6103F7}"/>
                </a:ext>
              </a:extLst>
            </p:cNvPr>
            <p:cNvGrpSpPr/>
            <p:nvPr/>
          </p:nvGrpSpPr>
          <p:grpSpPr>
            <a:xfrm>
              <a:off x="9043688" y="402043"/>
              <a:ext cx="984033" cy="372754"/>
              <a:chOff x="9043688" y="402043"/>
              <a:chExt cx="984033" cy="372754"/>
            </a:xfrm>
            <a:solidFill>
              <a:srgbClr val="010101"/>
            </a:solidFill>
          </p:grpSpPr>
          <p:grpSp>
            <p:nvGrpSpPr>
              <p:cNvPr id="19" name="Graphique 2">
                <a:extLst>
                  <a:ext uri="{FF2B5EF4-FFF2-40B4-BE49-F238E27FC236}">
                    <a16:creationId xmlns:a16="http://schemas.microsoft.com/office/drawing/2014/main" id="{5073C0A5-2DF7-7F5D-E9A3-007CB88B7D8C}"/>
                  </a:ext>
                </a:extLst>
              </p:cNvPr>
              <p:cNvGrpSpPr/>
              <p:nvPr/>
            </p:nvGrpSpPr>
            <p:grpSpPr>
              <a:xfrm>
                <a:off x="9043688" y="423489"/>
                <a:ext cx="984033" cy="351308"/>
                <a:chOff x="9043688" y="423489"/>
                <a:chExt cx="984033" cy="351308"/>
              </a:xfrm>
              <a:solidFill>
                <a:srgbClr val="010101"/>
              </a:solidFill>
            </p:grpSpPr>
            <p:sp>
              <p:nvSpPr>
                <p:cNvPr id="21" name="Forme libre : forme 20">
                  <a:extLst>
                    <a:ext uri="{FF2B5EF4-FFF2-40B4-BE49-F238E27FC236}">
                      <a16:creationId xmlns:a16="http://schemas.microsoft.com/office/drawing/2014/main" id="{24C27F3B-52A6-72FC-8276-72A9D4076E74}"/>
                    </a:ext>
                  </a:extLst>
                </p:cNvPr>
                <p:cNvSpPr/>
                <p:nvPr/>
              </p:nvSpPr>
              <p:spPr>
                <a:xfrm>
                  <a:off x="9043842" y="423489"/>
                  <a:ext cx="136388" cy="162617"/>
                </a:xfrm>
                <a:custGeom>
                  <a:avLst/>
                  <a:gdLst>
                    <a:gd name="connsiteX0" fmla="*/ 105531 w 136388"/>
                    <a:gd name="connsiteY0" fmla="*/ 77760 h 162617"/>
                    <a:gd name="connsiteX1" fmla="*/ 128829 w 136388"/>
                    <a:gd name="connsiteY1" fmla="*/ 43200 h 162617"/>
                    <a:gd name="connsiteX2" fmla="*/ 74366 w 136388"/>
                    <a:gd name="connsiteY2" fmla="*/ 0 h 162617"/>
                    <a:gd name="connsiteX3" fmla="*/ 0 w 136388"/>
                    <a:gd name="connsiteY3" fmla="*/ 0 h 162617"/>
                    <a:gd name="connsiteX4" fmla="*/ 0 w 136388"/>
                    <a:gd name="connsiteY4" fmla="*/ 162617 h 162617"/>
                    <a:gd name="connsiteX5" fmla="*/ 76834 w 136388"/>
                    <a:gd name="connsiteY5" fmla="*/ 162617 h 162617"/>
                    <a:gd name="connsiteX6" fmla="*/ 136389 w 136388"/>
                    <a:gd name="connsiteY6" fmla="*/ 117566 h 162617"/>
                    <a:gd name="connsiteX7" fmla="*/ 105686 w 136388"/>
                    <a:gd name="connsiteY7" fmla="*/ 77760 h 162617"/>
                    <a:gd name="connsiteX8" fmla="*/ 38880 w 136388"/>
                    <a:gd name="connsiteY8" fmla="*/ 30394 h 162617"/>
                    <a:gd name="connsiteX9" fmla="*/ 67114 w 136388"/>
                    <a:gd name="connsiteY9" fmla="*/ 30394 h 162617"/>
                    <a:gd name="connsiteX10" fmla="*/ 88869 w 136388"/>
                    <a:gd name="connsiteY10" fmla="*/ 47829 h 162617"/>
                    <a:gd name="connsiteX11" fmla="*/ 67114 w 136388"/>
                    <a:gd name="connsiteY11" fmla="*/ 65571 h 162617"/>
                    <a:gd name="connsiteX12" fmla="*/ 38880 w 136388"/>
                    <a:gd name="connsiteY12" fmla="*/ 65571 h 162617"/>
                    <a:gd name="connsiteX13" fmla="*/ 38880 w 136388"/>
                    <a:gd name="connsiteY13" fmla="*/ 30240 h 162617"/>
                    <a:gd name="connsiteX14" fmla="*/ 73131 w 136388"/>
                    <a:gd name="connsiteY14" fmla="*/ 131914 h 162617"/>
                    <a:gd name="connsiteX15" fmla="*/ 38880 w 136388"/>
                    <a:gd name="connsiteY15" fmla="*/ 131914 h 162617"/>
                    <a:gd name="connsiteX16" fmla="*/ 38880 w 136388"/>
                    <a:gd name="connsiteY16" fmla="*/ 92880 h 162617"/>
                    <a:gd name="connsiteX17" fmla="*/ 73131 w 136388"/>
                    <a:gd name="connsiteY17" fmla="*/ 92880 h 162617"/>
                    <a:gd name="connsiteX18" fmla="*/ 97354 w 136388"/>
                    <a:gd name="connsiteY18" fmla="*/ 112629 h 162617"/>
                    <a:gd name="connsiteX19" fmla="*/ 73131 w 136388"/>
                    <a:gd name="connsiteY19" fmla="*/ 131914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6388" h="162617">
                      <a:moveTo>
                        <a:pt x="105531" y="77760"/>
                      </a:moveTo>
                      <a:cubicBezTo>
                        <a:pt x="118337" y="71280"/>
                        <a:pt x="128829" y="60017"/>
                        <a:pt x="128829" y="43200"/>
                      </a:cubicBezTo>
                      <a:cubicBezTo>
                        <a:pt x="128829" y="19440"/>
                        <a:pt x="115097" y="0"/>
                        <a:pt x="74366" y="0"/>
                      </a:cubicBezTo>
                      <a:lnTo>
                        <a:pt x="0" y="0"/>
                      </a:lnTo>
                      <a:lnTo>
                        <a:pt x="0" y="162617"/>
                      </a:lnTo>
                      <a:lnTo>
                        <a:pt x="76834" y="162617"/>
                      </a:lnTo>
                      <a:cubicBezTo>
                        <a:pt x="119417" y="162617"/>
                        <a:pt x="136389" y="142869"/>
                        <a:pt x="136389" y="117566"/>
                      </a:cubicBezTo>
                      <a:cubicBezTo>
                        <a:pt x="136389" y="97046"/>
                        <a:pt x="120651" y="83777"/>
                        <a:pt x="105686" y="77760"/>
                      </a:cubicBezTo>
                      <a:close/>
                      <a:moveTo>
                        <a:pt x="38880" y="30394"/>
                      </a:moveTo>
                      <a:lnTo>
                        <a:pt x="67114" y="30394"/>
                      </a:lnTo>
                      <a:cubicBezTo>
                        <a:pt x="80383" y="30394"/>
                        <a:pt x="88869" y="36103"/>
                        <a:pt x="88869" y="47829"/>
                      </a:cubicBezTo>
                      <a:cubicBezTo>
                        <a:pt x="88869" y="59554"/>
                        <a:pt x="80383" y="65571"/>
                        <a:pt x="67114" y="65571"/>
                      </a:cubicBezTo>
                      <a:lnTo>
                        <a:pt x="38880" y="65571"/>
                      </a:lnTo>
                      <a:lnTo>
                        <a:pt x="38880" y="30240"/>
                      </a:lnTo>
                      <a:close/>
                      <a:moveTo>
                        <a:pt x="73131" y="131914"/>
                      </a:moveTo>
                      <a:lnTo>
                        <a:pt x="38880" y="131914"/>
                      </a:lnTo>
                      <a:lnTo>
                        <a:pt x="38880" y="92880"/>
                      </a:lnTo>
                      <a:lnTo>
                        <a:pt x="73131" y="92880"/>
                      </a:lnTo>
                      <a:cubicBezTo>
                        <a:pt x="87634" y="92880"/>
                        <a:pt x="97354" y="100903"/>
                        <a:pt x="97354" y="112629"/>
                      </a:cubicBezTo>
                      <a:cubicBezTo>
                        <a:pt x="97354" y="124354"/>
                        <a:pt x="87634" y="131914"/>
                        <a:pt x="73131" y="131914"/>
                      </a:cubicBezTo>
                      <a:close/>
                    </a:path>
                  </a:pathLst>
                </a:custGeom>
                <a:solidFill>
                  <a:srgbClr val="010101"/>
                </a:solidFill>
                <a:ln w="0" cap="flat">
                  <a:noFill/>
                  <a:prstDash val="solid"/>
                  <a:miter/>
                </a:ln>
              </p:spPr>
              <p:txBody>
                <a:bodyPr rtlCol="0" anchor="ctr"/>
                <a:lstStyle/>
                <a:p>
                  <a:endParaRPr lang="fr-FR"/>
                </a:p>
              </p:txBody>
            </p:sp>
            <p:sp>
              <p:nvSpPr>
                <p:cNvPr id="22" name="Forme libre : forme 21">
                  <a:extLst>
                    <a:ext uri="{FF2B5EF4-FFF2-40B4-BE49-F238E27FC236}">
                      <a16:creationId xmlns:a16="http://schemas.microsoft.com/office/drawing/2014/main" id="{8F057691-3DA3-D7B5-D9F8-D6E03A0CEA7D}"/>
                    </a:ext>
                  </a:extLst>
                </p:cNvPr>
                <p:cNvSpPr/>
                <p:nvPr/>
              </p:nvSpPr>
              <p:spPr>
                <a:xfrm>
                  <a:off x="9194271" y="460826"/>
                  <a:ext cx="121422" cy="128211"/>
                </a:xfrm>
                <a:custGeom>
                  <a:avLst/>
                  <a:gdLst>
                    <a:gd name="connsiteX0" fmla="*/ 54309 w 121422"/>
                    <a:gd name="connsiteY0" fmla="*/ 128211 h 128211"/>
                    <a:gd name="connsiteX1" fmla="*/ 91337 w 121422"/>
                    <a:gd name="connsiteY1" fmla="*/ 114171 h 128211"/>
                    <a:gd name="connsiteX2" fmla="*/ 121423 w 121422"/>
                    <a:gd name="connsiteY2" fmla="*/ 128211 h 128211"/>
                    <a:gd name="connsiteX3" fmla="*/ 121423 w 121422"/>
                    <a:gd name="connsiteY3" fmla="*/ 0 h 128211"/>
                    <a:gd name="connsiteX4" fmla="*/ 82851 w 121422"/>
                    <a:gd name="connsiteY4" fmla="*/ 0 h 128211"/>
                    <a:gd name="connsiteX5" fmla="*/ 82851 w 121422"/>
                    <a:gd name="connsiteY5" fmla="*/ 71589 h 128211"/>
                    <a:gd name="connsiteX6" fmla="*/ 60326 w 121422"/>
                    <a:gd name="connsiteY6" fmla="*/ 95349 h 128211"/>
                    <a:gd name="connsiteX7" fmla="*/ 38571 w 121422"/>
                    <a:gd name="connsiteY7" fmla="*/ 72360 h 128211"/>
                    <a:gd name="connsiteX8" fmla="*/ 38571 w 121422"/>
                    <a:gd name="connsiteY8" fmla="*/ 0 h 128211"/>
                    <a:gd name="connsiteX9" fmla="*/ 0 w 121422"/>
                    <a:gd name="connsiteY9" fmla="*/ 0 h 128211"/>
                    <a:gd name="connsiteX10" fmla="*/ 0 w 121422"/>
                    <a:gd name="connsiteY10" fmla="*/ 74983 h 128211"/>
                    <a:gd name="connsiteX11" fmla="*/ 54309 w 121422"/>
                    <a:gd name="connsiteY11" fmla="*/ 128057 h 12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422" h="128211">
                      <a:moveTo>
                        <a:pt x="54309" y="128211"/>
                      </a:moveTo>
                      <a:cubicBezTo>
                        <a:pt x="68349" y="128211"/>
                        <a:pt x="81309" y="122657"/>
                        <a:pt x="91337" y="114171"/>
                      </a:cubicBezTo>
                      <a:cubicBezTo>
                        <a:pt x="96274" y="123429"/>
                        <a:pt x="110623" y="128211"/>
                        <a:pt x="121423" y="128211"/>
                      </a:cubicBezTo>
                      <a:lnTo>
                        <a:pt x="121423" y="0"/>
                      </a:lnTo>
                      <a:lnTo>
                        <a:pt x="82851" y="0"/>
                      </a:lnTo>
                      <a:lnTo>
                        <a:pt x="82851" y="71589"/>
                      </a:lnTo>
                      <a:cubicBezTo>
                        <a:pt x="82851" y="85629"/>
                        <a:pt x="73903" y="95349"/>
                        <a:pt x="60326" y="95349"/>
                      </a:cubicBezTo>
                      <a:cubicBezTo>
                        <a:pt x="46749" y="95349"/>
                        <a:pt x="38571" y="86554"/>
                        <a:pt x="38571" y="72360"/>
                      </a:cubicBezTo>
                      <a:lnTo>
                        <a:pt x="38571" y="0"/>
                      </a:lnTo>
                      <a:lnTo>
                        <a:pt x="0" y="0"/>
                      </a:lnTo>
                      <a:lnTo>
                        <a:pt x="0" y="74983"/>
                      </a:lnTo>
                      <a:cubicBezTo>
                        <a:pt x="0" y="107074"/>
                        <a:pt x="19749" y="128057"/>
                        <a:pt x="54309" y="128057"/>
                      </a:cubicBezTo>
                      <a:close/>
                    </a:path>
                  </a:pathLst>
                </a:custGeom>
                <a:solidFill>
                  <a:srgbClr val="010101"/>
                </a:solidFill>
                <a:ln w="0" cap="flat">
                  <a:noFill/>
                  <a:prstDash val="solid"/>
                  <a:miter/>
                </a:ln>
              </p:spPr>
              <p:txBody>
                <a:bodyPr rtlCol="0" anchor="ctr"/>
                <a:lstStyle/>
                <a:p>
                  <a:endParaRPr lang="fr-FR"/>
                </a:p>
              </p:txBody>
            </p:sp>
            <p:sp>
              <p:nvSpPr>
                <p:cNvPr id="23" name="Forme libre : forme 22">
                  <a:extLst>
                    <a:ext uri="{FF2B5EF4-FFF2-40B4-BE49-F238E27FC236}">
                      <a16:creationId xmlns:a16="http://schemas.microsoft.com/office/drawing/2014/main" id="{E425C020-F5CF-7765-E3DA-D1229A267550}"/>
                    </a:ext>
                  </a:extLst>
                </p:cNvPr>
                <p:cNvSpPr/>
                <p:nvPr/>
              </p:nvSpPr>
              <p:spPr>
                <a:xfrm>
                  <a:off x="9331122" y="457741"/>
                  <a:ext cx="111857" cy="131142"/>
                </a:xfrm>
                <a:custGeom>
                  <a:avLst/>
                  <a:gdLst>
                    <a:gd name="connsiteX0" fmla="*/ 111703 w 111857"/>
                    <a:gd name="connsiteY0" fmla="*/ 92263 h 131142"/>
                    <a:gd name="connsiteX1" fmla="*/ 62640 w 111857"/>
                    <a:gd name="connsiteY1" fmla="*/ 49680 h 131142"/>
                    <a:gd name="connsiteX2" fmla="*/ 43200 w 111857"/>
                    <a:gd name="connsiteY2" fmla="*/ 36103 h 131142"/>
                    <a:gd name="connsiteX3" fmla="*/ 58937 w 111857"/>
                    <a:gd name="connsiteY3" fmla="*/ 26383 h 131142"/>
                    <a:gd name="connsiteX4" fmla="*/ 89023 w 111857"/>
                    <a:gd name="connsiteY4" fmla="*/ 38571 h 131142"/>
                    <a:gd name="connsiteX5" fmla="*/ 91800 w 111857"/>
                    <a:gd name="connsiteY5" fmla="*/ 38571 h 131142"/>
                    <a:gd name="connsiteX6" fmla="*/ 108771 w 111857"/>
                    <a:gd name="connsiteY6" fmla="*/ 23606 h 131142"/>
                    <a:gd name="connsiteX7" fmla="*/ 108771 w 111857"/>
                    <a:gd name="connsiteY7" fmla="*/ 20829 h 131142"/>
                    <a:gd name="connsiteX8" fmla="*/ 56777 w 111857"/>
                    <a:gd name="connsiteY8" fmla="*/ 0 h 131142"/>
                    <a:gd name="connsiteX9" fmla="*/ 5246 w 111857"/>
                    <a:gd name="connsiteY9" fmla="*/ 37491 h 131142"/>
                    <a:gd name="connsiteX10" fmla="*/ 51531 w 111857"/>
                    <a:gd name="connsiteY10" fmla="*/ 77297 h 131142"/>
                    <a:gd name="connsiteX11" fmla="*/ 72977 w 111857"/>
                    <a:gd name="connsiteY11" fmla="*/ 93034 h 131142"/>
                    <a:gd name="connsiteX12" fmla="*/ 55543 w 111857"/>
                    <a:gd name="connsiteY12" fmla="*/ 104760 h 131142"/>
                    <a:gd name="connsiteX13" fmla="*/ 20211 w 111857"/>
                    <a:gd name="connsiteY13" fmla="*/ 88560 h 131142"/>
                    <a:gd name="connsiteX14" fmla="*/ 17434 w 111857"/>
                    <a:gd name="connsiteY14" fmla="*/ 88560 h 131142"/>
                    <a:gd name="connsiteX15" fmla="*/ 0 w 111857"/>
                    <a:gd name="connsiteY15" fmla="*/ 104297 h 131142"/>
                    <a:gd name="connsiteX16" fmla="*/ 0 w 111857"/>
                    <a:gd name="connsiteY16" fmla="*/ 107074 h 131142"/>
                    <a:gd name="connsiteX17" fmla="*/ 58011 w 111857"/>
                    <a:gd name="connsiteY17" fmla="*/ 131143 h 131142"/>
                    <a:gd name="connsiteX18" fmla="*/ 111857 w 111857"/>
                    <a:gd name="connsiteY18" fmla="*/ 921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111703" y="92263"/>
                      </a:moveTo>
                      <a:cubicBezTo>
                        <a:pt x="111703" y="64183"/>
                        <a:pt x="81463" y="56777"/>
                        <a:pt x="62640" y="49680"/>
                      </a:cubicBez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1" y="88560"/>
                      </a:cubicBezTo>
                      <a:lnTo>
                        <a:pt x="17434" y="88560"/>
                      </a:lnTo>
                      <a:lnTo>
                        <a:pt x="0" y="104297"/>
                      </a:lnTo>
                      <a:lnTo>
                        <a:pt x="0" y="107074"/>
                      </a:lnTo>
                      <a:cubicBezTo>
                        <a:pt x="12034" y="121577"/>
                        <a:pt x="32709" y="131143"/>
                        <a:pt x="58011" y="131143"/>
                      </a:cubicBezTo>
                      <a:cubicBezTo>
                        <a:pt x="89331" y="131143"/>
                        <a:pt x="111857" y="116640"/>
                        <a:pt x="111857" y="92109"/>
                      </a:cubicBezTo>
                      <a:close/>
                    </a:path>
                  </a:pathLst>
                </a:custGeom>
                <a:solidFill>
                  <a:srgbClr val="010101"/>
                </a:solidFill>
                <a:ln w="0" cap="flat">
                  <a:noFill/>
                  <a:prstDash val="solid"/>
                  <a:miter/>
                </a:ln>
              </p:spPr>
              <p:txBody>
                <a:bodyPr rtlCol="0" anchor="ctr"/>
                <a:lstStyle/>
                <a:p>
                  <a:endParaRPr lang="fr-FR"/>
                </a:p>
              </p:txBody>
            </p:sp>
            <p:sp>
              <p:nvSpPr>
                <p:cNvPr id="24" name="Forme libre : forme 23">
                  <a:extLst>
                    <a:ext uri="{FF2B5EF4-FFF2-40B4-BE49-F238E27FC236}">
                      <a16:creationId xmlns:a16="http://schemas.microsoft.com/office/drawing/2014/main" id="{102086FE-5102-D4C8-7CB3-BFFD86612CD9}"/>
                    </a:ext>
                  </a:extLst>
                </p:cNvPr>
                <p:cNvSpPr/>
                <p:nvPr/>
              </p:nvSpPr>
              <p:spPr>
                <a:xfrm>
                  <a:off x="9459179" y="460826"/>
                  <a:ext cx="38571" cy="125125"/>
                </a:xfrm>
                <a:custGeom>
                  <a:avLst/>
                  <a:gdLst>
                    <a:gd name="connsiteX0" fmla="*/ 0 w 38571"/>
                    <a:gd name="connsiteY0" fmla="*/ 0 h 125125"/>
                    <a:gd name="connsiteX1" fmla="*/ 38571 w 38571"/>
                    <a:gd name="connsiteY1" fmla="*/ 0 h 125125"/>
                    <a:gd name="connsiteX2" fmla="*/ 38571 w 38571"/>
                    <a:gd name="connsiteY2" fmla="*/ 125126 h 125125"/>
                    <a:gd name="connsiteX3" fmla="*/ 0 w 38571"/>
                    <a:gd name="connsiteY3" fmla="*/ 125126 h 125125"/>
                  </a:gdLst>
                  <a:ahLst/>
                  <a:cxnLst>
                    <a:cxn ang="0">
                      <a:pos x="connsiteX0" y="connsiteY0"/>
                    </a:cxn>
                    <a:cxn ang="0">
                      <a:pos x="connsiteX1" y="connsiteY1"/>
                    </a:cxn>
                    <a:cxn ang="0">
                      <a:pos x="connsiteX2" y="connsiteY2"/>
                    </a:cxn>
                    <a:cxn ang="0">
                      <a:pos x="connsiteX3" y="connsiteY3"/>
                    </a:cxn>
                  </a:cxnLst>
                  <a:rect l="l" t="t" r="r" b="b"/>
                  <a:pathLst>
                    <a:path w="38571" h="125125">
                      <a:moveTo>
                        <a:pt x="0" y="0"/>
                      </a:moveTo>
                      <a:lnTo>
                        <a:pt x="38571" y="0"/>
                      </a:lnTo>
                      <a:lnTo>
                        <a:pt x="38571" y="125126"/>
                      </a:lnTo>
                      <a:lnTo>
                        <a:pt x="0" y="125126"/>
                      </a:lnTo>
                      <a:close/>
                    </a:path>
                  </a:pathLst>
                </a:custGeom>
                <a:solidFill>
                  <a:srgbClr val="010101"/>
                </a:solidFill>
                <a:ln w="0" cap="flat">
                  <a:noFill/>
                  <a:prstDash val="solid"/>
                  <a:miter/>
                </a:ln>
              </p:spPr>
              <p:txBody>
                <a:bodyPr rtlCol="0" anchor="ctr"/>
                <a:lstStyle/>
                <a:p>
                  <a:endParaRPr lang="fr-FR"/>
                </a:p>
              </p:txBody>
            </p:sp>
            <p:sp>
              <p:nvSpPr>
                <p:cNvPr id="25" name="Forme libre : forme 24">
                  <a:extLst>
                    <a:ext uri="{FF2B5EF4-FFF2-40B4-BE49-F238E27FC236}">
                      <a16:creationId xmlns:a16="http://schemas.microsoft.com/office/drawing/2014/main" id="{C8FBFBF9-9826-9511-0C45-B5AB76B1165B}"/>
                    </a:ext>
                  </a:extLst>
                </p:cNvPr>
                <p:cNvSpPr/>
                <p:nvPr/>
              </p:nvSpPr>
              <p:spPr>
                <a:xfrm>
                  <a:off x="9519814" y="457895"/>
                  <a:ext cx="123891" cy="128057"/>
                </a:xfrm>
                <a:custGeom>
                  <a:avLst/>
                  <a:gdLst>
                    <a:gd name="connsiteX0" fmla="*/ 38880 w 123891"/>
                    <a:gd name="connsiteY0" fmla="*/ 56777 h 128057"/>
                    <a:gd name="connsiteX1" fmla="*/ 62331 w 123891"/>
                    <a:gd name="connsiteY1" fmla="*/ 32709 h 128057"/>
                    <a:gd name="connsiteX2" fmla="*/ 85166 w 123891"/>
                    <a:gd name="connsiteY2" fmla="*/ 56777 h 128057"/>
                    <a:gd name="connsiteX3" fmla="*/ 85166 w 123891"/>
                    <a:gd name="connsiteY3" fmla="*/ 128057 h 128057"/>
                    <a:gd name="connsiteX4" fmla="*/ 123891 w 123891"/>
                    <a:gd name="connsiteY4" fmla="*/ 128057 h 128057"/>
                    <a:gd name="connsiteX5" fmla="*/ 123891 w 123891"/>
                    <a:gd name="connsiteY5" fmla="*/ 54000 h 128057"/>
                    <a:gd name="connsiteX6" fmla="*/ 70817 w 123891"/>
                    <a:gd name="connsiteY6" fmla="*/ 0 h 128057"/>
                    <a:gd name="connsiteX7" fmla="*/ 30549 w 123891"/>
                    <a:gd name="connsiteY7" fmla="*/ 14040 h 128057"/>
                    <a:gd name="connsiteX8" fmla="*/ 0 w 123891"/>
                    <a:gd name="connsiteY8" fmla="*/ 0 h 128057"/>
                    <a:gd name="connsiteX9" fmla="*/ 0 w 123891"/>
                    <a:gd name="connsiteY9" fmla="*/ 128057 h 128057"/>
                    <a:gd name="connsiteX10" fmla="*/ 38726 w 123891"/>
                    <a:gd name="connsiteY10" fmla="*/ 128057 h 128057"/>
                    <a:gd name="connsiteX11" fmla="*/ 38726 w 123891"/>
                    <a:gd name="connsiteY11" fmla="*/ 56777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91" h="128057">
                      <a:moveTo>
                        <a:pt x="38880" y="56777"/>
                      </a:moveTo>
                      <a:cubicBezTo>
                        <a:pt x="38880" y="42737"/>
                        <a:pt x="47829" y="32709"/>
                        <a:pt x="62331" y="32709"/>
                      </a:cubicBezTo>
                      <a:cubicBezTo>
                        <a:pt x="76834" y="32709"/>
                        <a:pt x="85166" y="42737"/>
                        <a:pt x="85166" y="56777"/>
                      </a:cubicBezTo>
                      <a:lnTo>
                        <a:pt x="85166" y="128057"/>
                      </a:lnTo>
                      <a:lnTo>
                        <a:pt x="123891" y="128057"/>
                      </a:lnTo>
                      <a:lnTo>
                        <a:pt x="123891" y="54000"/>
                      </a:lnTo>
                      <a:cubicBezTo>
                        <a:pt x="123891" y="21291"/>
                        <a:pt x="102600" y="0"/>
                        <a:pt x="70817" y="0"/>
                      </a:cubicBezTo>
                      <a:cubicBezTo>
                        <a:pt x="54617" y="0"/>
                        <a:pt x="40731" y="5554"/>
                        <a:pt x="30549" y="14040"/>
                      </a:cubicBezTo>
                      <a:cubicBezTo>
                        <a:pt x="25611" y="4783"/>
                        <a:pt x="11571" y="0"/>
                        <a:pt x="0" y="0"/>
                      </a:cubicBezTo>
                      <a:lnTo>
                        <a:pt x="0" y="128057"/>
                      </a:lnTo>
                      <a:lnTo>
                        <a:pt x="38726" y="128057"/>
                      </a:lnTo>
                      <a:lnTo>
                        <a:pt x="38726" y="56777"/>
                      </a:lnTo>
                      <a:close/>
                    </a:path>
                  </a:pathLst>
                </a:custGeom>
                <a:solidFill>
                  <a:srgbClr val="010101"/>
                </a:solidFill>
                <a:ln w="0" cap="flat">
                  <a:noFill/>
                  <a:prstDash val="solid"/>
                  <a:miter/>
                </a:ln>
              </p:spPr>
              <p:txBody>
                <a:bodyPr rtlCol="0" anchor="ctr"/>
                <a:lstStyle/>
                <a:p>
                  <a:endParaRPr lang="fr-FR"/>
                </a:p>
              </p:txBody>
            </p:sp>
            <p:sp>
              <p:nvSpPr>
                <p:cNvPr id="26" name="Forme libre : forme 25">
                  <a:extLst>
                    <a:ext uri="{FF2B5EF4-FFF2-40B4-BE49-F238E27FC236}">
                      <a16:creationId xmlns:a16="http://schemas.microsoft.com/office/drawing/2014/main" id="{B8DB659F-D624-CD28-DE6F-513D548AAC28}"/>
                    </a:ext>
                  </a:extLst>
                </p:cNvPr>
                <p:cNvSpPr/>
                <p:nvPr/>
              </p:nvSpPr>
              <p:spPr>
                <a:xfrm>
                  <a:off x="9657899" y="457895"/>
                  <a:ext cx="133611" cy="131142"/>
                </a:xfrm>
                <a:custGeom>
                  <a:avLst/>
                  <a:gdLst>
                    <a:gd name="connsiteX0" fmla="*/ 70971 w 133611"/>
                    <a:gd name="connsiteY0" fmla="*/ 131143 h 131142"/>
                    <a:gd name="connsiteX1" fmla="*/ 127749 w 133611"/>
                    <a:gd name="connsiteY1" fmla="*/ 108309 h 131142"/>
                    <a:gd name="connsiteX2" fmla="*/ 127749 w 133611"/>
                    <a:gd name="connsiteY2" fmla="*/ 105531 h 131142"/>
                    <a:gd name="connsiteX3" fmla="*/ 110314 w 133611"/>
                    <a:gd name="connsiteY3" fmla="*/ 88714 h 131142"/>
                    <a:gd name="connsiteX4" fmla="*/ 107537 w 133611"/>
                    <a:gd name="connsiteY4" fmla="*/ 88714 h 131142"/>
                    <a:gd name="connsiteX5" fmla="*/ 72823 w 133611"/>
                    <a:gd name="connsiteY5" fmla="*/ 102446 h 131142"/>
                    <a:gd name="connsiteX6" fmla="*/ 37491 w 133611"/>
                    <a:gd name="connsiteY6" fmla="*/ 74983 h 131142"/>
                    <a:gd name="connsiteX7" fmla="*/ 132840 w 133611"/>
                    <a:gd name="connsiteY7" fmla="*/ 74983 h 131142"/>
                    <a:gd name="connsiteX8" fmla="*/ 133611 w 133611"/>
                    <a:gd name="connsiteY8" fmla="*/ 64800 h 131142"/>
                    <a:gd name="connsiteX9" fmla="*/ 67269 w 133611"/>
                    <a:gd name="connsiteY9" fmla="*/ 0 h 131142"/>
                    <a:gd name="connsiteX10" fmla="*/ 0 w 133611"/>
                    <a:gd name="connsiteY10" fmla="*/ 65726 h 131142"/>
                    <a:gd name="connsiteX11" fmla="*/ 70971 w 133611"/>
                    <a:gd name="connsiteY11" fmla="*/ 130989 h 131142"/>
                    <a:gd name="connsiteX12" fmla="*/ 66960 w 133611"/>
                    <a:gd name="connsiteY12" fmla="*/ 27309 h 131142"/>
                    <a:gd name="connsiteX13" fmla="*/ 96429 w 133611"/>
                    <a:gd name="connsiteY13" fmla="*/ 55080 h 131142"/>
                    <a:gd name="connsiteX14" fmla="*/ 37183 w 133611"/>
                    <a:gd name="connsiteY14" fmla="*/ 55080 h 131142"/>
                    <a:gd name="connsiteX15" fmla="*/ 66960 w 133611"/>
                    <a:gd name="connsiteY15" fmla="*/ 273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70971" y="131143"/>
                      </a:moveTo>
                      <a:cubicBezTo>
                        <a:pt x="90720" y="131143"/>
                        <a:pt x="113708" y="124817"/>
                        <a:pt x="127749" y="108309"/>
                      </a:cubicBezTo>
                      <a:lnTo>
                        <a:pt x="127749" y="105531"/>
                      </a:lnTo>
                      <a:lnTo>
                        <a:pt x="110314" y="88714"/>
                      </a:lnTo>
                      <a:lnTo>
                        <a:pt x="107537" y="88714"/>
                      </a:lnTo>
                      <a:cubicBezTo>
                        <a:pt x="99206" y="97663"/>
                        <a:pt x="86091" y="102446"/>
                        <a:pt x="72823" y="102446"/>
                      </a:cubicBezTo>
                      <a:cubicBezTo>
                        <a:pt x="55388" y="102446"/>
                        <a:pt x="39806" y="93651"/>
                        <a:pt x="37491" y="74983"/>
                      </a:cubicBezTo>
                      <a:lnTo>
                        <a:pt x="132840" y="74983"/>
                      </a:lnTo>
                      <a:cubicBezTo>
                        <a:pt x="133303" y="71743"/>
                        <a:pt x="133611" y="68503"/>
                        <a:pt x="133611" y="64800"/>
                      </a:cubicBezTo>
                      <a:cubicBezTo>
                        <a:pt x="133611" y="27000"/>
                        <a:pt x="107074" y="0"/>
                        <a:pt x="67269" y="0"/>
                      </a:cubicBezTo>
                      <a:cubicBezTo>
                        <a:pt x="27463" y="0"/>
                        <a:pt x="0" y="27463"/>
                        <a:pt x="0" y="65726"/>
                      </a:cubicBezTo>
                      <a:cubicBezTo>
                        <a:pt x="0" y="108463"/>
                        <a:pt x="33480" y="130989"/>
                        <a:pt x="70971" y="130989"/>
                      </a:cubicBezTo>
                      <a:close/>
                      <a:moveTo>
                        <a:pt x="66960" y="27309"/>
                      </a:moveTo>
                      <a:cubicBezTo>
                        <a:pt x="83160" y="27309"/>
                        <a:pt x="95040" y="37337"/>
                        <a:pt x="96429" y="55080"/>
                      </a:cubicBezTo>
                      <a:lnTo>
                        <a:pt x="37183" y="55080"/>
                      </a:lnTo>
                      <a:cubicBezTo>
                        <a:pt x="38417" y="37800"/>
                        <a:pt x="50451" y="27309"/>
                        <a:pt x="66960" y="27309"/>
                      </a:cubicBezTo>
                      <a:close/>
                    </a:path>
                  </a:pathLst>
                </a:custGeom>
                <a:solidFill>
                  <a:srgbClr val="010101"/>
                </a:solidFill>
                <a:ln w="0" cap="flat">
                  <a:noFill/>
                  <a:prstDash val="solid"/>
                  <a:miter/>
                </a:ln>
              </p:spPr>
              <p:txBody>
                <a:bodyPr rtlCol="0" anchor="ctr"/>
                <a:lstStyle/>
                <a:p>
                  <a:endParaRPr lang="fr-FR"/>
                </a:p>
              </p:txBody>
            </p:sp>
            <p:sp>
              <p:nvSpPr>
                <p:cNvPr id="27" name="Forme libre : forme 26">
                  <a:extLst>
                    <a:ext uri="{FF2B5EF4-FFF2-40B4-BE49-F238E27FC236}">
                      <a16:creationId xmlns:a16="http://schemas.microsoft.com/office/drawing/2014/main" id="{D654D907-6020-8E72-919B-1271DFF9A01D}"/>
                    </a:ext>
                  </a:extLst>
                </p:cNvPr>
                <p:cNvSpPr/>
                <p:nvPr/>
              </p:nvSpPr>
              <p:spPr>
                <a:xfrm>
                  <a:off x="9797528"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2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9"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2" y="88560"/>
                      </a:cubicBezTo>
                      <a:lnTo>
                        <a:pt x="17434" y="88560"/>
                      </a:lnTo>
                      <a:lnTo>
                        <a:pt x="0" y="104297"/>
                      </a:lnTo>
                      <a:lnTo>
                        <a:pt x="0" y="107074"/>
                      </a:lnTo>
                      <a:cubicBezTo>
                        <a:pt x="12034" y="121577"/>
                        <a:pt x="32709"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6A6D34AC-C4D6-2886-145B-8307F48AAD1C}"/>
                    </a:ext>
                  </a:extLst>
                </p:cNvPr>
                <p:cNvSpPr/>
                <p:nvPr/>
              </p:nvSpPr>
              <p:spPr>
                <a:xfrm>
                  <a:off x="9915865"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1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8" y="104760"/>
                        <a:pt x="55543" y="104760"/>
                      </a:cubicBezTo>
                      <a:cubicBezTo>
                        <a:pt x="41503" y="104760"/>
                        <a:pt x="27771" y="97046"/>
                        <a:pt x="20211" y="88560"/>
                      </a:cubicBezTo>
                      <a:lnTo>
                        <a:pt x="17434" y="88560"/>
                      </a:lnTo>
                      <a:lnTo>
                        <a:pt x="0" y="104297"/>
                      </a:lnTo>
                      <a:lnTo>
                        <a:pt x="0" y="107074"/>
                      </a:lnTo>
                      <a:cubicBezTo>
                        <a:pt x="12034" y="121577"/>
                        <a:pt x="32708"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D6E44121-AE32-4E80-9E17-90B5BF592639}"/>
                    </a:ext>
                  </a:extLst>
                </p:cNvPr>
                <p:cNvSpPr/>
                <p:nvPr/>
              </p:nvSpPr>
              <p:spPr>
                <a:xfrm>
                  <a:off x="9043688" y="609249"/>
                  <a:ext cx="113554" cy="162617"/>
                </a:xfrm>
                <a:custGeom>
                  <a:avLst/>
                  <a:gdLst>
                    <a:gd name="connsiteX0" fmla="*/ 0 w 113554"/>
                    <a:gd name="connsiteY0" fmla="*/ 162617 h 162617"/>
                    <a:gd name="connsiteX1" fmla="*/ 39034 w 113554"/>
                    <a:gd name="connsiteY1" fmla="*/ 162617 h 162617"/>
                    <a:gd name="connsiteX2" fmla="*/ 39034 w 113554"/>
                    <a:gd name="connsiteY2" fmla="*/ 97046 h 162617"/>
                    <a:gd name="connsiteX3" fmla="*/ 96120 w 113554"/>
                    <a:gd name="connsiteY3" fmla="*/ 97046 h 162617"/>
                    <a:gd name="connsiteX4" fmla="*/ 96120 w 113554"/>
                    <a:gd name="connsiteY4" fmla="*/ 66806 h 162617"/>
                    <a:gd name="connsiteX5" fmla="*/ 39034 w 113554"/>
                    <a:gd name="connsiteY5" fmla="*/ 66806 h 162617"/>
                    <a:gd name="connsiteX6" fmla="*/ 39034 w 113554"/>
                    <a:gd name="connsiteY6" fmla="*/ 31937 h 162617"/>
                    <a:gd name="connsiteX7" fmla="*/ 113554 w 113554"/>
                    <a:gd name="connsiteY7" fmla="*/ 31937 h 162617"/>
                    <a:gd name="connsiteX8" fmla="*/ 113554 w 113554"/>
                    <a:gd name="connsiteY8" fmla="*/ 0 h 162617"/>
                    <a:gd name="connsiteX9" fmla="*/ 0 w 113554"/>
                    <a:gd name="connsiteY9" fmla="*/ 0 h 162617"/>
                    <a:gd name="connsiteX10" fmla="*/ 0 w 113554"/>
                    <a:gd name="connsiteY10" fmla="*/ 162617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554" h="162617">
                      <a:moveTo>
                        <a:pt x="0" y="162617"/>
                      </a:moveTo>
                      <a:lnTo>
                        <a:pt x="39034" y="162617"/>
                      </a:lnTo>
                      <a:lnTo>
                        <a:pt x="39034" y="97046"/>
                      </a:lnTo>
                      <a:lnTo>
                        <a:pt x="96120" y="97046"/>
                      </a:lnTo>
                      <a:lnTo>
                        <a:pt x="96120" y="66806"/>
                      </a:lnTo>
                      <a:lnTo>
                        <a:pt x="39034" y="66806"/>
                      </a:lnTo>
                      <a:lnTo>
                        <a:pt x="39034" y="31937"/>
                      </a:lnTo>
                      <a:lnTo>
                        <a:pt x="113554" y="31937"/>
                      </a:lnTo>
                      <a:lnTo>
                        <a:pt x="113554" y="0"/>
                      </a:lnTo>
                      <a:lnTo>
                        <a:pt x="0" y="0"/>
                      </a:lnTo>
                      <a:lnTo>
                        <a:pt x="0" y="162617"/>
                      </a:lnTo>
                      <a:close/>
                    </a:path>
                  </a:pathLst>
                </a:custGeom>
                <a:solidFill>
                  <a:srgbClr val="010101"/>
                </a:solidFill>
                <a:ln w="0"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D03DEDBF-030C-F1B8-4785-FBDDA13C1961}"/>
                    </a:ext>
                  </a:extLst>
                </p:cNvPr>
                <p:cNvSpPr/>
                <p:nvPr/>
              </p:nvSpPr>
              <p:spPr>
                <a:xfrm>
                  <a:off x="9174831" y="643655"/>
                  <a:ext cx="89639" cy="128057"/>
                </a:xfrm>
                <a:custGeom>
                  <a:avLst/>
                  <a:gdLst>
                    <a:gd name="connsiteX0" fmla="*/ 88251 w 89639"/>
                    <a:gd name="connsiteY0" fmla="*/ 5246 h 128057"/>
                    <a:gd name="connsiteX1" fmla="*/ 65263 w 89639"/>
                    <a:gd name="connsiteY1" fmla="*/ 0 h 128057"/>
                    <a:gd name="connsiteX2" fmla="*/ 29314 w 89639"/>
                    <a:gd name="connsiteY2" fmla="*/ 15583 h 128057"/>
                    <a:gd name="connsiteX3" fmla="*/ 0 w 89639"/>
                    <a:gd name="connsiteY3" fmla="*/ 0 h 128057"/>
                    <a:gd name="connsiteX4" fmla="*/ 0 w 89639"/>
                    <a:gd name="connsiteY4" fmla="*/ 128057 h 128057"/>
                    <a:gd name="connsiteX5" fmla="*/ 38571 w 89639"/>
                    <a:gd name="connsiteY5" fmla="*/ 128057 h 128057"/>
                    <a:gd name="connsiteX6" fmla="*/ 38571 w 89639"/>
                    <a:gd name="connsiteY6" fmla="*/ 59709 h 128057"/>
                    <a:gd name="connsiteX7" fmla="*/ 62331 w 89639"/>
                    <a:gd name="connsiteY7" fmla="*/ 32709 h 128057"/>
                    <a:gd name="connsiteX8" fmla="*/ 79303 w 89639"/>
                    <a:gd name="connsiteY8" fmla="*/ 36720 h 128057"/>
                    <a:gd name="connsiteX9" fmla="*/ 81617 w 89639"/>
                    <a:gd name="connsiteY9" fmla="*/ 35486 h 128057"/>
                    <a:gd name="connsiteX10" fmla="*/ 89640 w 89639"/>
                    <a:gd name="connsiteY10" fmla="*/ 8023 h 128057"/>
                    <a:gd name="connsiteX11" fmla="*/ 88406 w 89639"/>
                    <a:gd name="connsiteY11" fmla="*/ 5246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639" h="128057">
                      <a:moveTo>
                        <a:pt x="88251" y="5246"/>
                      </a:moveTo>
                      <a:cubicBezTo>
                        <a:pt x="81000" y="1697"/>
                        <a:pt x="73749" y="0"/>
                        <a:pt x="65263" y="0"/>
                      </a:cubicBezTo>
                      <a:cubicBezTo>
                        <a:pt x="51223" y="0"/>
                        <a:pt x="38571" y="5709"/>
                        <a:pt x="29314" y="15583"/>
                      </a:cubicBezTo>
                      <a:cubicBezTo>
                        <a:pt x="24840" y="5400"/>
                        <a:pt x="10491" y="0"/>
                        <a:pt x="0" y="0"/>
                      </a:cubicBezTo>
                      <a:lnTo>
                        <a:pt x="0" y="128057"/>
                      </a:lnTo>
                      <a:lnTo>
                        <a:pt x="38571" y="128057"/>
                      </a:lnTo>
                      <a:lnTo>
                        <a:pt x="38571" y="59709"/>
                      </a:lnTo>
                      <a:cubicBezTo>
                        <a:pt x="38571" y="42274"/>
                        <a:pt x="49371" y="32709"/>
                        <a:pt x="62331" y="32709"/>
                      </a:cubicBezTo>
                      <a:cubicBezTo>
                        <a:pt x="68657" y="32709"/>
                        <a:pt x="73131" y="33634"/>
                        <a:pt x="79303" y="36720"/>
                      </a:cubicBezTo>
                      <a:lnTo>
                        <a:pt x="81617" y="35486"/>
                      </a:lnTo>
                      <a:lnTo>
                        <a:pt x="89640" y="8023"/>
                      </a:lnTo>
                      <a:lnTo>
                        <a:pt x="88406" y="5246"/>
                      </a:lnTo>
                      <a:close/>
                    </a:path>
                  </a:pathLst>
                </a:custGeom>
                <a:solidFill>
                  <a:srgbClr val="010101"/>
                </a:solidFill>
                <a:ln w="0"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B336FD71-2C72-43B3-F9F9-8EBB2B822088}"/>
                    </a:ext>
                  </a:extLst>
                </p:cNvPr>
                <p:cNvSpPr/>
                <p:nvPr/>
              </p:nvSpPr>
              <p:spPr>
                <a:xfrm>
                  <a:off x="9261077" y="643500"/>
                  <a:ext cx="122194" cy="131142"/>
                </a:xfrm>
                <a:custGeom>
                  <a:avLst/>
                  <a:gdLst>
                    <a:gd name="connsiteX0" fmla="*/ 61406 w 122194"/>
                    <a:gd name="connsiteY0" fmla="*/ 154 h 131142"/>
                    <a:gd name="connsiteX1" fmla="*/ 7406 w 122194"/>
                    <a:gd name="connsiteY1" fmla="*/ 20366 h 131142"/>
                    <a:gd name="connsiteX2" fmla="*/ 7406 w 122194"/>
                    <a:gd name="connsiteY2" fmla="*/ 23143 h 131142"/>
                    <a:gd name="connsiteX3" fmla="*/ 24686 w 122194"/>
                    <a:gd name="connsiteY3" fmla="*/ 39651 h 131142"/>
                    <a:gd name="connsiteX4" fmla="*/ 27463 w 122194"/>
                    <a:gd name="connsiteY4" fmla="*/ 39651 h 131142"/>
                    <a:gd name="connsiteX5" fmla="*/ 57240 w 122194"/>
                    <a:gd name="connsiteY5" fmla="*/ 27617 h 131142"/>
                    <a:gd name="connsiteX6" fmla="*/ 84549 w 122194"/>
                    <a:gd name="connsiteY6" fmla="*/ 49063 h 131142"/>
                    <a:gd name="connsiteX7" fmla="*/ 84549 w 122194"/>
                    <a:gd name="connsiteY7" fmla="*/ 54617 h 131142"/>
                    <a:gd name="connsiteX8" fmla="*/ 56314 w 122194"/>
                    <a:gd name="connsiteY8" fmla="*/ 50143 h 131142"/>
                    <a:gd name="connsiteX9" fmla="*/ 0 w 122194"/>
                    <a:gd name="connsiteY9" fmla="*/ 90103 h 131142"/>
                    <a:gd name="connsiteX10" fmla="*/ 50760 w 122194"/>
                    <a:gd name="connsiteY10" fmla="*/ 131143 h 131142"/>
                    <a:gd name="connsiteX11" fmla="*/ 92109 w 122194"/>
                    <a:gd name="connsiteY11" fmla="*/ 116949 h 131142"/>
                    <a:gd name="connsiteX12" fmla="*/ 122194 w 122194"/>
                    <a:gd name="connsiteY12" fmla="*/ 131143 h 131142"/>
                    <a:gd name="connsiteX13" fmla="*/ 122194 w 122194"/>
                    <a:gd name="connsiteY13" fmla="*/ 48600 h 131142"/>
                    <a:gd name="connsiteX14" fmla="*/ 61714 w 122194"/>
                    <a:gd name="connsiteY14" fmla="*/ 0 h 131142"/>
                    <a:gd name="connsiteX15" fmla="*/ 84394 w 122194"/>
                    <a:gd name="connsiteY15" fmla="*/ 85474 h 131142"/>
                    <a:gd name="connsiteX16" fmla="*/ 59091 w 122194"/>
                    <a:gd name="connsiteY16" fmla="*/ 106766 h 131142"/>
                    <a:gd name="connsiteX17" fmla="*/ 37800 w 122194"/>
                    <a:gd name="connsiteY17" fmla="*/ 89949 h 131142"/>
                    <a:gd name="connsiteX18" fmla="*/ 62023 w 122194"/>
                    <a:gd name="connsiteY18" fmla="*/ 72669 h 131142"/>
                    <a:gd name="connsiteX19" fmla="*/ 84240 w 122194"/>
                    <a:gd name="connsiteY19" fmla="*/ 76989 h 131142"/>
                    <a:gd name="connsiteX20" fmla="*/ 84240 w 122194"/>
                    <a:gd name="connsiteY20" fmla="*/ 8547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194" h="131142">
                      <a:moveTo>
                        <a:pt x="61406" y="154"/>
                      </a:moveTo>
                      <a:cubicBezTo>
                        <a:pt x="38571" y="154"/>
                        <a:pt x="20674" y="7869"/>
                        <a:pt x="7406" y="20366"/>
                      </a:cubicBezTo>
                      <a:lnTo>
                        <a:pt x="7406" y="23143"/>
                      </a:lnTo>
                      <a:lnTo>
                        <a:pt x="24686" y="39651"/>
                      </a:lnTo>
                      <a:lnTo>
                        <a:pt x="27463" y="39651"/>
                      </a:lnTo>
                      <a:cubicBezTo>
                        <a:pt x="34251" y="33171"/>
                        <a:pt x="44434" y="27617"/>
                        <a:pt x="57240" y="27617"/>
                      </a:cubicBezTo>
                      <a:cubicBezTo>
                        <a:pt x="72514" y="27617"/>
                        <a:pt x="84549" y="35640"/>
                        <a:pt x="84549" y="49063"/>
                      </a:cubicBezTo>
                      <a:lnTo>
                        <a:pt x="84549" y="54617"/>
                      </a:lnTo>
                      <a:cubicBezTo>
                        <a:pt x="76526" y="51840"/>
                        <a:pt x="67577" y="50143"/>
                        <a:pt x="56314" y="50143"/>
                      </a:cubicBezTo>
                      <a:cubicBezTo>
                        <a:pt x="25611" y="50143"/>
                        <a:pt x="0" y="62949"/>
                        <a:pt x="0" y="90103"/>
                      </a:cubicBezTo>
                      <a:cubicBezTo>
                        <a:pt x="0" y="117257"/>
                        <a:pt x="23451" y="131143"/>
                        <a:pt x="50760" y="131143"/>
                      </a:cubicBezTo>
                      <a:cubicBezTo>
                        <a:pt x="67269" y="131143"/>
                        <a:pt x="81463" y="125589"/>
                        <a:pt x="92109" y="116949"/>
                      </a:cubicBezTo>
                      <a:cubicBezTo>
                        <a:pt x="97354" y="126514"/>
                        <a:pt x="110931" y="131143"/>
                        <a:pt x="122194" y="131143"/>
                      </a:cubicBezTo>
                      <a:lnTo>
                        <a:pt x="122194" y="48600"/>
                      </a:lnTo>
                      <a:cubicBezTo>
                        <a:pt x="122194" y="13114"/>
                        <a:pt x="90720" y="0"/>
                        <a:pt x="61714" y="0"/>
                      </a:cubicBezTo>
                      <a:close/>
                      <a:moveTo>
                        <a:pt x="84394" y="85474"/>
                      </a:moveTo>
                      <a:cubicBezTo>
                        <a:pt x="84394" y="97200"/>
                        <a:pt x="73131" y="106766"/>
                        <a:pt x="59091" y="106766"/>
                      </a:cubicBezTo>
                      <a:cubicBezTo>
                        <a:pt x="48137" y="106766"/>
                        <a:pt x="37800" y="100749"/>
                        <a:pt x="37800" y="89949"/>
                      </a:cubicBezTo>
                      <a:cubicBezTo>
                        <a:pt x="37800" y="79149"/>
                        <a:pt x="46594" y="72669"/>
                        <a:pt x="62023" y="72669"/>
                      </a:cubicBezTo>
                      <a:cubicBezTo>
                        <a:pt x="71280" y="72669"/>
                        <a:pt x="79457" y="75137"/>
                        <a:pt x="84240" y="76989"/>
                      </a:cubicBezTo>
                      <a:lnTo>
                        <a:pt x="84240" y="85474"/>
                      </a:lnTo>
                      <a:close/>
                    </a:path>
                  </a:pathLst>
                </a:custGeom>
                <a:solidFill>
                  <a:srgbClr val="010101"/>
                </a:solidFill>
                <a:ln w="0"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168B64DD-7BCA-EA14-3FCA-670B3167027D}"/>
                    </a:ext>
                  </a:extLst>
                </p:cNvPr>
                <p:cNvSpPr/>
                <p:nvPr/>
              </p:nvSpPr>
              <p:spPr>
                <a:xfrm>
                  <a:off x="9543111" y="643655"/>
                  <a:ext cx="120960" cy="131142"/>
                </a:xfrm>
                <a:custGeom>
                  <a:avLst/>
                  <a:gdLst>
                    <a:gd name="connsiteX0" fmla="*/ 68966 w 120960"/>
                    <a:gd name="connsiteY0" fmla="*/ 0 h 131142"/>
                    <a:gd name="connsiteX1" fmla="*/ 0 w 120960"/>
                    <a:gd name="connsiteY1" fmla="*/ 65571 h 131142"/>
                    <a:gd name="connsiteX2" fmla="*/ 68966 w 120960"/>
                    <a:gd name="connsiteY2" fmla="*/ 131143 h 131142"/>
                    <a:gd name="connsiteX3" fmla="*/ 120806 w 120960"/>
                    <a:gd name="connsiteY3" fmla="*/ 109080 h 131142"/>
                    <a:gd name="connsiteX4" fmla="*/ 120806 w 120960"/>
                    <a:gd name="connsiteY4" fmla="*/ 106303 h 131142"/>
                    <a:gd name="connsiteX5" fmla="*/ 99360 w 120960"/>
                    <a:gd name="connsiteY5" fmla="*/ 86554 h 131142"/>
                    <a:gd name="connsiteX6" fmla="*/ 96429 w 120960"/>
                    <a:gd name="connsiteY6" fmla="*/ 86554 h 131142"/>
                    <a:gd name="connsiteX7" fmla="*/ 70971 w 120960"/>
                    <a:gd name="connsiteY7" fmla="*/ 98126 h 131142"/>
                    <a:gd name="connsiteX8" fmla="*/ 39497 w 120960"/>
                    <a:gd name="connsiteY8" fmla="*/ 65571 h 131142"/>
                    <a:gd name="connsiteX9" fmla="*/ 70817 w 120960"/>
                    <a:gd name="connsiteY9" fmla="*/ 33017 h 131142"/>
                    <a:gd name="connsiteX10" fmla="*/ 96583 w 120960"/>
                    <a:gd name="connsiteY10" fmla="*/ 44589 h 131142"/>
                    <a:gd name="connsiteX11" fmla="*/ 99514 w 120960"/>
                    <a:gd name="connsiteY11" fmla="*/ 44589 h 131142"/>
                    <a:gd name="connsiteX12" fmla="*/ 120960 w 120960"/>
                    <a:gd name="connsiteY12" fmla="*/ 24840 h 131142"/>
                    <a:gd name="connsiteX13" fmla="*/ 120960 w 120960"/>
                    <a:gd name="connsiteY13" fmla="*/ 22063 h 131142"/>
                    <a:gd name="connsiteX14" fmla="*/ 69120 w 120960"/>
                    <a:gd name="connsiteY14" fmla="*/ 0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0960" h="131142">
                      <a:moveTo>
                        <a:pt x="68966" y="0"/>
                      </a:moveTo>
                      <a:cubicBezTo>
                        <a:pt x="29160" y="0"/>
                        <a:pt x="0" y="27771"/>
                        <a:pt x="0" y="65571"/>
                      </a:cubicBezTo>
                      <a:cubicBezTo>
                        <a:pt x="0" y="103371"/>
                        <a:pt x="29314" y="131143"/>
                        <a:pt x="68966" y="131143"/>
                      </a:cubicBezTo>
                      <a:cubicBezTo>
                        <a:pt x="91954" y="131143"/>
                        <a:pt x="109543" y="121577"/>
                        <a:pt x="120806" y="109080"/>
                      </a:cubicBezTo>
                      <a:lnTo>
                        <a:pt x="120806" y="106303"/>
                      </a:lnTo>
                      <a:lnTo>
                        <a:pt x="99360" y="86554"/>
                      </a:lnTo>
                      <a:lnTo>
                        <a:pt x="96429" y="86554"/>
                      </a:lnTo>
                      <a:cubicBezTo>
                        <a:pt x="90103" y="94269"/>
                        <a:pt x="80846" y="98126"/>
                        <a:pt x="70971" y="98126"/>
                      </a:cubicBezTo>
                      <a:cubicBezTo>
                        <a:pt x="51686" y="98126"/>
                        <a:pt x="39497" y="84549"/>
                        <a:pt x="39497" y="65571"/>
                      </a:cubicBezTo>
                      <a:cubicBezTo>
                        <a:pt x="39497" y="46594"/>
                        <a:pt x="52303" y="33017"/>
                        <a:pt x="70817" y="33017"/>
                      </a:cubicBezTo>
                      <a:cubicBezTo>
                        <a:pt x="81309" y="33017"/>
                        <a:pt x="90257" y="37337"/>
                        <a:pt x="96583" y="44589"/>
                      </a:cubicBezTo>
                      <a:lnTo>
                        <a:pt x="99514" y="44589"/>
                      </a:lnTo>
                      <a:lnTo>
                        <a:pt x="120960" y="24840"/>
                      </a:lnTo>
                      <a:lnTo>
                        <a:pt x="120960" y="22063"/>
                      </a:lnTo>
                      <a:cubicBezTo>
                        <a:pt x="109697" y="9566"/>
                        <a:pt x="92263" y="0"/>
                        <a:pt x="69120" y="0"/>
                      </a:cubicBezTo>
                      <a:close/>
                    </a:path>
                  </a:pathLst>
                </a:custGeom>
                <a:solidFill>
                  <a:srgbClr val="010101"/>
                </a:solidFill>
                <a:ln w="0"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3B6F9E60-1A8D-1D5D-30D2-29D630940798}"/>
                    </a:ext>
                  </a:extLst>
                </p:cNvPr>
                <p:cNvSpPr/>
                <p:nvPr/>
              </p:nvSpPr>
              <p:spPr>
                <a:xfrm>
                  <a:off x="9667619" y="643500"/>
                  <a:ext cx="133611" cy="131142"/>
                </a:xfrm>
                <a:custGeom>
                  <a:avLst/>
                  <a:gdLst>
                    <a:gd name="connsiteX0" fmla="*/ 67269 w 133611"/>
                    <a:gd name="connsiteY0" fmla="*/ 154 h 131142"/>
                    <a:gd name="connsiteX1" fmla="*/ 0 w 133611"/>
                    <a:gd name="connsiteY1" fmla="*/ 65880 h 131142"/>
                    <a:gd name="connsiteX2" fmla="*/ 70971 w 133611"/>
                    <a:gd name="connsiteY2" fmla="*/ 131143 h 131142"/>
                    <a:gd name="connsiteX3" fmla="*/ 127749 w 133611"/>
                    <a:gd name="connsiteY3" fmla="*/ 108309 h 131142"/>
                    <a:gd name="connsiteX4" fmla="*/ 127749 w 133611"/>
                    <a:gd name="connsiteY4" fmla="*/ 105531 h 131142"/>
                    <a:gd name="connsiteX5" fmla="*/ 110314 w 133611"/>
                    <a:gd name="connsiteY5" fmla="*/ 88714 h 131142"/>
                    <a:gd name="connsiteX6" fmla="*/ 107537 w 133611"/>
                    <a:gd name="connsiteY6" fmla="*/ 88714 h 131142"/>
                    <a:gd name="connsiteX7" fmla="*/ 72823 w 133611"/>
                    <a:gd name="connsiteY7" fmla="*/ 102446 h 131142"/>
                    <a:gd name="connsiteX8" fmla="*/ 37491 w 133611"/>
                    <a:gd name="connsiteY8" fmla="*/ 74983 h 131142"/>
                    <a:gd name="connsiteX9" fmla="*/ 132840 w 133611"/>
                    <a:gd name="connsiteY9" fmla="*/ 74983 h 131142"/>
                    <a:gd name="connsiteX10" fmla="*/ 133611 w 133611"/>
                    <a:gd name="connsiteY10" fmla="*/ 64800 h 131142"/>
                    <a:gd name="connsiteX11" fmla="*/ 67269 w 133611"/>
                    <a:gd name="connsiteY11" fmla="*/ 0 h 131142"/>
                    <a:gd name="connsiteX12" fmla="*/ 37337 w 133611"/>
                    <a:gd name="connsiteY12" fmla="*/ 55234 h 131142"/>
                    <a:gd name="connsiteX13" fmla="*/ 67114 w 133611"/>
                    <a:gd name="connsiteY13" fmla="*/ 27463 h 131142"/>
                    <a:gd name="connsiteX14" fmla="*/ 96583 w 133611"/>
                    <a:gd name="connsiteY14" fmla="*/ 55234 h 131142"/>
                    <a:gd name="connsiteX15" fmla="*/ 37337 w 133611"/>
                    <a:gd name="connsiteY15" fmla="*/ 5523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67269" y="154"/>
                      </a:moveTo>
                      <a:cubicBezTo>
                        <a:pt x="27000" y="154"/>
                        <a:pt x="0" y="27617"/>
                        <a:pt x="0" y="65880"/>
                      </a:cubicBezTo>
                      <a:cubicBezTo>
                        <a:pt x="0" y="108617"/>
                        <a:pt x="33480" y="131143"/>
                        <a:pt x="70971" y="131143"/>
                      </a:cubicBezTo>
                      <a:cubicBezTo>
                        <a:pt x="90720" y="131143"/>
                        <a:pt x="113709" y="124817"/>
                        <a:pt x="127749" y="108309"/>
                      </a:cubicBezTo>
                      <a:lnTo>
                        <a:pt x="127749" y="105531"/>
                      </a:lnTo>
                      <a:lnTo>
                        <a:pt x="110314" y="88714"/>
                      </a:lnTo>
                      <a:lnTo>
                        <a:pt x="107537" y="88714"/>
                      </a:lnTo>
                      <a:cubicBezTo>
                        <a:pt x="99206" y="97663"/>
                        <a:pt x="86091" y="102446"/>
                        <a:pt x="72823" y="102446"/>
                      </a:cubicBezTo>
                      <a:cubicBezTo>
                        <a:pt x="55389" y="102446"/>
                        <a:pt x="39806" y="93651"/>
                        <a:pt x="37491" y="74983"/>
                      </a:cubicBezTo>
                      <a:lnTo>
                        <a:pt x="132840" y="74983"/>
                      </a:lnTo>
                      <a:cubicBezTo>
                        <a:pt x="133303" y="71743"/>
                        <a:pt x="133611" y="68503"/>
                        <a:pt x="133611" y="64800"/>
                      </a:cubicBezTo>
                      <a:cubicBezTo>
                        <a:pt x="133611" y="27000"/>
                        <a:pt x="107074" y="0"/>
                        <a:pt x="67269" y="0"/>
                      </a:cubicBezTo>
                      <a:close/>
                      <a:moveTo>
                        <a:pt x="37337" y="55234"/>
                      </a:moveTo>
                      <a:cubicBezTo>
                        <a:pt x="38571" y="37954"/>
                        <a:pt x="50606" y="27463"/>
                        <a:pt x="67114" y="27463"/>
                      </a:cubicBezTo>
                      <a:cubicBezTo>
                        <a:pt x="83623" y="27463"/>
                        <a:pt x="95194" y="37491"/>
                        <a:pt x="96583" y="55234"/>
                      </a:cubicBezTo>
                      <a:lnTo>
                        <a:pt x="37337" y="55234"/>
                      </a:lnTo>
                      <a:close/>
                    </a:path>
                  </a:pathLst>
                </a:custGeom>
                <a:solidFill>
                  <a:srgbClr val="010101"/>
                </a:solidFill>
                <a:ln w="0"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08D0E656-367F-A8F2-2348-D342326468B9}"/>
                    </a:ext>
                  </a:extLst>
                </p:cNvPr>
                <p:cNvSpPr/>
                <p:nvPr/>
              </p:nvSpPr>
              <p:spPr>
                <a:xfrm>
                  <a:off x="9405179" y="643655"/>
                  <a:ext cx="123737" cy="128057"/>
                </a:xfrm>
                <a:custGeom>
                  <a:avLst/>
                  <a:gdLst>
                    <a:gd name="connsiteX0" fmla="*/ 70817 w 123737"/>
                    <a:gd name="connsiteY0" fmla="*/ 0 h 128057"/>
                    <a:gd name="connsiteX1" fmla="*/ 30549 w 123737"/>
                    <a:gd name="connsiteY1" fmla="*/ 14040 h 128057"/>
                    <a:gd name="connsiteX2" fmla="*/ 0 w 123737"/>
                    <a:gd name="connsiteY2" fmla="*/ 0 h 128057"/>
                    <a:gd name="connsiteX3" fmla="*/ 0 w 123737"/>
                    <a:gd name="connsiteY3" fmla="*/ 128057 h 128057"/>
                    <a:gd name="connsiteX4" fmla="*/ 38726 w 123737"/>
                    <a:gd name="connsiteY4" fmla="*/ 128057 h 128057"/>
                    <a:gd name="connsiteX5" fmla="*/ 38726 w 123737"/>
                    <a:gd name="connsiteY5" fmla="*/ 56777 h 128057"/>
                    <a:gd name="connsiteX6" fmla="*/ 62177 w 123737"/>
                    <a:gd name="connsiteY6" fmla="*/ 32709 h 128057"/>
                    <a:gd name="connsiteX7" fmla="*/ 85011 w 123737"/>
                    <a:gd name="connsiteY7" fmla="*/ 56777 h 128057"/>
                    <a:gd name="connsiteX8" fmla="*/ 85011 w 123737"/>
                    <a:gd name="connsiteY8" fmla="*/ 128057 h 128057"/>
                    <a:gd name="connsiteX9" fmla="*/ 123737 w 123737"/>
                    <a:gd name="connsiteY9" fmla="*/ 128057 h 128057"/>
                    <a:gd name="connsiteX10" fmla="*/ 123737 w 123737"/>
                    <a:gd name="connsiteY10" fmla="*/ 54000 h 128057"/>
                    <a:gd name="connsiteX11" fmla="*/ 70663 w 123737"/>
                    <a:gd name="connsiteY11" fmla="*/ 0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737" h="128057">
                      <a:moveTo>
                        <a:pt x="70817" y="0"/>
                      </a:moveTo>
                      <a:cubicBezTo>
                        <a:pt x="54617" y="0"/>
                        <a:pt x="40731" y="5554"/>
                        <a:pt x="30549" y="14040"/>
                      </a:cubicBezTo>
                      <a:cubicBezTo>
                        <a:pt x="25611" y="4783"/>
                        <a:pt x="11571" y="0"/>
                        <a:pt x="0" y="0"/>
                      </a:cubicBezTo>
                      <a:lnTo>
                        <a:pt x="0" y="128057"/>
                      </a:lnTo>
                      <a:lnTo>
                        <a:pt x="38726" y="128057"/>
                      </a:lnTo>
                      <a:lnTo>
                        <a:pt x="38726" y="56777"/>
                      </a:lnTo>
                      <a:cubicBezTo>
                        <a:pt x="38726" y="42737"/>
                        <a:pt x="47674" y="32709"/>
                        <a:pt x="62177" y="32709"/>
                      </a:cubicBezTo>
                      <a:cubicBezTo>
                        <a:pt x="76680" y="32709"/>
                        <a:pt x="85011" y="42737"/>
                        <a:pt x="85011" y="56777"/>
                      </a:cubicBezTo>
                      <a:lnTo>
                        <a:pt x="85011" y="128057"/>
                      </a:lnTo>
                      <a:lnTo>
                        <a:pt x="123737" y="128057"/>
                      </a:lnTo>
                      <a:lnTo>
                        <a:pt x="123737" y="54000"/>
                      </a:lnTo>
                      <a:cubicBezTo>
                        <a:pt x="123737" y="21291"/>
                        <a:pt x="102446" y="0"/>
                        <a:pt x="70663" y="0"/>
                      </a:cubicBezTo>
                      <a:close/>
                    </a:path>
                  </a:pathLst>
                </a:custGeom>
                <a:solidFill>
                  <a:srgbClr val="010101"/>
                </a:solidFill>
                <a:ln w="0" cap="flat">
                  <a:noFill/>
                  <a:prstDash val="solid"/>
                  <a:miter/>
                </a:ln>
              </p:spPr>
              <p:txBody>
                <a:bodyPr rtlCol="0" anchor="ctr"/>
                <a:lstStyle/>
                <a:p>
                  <a:endParaRPr lang="fr-FR"/>
                </a:p>
              </p:txBody>
            </p:sp>
          </p:grpSp>
          <p:sp>
            <p:nvSpPr>
              <p:cNvPr id="20" name="Forme libre : forme 19">
                <a:extLst>
                  <a:ext uri="{FF2B5EF4-FFF2-40B4-BE49-F238E27FC236}">
                    <a16:creationId xmlns:a16="http://schemas.microsoft.com/office/drawing/2014/main" id="{303E4472-5C7D-3081-1A72-2D1464A68439}"/>
                  </a:ext>
                </a:extLst>
              </p:cNvPr>
              <p:cNvSpPr/>
              <p:nvPr/>
            </p:nvSpPr>
            <p:spPr>
              <a:xfrm>
                <a:off x="9456094" y="402043"/>
                <a:ext cx="44588" cy="44588"/>
              </a:xfrm>
              <a:custGeom>
                <a:avLst/>
                <a:gdLst>
                  <a:gd name="connsiteX0" fmla="*/ 22217 w 44588"/>
                  <a:gd name="connsiteY0" fmla="*/ 44589 h 44588"/>
                  <a:gd name="connsiteX1" fmla="*/ 44589 w 44588"/>
                  <a:gd name="connsiteY1" fmla="*/ 22371 h 44588"/>
                  <a:gd name="connsiteX2" fmla="*/ 22217 w 44588"/>
                  <a:gd name="connsiteY2" fmla="*/ 0 h 44588"/>
                  <a:gd name="connsiteX3" fmla="*/ 0 w 44588"/>
                  <a:gd name="connsiteY3" fmla="*/ 22371 h 44588"/>
                  <a:gd name="connsiteX4" fmla="*/ 22217 w 44588"/>
                  <a:gd name="connsiteY4" fmla="*/ 44589 h 4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88" h="44588">
                    <a:moveTo>
                      <a:pt x="22217" y="44589"/>
                    </a:moveTo>
                    <a:cubicBezTo>
                      <a:pt x="34560" y="44589"/>
                      <a:pt x="44589" y="34714"/>
                      <a:pt x="44589" y="22371"/>
                    </a:cubicBezTo>
                    <a:cubicBezTo>
                      <a:pt x="44589" y="10029"/>
                      <a:pt x="34560" y="0"/>
                      <a:pt x="22217" y="0"/>
                    </a:cubicBezTo>
                    <a:cubicBezTo>
                      <a:pt x="9874" y="0"/>
                      <a:pt x="0" y="10029"/>
                      <a:pt x="0" y="22371"/>
                    </a:cubicBezTo>
                    <a:cubicBezTo>
                      <a:pt x="0" y="34714"/>
                      <a:pt x="9874" y="44589"/>
                      <a:pt x="22217" y="44589"/>
                    </a:cubicBezTo>
                    <a:close/>
                  </a:path>
                </a:pathLst>
              </a:custGeom>
              <a:solidFill>
                <a:srgbClr val="010101"/>
              </a:solidFill>
              <a:ln w="0" cap="flat">
                <a:noFill/>
                <a:prstDash val="solid"/>
                <a:miter/>
              </a:ln>
            </p:spPr>
            <p:txBody>
              <a:bodyPr rtlCol="0" anchor="ctr"/>
              <a:lstStyle/>
              <a:p>
                <a:endParaRPr lang="fr-FR"/>
              </a:p>
            </p:txBody>
          </p:sp>
        </p:grpSp>
      </p:grpSp>
      <p:sp>
        <p:nvSpPr>
          <p:cNvPr id="37" name="ZoneTexte 36">
            <a:extLst>
              <a:ext uri="{FF2B5EF4-FFF2-40B4-BE49-F238E27FC236}">
                <a16:creationId xmlns:a16="http://schemas.microsoft.com/office/drawing/2014/main" id="{E5035B51-89F5-648D-0722-381D0C995F39}"/>
              </a:ext>
            </a:extLst>
          </p:cNvPr>
          <p:cNvSpPr txBox="1"/>
          <p:nvPr userDrawn="1"/>
        </p:nvSpPr>
        <p:spPr>
          <a:xfrm>
            <a:off x="3410340" y="4413567"/>
            <a:ext cx="637995" cy="184666"/>
          </a:xfrm>
          <a:prstGeom prst="rect">
            <a:avLst/>
          </a:prstGeom>
          <a:noFill/>
        </p:spPr>
        <p:txBody>
          <a:bodyPr wrap="none" lIns="0" tIns="0" rIns="0" bIns="0" rtlCol="0">
            <a:spAutoFit/>
          </a:bodyPr>
          <a:lstStyle/>
          <a:p>
            <a:pPr algn="l"/>
            <a:r>
              <a:rPr lang="fr-FR" sz="1200">
                <a:solidFill>
                  <a:srgbClr val="E10814"/>
                </a:solidFill>
              </a:rPr>
              <a:t>225/8/20</a:t>
            </a:r>
          </a:p>
        </p:txBody>
      </p:sp>
      <p:sp>
        <p:nvSpPr>
          <p:cNvPr id="38" name="ZoneTexte 37">
            <a:extLst>
              <a:ext uri="{FF2B5EF4-FFF2-40B4-BE49-F238E27FC236}">
                <a16:creationId xmlns:a16="http://schemas.microsoft.com/office/drawing/2014/main" id="{2596C1CC-63E3-052B-CA87-75DA6753983C}"/>
              </a:ext>
            </a:extLst>
          </p:cNvPr>
          <p:cNvSpPr txBox="1"/>
          <p:nvPr userDrawn="1"/>
        </p:nvSpPr>
        <p:spPr>
          <a:xfrm>
            <a:off x="3306360" y="5103869"/>
            <a:ext cx="636393" cy="184666"/>
          </a:xfrm>
          <a:prstGeom prst="rect">
            <a:avLst/>
          </a:prstGeom>
          <a:noFill/>
        </p:spPr>
        <p:txBody>
          <a:bodyPr wrap="none" lIns="0" tIns="0" rIns="0" bIns="0" rtlCol="0">
            <a:spAutoFit/>
          </a:bodyPr>
          <a:lstStyle/>
          <a:p>
            <a:pPr algn="l"/>
            <a:r>
              <a:rPr lang="fr-FR" sz="1200">
                <a:solidFill>
                  <a:srgbClr val="293273"/>
                </a:solidFill>
              </a:rPr>
              <a:t>41/50/115</a:t>
            </a:r>
          </a:p>
        </p:txBody>
      </p:sp>
      <p:sp>
        <p:nvSpPr>
          <p:cNvPr id="39" name="ZoneTexte 38">
            <a:extLst>
              <a:ext uri="{FF2B5EF4-FFF2-40B4-BE49-F238E27FC236}">
                <a16:creationId xmlns:a16="http://schemas.microsoft.com/office/drawing/2014/main" id="{4C09B926-6EE8-8B43-6BD0-7A2922823487}"/>
              </a:ext>
            </a:extLst>
          </p:cNvPr>
          <p:cNvSpPr txBox="1"/>
          <p:nvPr userDrawn="1"/>
        </p:nvSpPr>
        <p:spPr>
          <a:xfrm>
            <a:off x="1233833" y="4428052"/>
            <a:ext cx="605935" cy="184666"/>
          </a:xfrm>
          <a:prstGeom prst="rect">
            <a:avLst/>
          </a:prstGeom>
          <a:noFill/>
        </p:spPr>
        <p:txBody>
          <a:bodyPr wrap="none" lIns="0" tIns="0" rIns="0" bIns="0" rtlCol="0">
            <a:spAutoFit/>
          </a:bodyPr>
          <a:lstStyle/>
          <a:p>
            <a:pPr algn="l"/>
            <a:r>
              <a:rPr lang="fr-FR" sz="1200">
                <a:solidFill>
                  <a:schemeClr val="accent2"/>
                </a:solidFill>
              </a:rPr>
              <a:t>225/0/15</a:t>
            </a:r>
          </a:p>
        </p:txBody>
      </p:sp>
      <p:sp>
        <p:nvSpPr>
          <p:cNvPr id="40" name="ZoneTexte 39">
            <a:extLst>
              <a:ext uri="{FF2B5EF4-FFF2-40B4-BE49-F238E27FC236}">
                <a16:creationId xmlns:a16="http://schemas.microsoft.com/office/drawing/2014/main" id="{DB29BA6C-7046-FAF7-F7EE-15870950D1F0}"/>
              </a:ext>
            </a:extLst>
          </p:cNvPr>
          <p:cNvSpPr txBox="1"/>
          <p:nvPr userDrawn="1"/>
        </p:nvSpPr>
        <p:spPr>
          <a:xfrm>
            <a:off x="1123162" y="5114098"/>
            <a:ext cx="548227" cy="184666"/>
          </a:xfrm>
          <a:prstGeom prst="rect">
            <a:avLst/>
          </a:prstGeom>
          <a:noFill/>
        </p:spPr>
        <p:txBody>
          <a:bodyPr wrap="none" lIns="0" tIns="0" rIns="0" bIns="0" rtlCol="0">
            <a:spAutoFit/>
          </a:bodyPr>
          <a:lstStyle/>
          <a:p>
            <a:pPr algn="l"/>
            <a:r>
              <a:rPr lang="fr-FR" sz="1200">
                <a:solidFill>
                  <a:srgbClr val="293273"/>
                </a:solidFill>
              </a:rPr>
              <a:t>0/0/145</a:t>
            </a:r>
          </a:p>
        </p:txBody>
      </p:sp>
      <p:grpSp>
        <p:nvGrpSpPr>
          <p:cNvPr id="41" name="Graphique 2">
            <a:extLst>
              <a:ext uri="{FF2B5EF4-FFF2-40B4-BE49-F238E27FC236}">
                <a16:creationId xmlns:a16="http://schemas.microsoft.com/office/drawing/2014/main" id="{21744684-4355-5253-9FFB-534C4B57C96B}"/>
              </a:ext>
            </a:extLst>
          </p:cNvPr>
          <p:cNvGrpSpPr>
            <a:grpSpLocks noChangeAspect="1"/>
          </p:cNvGrpSpPr>
          <p:nvPr userDrawn="1"/>
        </p:nvGrpSpPr>
        <p:grpSpPr>
          <a:xfrm>
            <a:off x="1233614" y="4640452"/>
            <a:ext cx="1513141" cy="432000"/>
            <a:chOff x="8495666" y="378901"/>
            <a:chExt cx="1532055" cy="437400"/>
          </a:xfrm>
        </p:grpSpPr>
        <p:grpSp>
          <p:nvGrpSpPr>
            <p:cNvPr id="42" name="Graphique 2">
              <a:extLst>
                <a:ext uri="{FF2B5EF4-FFF2-40B4-BE49-F238E27FC236}">
                  <a16:creationId xmlns:a16="http://schemas.microsoft.com/office/drawing/2014/main" id="{810BCD50-64BC-30D3-9FE9-CA3AC116FBCD}"/>
                </a:ext>
              </a:extLst>
            </p:cNvPr>
            <p:cNvGrpSpPr/>
            <p:nvPr/>
          </p:nvGrpSpPr>
          <p:grpSpPr>
            <a:xfrm>
              <a:off x="8495666" y="378901"/>
              <a:ext cx="437399" cy="437400"/>
              <a:chOff x="8495666" y="378901"/>
              <a:chExt cx="437399" cy="437400"/>
            </a:xfrm>
          </p:grpSpPr>
          <p:sp>
            <p:nvSpPr>
              <p:cNvPr id="60" name="Forme libre : forme 59">
                <a:extLst>
                  <a:ext uri="{FF2B5EF4-FFF2-40B4-BE49-F238E27FC236}">
                    <a16:creationId xmlns:a16="http://schemas.microsoft.com/office/drawing/2014/main" id="{58DB0F04-BEEE-5BE2-3052-37CAEF9C5575}"/>
                  </a:ext>
                </a:extLst>
              </p:cNvPr>
              <p:cNvSpPr/>
              <p:nvPr/>
            </p:nvSpPr>
            <p:spPr>
              <a:xfrm>
                <a:off x="8495666" y="489678"/>
                <a:ext cx="326622" cy="326622"/>
              </a:xfrm>
              <a:custGeom>
                <a:avLst/>
                <a:gdLst>
                  <a:gd name="connsiteX0" fmla="*/ 188691 w 326622"/>
                  <a:gd name="connsiteY0" fmla="*/ 215846 h 326622"/>
                  <a:gd name="connsiteX1" fmla="*/ 257657 w 326622"/>
                  <a:gd name="connsiteY1" fmla="*/ 146880 h 326622"/>
                  <a:gd name="connsiteX2" fmla="*/ 179743 w 326622"/>
                  <a:gd name="connsiteY2" fmla="*/ 68966 h 326622"/>
                  <a:gd name="connsiteX3" fmla="*/ 110777 w 326622"/>
                  <a:gd name="connsiteY3" fmla="*/ 137931 h 326622"/>
                  <a:gd name="connsiteX4" fmla="*/ 110777 w 326622"/>
                  <a:gd name="connsiteY4" fmla="*/ 0 h 326622"/>
                  <a:gd name="connsiteX5" fmla="*/ 109234 w 326622"/>
                  <a:gd name="connsiteY5" fmla="*/ 0 h 326622"/>
                  <a:gd name="connsiteX6" fmla="*/ 0 w 326622"/>
                  <a:gd name="connsiteY6" fmla="*/ 109389 h 326622"/>
                  <a:gd name="connsiteX7" fmla="*/ 0 w 326622"/>
                  <a:gd name="connsiteY7" fmla="*/ 282343 h 326622"/>
                  <a:gd name="connsiteX8" fmla="*/ 44280 w 326622"/>
                  <a:gd name="connsiteY8" fmla="*/ 326623 h 326622"/>
                  <a:gd name="connsiteX9" fmla="*/ 217389 w 326622"/>
                  <a:gd name="connsiteY9" fmla="*/ 326623 h 326622"/>
                  <a:gd name="connsiteX10" fmla="*/ 326623 w 326622"/>
                  <a:gd name="connsiteY10" fmla="*/ 217234 h 326622"/>
                  <a:gd name="connsiteX11" fmla="*/ 326623 w 326622"/>
                  <a:gd name="connsiteY11" fmla="*/ 216000 h 326622"/>
                  <a:gd name="connsiteX12" fmla="*/ 188691 w 326622"/>
                  <a:gd name="connsiteY12" fmla="*/ 216000 h 32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622">
                    <a:moveTo>
                      <a:pt x="188691" y="215846"/>
                    </a:moveTo>
                    <a:lnTo>
                      <a:pt x="257657" y="146880"/>
                    </a:lnTo>
                    <a:lnTo>
                      <a:pt x="179743" y="68966"/>
                    </a:lnTo>
                    <a:lnTo>
                      <a:pt x="110777" y="137931"/>
                    </a:lnTo>
                    <a:lnTo>
                      <a:pt x="110777" y="0"/>
                    </a:lnTo>
                    <a:lnTo>
                      <a:pt x="109234" y="0"/>
                    </a:lnTo>
                    <a:cubicBezTo>
                      <a:pt x="48909" y="0"/>
                      <a:pt x="0" y="48909"/>
                      <a:pt x="0" y="109389"/>
                    </a:cubicBezTo>
                    <a:lnTo>
                      <a:pt x="0" y="282343"/>
                    </a:lnTo>
                    <a:cubicBezTo>
                      <a:pt x="0" y="306874"/>
                      <a:pt x="19749" y="326623"/>
                      <a:pt x="44280" y="326623"/>
                    </a:cubicBezTo>
                    <a:lnTo>
                      <a:pt x="217389" y="326623"/>
                    </a:lnTo>
                    <a:cubicBezTo>
                      <a:pt x="277714" y="326623"/>
                      <a:pt x="326623" y="277714"/>
                      <a:pt x="326623" y="217234"/>
                    </a:cubicBezTo>
                    <a:lnTo>
                      <a:pt x="326623" y="216000"/>
                    </a:lnTo>
                    <a:lnTo>
                      <a:pt x="188691" y="216000"/>
                    </a:lnTo>
                    <a:close/>
                  </a:path>
                </a:pathLst>
              </a:custGeom>
              <a:solidFill>
                <a:schemeClr val="accent1"/>
              </a:solidFill>
              <a:ln w="0" cap="flat">
                <a:noFill/>
                <a:prstDash val="solid"/>
                <a:miter/>
              </a:ln>
            </p:spPr>
            <p:txBody>
              <a:bodyPr rtlCol="0" anchor="ctr"/>
              <a:lstStyle/>
              <a:p>
                <a:endParaRPr lang="fr-FR"/>
              </a:p>
            </p:txBody>
          </p:sp>
          <p:sp>
            <p:nvSpPr>
              <p:cNvPr id="61" name="Forme libre : forme 60">
                <a:extLst>
                  <a:ext uri="{FF2B5EF4-FFF2-40B4-BE49-F238E27FC236}">
                    <a16:creationId xmlns:a16="http://schemas.microsoft.com/office/drawing/2014/main" id="{6EC56FDD-CA11-71C5-A28F-638529348F4F}"/>
                  </a:ext>
                </a:extLst>
              </p:cNvPr>
              <p:cNvSpPr/>
              <p:nvPr/>
            </p:nvSpPr>
            <p:spPr>
              <a:xfrm>
                <a:off x="8606443" y="378901"/>
                <a:ext cx="326622" cy="326468"/>
              </a:xfrm>
              <a:custGeom>
                <a:avLst/>
                <a:gdLst>
                  <a:gd name="connsiteX0" fmla="*/ 137931 w 326622"/>
                  <a:gd name="connsiteY0" fmla="*/ 110623 h 326468"/>
                  <a:gd name="connsiteX1" fmla="*/ 68966 w 326622"/>
                  <a:gd name="connsiteY1" fmla="*/ 179589 h 326468"/>
                  <a:gd name="connsiteX2" fmla="*/ 146880 w 326622"/>
                  <a:gd name="connsiteY2" fmla="*/ 257503 h 326468"/>
                  <a:gd name="connsiteX3" fmla="*/ 215846 w 326622"/>
                  <a:gd name="connsiteY3" fmla="*/ 188537 h 326468"/>
                  <a:gd name="connsiteX4" fmla="*/ 215846 w 326622"/>
                  <a:gd name="connsiteY4" fmla="*/ 326469 h 326468"/>
                  <a:gd name="connsiteX5" fmla="*/ 217389 w 326622"/>
                  <a:gd name="connsiteY5" fmla="*/ 326469 h 326468"/>
                  <a:gd name="connsiteX6" fmla="*/ 326623 w 326622"/>
                  <a:gd name="connsiteY6" fmla="*/ 217080 h 326468"/>
                  <a:gd name="connsiteX7" fmla="*/ 326623 w 326622"/>
                  <a:gd name="connsiteY7" fmla="*/ 44280 h 326468"/>
                  <a:gd name="connsiteX8" fmla="*/ 282343 w 326622"/>
                  <a:gd name="connsiteY8" fmla="*/ 0 h 326468"/>
                  <a:gd name="connsiteX9" fmla="*/ 109234 w 326622"/>
                  <a:gd name="connsiteY9" fmla="*/ 0 h 326468"/>
                  <a:gd name="connsiteX10" fmla="*/ 0 w 326622"/>
                  <a:gd name="connsiteY10" fmla="*/ 109389 h 326468"/>
                  <a:gd name="connsiteX11" fmla="*/ 0 w 326622"/>
                  <a:gd name="connsiteY11" fmla="*/ 110623 h 326468"/>
                  <a:gd name="connsiteX12" fmla="*/ 137931 w 326622"/>
                  <a:gd name="connsiteY12" fmla="*/ 110623 h 32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468">
                    <a:moveTo>
                      <a:pt x="137931" y="110623"/>
                    </a:moveTo>
                    <a:lnTo>
                      <a:pt x="68966" y="179589"/>
                    </a:lnTo>
                    <a:lnTo>
                      <a:pt x="146880" y="257503"/>
                    </a:lnTo>
                    <a:lnTo>
                      <a:pt x="215846" y="188537"/>
                    </a:lnTo>
                    <a:lnTo>
                      <a:pt x="215846" y="326469"/>
                    </a:lnTo>
                    <a:lnTo>
                      <a:pt x="217389" y="326469"/>
                    </a:lnTo>
                    <a:cubicBezTo>
                      <a:pt x="277714" y="326469"/>
                      <a:pt x="326623" y="277560"/>
                      <a:pt x="326623" y="217080"/>
                    </a:cubicBezTo>
                    <a:lnTo>
                      <a:pt x="326623" y="44280"/>
                    </a:lnTo>
                    <a:cubicBezTo>
                      <a:pt x="326623" y="19749"/>
                      <a:pt x="306874" y="0"/>
                      <a:pt x="282343" y="0"/>
                    </a:cubicBezTo>
                    <a:lnTo>
                      <a:pt x="109234" y="0"/>
                    </a:lnTo>
                    <a:cubicBezTo>
                      <a:pt x="48909" y="0"/>
                      <a:pt x="0" y="48909"/>
                      <a:pt x="0" y="109389"/>
                    </a:cubicBezTo>
                    <a:lnTo>
                      <a:pt x="0" y="110623"/>
                    </a:lnTo>
                    <a:lnTo>
                      <a:pt x="137931" y="110623"/>
                    </a:lnTo>
                    <a:close/>
                  </a:path>
                </a:pathLst>
              </a:custGeom>
              <a:solidFill>
                <a:schemeClr val="accent2"/>
              </a:solidFill>
              <a:ln w="0" cap="flat">
                <a:noFill/>
                <a:prstDash val="solid"/>
                <a:miter/>
              </a:ln>
            </p:spPr>
            <p:txBody>
              <a:bodyPr rtlCol="0" anchor="ctr"/>
              <a:lstStyle/>
              <a:p>
                <a:endParaRPr lang="fr-FR"/>
              </a:p>
            </p:txBody>
          </p:sp>
        </p:grpSp>
        <p:grpSp>
          <p:nvGrpSpPr>
            <p:cNvPr id="43" name="Graphique 2">
              <a:extLst>
                <a:ext uri="{FF2B5EF4-FFF2-40B4-BE49-F238E27FC236}">
                  <a16:creationId xmlns:a16="http://schemas.microsoft.com/office/drawing/2014/main" id="{CDDD8709-E635-1A99-DFC0-A67D09418A0E}"/>
                </a:ext>
              </a:extLst>
            </p:cNvPr>
            <p:cNvGrpSpPr/>
            <p:nvPr/>
          </p:nvGrpSpPr>
          <p:grpSpPr>
            <a:xfrm>
              <a:off x="9043688" y="402043"/>
              <a:ext cx="984033" cy="372754"/>
              <a:chOff x="9043688" y="402043"/>
              <a:chExt cx="984033" cy="372754"/>
            </a:xfrm>
            <a:solidFill>
              <a:srgbClr val="010101"/>
            </a:solidFill>
          </p:grpSpPr>
          <p:grpSp>
            <p:nvGrpSpPr>
              <p:cNvPr id="44" name="Graphique 2">
                <a:extLst>
                  <a:ext uri="{FF2B5EF4-FFF2-40B4-BE49-F238E27FC236}">
                    <a16:creationId xmlns:a16="http://schemas.microsoft.com/office/drawing/2014/main" id="{F3AEB911-8778-D68D-7D8E-1C9F7146D7CC}"/>
                  </a:ext>
                </a:extLst>
              </p:cNvPr>
              <p:cNvGrpSpPr/>
              <p:nvPr/>
            </p:nvGrpSpPr>
            <p:grpSpPr>
              <a:xfrm>
                <a:off x="9043688" y="423489"/>
                <a:ext cx="984033" cy="351308"/>
                <a:chOff x="9043688" y="423489"/>
                <a:chExt cx="984033" cy="351308"/>
              </a:xfrm>
              <a:solidFill>
                <a:srgbClr val="010101"/>
              </a:solidFill>
            </p:grpSpPr>
            <p:sp>
              <p:nvSpPr>
                <p:cNvPr id="46" name="Forme libre : forme 45">
                  <a:extLst>
                    <a:ext uri="{FF2B5EF4-FFF2-40B4-BE49-F238E27FC236}">
                      <a16:creationId xmlns:a16="http://schemas.microsoft.com/office/drawing/2014/main" id="{C60B5419-B590-9C13-BA1A-C5E6C643B4DD}"/>
                    </a:ext>
                  </a:extLst>
                </p:cNvPr>
                <p:cNvSpPr/>
                <p:nvPr/>
              </p:nvSpPr>
              <p:spPr>
                <a:xfrm>
                  <a:off x="9043842" y="423489"/>
                  <a:ext cx="136388" cy="162617"/>
                </a:xfrm>
                <a:custGeom>
                  <a:avLst/>
                  <a:gdLst>
                    <a:gd name="connsiteX0" fmla="*/ 105531 w 136388"/>
                    <a:gd name="connsiteY0" fmla="*/ 77760 h 162617"/>
                    <a:gd name="connsiteX1" fmla="*/ 128829 w 136388"/>
                    <a:gd name="connsiteY1" fmla="*/ 43200 h 162617"/>
                    <a:gd name="connsiteX2" fmla="*/ 74366 w 136388"/>
                    <a:gd name="connsiteY2" fmla="*/ 0 h 162617"/>
                    <a:gd name="connsiteX3" fmla="*/ 0 w 136388"/>
                    <a:gd name="connsiteY3" fmla="*/ 0 h 162617"/>
                    <a:gd name="connsiteX4" fmla="*/ 0 w 136388"/>
                    <a:gd name="connsiteY4" fmla="*/ 162617 h 162617"/>
                    <a:gd name="connsiteX5" fmla="*/ 76834 w 136388"/>
                    <a:gd name="connsiteY5" fmla="*/ 162617 h 162617"/>
                    <a:gd name="connsiteX6" fmla="*/ 136389 w 136388"/>
                    <a:gd name="connsiteY6" fmla="*/ 117566 h 162617"/>
                    <a:gd name="connsiteX7" fmla="*/ 105686 w 136388"/>
                    <a:gd name="connsiteY7" fmla="*/ 77760 h 162617"/>
                    <a:gd name="connsiteX8" fmla="*/ 38880 w 136388"/>
                    <a:gd name="connsiteY8" fmla="*/ 30394 h 162617"/>
                    <a:gd name="connsiteX9" fmla="*/ 67114 w 136388"/>
                    <a:gd name="connsiteY9" fmla="*/ 30394 h 162617"/>
                    <a:gd name="connsiteX10" fmla="*/ 88869 w 136388"/>
                    <a:gd name="connsiteY10" fmla="*/ 47829 h 162617"/>
                    <a:gd name="connsiteX11" fmla="*/ 67114 w 136388"/>
                    <a:gd name="connsiteY11" fmla="*/ 65571 h 162617"/>
                    <a:gd name="connsiteX12" fmla="*/ 38880 w 136388"/>
                    <a:gd name="connsiteY12" fmla="*/ 65571 h 162617"/>
                    <a:gd name="connsiteX13" fmla="*/ 38880 w 136388"/>
                    <a:gd name="connsiteY13" fmla="*/ 30240 h 162617"/>
                    <a:gd name="connsiteX14" fmla="*/ 73131 w 136388"/>
                    <a:gd name="connsiteY14" fmla="*/ 131914 h 162617"/>
                    <a:gd name="connsiteX15" fmla="*/ 38880 w 136388"/>
                    <a:gd name="connsiteY15" fmla="*/ 131914 h 162617"/>
                    <a:gd name="connsiteX16" fmla="*/ 38880 w 136388"/>
                    <a:gd name="connsiteY16" fmla="*/ 92880 h 162617"/>
                    <a:gd name="connsiteX17" fmla="*/ 73131 w 136388"/>
                    <a:gd name="connsiteY17" fmla="*/ 92880 h 162617"/>
                    <a:gd name="connsiteX18" fmla="*/ 97354 w 136388"/>
                    <a:gd name="connsiteY18" fmla="*/ 112629 h 162617"/>
                    <a:gd name="connsiteX19" fmla="*/ 73131 w 136388"/>
                    <a:gd name="connsiteY19" fmla="*/ 131914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6388" h="162617">
                      <a:moveTo>
                        <a:pt x="105531" y="77760"/>
                      </a:moveTo>
                      <a:cubicBezTo>
                        <a:pt x="118337" y="71280"/>
                        <a:pt x="128829" y="60017"/>
                        <a:pt x="128829" y="43200"/>
                      </a:cubicBezTo>
                      <a:cubicBezTo>
                        <a:pt x="128829" y="19440"/>
                        <a:pt x="115097" y="0"/>
                        <a:pt x="74366" y="0"/>
                      </a:cubicBezTo>
                      <a:lnTo>
                        <a:pt x="0" y="0"/>
                      </a:lnTo>
                      <a:lnTo>
                        <a:pt x="0" y="162617"/>
                      </a:lnTo>
                      <a:lnTo>
                        <a:pt x="76834" y="162617"/>
                      </a:lnTo>
                      <a:cubicBezTo>
                        <a:pt x="119417" y="162617"/>
                        <a:pt x="136389" y="142869"/>
                        <a:pt x="136389" y="117566"/>
                      </a:cubicBezTo>
                      <a:cubicBezTo>
                        <a:pt x="136389" y="97046"/>
                        <a:pt x="120651" y="83777"/>
                        <a:pt x="105686" y="77760"/>
                      </a:cubicBezTo>
                      <a:close/>
                      <a:moveTo>
                        <a:pt x="38880" y="30394"/>
                      </a:moveTo>
                      <a:lnTo>
                        <a:pt x="67114" y="30394"/>
                      </a:lnTo>
                      <a:cubicBezTo>
                        <a:pt x="80383" y="30394"/>
                        <a:pt x="88869" y="36103"/>
                        <a:pt x="88869" y="47829"/>
                      </a:cubicBezTo>
                      <a:cubicBezTo>
                        <a:pt x="88869" y="59554"/>
                        <a:pt x="80383" y="65571"/>
                        <a:pt x="67114" y="65571"/>
                      </a:cubicBezTo>
                      <a:lnTo>
                        <a:pt x="38880" y="65571"/>
                      </a:lnTo>
                      <a:lnTo>
                        <a:pt x="38880" y="30240"/>
                      </a:lnTo>
                      <a:close/>
                      <a:moveTo>
                        <a:pt x="73131" y="131914"/>
                      </a:moveTo>
                      <a:lnTo>
                        <a:pt x="38880" y="131914"/>
                      </a:lnTo>
                      <a:lnTo>
                        <a:pt x="38880" y="92880"/>
                      </a:lnTo>
                      <a:lnTo>
                        <a:pt x="73131" y="92880"/>
                      </a:lnTo>
                      <a:cubicBezTo>
                        <a:pt x="87634" y="92880"/>
                        <a:pt x="97354" y="100903"/>
                        <a:pt x="97354" y="112629"/>
                      </a:cubicBezTo>
                      <a:cubicBezTo>
                        <a:pt x="97354" y="124354"/>
                        <a:pt x="87634" y="131914"/>
                        <a:pt x="73131" y="131914"/>
                      </a:cubicBezTo>
                      <a:close/>
                    </a:path>
                  </a:pathLst>
                </a:custGeom>
                <a:solidFill>
                  <a:srgbClr val="010101"/>
                </a:solidFill>
                <a:ln w="0"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2452D162-808E-105A-B4B6-041A7D5F6284}"/>
                    </a:ext>
                  </a:extLst>
                </p:cNvPr>
                <p:cNvSpPr/>
                <p:nvPr/>
              </p:nvSpPr>
              <p:spPr>
                <a:xfrm>
                  <a:off x="9194271" y="460826"/>
                  <a:ext cx="121422" cy="128211"/>
                </a:xfrm>
                <a:custGeom>
                  <a:avLst/>
                  <a:gdLst>
                    <a:gd name="connsiteX0" fmla="*/ 54309 w 121422"/>
                    <a:gd name="connsiteY0" fmla="*/ 128211 h 128211"/>
                    <a:gd name="connsiteX1" fmla="*/ 91337 w 121422"/>
                    <a:gd name="connsiteY1" fmla="*/ 114171 h 128211"/>
                    <a:gd name="connsiteX2" fmla="*/ 121423 w 121422"/>
                    <a:gd name="connsiteY2" fmla="*/ 128211 h 128211"/>
                    <a:gd name="connsiteX3" fmla="*/ 121423 w 121422"/>
                    <a:gd name="connsiteY3" fmla="*/ 0 h 128211"/>
                    <a:gd name="connsiteX4" fmla="*/ 82851 w 121422"/>
                    <a:gd name="connsiteY4" fmla="*/ 0 h 128211"/>
                    <a:gd name="connsiteX5" fmla="*/ 82851 w 121422"/>
                    <a:gd name="connsiteY5" fmla="*/ 71589 h 128211"/>
                    <a:gd name="connsiteX6" fmla="*/ 60326 w 121422"/>
                    <a:gd name="connsiteY6" fmla="*/ 95349 h 128211"/>
                    <a:gd name="connsiteX7" fmla="*/ 38571 w 121422"/>
                    <a:gd name="connsiteY7" fmla="*/ 72360 h 128211"/>
                    <a:gd name="connsiteX8" fmla="*/ 38571 w 121422"/>
                    <a:gd name="connsiteY8" fmla="*/ 0 h 128211"/>
                    <a:gd name="connsiteX9" fmla="*/ 0 w 121422"/>
                    <a:gd name="connsiteY9" fmla="*/ 0 h 128211"/>
                    <a:gd name="connsiteX10" fmla="*/ 0 w 121422"/>
                    <a:gd name="connsiteY10" fmla="*/ 74983 h 128211"/>
                    <a:gd name="connsiteX11" fmla="*/ 54309 w 121422"/>
                    <a:gd name="connsiteY11" fmla="*/ 128057 h 12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422" h="128211">
                      <a:moveTo>
                        <a:pt x="54309" y="128211"/>
                      </a:moveTo>
                      <a:cubicBezTo>
                        <a:pt x="68349" y="128211"/>
                        <a:pt x="81309" y="122657"/>
                        <a:pt x="91337" y="114171"/>
                      </a:cubicBezTo>
                      <a:cubicBezTo>
                        <a:pt x="96274" y="123429"/>
                        <a:pt x="110623" y="128211"/>
                        <a:pt x="121423" y="128211"/>
                      </a:cubicBezTo>
                      <a:lnTo>
                        <a:pt x="121423" y="0"/>
                      </a:lnTo>
                      <a:lnTo>
                        <a:pt x="82851" y="0"/>
                      </a:lnTo>
                      <a:lnTo>
                        <a:pt x="82851" y="71589"/>
                      </a:lnTo>
                      <a:cubicBezTo>
                        <a:pt x="82851" y="85629"/>
                        <a:pt x="73903" y="95349"/>
                        <a:pt x="60326" y="95349"/>
                      </a:cubicBezTo>
                      <a:cubicBezTo>
                        <a:pt x="46749" y="95349"/>
                        <a:pt x="38571" y="86554"/>
                        <a:pt x="38571" y="72360"/>
                      </a:cubicBezTo>
                      <a:lnTo>
                        <a:pt x="38571" y="0"/>
                      </a:lnTo>
                      <a:lnTo>
                        <a:pt x="0" y="0"/>
                      </a:lnTo>
                      <a:lnTo>
                        <a:pt x="0" y="74983"/>
                      </a:lnTo>
                      <a:cubicBezTo>
                        <a:pt x="0" y="107074"/>
                        <a:pt x="19749" y="128057"/>
                        <a:pt x="54309" y="128057"/>
                      </a:cubicBezTo>
                      <a:close/>
                    </a:path>
                  </a:pathLst>
                </a:custGeom>
                <a:solidFill>
                  <a:srgbClr val="010101"/>
                </a:solidFill>
                <a:ln w="0"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8D32DD0C-A5C0-F569-1C0F-0599CBE6151A}"/>
                    </a:ext>
                  </a:extLst>
                </p:cNvPr>
                <p:cNvSpPr/>
                <p:nvPr/>
              </p:nvSpPr>
              <p:spPr>
                <a:xfrm>
                  <a:off x="9331122" y="457741"/>
                  <a:ext cx="111857" cy="131142"/>
                </a:xfrm>
                <a:custGeom>
                  <a:avLst/>
                  <a:gdLst>
                    <a:gd name="connsiteX0" fmla="*/ 111703 w 111857"/>
                    <a:gd name="connsiteY0" fmla="*/ 92263 h 131142"/>
                    <a:gd name="connsiteX1" fmla="*/ 62640 w 111857"/>
                    <a:gd name="connsiteY1" fmla="*/ 49680 h 131142"/>
                    <a:gd name="connsiteX2" fmla="*/ 43200 w 111857"/>
                    <a:gd name="connsiteY2" fmla="*/ 36103 h 131142"/>
                    <a:gd name="connsiteX3" fmla="*/ 58937 w 111857"/>
                    <a:gd name="connsiteY3" fmla="*/ 26383 h 131142"/>
                    <a:gd name="connsiteX4" fmla="*/ 89023 w 111857"/>
                    <a:gd name="connsiteY4" fmla="*/ 38571 h 131142"/>
                    <a:gd name="connsiteX5" fmla="*/ 91800 w 111857"/>
                    <a:gd name="connsiteY5" fmla="*/ 38571 h 131142"/>
                    <a:gd name="connsiteX6" fmla="*/ 108771 w 111857"/>
                    <a:gd name="connsiteY6" fmla="*/ 23606 h 131142"/>
                    <a:gd name="connsiteX7" fmla="*/ 108771 w 111857"/>
                    <a:gd name="connsiteY7" fmla="*/ 20829 h 131142"/>
                    <a:gd name="connsiteX8" fmla="*/ 56777 w 111857"/>
                    <a:gd name="connsiteY8" fmla="*/ 0 h 131142"/>
                    <a:gd name="connsiteX9" fmla="*/ 5246 w 111857"/>
                    <a:gd name="connsiteY9" fmla="*/ 37491 h 131142"/>
                    <a:gd name="connsiteX10" fmla="*/ 51531 w 111857"/>
                    <a:gd name="connsiteY10" fmla="*/ 77297 h 131142"/>
                    <a:gd name="connsiteX11" fmla="*/ 72977 w 111857"/>
                    <a:gd name="connsiteY11" fmla="*/ 93034 h 131142"/>
                    <a:gd name="connsiteX12" fmla="*/ 55543 w 111857"/>
                    <a:gd name="connsiteY12" fmla="*/ 104760 h 131142"/>
                    <a:gd name="connsiteX13" fmla="*/ 20211 w 111857"/>
                    <a:gd name="connsiteY13" fmla="*/ 88560 h 131142"/>
                    <a:gd name="connsiteX14" fmla="*/ 17434 w 111857"/>
                    <a:gd name="connsiteY14" fmla="*/ 88560 h 131142"/>
                    <a:gd name="connsiteX15" fmla="*/ 0 w 111857"/>
                    <a:gd name="connsiteY15" fmla="*/ 104297 h 131142"/>
                    <a:gd name="connsiteX16" fmla="*/ 0 w 111857"/>
                    <a:gd name="connsiteY16" fmla="*/ 107074 h 131142"/>
                    <a:gd name="connsiteX17" fmla="*/ 58011 w 111857"/>
                    <a:gd name="connsiteY17" fmla="*/ 131143 h 131142"/>
                    <a:gd name="connsiteX18" fmla="*/ 111857 w 111857"/>
                    <a:gd name="connsiteY18" fmla="*/ 921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111703" y="92263"/>
                      </a:moveTo>
                      <a:cubicBezTo>
                        <a:pt x="111703" y="64183"/>
                        <a:pt x="81463" y="56777"/>
                        <a:pt x="62640" y="49680"/>
                      </a:cubicBez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1" y="88560"/>
                      </a:cubicBezTo>
                      <a:lnTo>
                        <a:pt x="17434" y="88560"/>
                      </a:lnTo>
                      <a:lnTo>
                        <a:pt x="0" y="104297"/>
                      </a:lnTo>
                      <a:lnTo>
                        <a:pt x="0" y="107074"/>
                      </a:lnTo>
                      <a:cubicBezTo>
                        <a:pt x="12034" y="121577"/>
                        <a:pt x="32709" y="131143"/>
                        <a:pt x="58011" y="131143"/>
                      </a:cubicBezTo>
                      <a:cubicBezTo>
                        <a:pt x="89331" y="131143"/>
                        <a:pt x="111857" y="116640"/>
                        <a:pt x="111857" y="92109"/>
                      </a:cubicBezTo>
                      <a:close/>
                    </a:path>
                  </a:pathLst>
                </a:custGeom>
                <a:solidFill>
                  <a:srgbClr val="010101"/>
                </a:solidFill>
                <a:ln w="0" cap="flat">
                  <a:noFill/>
                  <a:prstDash val="solid"/>
                  <a:miter/>
                </a:ln>
              </p:spPr>
              <p:txBody>
                <a:bodyPr rtlCol="0" anchor="ctr"/>
                <a:lstStyle/>
                <a:p>
                  <a:endParaRPr lang="fr-FR"/>
                </a:p>
              </p:txBody>
            </p:sp>
            <p:sp>
              <p:nvSpPr>
                <p:cNvPr id="49" name="Forme libre : forme 48">
                  <a:extLst>
                    <a:ext uri="{FF2B5EF4-FFF2-40B4-BE49-F238E27FC236}">
                      <a16:creationId xmlns:a16="http://schemas.microsoft.com/office/drawing/2014/main" id="{52DABF35-357E-7AA4-D8F4-DC292840EC35}"/>
                    </a:ext>
                  </a:extLst>
                </p:cNvPr>
                <p:cNvSpPr/>
                <p:nvPr/>
              </p:nvSpPr>
              <p:spPr>
                <a:xfrm>
                  <a:off x="9459179" y="460826"/>
                  <a:ext cx="38571" cy="125125"/>
                </a:xfrm>
                <a:custGeom>
                  <a:avLst/>
                  <a:gdLst>
                    <a:gd name="connsiteX0" fmla="*/ 0 w 38571"/>
                    <a:gd name="connsiteY0" fmla="*/ 0 h 125125"/>
                    <a:gd name="connsiteX1" fmla="*/ 38571 w 38571"/>
                    <a:gd name="connsiteY1" fmla="*/ 0 h 125125"/>
                    <a:gd name="connsiteX2" fmla="*/ 38571 w 38571"/>
                    <a:gd name="connsiteY2" fmla="*/ 125126 h 125125"/>
                    <a:gd name="connsiteX3" fmla="*/ 0 w 38571"/>
                    <a:gd name="connsiteY3" fmla="*/ 125126 h 125125"/>
                  </a:gdLst>
                  <a:ahLst/>
                  <a:cxnLst>
                    <a:cxn ang="0">
                      <a:pos x="connsiteX0" y="connsiteY0"/>
                    </a:cxn>
                    <a:cxn ang="0">
                      <a:pos x="connsiteX1" y="connsiteY1"/>
                    </a:cxn>
                    <a:cxn ang="0">
                      <a:pos x="connsiteX2" y="connsiteY2"/>
                    </a:cxn>
                    <a:cxn ang="0">
                      <a:pos x="connsiteX3" y="connsiteY3"/>
                    </a:cxn>
                  </a:cxnLst>
                  <a:rect l="l" t="t" r="r" b="b"/>
                  <a:pathLst>
                    <a:path w="38571" h="125125">
                      <a:moveTo>
                        <a:pt x="0" y="0"/>
                      </a:moveTo>
                      <a:lnTo>
                        <a:pt x="38571" y="0"/>
                      </a:lnTo>
                      <a:lnTo>
                        <a:pt x="38571" y="125126"/>
                      </a:lnTo>
                      <a:lnTo>
                        <a:pt x="0" y="125126"/>
                      </a:lnTo>
                      <a:close/>
                    </a:path>
                  </a:pathLst>
                </a:custGeom>
                <a:solidFill>
                  <a:srgbClr val="010101"/>
                </a:solidFill>
                <a:ln w="0" cap="flat">
                  <a:noFill/>
                  <a:prstDash val="solid"/>
                  <a:miter/>
                </a:ln>
              </p:spPr>
              <p:txBody>
                <a:bodyPr rtlCol="0" anchor="ctr"/>
                <a:lstStyle/>
                <a:p>
                  <a:endParaRPr lang="fr-FR"/>
                </a:p>
              </p:txBody>
            </p:sp>
            <p:sp>
              <p:nvSpPr>
                <p:cNvPr id="50" name="Forme libre : forme 49">
                  <a:extLst>
                    <a:ext uri="{FF2B5EF4-FFF2-40B4-BE49-F238E27FC236}">
                      <a16:creationId xmlns:a16="http://schemas.microsoft.com/office/drawing/2014/main" id="{D068F431-859A-3797-A117-21C4C412F31B}"/>
                    </a:ext>
                  </a:extLst>
                </p:cNvPr>
                <p:cNvSpPr/>
                <p:nvPr/>
              </p:nvSpPr>
              <p:spPr>
                <a:xfrm>
                  <a:off x="9519814" y="457895"/>
                  <a:ext cx="123891" cy="128057"/>
                </a:xfrm>
                <a:custGeom>
                  <a:avLst/>
                  <a:gdLst>
                    <a:gd name="connsiteX0" fmla="*/ 38880 w 123891"/>
                    <a:gd name="connsiteY0" fmla="*/ 56777 h 128057"/>
                    <a:gd name="connsiteX1" fmla="*/ 62331 w 123891"/>
                    <a:gd name="connsiteY1" fmla="*/ 32709 h 128057"/>
                    <a:gd name="connsiteX2" fmla="*/ 85166 w 123891"/>
                    <a:gd name="connsiteY2" fmla="*/ 56777 h 128057"/>
                    <a:gd name="connsiteX3" fmla="*/ 85166 w 123891"/>
                    <a:gd name="connsiteY3" fmla="*/ 128057 h 128057"/>
                    <a:gd name="connsiteX4" fmla="*/ 123891 w 123891"/>
                    <a:gd name="connsiteY4" fmla="*/ 128057 h 128057"/>
                    <a:gd name="connsiteX5" fmla="*/ 123891 w 123891"/>
                    <a:gd name="connsiteY5" fmla="*/ 54000 h 128057"/>
                    <a:gd name="connsiteX6" fmla="*/ 70817 w 123891"/>
                    <a:gd name="connsiteY6" fmla="*/ 0 h 128057"/>
                    <a:gd name="connsiteX7" fmla="*/ 30549 w 123891"/>
                    <a:gd name="connsiteY7" fmla="*/ 14040 h 128057"/>
                    <a:gd name="connsiteX8" fmla="*/ 0 w 123891"/>
                    <a:gd name="connsiteY8" fmla="*/ 0 h 128057"/>
                    <a:gd name="connsiteX9" fmla="*/ 0 w 123891"/>
                    <a:gd name="connsiteY9" fmla="*/ 128057 h 128057"/>
                    <a:gd name="connsiteX10" fmla="*/ 38726 w 123891"/>
                    <a:gd name="connsiteY10" fmla="*/ 128057 h 128057"/>
                    <a:gd name="connsiteX11" fmla="*/ 38726 w 123891"/>
                    <a:gd name="connsiteY11" fmla="*/ 56777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91" h="128057">
                      <a:moveTo>
                        <a:pt x="38880" y="56777"/>
                      </a:moveTo>
                      <a:cubicBezTo>
                        <a:pt x="38880" y="42737"/>
                        <a:pt x="47829" y="32709"/>
                        <a:pt x="62331" y="32709"/>
                      </a:cubicBezTo>
                      <a:cubicBezTo>
                        <a:pt x="76834" y="32709"/>
                        <a:pt x="85166" y="42737"/>
                        <a:pt x="85166" y="56777"/>
                      </a:cubicBezTo>
                      <a:lnTo>
                        <a:pt x="85166" y="128057"/>
                      </a:lnTo>
                      <a:lnTo>
                        <a:pt x="123891" y="128057"/>
                      </a:lnTo>
                      <a:lnTo>
                        <a:pt x="123891" y="54000"/>
                      </a:lnTo>
                      <a:cubicBezTo>
                        <a:pt x="123891" y="21291"/>
                        <a:pt x="102600" y="0"/>
                        <a:pt x="70817" y="0"/>
                      </a:cubicBezTo>
                      <a:cubicBezTo>
                        <a:pt x="54617" y="0"/>
                        <a:pt x="40731" y="5554"/>
                        <a:pt x="30549" y="14040"/>
                      </a:cubicBezTo>
                      <a:cubicBezTo>
                        <a:pt x="25611" y="4783"/>
                        <a:pt x="11571" y="0"/>
                        <a:pt x="0" y="0"/>
                      </a:cubicBezTo>
                      <a:lnTo>
                        <a:pt x="0" y="128057"/>
                      </a:lnTo>
                      <a:lnTo>
                        <a:pt x="38726" y="128057"/>
                      </a:lnTo>
                      <a:lnTo>
                        <a:pt x="38726" y="56777"/>
                      </a:lnTo>
                      <a:close/>
                    </a:path>
                  </a:pathLst>
                </a:custGeom>
                <a:solidFill>
                  <a:srgbClr val="010101"/>
                </a:solidFill>
                <a:ln w="0" cap="flat">
                  <a:noFill/>
                  <a:prstDash val="solid"/>
                  <a:miter/>
                </a:ln>
              </p:spPr>
              <p:txBody>
                <a:bodyPr rtlCol="0" anchor="ctr"/>
                <a:lstStyle/>
                <a:p>
                  <a:endParaRPr lang="fr-FR"/>
                </a:p>
              </p:txBody>
            </p:sp>
            <p:sp>
              <p:nvSpPr>
                <p:cNvPr id="51" name="Forme libre : forme 50">
                  <a:extLst>
                    <a:ext uri="{FF2B5EF4-FFF2-40B4-BE49-F238E27FC236}">
                      <a16:creationId xmlns:a16="http://schemas.microsoft.com/office/drawing/2014/main" id="{C56040EE-0DBA-C161-ABB7-253D5D9F066B}"/>
                    </a:ext>
                  </a:extLst>
                </p:cNvPr>
                <p:cNvSpPr/>
                <p:nvPr/>
              </p:nvSpPr>
              <p:spPr>
                <a:xfrm>
                  <a:off x="9657899" y="457895"/>
                  <a:ext cx="133611" cy="131142"/>
                </a:xfrm>
                <a:custGeom>
                  <a:avLst/>
                  <a:gdLst>
                    <a:gd name="connsiteX0" fmla="*/ 70971 w 133611"/>
                    <a:gd name="connsiteY0" fmla="*/ 131143 h 131142"/>
                    <a:gd name="connsiteX1" fmla="*/ 127749 w 133611"/>
                    <a:gd name="connsiteY1" fmla="*/ 108309 h 131142"/>
                    <a:gd name="connsiteX2" fmla="*/ 127749 w 133611"/>
                    <a:gd name="connsiteY2" fmla="*/ 105531 h 131142"/>
                    <a:gd name="connsiteX3" fmla="*/ 110314 w 133611"/>
                    <a:gd name="connsiteY3" fmla="*/ 88714 h 131142"/>
                    <a:gd name="connsiteX4" fmla="*/ 107537 w 133611"/>
                    <a:gd name="connsiteY4" fmla="*/ 88714 h 131142"/>
                    <a:gd name="connsiteX5" fmla="*/ 72823 w 133611"/>
                    <a:gd name="connsiteY5" fmla="*/ 102446 h 131142"/>
                    <a:gd name="connsiteX6" fmla="*/ 37491 w 133611"/>
                    <a:gd name="connsiteY6" fmla="*/ 74983 h 131142"/>
                    <a:gd name="connsiteX7" fmla="*/ 132840 w 133611"/>
                    <a:gd name="connsiteY7" fmla="*/ 74983 h 131142"/>
                    <a:gd name="connsiteX8" fmla="*/ 133611 w 133611"/>
                    <a:gd name="connsiteY8" fmla="*/ 64800 h 131142"/>
                    <a:gd name="connsiteX9" fmla="*/ 67269 w 133611"/>
                    <a:gd name="connsiteY9" fmla="*/ 0 h 131142"/>
                    <a:gd name="connsiteX10" fmla="*/ 0 w 133611"/>
                    <a:gd name="connsiteY10" fmla="*/ 65726 h 131142"/>
                    <a:gd name="connsiteX11" fmla="*/ 70971 w 133611"/>
                    <a:gd name="connsiteY11" fmla="*/ 130989 h 131142"/>
                    <a:gd name="connsiteX12" fmla="*/ 66960 w 133611"/>
                    <a:gd name="connsiteY12" fmla="*/ 27309 h 131142"/>
                    <a:gd name="connsiteX13" fmla="*/ 96429 w 133611"/>
                    <a:gd name="connsiteY13" fmla="*/ 55080 h 131142"/>
                    <a:gd name="connsiteX14" fmla="*/ 37183 w 133611"/>
                    <a:gd name="connsiteY14" fmla="*/ 55080 h 131142"/>
                    <a:gd name="connsiteX15" fmla="*/ 66960 w 133611"/>
                    <a:gd name="connsiteY15" fmla="*/ 273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70971" y="131143"/>
                      </a:moveTo>
                      <a:cubicBezTo>
                        <a:pt x="90720" y="131143"/>
                        <a:pt x="113708" y="124817"/>
                        <a:pt x="127749" y="108309"/>
                      </a:cubicBezTo>
                      <a:lnTo>
                        <a:pt x="127749" y="105531"/>
                      </a:lnTo>
                      <a:lnTo>
                        <a:pt x="110314" y="88714"/>
                      </a:lnTo>
                      <a:lnTo>
                        <a:pt x="107537" y="88714"/>
                      </a:lnTo>
                      <a:cubicBezTo>
                        <a:pt x="99206" y="97663"/>
                        <a:pt x="86091" y="102446"/>
                        <a:pt x="72823" y="102446"/>
                      </a:cubicBezTo>
                      <a:cubicBezTo>
                        <a:pt x="55388" y="102446"/>
                        <a:pt x="39806" y="93651"/>
                        <a:pt x="37491" y="74983"/>
                      </a:cubicBezTo>
                      <a:lnTo>
                        <a:pt x="132840" y="74983"/>
                      </a:lnTo>
                      <a:cubicBezTo>
                        <a:pt x="133303" y="71743"/>
                        <a:pt x="133611" y="68503"/>
                        <a:pt x="133611" y="64800"/>
                      </a:cubicBezTo>
                      <a:cubicBezTo>
                        <a:pt x="133611" y="27000"/>
                        <a:pt x="107074" y="0"/>
                        <a:pt x="67269" y="0"/>
                      </a:cubicBezTo>
                      <a:cubicBezTo>
                        <a:pt x="27463" y="0"/>
                        <a:pt x="0" y="27463"/>
                        <a:pt x="0" y="65726"/>
                      </a:cubicBezTo>
                      <a:cubicBezTo>
                        <a:pt x="0" y="108463"/>
                        <a:pt x="33480" y="130989"/>
                        <a:pt x="70971" y="130989"/>
                      </a:cubicBezTo>
                      <a:close/>
                      <a:moveTo>
                        <a:pt x="66960" y="27309"/>
                      </a:moveTo>
                      <a:cubicBezTo>
                        <a:pt x="83160" y="27309"/>
                        <a:pt x="95040" y="37337"/>
                        <a:pt x="96429" y="55080"/>
                      </a:cubicBezTo>
                      <a:lnTo>
                        <a:pt x="37183" y="55080"/>
                      </a:lnTo>
                      <a:cubicBezTo>
                        <a:pt x="38417" y="37800"/>
                        <a:pt x="50451" y="27309"/>
                        <a:pt x="66960" y="27309"/>
                      </a:cubicBezTo>
                      <a:close/>
                    </a:path>
                  </a:pathLst>
                </a:custGeom>
                <a:solidFill>
                  <a:srgbClr val="010101"/>
                </a:solidFill>
                <a:ln w="0" cap="flat">
                  <a:noFill/>
                  <a:prstDash val="solid"/>
                  <a:miter/>
                </a:ln>
              </p:spPr>
              <p:txBody>
                <a:bodyPr rtlCol="0" anchor="ctr"/>
                <a:lstStyle/>
                <a:p>
                  <a:endParaRPr lang="fr-FR"/>
                </a:p>
              </p:txBody>
            </p:sp>
            <p:sp>
              <p:nvSpPr>
                <p:cNvPr id="52" name="Forme libre : forme 51">
                  <a:extLst>
                    <a:ext uri="{FF2B5EF4-FFF2-40B4-BE49-F238E27FC236}">
                      <a16:creationId xmlns:a16="http://schemas.microsoft.com/office/drawing/2014/main" id="{C93891D2-86BE-7D09-7363-12B05D32A305}"/>
                    </a:ext>
                  </a:extLst>
                </p:cNvPr>
                <p:cNvSpPr/>
                <p:nvPr/>
              </p:nvSpPr>
              <p:spPr>
                <a:xfrm>
                  <a:off x="9797528"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2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9"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2" y="88560"/>
                      </a:cubicBezTo>
                      <a:lnTo>
                        <a:pt x="17434" y="88560"/>
                      </a:lnTo>
                      <a:lnTo>
                        <a:pt x="0" y="104297"/>
                      </a:lnTo>
                      <a:lnTo>
                        <a:pt x="0" y="107074"/>
                      </a:lnTo>
                      <a:cubicBezTo>
                        <a:pt x="12034" y="121577"/>
                        <a:pt x="32709"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53" name="Forme libre : forme 52">
                  <a:extLst>
                    <a:ext uri="{FF2B5EF4-FFF2-40B4-BE49-F238E27FC236}">
                      <a16:creationId xmlns:a16="http://schemas.microsoft.com/office/drawing/2014/main" id="{F032CAA9-F410-CACF-FFF2-A62AD0217BEF}"/>
                    </a:ext>
                  </a:extLst>
                </p:cNvPr>
                <p:cNvSpPr/>
                <p:nvPr/>
              </p:nvSpPr>
              <p:spPr>
                <a:xfrm>
                  <a:off x="9915865"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1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8" y="104760"/>
                        <a:pt x="55543" y="104760"/>
                      </a:cubicBezTo>
                      <a:cubicBezTo>
                        <a:pt x="41503" y="104760"/>
                        <a:pt x="27771" y="97046"/>
                        <a:pt x="20211" y="88560"/>
                      </a:cubicBezTo>
                      <a:lnTo>
                        <a:pt x="17434" y="88560"/>
                      </a:lnTo>
                      <a:lnTo>
                        <a:pt x="0" y="104297"/>
                      </a:lnTo>
                      <a:lnTo>
                        <a:pt x="0" y="107074"/>
                      </a:lnTo>
                      <a:cubicBezTo>
                        <a:pt x="12034" y="121577"/>
                        <a:pt x="32708"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54" name="Forme libre : forme 53">
                  <a:extLst>
                    <a:ext uri="{FF2B5EF4-FFF2-40B4-BE49-F238E27FC236}">
                      <a16:creationId xmlns:a16="http://schemas.microsoft.com/office/drawing/2014/main" id="{681C4903-0790-3971-4A56-863F9661F811}"/>
                    </a:ext>
                  </a:extLst>
                </p:cNvPr>
                <p:cNvSpPr/>
                <p:nvPr/>
              </p:nvSpPr>
              <p:spPr>
                <a:xfrm>
                  <a:off x="9043688" y="609249"/>
                  <a:ext cx="113554" cy="162617"/>
                </a:xfrm>
                <a:custGeom>
                  <a:avLst/>
                  <a:gdLst>
                    <a:gd name="connsiteX0" fmla="*/ 0 w 113554"/>
                    <a:gd name="connsiteY0" fmla="*/ 162617 h 162617"/>
                    <a:gd name="connsiteX1" fmla="*/ 39034 w 113554"/>
                    <a:gd name="connsiteY1" fmla="*/ 162617 h 162617"/>
                    <a:gd name="connsiteX2" fmla="*/ 39034 w 113554"/>
                    <a:gd name="connsiteY2" fmla="*/ 97046 h 162617"/>
                    <a:gd name="connsiteX3" fmla="*/ 96120 w 113554"/>
                    <a:gd name="connsiteY3" fmla="*/ 97046 h 162617"/>
                    <a:gd name="connsiteX4" fmla="*/ 96120 w 113554"/>
                    <a:gd name="connsiteY4" fmla="*/ 66806 h 162617"/>
                    <a:gd name="connsiteX5" fmla="*/ 39034 w 113554"/>
                    <a:gd name="connsiteY5" fmla="*/ 66806 h 162617"/>
                    <a:gd name="connsiteX6" fmla="*/ 39034 w 113554"/>
                    <a:gd name="connsiteY6" fmla="*/ 31937 h 162617"/>
                    <a:gd name="connsiteX7" fmla="*/ 113554 w 113554"/>
                    <a:gd name="connsiteY7" fmla="*/ 31937 h 162617"/>
                    <a:gd name="connsiteX8" fmla="*/ 113554 w 113554"/>
                    <a:gd name="connsiteY8" fmla="*/ 0 h 162617"/>
                    <a:gd name="connsiteX9" fmla="*/ 0 w 113554"/>
                    <a:gd name="connsiteY9" fmla="*/ 0 h 162617"/>
                    <a:gd name="connsiteX10" fmla="*/ 0 w 113554"/>
                    <a:gd name="connsiteY10" fmla="*/ 162617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554" h="162617">
                      <a:moveTo>
                        <a:pt x="0" y="162617"/>
                      </a:moveTo>
                      <a:lnTo>
                        <a:pt x="39034" y="162617"/>
                      </a:lnTo>
                      <a:lnTo>
                        <a:pt x="39034" y="97046"/>
                      </a:lnTo>
                      <a:lnTo>
                        <a:pt x="96120" y="97046"/>
                      </a:lnTo>
                      <a:lnTo>
                        <a:pt x="96120" y="66806"/>
                      </a:lnTo>
                      <a:lnTo>
                        <a:pt x="39034" y="66806"/>
                      </a:lnTo>
                      <a:lnTo>
                        <a:pt x="39034" y="31937"/>
                      </a:lnTo>
                      <a:lnTo>
                        <a:pt x="113554" y="31937"/>
                      </a:lnTo>
                      <a:lnTo>
                        <a:pt x="113554" y="0"/>
                      </a:lnTo>
                      <a:lnTo>
                        <a:pt x="0" y="0"/>
                      </a:lnTo>
                      <a:lnTo>
                        <a:pt x="0" y="162617"/>
                      </a:lnTo>
                      <a:close/>
                    </a:path>
                  </a:pathLst>
                </a:custGeom>
                <a:solidFill>
                  <a:srgbClr val="010101"/>
                </a:solidFill>
                <a:ln w="0" cap="flat">
                  <a:noFill/>
                  <a:prstDash val="solid"/>
                  <a:miter/>
                </a:ln>
              </p:spPr>
              <p:txBody>
                <a:bodyPr rtlCol="0" anchor="ctr"/>
                <a:lstStyle/>
                <a:p>
                  <a:endParaRPr lang="fr-FR"/>
                </a:p>
              </p:txBody>
            </p:sp>
            <p:sp>
              <p:nvSpPr>
                <p:cNvPr id="55" name="Forme libre : forme 54">
                  <a:extLst>
                    <a:ext uri="{FF2B5EF4-FFF2-40B4-BE49-F238E27FC236}">
                      <a16:creationId xmlns:a16="http://schemas.microsoft.com/office/drawing/2014/main" id="{3522F1AB-75B2-F9A5-BA09-763360205187}"/>
                    </a:ext>
                  </a:extLst>
                </p:cNvPr>
                <p:cNvSpPr/>
                <p:nvPr/>
              </p:nvSpPr>
              <p:spPr>
                <a:xfrm>
                  <a:off x="9174831" y="643655"/>
                  <a:ext cx="89639" cy="128057"/>
                </a:xfrm>
                <a:custGeom>
                  <a:avLst/>
                  <a:gdLst>
                    <a:gd name="connsiteX0" fmla="*/ 88251 w 89639"/>
                    <a:gd name="connsiteY0" fmla="*/ 5246 h 128057"/>
                    <a:gd name="connsiteX1" fmla="*/ 65263 w 89639"/>
                    <a:gd name="connsiteY1" fmla="*/ 0 h 128057"/>
                    <a:gd name="connsiteX2" fmla="*/ 29314 w 89639"/>
                    <a:gd name="connsiteY2" fmla="*/ 15583 h 128057"/>
                    <a:gd name="connsiteX3" fmla="*/ 0 w 89639"/>
                    <a:gd name="connsiteY3" fmla="*/ 0 h 128057"/>
                    <a:gd name="connsiteX4" fmla="*/ 0 w 89639"/>
                    <a:gd name="connsiteY4" fmla="*/ 128057 h 128057"/>
                    <a:gd name="connsiteX5" fmla="*/ 38571 w 89639"/>
                    <a:gd name="connsiteY5" fmla="*/ 128057 h 128057"/>
                    <a:gd name="connsiteX6" fmla="*/ 38571 w 89639"/>
                    <a:gd name="connsiteY6" fmla="*/ 59709 h 128057"/>
                    <a:gd name="connsiteX7" fmla="*/ 62331 w 89639"/>
                    <a:gd name="connsiteY7" fmla="*/ 32709 h 128057"/>
                    <a:gd name="connsiteX8" fmla="*/ 79303 w 89639"/>
                    <a:gd name="connsiteY8" fmla="*/ 36720 h 128057"/>
                    <a:gd name="connsiteX9" fmla="*/ 81617 w 89639"/>
                    <a:gd name="connsiteY9" fmla="*/ 35486 h 128057"/>
                    <a:gd name="connsiteX10" fmla="*/ 89640 w 89639"/>
                    <a:gd name="connsiteY10" fmla="*/ 8023 h 128057"/>
                    <a:gd name="connsiteX11" fmla="*/ 88406 w 89639"/>
                    <a:gd name="connsiteY11" fmla="*/ 5246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639" h="128057">
                      <a:moveTo>
                        <a:pt x="88251" y="5246"/>
                      </a:moveTo>
                      <a:cubicBezTo>
                        <a:pt x="81000" y="1697"/>
                        <a:pt x="73749" y="0"/>
                        <a:pt x="65263" y="0"/>
                      </a:cubicBezTo>
                      <a:cubicBezTo>
                        <a:pt x="51223" y="0"/>
                        <a:pt x="38571" y="5709"/>
                        <a:pt x="29314" y="15583"/>
                      </a:cubicBezTo>
                      <a:cubicBezTo>
                        <a:pt x="24840" y="5400"/>
                        <a:pt x="10491" y="0"/>
                        <a:pt x="0" y="0"/>
                      </a:cubicBezTo>
                      <a:lnTo>
                        <a:pt x="0" y="128057"/>
                      </a:lnTo>
                      <a:lnTo>
                        <a:pt x="38571" y="128057"/>
                      </a:lnTo>
                      <a:lnTo>
                        <a:pt x="38571" y="59709"/>
                      </a:lnTo>
                      <a:cubicBezTo>
                        <a:pt x="38571" y="42274"/>
                        <a:pt x="49371" y="32709"/>
                        <a:pt x="62331" y="32709"/>
                      </a:cubicBezTo>
                      <a:cubicBezTo>
                        <a:pt x="68657" y="32709"/>
                        <a:pt x="73131" y="33634"/>
                        <a:pt x="79303" y="36720"/>
                      </a:cubicBezTo>
                      <a:lnTo>
                        <a:pt x="81617" y="35486"/>
                      </a:lnTo>
                      <a:lnTo>
                        <a:pt x="89640" y="8023"/>
                      </a:lnTo>
                      <a:lnTo>
                        <a:pt x="88406" y="5246"/>
                      </a:lnTo>
                      <a:close/>
                    </a:path>
                  </a:pathLst>
                </a:custGeom>
                <a:solidFill>
                  <a:srgbClr val="010101"/>
                </a:solidFill>
                <a:ln w="0" cap="flat">
                  <a:noFill/>
                  <a:prstDash val="solid"/>
                  <a:miter/>
                </a:ln>
              </p:spPr>
              <p:txBody>
                <a:bodyPr rtlCol="0" anchor="ctr"/>
                <a:lstStyle/>
                <a:p>
                  <a:endParaRPr lang="fr-FR"/>
                </a:p>
              </p:txBody>
            </p:sp>
            <p:sp>
              <p:nvSpPr>
                <p:cNvPr id="56" name="Forme libre : forme 55">
                  <a:extLst>
                    <a:ext uri="{FF2B5EF4-FFF2-40B4-BE49-F238E27FC236}">
                      <a16:creationId xmlns:a16="http://schemas.microsoft.com/office/drawing/2014/main" id="{D795AB9D-90A4-BC72-9EE3-846D0F614672}"/>
                    </a:ext>
                  </a:extLst>
                </p:cNvPr>
                <p:cNvSpPr/>
                <p:nvPr/>
              </p:nvSpPr>
              <p:spPr>
                <a:xfrm>
                  <a:off x="9261077" y="643500"/>
                  <a:ext cx="122194" cy="131142"/>
                </a:xfrm>
                <a:custGeom>
                  <a:avLst/>
                  <a:gdLst>
                    <a:gd name="connsiteX0" fmla="*/ 61406 w 122194"/>
                    <a:gd name="connsiteY0" fmla="*/ 154 h 131142"/>
                    <a:gd name="connsiteX1" fmla="*/ 7406 w 122194"/>
                    <a:gd name="connsiteY1" fmla="*/ 20366 h 131142"/>
                    <a:gd name="connsiteX2" fmla="*/ 7406 w 122194"/>
                    <a:gd name="connsiteY2" fmla="*/ 23143 h 131142"/>
                    <a:gd name="connsiteX3" fmla="*/ 24686 w 122194"/>
                    <a:gd name="connsiteY3" fmla="*/ 39651 h 131142"/>
                    <a:gd name="connsiteX4" fmla="*/ 27463 w 122194"/>
                    <a:gd name="connsiteY4" fmla="*/ 39651 h 131142"/>
                    <a:gd name="connsiteX5" fmla="*/ 57240 w 122194"/>
                    <a:gd name="connsiteY5" fmla="*/ 27617 h 131142"/>
                    <a:gd name="connsiteX6" fmla="*/ 84549 w 122194"/>
                    <a:gd name="connsiteY6" fmla="*/ 49063 h 131142"/>
                    <a:gd name="connsiteX7" fmla="*/ 84549 w 122194"/>
                    <a:gd name="connsiteY7" fmla="*/ 54617 h 131142"/>
                    <a:gd name="connsiteX8" fmla="*/ 56314 w 122194"/>
                    <a:gd name="connsiteY8" fmla="*/ 50143 h 131142"/>
                    <a:gd name="connsiteX9" fmla="*/ 0 w 122194"/>
                    <a:gd name="connsiteY9" fmla="*/ 90103 h 131142"/>
                    <a:gd name="connsiteX10" fmla="*/ 50760 w 122194"/>
                    <a:gd name="connsiteY10" fmla="*/ 131143 h 131142"/>
                    <a:gd name="connsiteX11" fmla="*/ 92109 w 122194"/>
                    <a:gd name="connsiteY11" fmla="*/ 116949 h 131142"/>
                    <a:gd name="connsiteX12" fmla="*/ 122194 w 122194"/>
                    <a:gd name="connsiteY12" fmla="*/ 131143 h 131142"/>
                    <a:gd name="connsiteX13" fmla="*/ 122194 w 122194"/>
                    <a:gd name="connsiteY13" fmla="*/ 48600 h 131142"/>
                    <a:gd name="connsiteX14" fmla="*/ 61714 w 122194"/>
                    <a:gd name="connsiteY14" fmla="*/ 0 h 131142"/>
                    <a:gd name="connsiteX15" fmla="*/ 84394 w 122194"/>
                    <a:gd name="connsiteY15" fmla="*/ 85474 h 131142"/>
                    <a:gd name="connsiteX16" fmla="*/ 59091 w 122194"/>
                    <a:gd name="connsiteY16" fmla="*/ 106766 h 131142"/>
                    <a:gd name="connsiteX17" fmla="*/ 37800 w 122194"/>
                    <a:gd name="connsiteY17" fmla="*/ 89949 h 131142"/>
                    <a:gd name="connsiteX18" fmla="*/ 62023 w 122194"/>
                    <a:gd name="connsiteY18" fmla="*/ 72669 h 131142"/>
                    <a:gd name="connsiteX19" fmla="*/ 84240 w 122194"/>
                    <a:gd name="connsiteY19" fmla="*/ 76989 h 131142"/>
                    <a:gd name="connsiteX20" fmla="*/ 84240 w 122194"/>
                    <a:gd name="connsiteY20" fmla="*/ 8547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194" h="131142">
                      <a:moveTo>
                        <a:pt x="61406" y="154"/>
                      </a:moveTo>
                      <a:cubicBezTo>
                        <a:pt x="38571" y="154"/>
                        <a:pt x="20674" y="7869"/>
                        <a:pt x="7406" y="20366"/>
                      </a:cubicBezTo>
                      <a:lnTo>
                        <a:pt x="7406" y="23143"/>
                      </a:lnTo>
                      <a:lnTo>
                        <a:pt x="24686" y="39651"/>
                      </a:lnTo>
                      <a:lnTo>
                        <a:pt x="27463" y="39651"/>
                      </a:lnTo>
                      <a:cubicBezTo>
                        <a:pt x="34251" y="33171"/>
                        <a:pt x="44434" y="27617"/>
                        <a:pt x="57240" y="27617"/>
                      </a:cubicBezTo>
                      <a:cubicBezTo>
                        <a:pt x="72514" y="27617"/>
                        <a:pt x="84549" y="35640"/>
                        <a:pt x="84549" y="49063"/>
                      </a:cubicBezTo>
                      <a:lnTo>
                        <a:pt x="84549" y="54617"/>
                      </a:lnTo>
                      <a:cubicBezTo>
                        <a:pt x="76526" y="51840"/>
                        <a:pt x="67577" y="50143"/>
                        <a:pt x="56314" y="50143"/>
                      </a:cubicBezTo>
                      <a:cubicBezTo>
                        <a:pt x="25611" y="50143"/>
                        <a:pt x="0" y="62949"/>
                        <a:pt x="0" y="90103"/>
                      </a:cubicBezTo>
                      <a:cubicBezTo>
                        <a:pt x="0" y="117257"/>
                        <a:pt x="23451" y="131143"/>
                        <a:pt x="50760" y="131143"/>
                      </a:cubicBezTo>
                      <a:cubicBezTo>
                        <a:pt x="67269" y="131143"/>
                        <a:pt x="81463" y="125589"/>
                        <a:pt x="92109" y="116949"/>
                      </a:cubicBezTo>
                      <a:cubicBezTo>
                        <a:pt x="97354" y="126514"/>
                        <a:pt x="110931" y="131143"/>
                        <a:pt x="122194" y="131143"/>
                      </a:cubicBezTo>
                      <a:lnTo>
                        <a:pt x="122194" y="48600"/>
                      </a:lnTo>
                      <a:cubicBezTo>
                        <a:pt x="122194" y="13114"/>
                        <a:pt x="90720" y="0"/>
                        <a:pt x="61714" y="0"/>
                      </a:cubicBezTo>
                      <a:close/>
                      <a:moveTo>
                        <a:pt x="84394" y="85474"/>
                      </a:moveTo>
                      <a:cubicBezTo>
                        <a:pt x="84394" y="97200"/>
                        <a:pt x="73131" y="106766"/>
                        <a:pt x="59091" y="106766"/>
                      </a:cubicBezTo>
                      <a:cubicBezTo>
                        <a:pt x="48137" y="106766"/>
                        <a:pt x="37800" y="100749"/>
                        <a:pt x="37800" y="89949"/>
                      </a:cubicBezTo>
                      <a:cubicBezTo>
                        <a:pt x="37800" y="79149"/>
                        <a:pt x="46594" y="72669"/>
                        <a:pt x="62023" y="72669"/>
                      </a:cubicBezTo>
                      <a:cubicBezTo>
                        <a:pt x="71280" y="72669"/>
                        <a:pt x="79457" y="75137"/>
                        <a:pt x="84240" y="76989"/>
                      </a:cubicBezTo>
                      <a:lnTo>
                        <a:pt x="84240" y="85474"/>
                      </a:lnTo>
                      <a:close/>
                    </a:path>
                  </a:pathLst>
                </a:custGeom>
                <a:solidFill>
                  <a:srgbClr val="010101"/>
                </a:solidFill>
                <a:ln w="0" cap="flat">
                  <a:noFill/>
                  <a:prstDash val="solid"/>
                  <a:miter/>
                </a:ln>
              </p:spPr>
              <p:txBody>
                <a:bodyPr rtlCol="0" anchor="ctr"/>
                <a:lstStyle/>
                <a:p>
                  <a:endParaRPr lang="fr-FR"/>
                </a:p>
              </p:txBody>
            </p:sp>
            <p:sp>
              <p:nvSpPr>
                <p:cNvPr id="57" name="Forme libre : forme 56">
                  <a:extLst>
                    <a:ext uri="{FF2B5EF4-FFF2-40B4-BE49-F238E27FC236}">
                      <a16:creationId xmlns:a16="http://schemas.microsoft.com/office/drawing/2014/main" id="{D3AFBE26-F55E-FACF-5C01-943A8E5C5E2F}"/>
                    </a:ext>
                  </a:extLst>
                </p:cNvPr>
                <p:cNvSpPr/>
                <p:nvPr/>
              </p:nvSpPr>
              <p:spPr>
                <a:xfrm>
                  <a:off x="9543111" y="643655"/>
                  <a:ext cx="120960" cy="131142"/>
                </a:xfrm>
                <a:custGeom>
                  <a:avLst/>
                  <a:gdLst>
                    <a:gd name="connsiteX0" fmla="*/ 68966 w 120960"/>
                    <a:gd name="connsiteY0" fmla="*/ 0 h 131142"/>
                    <a:gd name="connsiteX1" fmla="*/ 0 w 120960"/>
                    <a:gd name="connsiteY1" fmla="*/ 65571 h 131142"/>
                    <a:gd name="connsiteX2" fmla="*/ 68966 w 120960"/>
                    <a:gd name="connsiteY2" fmla="*/ 131143 h 131142"/>
                    <a:gd name="connsiteX3" fmla="*/ 120806 w 120960"/>
                    <a:gd name="connsiteY3" fmla="*/ 109080 h 131142"/>
                    <a:gd name="connsiteX4" fmla="*/ 120806 w 120960"/>
                    <a:gd name="connsiteY4" fmla="*/ 106303 h 131142"/>
                    <a:gd name="connsiteX5" fmla="*/ 99360 w 120960"/>
                    <a:gd name="connsiteY5" fmla="*/ 86554 h 131142"/>
                    <a:gd name="connsiteX6" fmla="*/ 96429 w 120960"/>
                    <a:gd name="connsiteY6" fmla="*/ 86554 h 131142"/>
                    <a:gd name="connsiteX7" fmla="*/ 70971 w 120960"/>
                    <a:gd name="connsiteY7" fmla="*/ 98126 h 131142"/>
                    <a:gd name="connsiteX8" fmla="*/ 39497 w 120960"/>
                    <a:gd name="connsiteY8" fmla="*/ 65571 h 131142"/>
                    <a:gd name="connsiteX9" fmla="*/ 70817 w 120960"/>
                    <a:gd name="connsiteY9" fmla="*/ 33017 h 131142"/>
                    <a:gd name="connsiteX10" fmla="*/ 96583 w 120960"/>
                    <a:gd name="connsiteY10" fmla="*/ 44589 h 131142"/>
                    <a:gd name="connsiteX11" fmla="*/ 99514 w 120960"/>
                    <a:gd name="connsiteY11" fmla="*/ 44589 h 131142"/>
                    <a:gd name="connsiteX12" fmla="*/ 120960 w 120960"/>
                    <a:gd name="connsiteY12" fmla="*/ 24840 h 131142"/>
                    <a:gd name="connsiteX13" fmla="*/ 120960 w 120960"/>
                    <a:gd name="connsiteY13" fmla="*/ 22063 h 131142"/>
                    <a:gd name="connsiteX14" fmla="*/ 69120 w 120960"/>
                    <a:gd name="connsiteY14" fmla="*/ 0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0960" h="131142">
                      <a:moveTo>
                        <a:pt x="68966" y="0"/>
                      </a:moveTo>
                      <a:cubicBezTo>
                        <a:pt x="29160" y="0"/>
                        <a:pt x="0" y="27771"/>
                        <a:pt x="0" y="65571"/>
                      </a:cubicBezTo>
                      <a:cubicBezTo>
                        <a:pt x="0" y="103371"/>
                        <a:pt x="29314" y="131143"/>
                        <a:pt x="68966" y="131143"/>
                      </a:cubicBezTo>
                      <a:cubicBezTo>
                        <a:pt x="91954" y="131143"/>
                        <a:pt x="109543" y="121577"/>
                        <a:pt x="120806" y="109080"/>
                      </a:cubicBezTo>
                      <a:lnTo>
                        <a:pt x="120806" y="106303"/>
                      </a:lnTo>
                      <a:lnTo>
                        <a:pt x="99360" y="86554"/>
                      </a:lnTo>
                      <a:lnTo>
                        <a:pt x="96429" y="86554"/>
                      </a:lnTo>
                      <a:cubicBezTo>
                        <a:pt x="90103" y="94269"/>
                        <a:pt x="80846" y="98126"/>
                        <a:pt x="70971" y="98126"/>
                      </a:cubicBezTo>
                      <a:cubicBezTo>
                        <a:pt x="51686" y="98126"/>
                        <a:pt x="39497" y="84549"/>
                        <a:pt x="39497" y="65571"/>
                      </a:cubicBezTo>
                      <a:cubicBezTo>
                        <a:pt x="39497" y="46594"/>
                        <a:pt x="52303" y="33017"/>
                        <a:pt x="70817" y="33017"/>
                      </a:cubicBezTo>
                      <a:cubicBezTo>
                        <a:pt x="81309" y="33017"/>
                        <a:pt x="90257" y="37337"/>
                        <a:pt x="96583" y="44589"/>
                      </a:cubicBezTo>
                      <a:lnTo>
                        <a:pt x="99514" y="44589"/>
                      </a:lnTo>
                      <a:lnTo>
                        <a:pt x="120960" y="24840"/>
                      </a:lnTo>
                      <a:lnTo>
                        <a:pt x="120960" y="22063"/>
                      </a:lnTo>
                      <a:cubicBezTo>
                        <a:pt x="109697" y="9566"/>
                        <a:pt x="92263" y="0"/>
                        <a:pt x="69120" y="0"/>
                      </a:cubicBezTo>
                      <a:close/>
                    </a:path>
                  </a:pathLst>
                </a:custGeom>
                <a:solidFill>
                  <a:srgbClr val="010101"/>
                </a:solidFill>
                <a:ln w="0" cap="flat">
                  <a:noFill/>
                  <a:prstDash val="solid"/>
                  <a:miter/>
                </a:ln>
              </p:spPr>
              <p:txBody>
                <a:bodyPr rtlCol="0" anchor="ctr"/>
                <a:lstStyle/>
                <a:p>
                  <a:endParaRPr lang="fr-FR"/>
                </a:p>
              </p:txBody>
            </p:sp>
            <p:sp>
              <p:nvSpPr>
                <p:cNvPr id="58" name="Forme libre : forme 57">
                  <a:extLst>
                    <a:ext uri="{FF2B5EF4-FFF2-40B4-BE49-F238E27FC236}">
                      <a16:creationId xmlns:a16="http://schemas.microsoft.com/office/drawing/2014/main" id="{5CA938B1-4CFD-D358-4597-C9C7BC6B945C}"/>
                    </a:ext>
                  </a:extLst>
                </p:cNvPr>
                <p:cNvSpPr/>
                <p:nvPr/>
              </p:nvSpPr>
              <p:spPr>
                <a:xfrm>
                  <a:off x="9667619" y="643500"/>
                  <a:ext cx="133611" cy="131142"/>
                </a:xfrm>
                <a:custGeom>
                  <a:avLst/>
                  <a:gdLst>
                    <a:gd name="connsiteX0" fmla="*/ 67269 w 133611"/>
                    <a:gd name="connsiteY0" fmla="*/ 154 h 131142"/>
                    <a:gd name="connsiteX1" fmla="*/ 0 w 133611"/>
                    <a:gd name="connsiteY1" fmla="*/ 65880 h 131142"/>
                    <a:gd name="connsiteX2" fmla="*/ 70971 w 133611"/>
                    <a:gd name="connsiteY2" fmla="*/ 131143 h 131142"/>
                    <a:gd name="connsiteX3" fmla="*/ 127749 w 133611"/>
                    <a:gd name="connsiteY3" fmla="*/ 108309 h 131142"/>
                    <a:gd name="connsiteX4" fmla="*/ 127749 w 133611"/>
                    <a:gd name="connsiteY4" fmla="*/ 105531 h 131142"/>
                    <a:gd name="connsiteX5" fmla="*/ 110314 w 133611"/>
                    <a:gd name="connsiteY5" fmla="*/ 88714 h 131142"/>
                    <a:gd name="connsiteX6" fmla="*/ 107537 w 133611"/>
                    <a:gd name="connsiteY6" fmla="*/ 88714 h 131142"/>
                    <a:gd name="connsiteX7" fmla="*/ 72823 w 133611"/>
                    <a:gd name="connsiteY7" fmla="*/ 102446 h 131142"/>
                    <a:gd name="connsiteX8" fmla="*/ 37491 w 133611"/>
                    <a:gd name="connsiteY8" fmla="*/ 74983 h 131142"/>
                    <a:gd name="connsiteX9" fmla="*/ 132840 w 133611"/>
                    <a:gd name="connsiteY9" fmla="*/ 74983 h 131142"/>
                    <a:gd name="connsiteX10" fmla="*/ 133611 w 133611"/>
                    <a:gd name="connsiteY10" fmla="*/ 64800 h 131142"/>
                    <a:gd name="connsiteX11" fmla="*/ 67269 w 133611"/>
                    <a:gd name="connsiteY11" fmla="*/ 0 h 131142"/>
                    <a:gd name="connsiteX12" fmla="*/ 37337 w 133611"/>
                    <a:gd name="connsiteY12" fmla="*/ 55234 h 131142"/>
                    <a:gd name="connsiteX13" fmla="*/ 67114 w 133611"/>
                    <a:gd name="connsiteY13" fmla="*/ 27463 h 131142"/>
                    <a:gd name="connsiteX14" fmla="*/ 96583 w 133611"/>
                    <a:gd name="connsiteY14" fmla="*/ 55234 h 131142"/>
                    <a:gd name="connsiteX15" fmla="*/ 37337 w 133611"/>
                    <a:gd name="connsiteY15" fmla="*/ 5523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67269" y="154"/>
                      </a:moveTo>
                      <a:cubicBezTo>
                        <a:pt x="27000" y="154"/>
                        <a:pt x="0" y="27617"/>
                        <a:pt x="0" y="65880"/>
                      </a:cubicBezTo>
                      <a:cubicBezTo>
                        <a:pt x="0" y="108617"/>
                        <a:pt x="33480" y="131143"/>
                        <a:pt x="70971" y="131143"/>
                      </a:cubicBezTo>
                      <a:cubicBezTo>
                        <a:pt x="90720" y="131143"/>
                        <a:pt x="113709" y="124817"/>
                        <a:pt x="127749" y="108309"/>
                      </a:cubicBezTo>
                      <a:lnTo>
                        <a:pt x="127749" y="105531"/>
                      </a:lnTo>
                      <a:lnTo>
                        <a:pt x="110314" y="88714"/>
                      </a:lnTo>
                      <a:lnTo>
                        <a:pt x="107537" y="88714"/>
                      </a:lnTo>
                      <a:cubicBezTo>
                        <a:pt x="99206" y="97663"/>
                        <a:pt x="86091" y="102446"/>
                        <a:pt x="72823" y="102446"/>
                      </a:cubicBezTo>
                      <a:cubicBezTo>
                        <a:pt x="55389" y="102446"/>
                        <a:pt x="39806" y="93651"/>
                        <a:pt x="37491" y="74983"/>
                      </a:cubicBezTo>
                      <a:lnTo>
                        <a:pt x="132840" y="74983"/>
                      </a:lnTo>
                      <a:cubicBezTo>
                        <a:pt x="133303" y="71743"/>
                        <a:pt x="133611" y="68503"/>
                        <a:pt x="133611" y="64800"/>
                      </a:cubicBezTo>
                      <a:cubicBezTo>
                        <a:pt x="133611" y="27000"/>
                        <a:pt x="107074" y="0"/>
                        <a:pt x="67269" y="0"/>
                      </a:cubicBezTo>
                      <a:close/>
                      <a:moveTo>
                        <a:pt x="37337" y="55234"/>
                      </a:moveTo>
                      <a:cubicBezTo>
                        <a:pt x="38571" y="37954"/>
                        <a:pt x="50606" y="27463"/>
                        <a:pt x="67114" y="27463"/>
                      </a:cubicBezTo>
                      <a:cubicBezTo>
                        <a:pt x="83623" y="27463"/>
                        <a:pt x="95194" y="37491"/>
                        <a:pt x="96583" y="55234"/>
                      </a:cubicBezTo>
                      <a:lnTo>
                        <a:pt x="37337" y="55234"/>
                      </a:lnTo>
                      <a:close/>
                    </a:path>
                  </a:pathLst>
                </a:custGeom>
                <a:solidFill>
                  <a:srgbClr val="010101"/>
                </a:solidFill>
                <a:ln w="0" cap="flat">
                  <a:noFill/>
                  <a:prstDash val="solid"/>
                  <a:miter/>
                </a:ln>
              </p:spPr>
              <p:txBody>
                <a:bodyPr rtlCol="0" anchor="ctr"/>
                <a:lstStyle/>
                <a:p>
                  <a:endParaRPr lang="fr-FR"/>
                </a:p>
              </p:txBody>
            </p:sp>
            <p:sp>
              <p:nvSpPr>
                <p:cNvPr id="59" name="Forme libre : forme 58">
                  <a:extLst>
                    <a:ext uri="{FF2B5EF4-FFF2-40B4-BE49-F238E27FC236}">
                      <a16:creationId xmlns:a16="http://schemas.microsoft.com/office/drawing/2014/main" id="{93917F50-4A7B-E5A2-BC50-BF6609538E26}"/>
                    </a:ext>
                  </a:extLst>
                </p:cNvPr>
                <p:cNvSpPr/>
                <p:nvPr/>
              </p:nvSpPr>
              <p:spPr>
                <a:xfrm>
                  <a:off x="9405179" y="643655"/>
                  <a:ext cx="123737" cy="128057"/>
                </a:xfrm>
                <a:custGeom>
                  <a:avLst/>
                  <a:gdLst>
                    <a:gd name="connsiteX0" fmla="*/ 70817 w 123737"/>
                    <a:gd name="connsiteY0" fmla="*/ 0 h 128057"/>
                    <a:gd name="connsiteX1" fmla="*/ 30549 w 123737"/>
                    <a:gd name="connsiteY1" fmla="*/ 14040 h 128057"/>
                    <a:gd name="connsiteX2" fmla="*/ 0 w 123737"/>
                    <a:gd name="connsiteY2" fmla="*/ 0 h 128057"/>
                    <a:gd name="connsiteX3" fmla="*/ 0 w 123737"/>
                    <a:gd name="connsiteY3" fmla="*/ 128057 h 128057"/>
                    <a:gd name="connsiteX4" fmla="*/ 38726 w 123737"/>
                    <a:gd name="connsiteY4" fmla="*/ 128057 h 128057"/>
                    <a:gd name="connsiteX5" fmla="*/ 38726 w 123737"/>
                    <a:gd name="connsiteY5" fmla="*/ 56777 h 128057"/>
                    <a:gd name="connsiteX6" fmla="*/ 62177 w 123737"/>
                    <a:gd name="connsiteY6" fmla="*/ 32709 h 128057"/>
                    <a:gd name="connsiteX7" fmla="*/ 85011 w 123737"/>
                    <a:gd name="connsiteY7" fmla="*/ 56777 h 128057"/>
                    <a:gd name="connsiteX8" fmla="*/ 85011 w 123737"/>
                    <a:gd name="connsiteY8" fmla="*/ 128057 h 128057"/>
                    <a:gd name="connsiteX9" fmla="*/ 123737 w 123737"/>
                    <a:gd name="connsiteY9" fmla="*/ 128057 h 128057"/>
                    <a:gd name="connsiteX10" fmla="*/ 123737 w 123737"/>
                    <a:gd name="connsiteY10" fmla="*/ 54000 h 128057"/>
                    <a:gd name="connsiteX11" fmla="*/ 70663 w 123737"/>
                    <a:gd name="connsiteY11" fmla="*/ 0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737" h="128057">
                      <a:moveTo>
                        <a:pt x="70817" y="0"/>
                      </a:moveTo>
                      <a:cubicBezTo>
                        <a:pt x="54617" y="0"/>
                        <a:pt x="40731" y="5554"/>
                        <a:pt x="30549" y="14040"/>
                      </a:cubicBezTo>
                      <a:cubicBezTo>
                        <a:pt x="25611" y="4783"/>
                        <a:pt x="11571" y="0"/>
                        <a:pt x="0" y="0"/>
                      </a:cubicBezTo>
                      <a:lnTo>
                        <a:pt x="0" y="128057"/>
                      </a:lnTo>
                      <a:lnTo>
                        <a:pt x="38726" y="128057"/>
                      </a:lnTo>
                      <a:lnTo>
                        <a:pt x="38726" y="56777"/>
                      </a:lnTo>
                      <a:cubicBezTo>
                        <a:pt x="38726" y="42737"/>
                        <a:pt x="47674" y="32709"/>
                        <a:pt x="62177" y="32709"/>
                      </a:cubicBezTo>
                      <a:cubicBezTo>
                        <a:pt x="76680" y="32709"/>
                        <a:pt x="85011" y="42737"/>
                        <a:pt x="85011" y="56777"/>
                      </a:cubicBezTo>
                      <a:lnTo>
                        <a:pt x="85011" y="128057"/>
                      </a:lnTo>
                      <a:lnTo>
                        <a:pt x="123737" y="128057"/>
                      </a:lnTo>
                      <a:lnTo>
                        <a:pt x="123737" y="54000"/>
                      </a:lnTo>
                      <a:cubicBezTo>
                        <a:pt x="123737" y="21291"/>
                        <a:pt x="102446" y="0"/>
                        <a:pt x="70663" y="0"/>
                      </a:cubicBezTo>
                      <a:close/>
                    </a:path>
                  </a:pathLst>
                </a:custGeom>
                <a:solidFill>
                  <a:srgbClr val="010101"/>
                </a:solidFill>
                <a:ln w="0" cap="flat">
                  <a:noFill/>
                  <a:prstDash val="solid"/>
                  <a:miter/>
                </a:ln>
              </p:spPr>
              <p:txBody>
                <a:bodyPr rtlCol="0" anchor="ctr"/>
                <a:lstStyle/>
                <a:p>
                  <a:endParaRPr lang="fr-FR"/>
                </a:p>
              </p:txBody>
            </p:sp>
          </p:grpSp>
          <p:sp>
            <p:nvSpPr>
              <p:cNvPr id="45" name="Forme libre : forme 44">
                <a:extLst>
                  <a:ext uri="{FF2B5EF4-FFF2-40B4-BE49-F238E27FC236}">
                    <a16:creationId xmlns:a16="http://schemas.microsoft.com/office/drawing/2014/main" id="{D73ADBD3-C9CC-D40C-3524-04787ADA9AA7}"/>
                  </a:ext>
                </a:extLst>
              </p:cNvPr>
              <p:cNvSpPr/>
              <p:nvPr/>
            </p:nvSpPr>
            <p:spPr>
              <a:xfrm>
                <a:off x="9456094" y="402043"/>
                <a:ext cx="44588" cy="44588"/>
              </a:xfrm>
              <a:custGeom>
                <a:avLst/>
                <a:gdLst>
                  <a:gd name="connsiteX0" fmla="*/ 22217 w 44588"/>
                  <a:gd name="connsiteY0" fmla="*/ 44589 h 44588"/>
                  <a:gd name="connsiteX1" fmla="*/ 44589 w 44588"/>
                  <a:gd name="connsiteY1" fmla="*/ 22371 h 44588"/>
                  <a:gd name="connsiteX2" fmla="*/ 22217 w 44588"/>
                  <a:gd name="connsiteY2" fmla="*/ 0 h 44588"/>
                  <a:gd name="connsiteX3" fmla="*/ 0 w 44588"/>
                  <a:gd name="connsiteY3" fmla="*/ 22371 h 44588"/>
                  <a:gd name="connsiteX4" fmla="*/ 22217 w 44588"/>
                  <a:gd name="connsiteY4" fmla="*/ 44589 h 4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88" h="44588">
                    <a:moveTo>
                      <a:pt x="22217" y="44589"/>
                    </a:moveTo>
                    <a:cubicBezTo>
                      <a:pt x="34560" y="44589"/>
                      <a:pt x="44589" y="34714"/>
                      <a:pt x="44589" y="22371"/>
                    </a:cubicBezTo>
                    <a:cubicBezTo>
                      <a:pt x="44589" y="10029"/>
                      <a:pt x="34560" y="0"/>
                      <a:pt x="22217" y="0"/>
                    </a:cubicBezTo>
                    <a:cubicBezTo>
                      <a:pt x="9874" y="0"/>
                      <a:pt x="0" y="10029"/>
                      <a:pt x="0" y="22371"/>
                    </a:cubicBezTo>
                    <a:cubicBezTo>
                      <a:pt x="0" y="34714"/>
                      <a:pt x="9874" y="44589"/>
                      <a:pt x="22217" y="44589"/>
                    </a:cubicBezTo>
                    <a:close/>
                  </a:path>
                </a:pathLst>
              </a:custGeom>
              <a:solidFill>
                <a:srgbClr val="010101"/>
              </a:solidFill>
              <a:ln w="0" cap="flat">
                <a:noFill/>
                <a:prstDash val="solid"/>
                <a:miter/>
              </a:ln>
            </p:spPr>
            <p:txBody>
              <a:bodyPr rtlCol="0" anchor="ctr"/>
              <a:lstStyle/>
              <a:p>
                <a:endParaRPr lang="fr-FR"/>
              </a:p>
            </p:txBody>
          </p:sp>
        </p:grpSp>
      </p:grpSp>
    </p:spTree>
    <p:extLst>
      <p:ext uri="{BB962C8B-B14F-4D97-AF65-F5344CB8AC3E}">
        <p14:creationId xmlns:p14="http://schemas.microsoft.com/office/powerpoint/2010/main" val="496876529"/>
      </p:ext>
    </p:extLst>
  </p:cSld>
  <p:clrMapOvr>
    <a:masterClrMapping/>
  </p:clrMapOvr>
  <p:extLst>
    <p:ext uri="{DCECCB84-F9BA-43D5-87BE-67443E8EF086}">
      <p15:sldGuideLst xmlns:p15="http://schemas.microsoft.com/office/powerpoint/2012/main">
        <p15:guide id="2" pos="370" userDrawn="1">
          <p15:clr>
            <a:srgbClr val="FBAE40"/>
          </p15:clr>
        </p15:guide>
        <p15:guide id="3" orient="horz" pos="3974" userDrawn="1">
          <p15:clr>
            <a:srgbClr val="FBAE40"/>
          </p15:clr>
        </p15:guide>
        <p15:guide id="4" orient="horz" pos="346" userDrawn="1">
          <p15:clr>
            <a:srgbClr val="FBAE40"/>
          </p15:clr>
        </p15:guide>
        <p15:guide id="5" pos="731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11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217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UV 1">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CA312716-2AA4-39BA-25B2-6323B7400C02}"/>
              </a:ext>
            </a:extLst>
          </p:cNvPr>
          <p:cNvSpPr/>
          <p:nvPr userDrawn="1"/>
        </p:nvSpPr>
        <p:spPr>
          <a:xfrm>
            <a:off x="469754" y="1213204"/>
            <a:ext cx="11709583" cy="5168546"/>
          </a:xfrm>
          <a:prstGeom prst="rect">
            <a:avLst/>
          </a:prstGeom>
          <a:solidFill>
            <a:srgbClr val="E5183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9" name="Graphique 7">
            <a:extLst>
              <a:ext uri="{FF2B5EF4-FFF2-40B4-BE49-F238E27FC236}">
                <a16:creationId xmlns:a16="http://schemas.microsoft.com/office/drawing/2014/main" id="{542AE338-EEBC-4C4E-F835-06C7E785257C}"/>
              </a:ext>
            </a:extLst>
          </p:cNvPr>
          <p:cNvGrpSpPr/>
          <p:nvPr/>
        </p:nvGrpSpPr>
        <p:grpSpPr>
          <a:xfrm>
            <a:off x="479426" y="1207231"/>
            <a:ext cx="11709647" cy="5168610"/>
            <a:chOff x="479426" y="1207231"/>
            <a:chExt cx="11709647" cy="5168610"/>
          </a:xfrm>
        </p:grpSpPr>
        <p:sp>
          <p:nvSpPr>
            <p:cNvPr id="20" name="Forme libre : forme 19">
              <a:extLst>
                <a:ext uri="{FF2B5EF4-FFF2-40B4-BE49-F238E27FC236}">
                  <a16:creationId xmlns:a16="http://schemas.microsoft.com/office/drawing/2014/main" id="{D6606797-21C7-2F3E-156D-99F6803DCEB8}"/>
                </a:ext>
              </a:extLst>
            </p:cNvPr>
            <p:cNvSpPr/>
            <p:nvPr/>
          </p:nvSpPr>
          <p:spPr>
            <a:xfrm>
              <a:off x="479426" y="1207231"/>
              <a:ext cx="6361498" cy="5168546"/>
            </a:xfrm>
            <a:custGeom>
              <a:avLst/>
              <a:gdLst>
                <a:gd name="connsiteX0" fmla="*/ 2456841 w 6361498"/>
                <a:gd name="connsiteY0" fmla="*/ 4376533 h 5168546"/>
                <a:gd name="connsiteX1" fmla="*/ 2456841 w 6361498"/>
                <a:gd name="connsiteY1" fmla="*/ 1706308 h 5168546"/>
                <a:gd name="connsiteX2" fmla="*/ 1730802 w 6361498"/>
                <a:gd name="connsiteY2" fmla="*/ 0 h 5168546"/>
                <a:gd name="connsiteX3" fmla="*/ 0 w 6361498"/>
                <a:gd name="connsiteY3" fmla="*/ 0 h 5168546"/>
                <a:gd name="connsiteX4" fmla="*/ 0 w 6361498"/>
                <a:gd name="connsiteY4" fmla="*/ 288329 h 5168546"/>
                <a:gd name="connsiteX5" fmla="*/ 88751 w 6361498"/>
                <a:gd name="connsiteY5" fmla="*/ 285466 h 5168546"/>
                <a:gd name="connsiteX6" fmla="*/ 1509592 w 6361498"/>
                <a:gd name="connsiteY6" fmla="*/ 1706308 h 5168546"/>
                <a:gd name="connsiteX7" fmla="*/ 1509592 w 6361498"/>
                <a:gd name="connsiteY7" fmla="*/ 5168547 h 5168546"/>
                <a:gd name="connsiteX8" fmla="*/ 6361499 w 6361498"/>
                <a:gd name="connsiteY8" fmla="*/ 5168547 h 5168546"/>
                <a:gd name="connsiteX9" fmla="*/ 4233132 w 6361498"/>
                <a:gd name="connsiteY9" fmla="*/ 4376469 h 5168546"/>
                <a:gd name="connsiteX10" fmla="*/ 2456778 w 6361498"/>
                <a:gd name="connsiteY10" fmla="*/ 4376469 h 516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61498" h="5168546">
                  <a:moveTo>
                    <a:pt x="2456841" y="4376533"/>
                  </a:moveTo>
                  <a:lnTo>
                    <a:pt x="2456841" y="1706308"/>
                  </a:lnTo>
                  <a:cubicBezTo>
                    <a:pt x="2456841" y="1036000"/>
                    <a:pt x="2178373" y="430840"/>
                    <a:pt x="1730802" y="0"/>
                  </a:cubicBezTo>
                  <a:lnTo>
                    <a:pt x="0" y="0"/>
                  </a:lnTo>
                  <a:lnTo>
                    <a:pt x="0" y="288329"/>
                  </a:lnTo>
                  <a:cubicBezTo>
                    <a:pt x="29329" y="286548"/>
                    <a:pt x="58913" y="285466"/>
                    <a:pt x="88751" y="285466"/>
                  </a:cubicBezTo>
                  <a:cubicBezTo>
                    <a:pt x="873449" y="285466"/>
                    <a:pt x="1509592" y="921610"/>
                    <a:pt x="1509592" y="1706308"/>
                  </a:cubicBezTo>
                  <a:lnTo>
                    <a:pt x="1509592" y="5168547"/>
                  </a:lnTo>
                  <a:lnTo>
                    <a:pt x="6361499" y="5168547"/>
                  </a:lnTo>
                  <a:cubicBezTo>
                    <a:pt x="5789804" y="4675232"/>
                    <a:pt x="5045696" y="4376596"/>
                    <a:pt x="4233132" y="4376469"/>
                  </a:cubicBezTo>
                  <a:lnTo>
                    <a:pt x="2456778" y="4376469"/>
                  </a:lnTo>
                  <a:close/>
                </a:path>
              </a:pathLst>
            </a:custGeom>
            <a:solidFill>
              <a:schemeClr val="accent2"/>
            </a:solidFill>
            <a:ln w="0"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F7BC16EF-70AC-2F83-5634-5C9E377EE573}"/>
                </a:ext>
              </a:extLst>
            </p:cNvPr>
            <p:cNvSpPr/>
            <p:nvPr/>
          </p:nvSpPr>
          <p:spPr>
            <a:xfrm>
              <a:off x="10991986" y="1207231"/>
              <a:ext cx="1197087" cy="1167121"/>
            </a:xfrm>
            <a:custGeom>
              <a:avLst/>
              <a:gdLst>
                <a:gd name="connsiteX0" fmla="*/ 1197088 w 1197087"/>
                <a:gd name="connsiteY0" fmla="*/ 1167122 h 1167121"/>
                <a:gd name="connsiteX1" fmla="*/ 1197088 w 1197087"/>
                <a:gd name="connsiteY1" fmla="*/ 0 h 1167121"/>
                <a:gd name="connsiteX2" fmla="*/ 0 w 1197087"/>
                <a:gd name="connsiteY2" fmla="*/ 0 h 1167121"/>
                <a:gd name="connsiteX3" fmla="*/ 1197088 w 1197087"/>
                <a:gd name="connsiteY3" fmla="*/ 1167122 h 1167121"/>
              </a:gdLst>
              <a:ahLst/>
              <a:cxnLst>
                <a:cxn ang="0">
                  <a:pos x="connsiteX0" y="connsiteY0"/>
                </a:cxn>
                <a:cxn ang="0">
                  <a:pos x="connsiteX1" y="connsiteY1"/>
                </a:cxn>
                <a:cxn ang="0">
                  <a:pos x="connsiteX2" y="connsiteY2"/>
                </a:cxn>
                <a:cxn ang="0">
                  <a:pos x="connsiteX3" y="connsiteY3"/>
                </a:cxn>
              </a:cxnLst>
              <a:rect l="l" t="t" r="r" b="b"/>
              <a:pathLst>
                <a:path w="1197087" h="1167121">
                  <a:moveTo>
                    <a:pt x="1197088" y="1167122"/>
                  </a:moveTo>
                  <a:lnTo>
                    <a:pt x="1197088" y="0"/>
                  </a:lnTo>
                  <a:lnTo>
                    <a:pt x="0" y="0"/>
                  </a:lnTo>
                  <a:cubicBezTo>
                    <a:pt x="430967" y="354876"/>
                    <a:pt x="831586" y="745380"/>
                    <a:pt x="1197088" y="1167122"/>
                  </a:cubicBezTo>
                  <a:close/>
                </a:path>
              </a:pathLst>
            </a:custGeom>
            <a:solidFill>
              <a:schemeClr val="accent2"/>
            </a:solidFill>
            <a:ln w="0" cap="flat">
              <a:noFill/>
              <a:prstDash val="solid"/>
              <a:miter/>
            </a:ln>
          </p:spPr>
          <p:txBody>
            <a:bodyPr rtlCol="0" anchor="ctr"/>
            <a:lstStyle/>
            <a:p>
              <a:endParaRPr lang="fr-FR"/>
            </a:p>
          </p:txBody>
        </p:sp>
        <p:sp>
          <p:nvSpPr>
            <p:cNvPr id="13" name="Forme libre : forme 12">
              <a:extLst>
                <a:ext uri="{FF2B5EF4-FFF2-40B4-BE49-F238E27FC236}">
                  <a16:creationId xmlns:a16="http://schemas.microsoft.com/office/drawing/2014/main" id="{8220619C-74FF-C335-0E25-85F1B4276492}"/>
                </a:ext>
              </a:extLst>
            </p:cNvPr>
            <p:cNvSpPr/>
            <p:nvPr/>
          </p:nvSpPr>
          <p:spPr>
            <a:xfrm>
              <a:off x="9363359" y="1207231"/>
              <a:ext cx="2825714" cy="2732255"/>
            </a:xfrm>
            <a:custGeom>
              <a:avLst/>
              <a:gdLst>
                <a:gd name="connsiteX0" fmla="*/ 1628627 w 2825714"/>
                <a:gd name="connsiteY0" fmla="*/ 0 h 2732255"/>
                <a:gd name="connsiteX1" fmla="*/ 0 w 2825714"/>
                <a:gd name="connsiteY1" fmla="*/ 0 h 2732255"/>
                <a:gd name="connsiteX2" fmla="*/ 2825714 w 2825714"/>
                <a:gd name="connsiteY2" fmla="*/ 2732255 h 2732255"/>
                <a:gd name="connsiteX3" fmla="*/ 2825714 w 2825714"/>
                <a:gd name="connsiteY3" fmla="*/ 1167122 h 2732255"/>
                <a:gd name="connsiteX4" fmla="*/ 1628627 w 2825714"/>
                <a:gd name="connsiteY4" fmla="*/ 0 h 2732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5714" h="2732255">
                  <a:moveTo>
                    <a:pt x="1628627" y="0"/>
                  </a:moveTo>
                  <a:lnTo>
                    <a:pt x="0" y="0"/>
                  </a:lnTo>
                  <a:cubicBezTo>
                    <a:pt x="1131113" y="691303"/>
                    <a:pt x="2097639" y="1626654"/>
                    <a:pt x="2825714" y="2732255"/>
                  </a:cubicBezTo>
                  <a:lnTo>
                    <a:pt x="2825714" y="1167122"/>
                  </a:lnTo>
                  <a:cubicBezTo>
                    <a:pt x="2460213" y="745380"/>
                    <a:pt x="2059593" y="354940"/>
                    <a:pt x="1628627" y="0"/>
                  </a:cubicBezTo>
                  <a:close/>
                </a:path>
              </a:pathLst>
            </a:custGeom>
            <a:solidFill>
              <a:srgbClr val="E5183E"/>
            </a:solidFill>
            <a:ln w="0"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957F18D5-B328-E087-6EF3-3EECC9E53475}"/>
                </a:ext>
              </a:extLst>
            </p:cNvPr>
            <p:cNvSpPr/>
            <p:nvPr/>
          </p:nvSpPr>
          <p:spPr>
            <a:xfrm>
              <a:off x="7466189" y="1207231"/>
              <a:ext cx="4722884" cy="4796810"/>
            </a:xfrm>
            <a:custGeom>
              <a:avLst/>
              <a:gdLst>
                <a:gd name="connsiteX0" fmla="*/ 1897170 w 4722884"/>
                <a:gd name="connsiteY0" fmla="*/ 0 h 4796810"/>
                <a:gd name="connsiteX1" fmla="*/ 0 w 4722884"/>
                <a:gd name="connsiteY1" fmla="*/ 0 h 4796810"/>
                <a:gd name="connsiteX2" fmla="*/ 33338 w 4722884"/>
                <a:gd name="connsiteY2" fmla="*/ 141302 h 4796810"/>
                <a:gd name="connsiteX3" fmla="*/ 4722885 w 4722884"/>
                <a:gd name="connsiteY3" fmla="*/ 4796811 h 4796810"/>
                <a:gd name="connsiteX4" fmla="*/ 4722885 w 4722884"/>
                <a:gd name="connsiteY4" fmla="*/ 2732319 h 4796810"/>
                <a:gd name="connsiteX5" fmla="*/ 1897170 w 4722884"/>
                <a:gd name="connsiteY5" fmla="*/ 0 h 479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22884" h="4796810">
                  <a:moveTo>
                    <a:pt x="1897170" y="0"/>
                  </a:moveTo>
                  <a:lnTo>
                    <a:pt x="0" y="0"/>
                  </a:lnTo>
                  <a:cubicBezTo>
                    <a:pt x="11579" y="46888"/>
                    <a:pt x="22713" y="94031"/>
                    <a:pt x="33338" y="141302"/>
                  </a:cubicBezTo>
                  <a:cubicBezTo>
                    <a:pt x="2187281" y="944513"/>
                    <a:pt x="3904340" y="2650439"/>
                    <a:pt x="4722885" y="4796811"/>
                  </a:cubicBezTo>
                  <a:lnTo>
                    <a:pt x="4722885" y="2732319"/>
                  </a:lnTo>
                  <a:cubicBezTo>
                    <a:pt x="3994809" y="1626654"/>
                    <a:pt x="3028346" y="691303"/>
                    <a:pt x="1897170" y="0"/>
                  </a:cubicBezTo>
                  <a:close/>
                </a:path>
              </a:pathLst>
            </a:custGeom>
            <a:solidFill>
              <a:schemeClr val="accent2"/>
            </a:solidFill>
            <a:ln w="0" cap="flat">
              <a:noFill/>
              <a:prstDash val="solid"/>
              <a:miter/>
            </a:ln>
          </p:spPr>
          <p:txBody>
            <a:bodyPr rtlCol="0" anchor="ctr"/>
            <a:lstStyle/>
            <a:p>
              <a:endParaRPr lang="fr-FR"/>
            </a:p>
          </p:txBody>
        </p:sp>
        <p:sp>
          <p:nvSpPr>
            <p:cNvPr id="15" name="Forme libre : forme 14">
              <a:extLst>
                <a:ext uri="{FF2B5EF4-FFF2-40B4-BE49-F238E27FC236}">
                  <a16:creationId xmlns:a16="http://schemas.microsoft.com/office/drawing/2014/main" id="{7C31CE09-D1CA-0B61-CA95-5A681A71D86C}"/>
                </a:ext>
              </a:extLst>
            </p:cNvPr>
            <p:cNvSpPr/>
            <p:nvPr/>
          </p:nvSpPr>
          <p:spPr>
            <a:xfrm>
              <a:off x="6485603" y="1207231"/>
              <a:ext cx="5703406" cy="5168546"/>
            </a:xfrm>
            <a:custGeom>
              <a:avLst/>
              <a:gdLst>
                <a:gd name="connsiteX0" fmla="*/ 1013924 w 5703406"/>
                <a:gd name="connsiteY0" fmla="*/ 141302 h 5168546"/>
                <a:gd name="connsiteX1" fmla="*/ 980586 w 5703406"/>
                <a:gd name="connsiteY1" fmla="*/ 0 h 5168546"/>
                <a:gd name="connsiteX2" fmla="*/ 0 w 5703406"/>
                <a:gd name="connsiteY2" fmla="*/ 0 h 5168546"/>
                <a:gd name="connsiteX3" fmla="*/ 182400 w 5703406"/>
                <a:gd name="connsiteY3" fmla="*/ 863460 h 5168546"/>
                <a:gd name="connsiteX4" fmla="*/ 4831421 w 5703406"/>
                <a:gd name="connsiteY4" fmla="*/ 5168547 h 5168546"/>
                <a:gd name="connsiteX5" fmla="*/ 5703407 w 5703406"/>
                <a:gd name="connsiteY5" fmla="*/ 5168547 h 5168546"/>
                <a:gd name="connsiteX6" fmla="*/ 5703407 w 5703406"/>
                <a:gd name="connsiteY6" fmla="*/ 4796748 h 5168546"/>
                <a:gd name="connsiteX7" fmla="*/ 1013924 w 5703406"/>
                <a:gd name="connsiteY7" fmla="*/ 141302 h 516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3406" h="5168546">
                  <a:moveTo>
                    <a:pt x="1013924" y="141302"/>
                  </a:moveTo>
                  <a:cubicBezTo>
                    <a:pt x="1003299" y="94031"/>
                    <a:pt x="992165" y="46952"/>
                    <a:pt x="980586" y="0"/>
                  </a:cubicBezTo>
                  <a:lnTo>
                    <a:pt x="0" y="0"/>
                  </a:lnTo>
                  <a:cubicBezTo>
                    <a:pt x="80671" y="280122"/>
                    <a:pt x="142001" y="568451"/>
                    <a:pt x="182400" y="863460"/>
                  </a:cubicBezTo>
                  <a:cubicBezTo>
                    <a:pt x="2326546" y="1483317"/>
                    <a:pt x="4053658" y="3095911"/>
                    <a:pt x="4831421" y="5168547"/>
                  </a:cubicBezTo>
                  <a:lnTo>
                    <a:pt x="5703407" y="5168547"/>
                  </a:lnTo>
                  <a:lnTo>
                    <a:pt x="5703407" y="4796748"/>
                  </a:lnTo>
                  <a:cubicBezTo>
                    <a:pt x="4884926" y="2650439"/>
                    <a:pt x="3167866" y="944513"/>
                    <a:pt x="1013924" y="141302"/>
                  </a:cubicBezTo>
                  <a:close/>
                </a:path>
              </a:pathLst>
            </a:custGeom>
            <a:solidFill>
              <a:srgbClr val="E5183E"/>
            </a:solidFill>
            <a:ln w="0" cap="flat">
              <a:noFill/>
              <a:prstDash val="solid"/>
              <a:miter/>
            </a:ln>
          </p:spPr>
          <p:txBody>
            <a:bodyPr rtlCol="0" anchor="ctr"/>
            <a:lstStyle/>
            <a:p>
              <a:endParaRPr lang="fr-FR"/>
            </a:p>
          </p:txBody>
        </p:sp>
        <p:sp>
          <p:nvSpPr>
            <p:cNvPr id="16" name="Forme libre : forme 15">
              <a:extLst>
                <a:ext uri="{FF2B5EF4-FFF2-40B4-BE49-F238E27FC236}">
                  <a16:creationId xmlns:a16="http://schemas.microsoft.com/office/drawing/2014/main" id="{8515F4E3-6D56-5CF8-09A2-B6230C6567F4}"/>
                </a:ext>
              </a:extLst>
            </p:cNvPr>
            <p:cNvSpPr/>
            <p:nvPr/>
          </p:nvSpPr>
          <p:spPr>
            <a:xfrm>
              <a:off x="5492165" y="1207231"/>
              <a:ext cx="5824922" cy="5168546"/>
            </a:xfrm>
            <a:custGeom>
              <a:avLst/>
              <a:gdLst>
                <a:gd name="connsiteX0" fmla="*/ 1175902 w 5824922"/>
                <a:gd name="connsiteY0" fmla="*/ 863460 h 5168546"/>
                <a:gd name="connsiteX1" fmla="*/ 993501 w 5824922"/>
                <a:gd name="connsiteY1" fmla="*/ 0 h 5168546"/>
                <a:gd name="connsiteX2" fmla="*/ 0 w 5824922"/>
                <a:gd name="connsiteY2" fmla="*/ 0 h 5168546"/>
                <a:gd name="connsiteX3" fmla="*/ 285339 w 5824922"/>
                <a:gd name="connsiteY3" fmla="*/ 1627863 h 5168546"/>
                <a:gd name="connsiteX4" fmla="*/ 4801838 w 5824922"/>
                <a:gd name="connsiteY4" fmla="*/ 5168547 h 5168546"/>
                <a:gd name="connsiteX5" fmla="*/ 5824922 w 5824922"/>
                <a:gd name="connsiteY5" fmla="*/ 5168547 h 5168546"/>
                <a:gd name="connsiteX6" fmla="*/ 1175902 w 5824922"/>
                <a:gd name="connsiteY6" fmla="*/ 863460 h 516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4922" h="5168546">
                  <a:moveTo>
                    <a:pt x="1175902" y="863460"/>
                  </a:moveTo>
                  <a:cubicBezTo>
                    <a:pt x="1135503" y="568451"/>
                    <a:pt x="1074109" y="280122"/>
                    <a:pt x="993501" y="0"/>
                  </a:cubicBezTo>
                  <a:lnTo>
                    <a:pt x="0" y="0"/>
                  </a:lnTo>
                  <a:cubicBezTo>
                    <a:pt x="177120" y="511192"/>
                    <a:pt x="276941" y="1058394"/>
                    <a:pt x="285339" y="1627863"/>
                  </a:cubicBezTo>
                  <a:cubicBezTo>
                    <a:pt x="2308096" y="1985348"/>
                    <a:pt x="3990419" y="3342442"/>
                    <a:pt x="4801838" y="5168547"/>
                  </a:cubicBezTo>
                  <a:lnTo>
                    <a:pt x="5824922" y="5168547"/>
                  </a:lnTo>
                  <a:cubicBezTo>
                    <a:pt x="5047159" y="3095848"/>
                    <a:pt x="3320047" y="1483317"/>
                    <a:pt x="1175902" y="863460"/>
                  </a:cubicBezTo>
                  <a:close/>
                </a:path>
              </a:pathLst>
            </a:custGeom>
            <a:solidFill>
              <a:schemeClr val="accent2"/>
            </a:solidFill>
            <a:ln w="0" cap="flat">
              <a:noFill/>
              <a:prstDash val="solid"/>
              <a:miter/>
            </a:ln>
          </p:spPr>
          <p:txBody>
            <a:bodyPr rtlCol="0" anchor="ctr"/>
            <a:lstStyle/>
            <a:p>
              <a:endParaRPr lang="fr-FR"/>
            </a:p>
          </p:txBody>
        </p:sp>
        <p:sp>
          <p:nvSpPr>
            <p:cNvPr id="17" name="Forme libre : forme 16">
              <a:extLst>
                <a:ext uri="{FF2B5EF4-FFF2-40B4-BE49-F238E27FC236}">
                  <a16:creationId xmlns:a16="http://schemas.microsoft.com/office/drawing/2014/main" id="{F3E6C9EE-2048-AF44-DFEC-F8D176F47E2D}"/>
                </a:ext>
              </a:extLst>
            </p:cNvPr>
            <p:cNvSpPr/>
            <p:nvPr/>
          </p:nvSpPr>
          <p:spPr>
            <a:xfrm>
              <a:off x="4475506" y="1207231"/>
              <a:ext cx="5818432" cy="5168546"/>
            </a:xfrm>
            <a:custGeom>
              <a:avLst/>
              <a:gdLst>
                <a:gd name="connsiteX0" fmla="*/ 1301935 w 5818432"/>
                <a:gd name="connsiteY0" fmla="*/ 1627863 h 5168546"/>
                <a:gd name="connsiteX1" fmla="*/ 1016596 w 5818432"/>
                <a:gd name="connsiteY1" fmla="*/ 0 h 5168546"/>
                <a:gd name="connsiteX2" fmla="*/ 0 w 5818432"/>
                <a:gd name="connsiteY2" fmla="*/ 0 h 5168546"/>
                <a:gd name="connsiteX3" fmla="*/ 355258 w 5818432"/>
                <a:gd name="connsiteY3" fmla="*/ 1706308 h 5168546"/>
                <a:gd name="connsiteX4" fmla="*/ 355258 w 5818432"/>
                <a:gd name="connsiteY4" fmla="*/ 2483371 h 5168546"/>
                <a:gd name="connsiteX5" fmla="*/ 4762457 w 5818432"/>
                <a:gd name="connsiteY5" fmla="*/ 5168547 h 5168546"/>
                <a:gd name="connsiteX6" fmla="*/ 5818433 w 5818432"/>
                <a:gd name="connsiteY6" fmla="*/ 5168547 h 5168546"/>
                <a:gd name="connsiteX7" fmla="*/ 1301935 w 5818432"/>
                <a:gd name="connsiteY7" fmla="*/ 1627863 h 516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18432" h="5168546">
                  <a:moveTo>
                    <a:pt x="1301935" y="1627863"/>
                  </a:moveTo>
                  <a:cubicBezTo>
                    <a:pt x="1293537" y="1058458"/>
                    <a:pt x="1193716" y="511192"/>
                    <a:pt x="1016596" y="0"/>
                  </a:cubicBezTo>
                  <a:lnTo>
                    <a:pt x="0" y="0"/>
                  </a:lnTo>
                  <a:cubicBezTo>
                    <a:pt x="228462" y="522453"/>
                    <a:pt x="355258" y="1099620"/>
                    <a:pt x="355258" y="1706308"/>
                  </a:cubicBezTo>
                  <a:lnTo>
                    <a:pt x="355258" y="2483371"/>
                  </a:lnTo>
                  <a:cubicBezTo>
                    <a:pt x="2254591" y="2526506"/>
                    <a:pt x="3903640" y="3601569"/>
                    <a:pt x="4762457" y="5168547"/>
                  </a:cubicBezTo>
                  <a:lnTo>
                    <a:pt x="5818433" y="5168547"/>
                  </a:lnTo>
                  <a:cubicBezTo>
                    <a:pt x="5006951" y="3342378"/>
                    <a:pt x="3324691" y="1985348"/>
                    <a:pt x="1301935" y="1627863"/>
                  </a:cubicBezTo>
                  <a:close/>
                </a:path>
              </a:pathLst>
            </a:custGeom>
            <a:solidFill>
              <a:srgbClr val="E5183E"/>
            </a:solidFill>
            <a:ln w="0" cap="flat">
              <a:noFill/>
              <a:prstDash val="solid"/>
              <a:miter/>
            </a:ln>
          </p:spPr>
          <p:txBody>
            <a:bodyPr rtlCol="0" anchor="ctr"/>
            <a:lstStyle/>
            <a:p>
              <a:endParaRPr lang="fr-FR"/>
            </a:p>
          </p:txBody>
        </p:sp>
        <p:sp>
          <p:nvSpPr>
            <p:cNvPr id="18" name="Forme libre : forme 17">
              <a:extLst>
                <a:ext uri="{FF2B5EF4-FFF2-40B4-BE49-F238E27FC236}">
                  <a16:creationId xmlns:a16="http://schemas.microsoft.com/office/drawing/2014/main" id="{71FCF0E0-1CE5-7C36-92A9-5945EFDB9BAA}"/>
                </a:ext>
              </a:extLst>
            </p:cNvPr>
            <p:cNvSpPr/>
            <p:nvPr/>
          </p:nvSpPr>
          <p:spPr>
            <a:xfrm>
              <a:off x="3411195" y="1207231"/>
              <a:ext cx="5826703" cy="5168546"/>
            </a:xfrm>
            <a:custGeom>
              <a:avLst/>
              <a:gdLst>
                <a:gd name="connsiteX0" fmla="*/ 1419569 w 5826703"/>
                <a:gd name="connsiteY0" fmla="*/ 2483371 h 5168546"/>
                <a:gd name="connsiteX1" fmla="*/ 1419569 w 5826703"/>
                <a:gd name="connsiteY1" fmla="*/ 1706308 h 5168546"/>
                <a:gd name="connsiteX2" fmla="*/ 1064311 w 5826703"/>
                <a:gd name="connsiteY2" fmla="*/ 0 h 5168546"/>
                <a:gd name="connsiteX3" fmla="*/ 0 w 5826703"/>
                <a:gd name="connsiteY3" fmla="*/ 0 h 5168546"/>
                <a:gd name="connsiteX4" fmla="*/ 472320 w 5826703"/>
                <a:gd name="connsiteY4" fmla="*/ 1706308 h 5168546"/>
                <a:gd name="connsiteX5" fmla="*/ 472320 w 5826703"/>
                <a:gd name="connsiteY5" fmla="*/ 3429284 h 5168546"/>
                <a:gd name="connsiteX6" fmla="*/ 1301362 w 5826703"/>
                <a:gd name="connsiteY6" fmla="*/ 3429284 h 5168546"/>
                <a:gd name="connsiteX7" fmla="*/ 4707743 w 5826703"/>
                <a:gd name="connsiteY7" fmla="*/ 5168547 h 5168546"/>
                <a:gd name="connsiteX8" fmla="*/ 5826704 w 5826703"/>
                <a:gd name="connsiteY8" fmla="*/ 5168547 h 5168546"/>
                <a:gd name="connsiteX9" fmla="*/ 1419505 w 5826703"/>
                <a:gd name="connsiteY9" fmla="*/ 2483371 h 516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26703" h="5168546">
                  <a:moveTo>
                    <a:pt x="1419569" y="2483371"/>
                  </a:moveTo>
                  <a:lnTo>
                    <a:pt x="1419569" y="1706308"/>
                  </a:lnTo>
                  <a:cubicBezTo>
                    <a:pt x="1419569" y="1099557"/>
                    <a:pt x="1292773" y="522453"/>
                    <a:pt x="1064311" y="0"/>
                  </a:cubicBezTo>
                  <a:lnTo>
                    <a:pt x="0" y="0"/>
                  </a:lnTo>
                  <a:cubicBezTo>
                    <a:pt x="299844" y="498468"/>
                    <a:pt x="472320" y="1082252"/>
                    <a:pt x="472320" y="1706308"/>
                  </a:cubicBezTo>
                  <a:lnTo>
                    <a:pt x="472320" y="3429284"/>
                  </a:lnTo>
                  <a:lnTo>
                    <a:pt x="1301362" y="3429284"/>
                  </a:lnTo>
                  <a:cubicBezTo>
                    <a:pt x="2700318" y="3429348"/>
                    <a:pt x="3941940" y="4115370"/>
                    <a:pt x="4707743" y="5168547"/>
                  </a:cubicBezTo>
                  <a:lnTo>
                    <a:pt x="5826704" y="5168547"/>
                  </a:lnTo>
                  <a:cubicBezTo>
                    <a:pt x="4967951" y="3601569"/>
                    <a:pt x="3318902" y="2526506"/>
                    <a:pt x="1419505" y="2483371"/>
                  </a:cubicBezTo>
                  <a:close/>
                </a:path>
              </a:pathLst>
            </a:custGeom>
            <a:solidFill>
              <a:schemeClr val="accent2"/>
            </a:solidFill>
            <a:ln w="0" cap="flat">
              <a:noFill/>
              <a:prstDash val="solid"/>
              <a:miter/>
            </a:ln>
          </p:spPr>
          <p:txBody>
            <a:bodyPr rtlCol="0" anchor="ctr"/>
            <a:lstStyle/>
            <a:p>
              <a:endParaRPr lang="fr-FR"/>
            </a:p>
          </p:txBody>
        </p:sp>
        <p:sp>
          <p:nvSpPr>
            <p:cNvPr id="19" name="Forme libre : forme 18">
              <a:extLst>
                <a:ext uri="{FF2B5EF4-FFF2-40B4-BE49-F238E27FC236}">
                  <a16:creationId xmlns:a16="http://schemas.microsoft.com/office/drawing/2014/main" id="{8CFD3532-CE74-5C8D-052F-700E7A693FD3}"/>
                </a:ext>
              </a:extLst>
            </p:cNvPr>
            <p:cNvSpPr/>
            <p:nvPr/>
          </p:nvSpPr>
          <p:spPr>
            <a:xfrm>
              <a:off x="2210164" y="1207231"/>
              <a:ext cx="5908837" cy="5168610"/>
            </a:xfrm>
            <a:custGeom>
              <a:avLst/>
              <a:gdLst>
                <a:gd name="connsiteX0" fmla="*/ 2502394 w 5908837"/>
                <a:gd name="connsiteY0" fmla="*/ 3429284 h 5168610"/>
                <a:gd name="connsiteX1" fmla="*/ 1673352 w 5908837"/>
                <a:gd name="connsiteY1" fmla="*/ 3429284 h 5168610"/>
                <a:gd name="connsiteX2" fmla="*/ 1673352 w 5908837"/>
                <a:gd name="connsiteY2" fmla="*/ 1706308 h 5168610"/>
                <a:gd name="connsiteX3" fmla="*/ 1201032 w 5908837"/>
                <a:gd name="connsiteY3" fmla="*/ 0 h 5168610"/>
                <a:gd name="connsiteX4" fmla="*/ 0 w 5908837"/>
                <a:gd name="connsiteY4" fmla="*/ 0 h 5168610"/>
                <a:gd name="connsiteX5" fmla="*/ 726103 w 5908837"/>
                <a:gd name="connsiteY5" fmla="*/ 1706308 h 5168610"/>
                <a:gd name="connsiteX6" fmla="*/ 726103 w 5908837"/>
                <a:gd name="connsiteY6" fmla="*/ 4376533 h 5168610"/>
                <a:gd name="connsiteX7" fmla="*/ 2502394 w 5908837"/>
                <a:gd name="connsiteY7" fmla="*/ 4376533 h 5168610"/>
                <a:gd name="connsiteX8" fmla="*/ 4630761 w 5908837"/>
                <a:gd name="connsiteY8" fmla="*/ 5168611 h 5168610"/>
                <a:gd name="connsiteX9" fmla="*/ 5908838 w 5908837"/>
                <a:gd name="connsiteY9" fmla="*/ 5168611 h 5168610"/>
                <a:gd name="connsiteX10" fmla="*/ 2502457 w 5908837"/>
                <a:gd name="connsiteY10" fmla="*/ 3429348 h 516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08837" h="5168610">
                  <a:moveTo>
                    <a:pt x="2502394" y="3429284"/>
                  </a:moveTo>
                  <a:lnTo>
                    <a:pt x="1673352" y="3429284"/>
                  </a:lnTo>
                  <a:lnTo>
                    <a:pt x="1673352" y="1706308"/>
                  </a:lnTo>
                  <a:cubicBezTo>
                    <a:pt x="1673352" y="1082252"/>
                    <a:pt x="1500876" y="498468"/>
                    <a:pt x="1201032" y="0"/>
                  </a:cubicBezTo>
                  <a:lnTo>
                    <a:pt x="0" y="0"/>
                  </a:lnTo>
                  <a:cubicBezTo>
                    <a:pt x="447572" y="430840"/>
                    <a:pt x="726103" y="1036000"/>
                    <a:pt x="726103" y="1706308"/>
                  </a:cubicBezTo>
                  <a:lnTo>
                    <a:pt x="726103" y="4376533"/>
                  </a:lnTo>
                  <a:cubicBezTo>
                    <a:pt x="726103" y="4376533"/>
                    <a:pt x="2502394" y="4376533"/>
                    <a:pt x="2502394" y="4376533"/>
                  </a:cubicBezTo>
                  <a:cubicBezTo>
                    <a:pt x="3314958" y="4376596"/>
                    <a:pt x="4059065" y="4675296"/>
                    <a:pt x="4630761" y="5168611"/>
                  </a:cubicBezTo>
                  <a:lnTo>
                    <a:pt x="5908838" y="5168611"/>
                  </a:lnTo>
                  <a:cubicBezTo>
                    <a:pt x="5143036" y="4115433"/>
                    <a:pt x="3901350" y="3429411"/>
                    <a:pt x="2502457" y="3429348"/>
                  </a:cubicBezTo>
                  <a:close/>
                </a:path>
              </a:pathLst>
            </a:custGeom>
            <a:solidFill>
              <a:srgbClr val="E5183E"/>
            </a:solidFill>
            <a:ln w="0" cap="flat">
              <a:noFill/>
              <a:prstDash val="solid"/>
              <a:miter/>
            </a:ln>
          </p:spPr>
          <p:txBody>
            <a:bodyPr rtlCol="0" anchor="ctr"/>
            <a:lstStyle/>
            <a:p>
              <a:endParaRPr lang="fr-FR"/>
            </a:p>
          </p:txBody>
        </p:sp>
        <p:sp>
          <p:nvSpPr>
            <p:cNvPr id="21" name="Forme libre : forme 20">
              <a:extLst>
                <a:ext uri="{FF2B5EF4-FFF2-40B4-BE49-F238E27FC236}">
                  <a16:creationId xmlns:a16="http://schemas.microsoft.com/office/drawing/2014/main" id="{E7E8A976-9D66-BC8D-016B-039DA190EFCF}"/>
                </a:ext>
              </a:extLst>
            </p:cNvPr>
            <p:cNvSpPr/>
            <p:nvPr/>
          </p:nvSpPr>
          <p:spPr>
            <a:xfrm>
              <a:off x="479426" y="1492697"/>
              <a:ext cx="1509655" cy="4883144"/>
            </a:xfrm>
            <a:custGeom>
              <a:avLst/>
              <a:gdLst>
                <a:gd name="connsiteX0" fmla="*/ 88751 w 1509655"/>
                <a:gd name="connsiteY0" fmla="*/ 0 h 4883144"/>
                <a:gd name="connsiteX1" fmla="*/ 0 w 1509655"/>
                <a:gd name="connsiteY1" fmla="*/ 2863 h 4883144"/>
                <a:gd name="connsiteX2" fmla="*/ 0 w 1509655"/>
                <a:gd name="connsiteY2" fmla="*/ 955710 h 4883144"/>
                <a:gd name="connsiteX3" fmla="*/ 88751 w 1509655"/>
                <a:gd name="connsiteY3" fmla="*/ 947249 h 4883144"/>
                <a:gd name="connsiteX4" fmla="*/ 562407 w 1509655"/>
                <a:gd name="connsiteY4" fmla="*/ 1420905 h 4883144"/>
                <a:gd name="connsiteX5" fmla="*/ 562407 w 1509655"/>
                <a:gd name="connsiteY5" fmla="*/ 4883144 h 4883144"/>
                <a:gd name="connsiteX6" fmla="*/ 1509656 w 1509655"/>
                <a:gd name="connsiteY6" fmla="*/ 4883144 h 4883144"/>
                <a:gd name="connsiteX7" fmla="*/ 1509656 w 1509655"/>
                <a:gd name="connsiteY7" fmla="*/ 1420842 h 4883144"/>
                <a:gd name="connsiteX8" fmla="*/ 88815 w 1509655"/>
                <a:gd name="connsiteY8" fmla="*/ 0 h 4883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9655" h="4883144">
                  <a:moveTo>
                    <a:pt x="88751" y="0"/>
                  </a:moveTo>
                  <a:cubicBezTo>
                    <a:pt x="58913" y="0"/>
                    <a:pt x="29393" y="1018"/>
                    <a:pt x="0" y="2863"/>
                  </a:cubicBezTo>
                  <a:lnTo>
                    <a:pt x="0" y="955710"/>
                  </a:lnTo>
                  <a:cubicBezTo>
                    <a:pt x="28757" y="950239"/>
                    <a:pt x="58404" y="947249"/>
                    <a:pt x="88751" y="947249"/>
                  </a:cubicBezTo>
                  <a:cubicBezTo>
                    <a:pt x="350296" y="947249"/>
                    <a:pt x="562407" y="1159297"/>
                    <a:pt x="562407" y="1420905"/>
                  </a:cubicBezTo>
                  <a:lnTo>
                    <a:pt x="562407" y="4883144"/>
                  </a:lnTo>
                  <a:cubicBezTo>
                    <a:pt x="562407" y="4883144"/>
                    <a:pt x="1509656" y="4883144"/>
                    <a:pt x="1509656" y="4883144"/>
                  </a:cubicBezTo>
                  <a:lnTo>
                    <a:pt x="1509656" y="1420842"/>
                  </a:lnTo>
                  <a:cubicBezTo>
                    <a:pt x="1509656" y="636144"/>
                    <a:pt x="873512" y="0"/>
                    <a:pt x="88815" y="0"/>
                  </a:cubicBezTo>
                  <a:close/>
                </a:path>
              </a:pathLst>
            </a:custGeom>
            <a:solidFill>
              <a:srgbClr val="E5183E"/>
            </a:solidFill>
            <a:ln w="0" cap="flat">
              <a:noFill/>
              <a:prstDash val="solid"/>
              <a:miter/>
            </a:ln>
          </p:spPr>
          <p:txBody>
            <a:bodyPr rtlCol="0" anchor="ctr"/>
            <a:lstStyle/>
            <a:p>
              <a:endParaRPr lang="fr-FR"/>
            </a:p>
          </p:txBody>
        </p:sp>
        <p:sp>
          <p:nvSpPr>
            <p:cNvPr id="22" name="Forme libre : forme 21">
              <a:extLst>
                <a:ext uri="{FF2B5EF4-FFF2-40B4-BE49-F238E27FC236}">
                  <a16:creationId xmlns:a16="http://schemas.microsoft.com/office/drawing/2014/main" id="{973A38C3-4BF6-434F-55B3-A41B654F6FAA}"/>
                </a:ext>
              </a:extLst>
            </p:cNvPr>
            <p:cNvSpPr/>
            <p:nvPr/>
          </p:nvSpPr>
          <p:spPr>
            <a:xfrm>
              <a:off x="479426" y="2439882"/>
              <a:ext cx="562407" cy="3935895"/>
            </a:xfrm>
            <a:custGeom>
              <a:avLst/>
              <a:gdLst>
                <a:gd name="connsiteX0" fmla="*/ 88751 w 562407"/>
                <a:gd name="connsiteY0" fmla="*/ 0 h 3935895"/>
                <a:gd name="connsiteX1" fmla="*/ 0 w 562407"/>
                <a:gd name="connsiteY1" fmla="*/ 8462 h 3935895"/>
                <a:gd name="connsiteX2" fmla="*/ 0 w 562407"/>
                <a:gd name="connsiteY2" fmla="*/ 3935896 h 3935895"/>
                <a:gd name="connsiteX3" fmla="*/ 562407 w 562407"/>
                <a:gd name="connsiteY3" fmla="*/ 3935896 h 3935895"/>
                <a:gd name="connsiteX4" fmla="*/ 562407 w 562407"/>
                <a:gd name="connsiteY4" fmla="*/ 473656 h 3935895"/>
                <a:gd name="connsiteX5" fmla="*/ 88815 w 562407"/>
                <a:gd name="connsiteY5" fmla="*/ 0 h 3935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407" h="3935895">
                  <a:moveTo>
                    <a:pt x="88751" y="0"/>
                  </a:moveTo>
                  <a:cubicBezTo>
                    <a:pt x="58404" y="0"/>
                    <a:pt x="28757" y="2990"/>
                    <a:pt x="0" y="8462"/>
                  </a:cubicBezTo>
                  <a:lnTo>
                    <a:pt x="0" y="3935896"/>
                  </a:lnTo>
                  <a:lnTo>
                    <a:pt x="562407" y="3935896"/>
                  </a:lnTo>
                  <a:lnTo>
                    <a:pt x="562407" y="473656"/>
                  </a:lnTo>
                  <a:cubicBezTo>
                    <a:pt x="562407" y="212111"/>
                    <a:pt x="350359" y="0"/>
                    <a:pt x="88815" y="0"/>
                  </a:cubicBezTo>
                  <a:close/>
                </a:path>
              </a:pathLst>
            </a:custGeom>
            <a:solidFill>
              <a:schemeClr val="accent2"/>
            </a:solidFill>
            <a:ln w="0" cap="flat">
              <a:noFill/>
              <a:prstDash val="solid"/>
              <a:miter/>
            </a:ln>
          </p:spPr>
          <p:txBody>
            <a:bodyPr rtlCol="0" anchor="ctr"/>
            <a:lstStyle/>
            <a:p>
              <a:endParaRPr lang="fr-FR"/>
            </a:p>
          </p:txBody>
        </p:sp>
      </p:grpSp>
      <p:sp>
        <p:nvSpPr>
          <p:cNvPr id="2" name="Titre 1">
            <a:extLst>
              <a:ext uri="{FF2B5EF4-FFF2-40B4-BE49-F238E27FC236}">
                <a16:creationId xmlns:a16="http://schemas.microsoft.com/office/drawing/2014/main" id="{48BC8377-7FF9-6E63-CEB9-0864670E10BC}"/>
              </a:ext>
            </a:extLst>
          </p:cNvPr>
          <p:cNvSpPr>
            <a:spLocks noGrp="1"/>
          </p:cNvSpPr>
          <p:nvPr>
            <p:ph type="ctrTitle" hasCustomPrompt="1"/>
          </p:nvPr>
        </p:nvSpPr>
        <p:spPr>
          <a:xfrm>
            <a:off x="1127124" y="2672385"/>
            <a:ext cx="10579421" cy="1513235"/>
          </a:xfrm>
          <a:prstGeom prst="rect">
            <a:avLst/>
          </a:prstGeom>
        </p:spPr>
        <p:txBody>
          <a:bodyPr wrap="square" lIns="0" tIns="0" rIns="0" bIns="0" anchor="t" anchorCtr="0">
            <a:spAutoFit/>
          </a:bodyPr>
          <a:lstStyle>
            <a:lvl1pPr algn="l">
              <a:lnSpc>
                <a:spcPts val="5900"/>
              </a:lnSpc>
              <a:defRPr sz="5900" b="1" cap="none" baseline="0">
                <a:solidFill>
                  <a:schemeClr val="bg1"/>
                </a:solidFill>
                <a:latin typeface="+mn-lt"/>
              </a:defRPr>
            </a:lvl1pPr>
          </a:lstStyle>
          <a:p>
            <a:r>
              <a:rPr lang="fr-FR"/>
              <a:t>Titre de la présentation</a:t>
            </a:r>
            <a:br>
              <a:rPr lang="fr-FR"/>
            </a:br>
            <a:r>
              <a:rPr lang="fr-FR"/>
              <a:t>sur 2 ou 3 lignes</a:t>
            </a:r>
          </a:p>
        </p:txBody>
      </p:sp>
      <p:pic>
        <p:nvPicPr>
          <p:cNvPr id="10" name="Image 9" descr="Une image contenant silhouette, Graphique, graphisme, capture d’écran&#10;&#10;Description générée automatiquement">
            <a:extLst>
              <a:ext uri="{FF2B5EF4-FFF2-40B4-BE49-F238E27FC236}">
                <a16:creationId xmlns:a16="http://schemas.microsoft.com/office/drawing/2014/main" id="{D12845B5-91BF-588D-AE52-E0D1032F0E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9435" y="234901"/>
            <a:ext cx="821090" cy="720000"/>
          </a:xfrm>
          <a:prstGeom prst="rect">
            <a:avLst/>
          </a:prstGeom>
        </p:spPr>
      </p:pic>
      <p:sp>
        <p:nvSpPr>
          <p:cNvPr id="5" name="Espace réservé du texte 10">
            <a:extLst>
              <a:ext uri="{FF2B5EF4-FFF2-40B4-BE49-F238E27FC236}">
                <a16:creationId xmlns:a16="http://schemas.microsoft.com/office/drawing/2014/main" id="{5B784CA9-CCBA-4638-B783-0F6CB8104F83}"/>
              </a:ext>
            </a:extLst>
          </p:cNvPr>
          <p:cNvSpPr>
            <a:spLocks noGrp="1"/>
          </p:cNvSpPr>
          <p:nvPr>
            <p:ph type="body" sz="quarter" idx="10" hasCustomPrompt="1"/>
          </p:nvPr>
        </p:nvSpPr>
        <p:spPr>
          <a:xfrm>
            <a:off x="1127124" y="4166164"/>
            <a:ext cx="10579421" cy="538609"/>
          </a:xfrm>
        </p:spPr>
        <p:txBody>
          <a:bodyPr wrap="square">
            <a:spAutoFit/>
          </a:bodyPr>
          <a:lstStyle>
            <a:lvl1pPr>
              <a:defRPr sz="3400">
                <a:solidFill>
                  <a:schemeClr val="bg1"/>
                </a:solidFill>
              </a:defRPr>
            </a:lvl1pPr>
            <a:lvl2pPr>
              <a:defRPr sz="1500">
                <a:solidFill>
                  <a:schemeClr val="tx1"/>
                </a:solidFill>
                <a:latin typeface="Outfit Medium" pitchFamily="2" charset="0"/>
              </a:defRPr>
            </a:lvl2pPr>
            <a:lvl3pPr>
              <a:defRPr sz="1500">
                <a:solidFill>
                  <a:schemeClr val="tx1"/>
                </a:solidFill>
                <a:latin typeface="Outfit Medium" pitchFamily="2" charset="0"/>
              </a:defRPr>
            </a:lvl3pPr>
            <a:lvl4pPr>
              <a:defRPr sz="1500">
                <a:solidFill>
                  <a:schemeClr val="tx1"/>
                </a:solidFill>
                <a:latin typeface="Outfit Medium" pitchFamily="2" charset="0"/>
              </a:defRPr>
            </a:lvl4pPr>
            <a:lvl5pPr>
              <a:defRPr sz="1500">
                <a:solidFill>
                  <a:schemeClr val="tx1"/>
                </a:solidFill>
                <a:latin typeface="Outfit Medium" pitchFamily="2" charset="0"/>
              </a:defRPr>
            </a:lvl5pPr>
          </a:lstStyle>
          <a:p>
            <a:pPr lvl="0"/>
            <a:r>
              <a:rPr lang="fr-FR"/>
              <a:t>Sous-titre de la présentation</a:t>
            </a:r>
          </a:p>
        </p:txBody>
      </p:sp>
      <p:sp>
        <p:nvSpPr>
          <p:cNvPr id="6" name="Rectangle 5">
            <a:extLst>
              <a:ext uri="{FF2B5EF4-FFF2-40B4-BE49-F238E27FC236}">
                <a16:creationId xmlns:a16="http://schemas.microsoft.com/office/drawing/2014/main" id="{25A3D068-6DE4-6EC2-9DED-BCC1B9503D6D}"/>
              </a:ext>
            </a:extLst>
          </p:cNvPr>
          <p:cNvSpPr/>
          <p:nvPr userDrawn="1"/>
        </p:nvSpPr>
        <p:spPr>
          <a:xfrm>
            <a:off x="1127124" y="4844372"/>
            <a:ext cx="324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2" name="Graphique 2">
            <a:extLst>
              <a:ext uri="{FF2B5EF4-FFF2-40B4-BE49-F238E27FC236}">
                <a16:creationId xmlns:a16="http://schemas.microsoft.com/office/drawing/2014/main" id="{35ABDF12-B4A3-3898-A3FE-E542CDA256C9}"/>
              </a:ext>
            </a:extLst>
          </p:cNvPr>
          <p:cNvGrpSpPr>
            <a:grpSpLocks noChangeAspect="1"/>
          </p:cNvGrpSpPr>
          <p:nvPr userDrawn="1"/>
        </p:nvGrpSpPr>
        <p:grpSpPr>
          <a:xfrm>
            <a:off x="10211376" y="369710"/>
            <a:ext cx="1513141" cy="432000"/>
            <a:chOff x="8495666" y="378901"/>
            <a:chExt cx="1532055" cy="437400"/>
          </a:xfrm>
        </p:grpSpPr>
        <p:grpSp>
          <p:nvGrpSpPr>
            <p:cNvPr id="73" name="Graphique 2">
              <a:extLst>
                <a:ext uri="{FF2B5EF4-FFF2-40B4-BE49-F238E27FC236}">
                  <a16:creationId xmlns:a16="http://schemas.microsoft.com/office/drawing/2014/main" id="{2706D272-9ADF-4093-955B-E78C2AB96634}"/>
                </a:ext>
              </a:extLst>
            </p:cNvPr>
            <p:cNvGrpSpPr/>
            <p:nvPr/>
          </p:nvGrpSpPr>
          <p:grpSpPr>
            <a:xfrm>
              <a:off x="8495666" y="378901"/>
              <a:ext cx="437399" cy="437400"/>
              <a:chOff x="8495666" y="378901"/>
              <a:chExt cx="437399" cy="437400"/>
            </a:xfrm>
          </p:grpSpPr>
          <p:sp>
            <p:nvSpPr>
              <p:cNvPr id="112" name="Forme libre : forme 111">
                <a:extLst>
                  <a:ext uri="{FF2B5EF4-FFF2-40B4-BE49-F238E27FC236}">
                    <a16:creationId xmlns:a16="http://schemas.microsoft.com/office/drawing/2014/main" id="{F386987D-5243-5598-B5DA-B6F413502D0A}"/>
                  </a:ext>
                </a:extLst>
              </p:cNvPr>
              <p:cNvSpPr/>
              <p:nvPr/>
            </p:nvSpPr>
            <p:spPr>
              <a:xfrm>
                <a:off x="8495666" y="489678"/>
                <a:ext cx="326622" cy="326622"/>
              </a:xfrm>
              <a:custGeom>
                <a:avLst/>
                <a:gdLst>
                  <a:gd name="connsiteX0" fmla="*/ 188691 w 326622"/>
                  <a:gd name="connsiteY0" fmla="*/ 215846 h 326622"/>
                  <a:gd name="connsiteX1" fmla="*/ 257657 w 326622"/>
                  <a:gd name="connsiteY1" fmla="*/ 146880 h 326622"/>
                  <a:gd name="connsiteX2" fmla="*/ 179743 w 326622"/>
                  <a:gd name="connsiteY2" fmla="*/ 68966 h 326622"/>
                  <a:gd name="connsiteX3" fmla="*/ 110777 w 326622"/>
                  <a:gd name="connsiteY3" fmla="*/ 137931 h 326622"/>
                  <a:gd name="connsiteX4" fmla="*/ 110777 w 326622"/>
                  <a:gd name="connsiteY4" fmla="*/ 0 h 326622"/>
                  <a:gd name="connsiteX5" fmla="*/ 109234 w 326622"/>
                  <a:gd name="connsiteY5" fmla="*/ 0 h 326622"/>
                  <a:gd name="connsiteX6" fmla="*/ 0 w 326622"/>
                  <a:gd name="connsiteY6" fmla="*/ 109389 h 326622"/>
                  <a:gd name="connsiteX7" fmla="*/ 0 w 326622"/>
                  <a:gd name="connsiteY7" fmla="*/ 282343 h 326622"/>
                  <a:gd name="connsiteX8" fmla="*/ 44280 w 326622"/>
                  <a:gd name="connsiteY8" fmla="*/ 326623 h 326622"/>
                  <a:gd name="connsiteX9" fmla="*/ 217389 w 326622"/>
                  <a:gd name="connsiteY9" fmla="*/ 326623 h 326622"/>
                  <a:gd name="connsiteX10" fmla="*/ 326623 w 326622"/>
                  <a:gd name="connsiteY10" fmla="*/ 217234 h 326622"/>
                  <a:gd name="connsiteX11" fmla="*/ 326623 w 326622"/>
                  <a:gd name="connsiteY11" fmla="*/ 216000 h 326622"/>
                  <a:gd name="connsiteX12" fmla="*/ 188691 w 326622"/>
                  <a:gd name="connsiteY12" fmla="*/ 216000 h 32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622">
                    <a:moveTo>
                      <a:pt x="188691" y="215846"/>
                    </a:moveTo>
                    <a:lnTo>
                      <a:pt x="257657" y="146880"/>
                    </a:lnTo>
                    <a:lnTo>
                      <a:pt x="179743" y="68966"/>
                    </a:lnTo>
                    <a:lnTo>
                      <a:pt x="110777" y="137931"/>
                    </a:lnTo>
                    <a:lnTo>
                      <a:pt x="110777" y="0"/>
                    </a:lnTo>
                    <a:lnTo>
                      <a:pt x="109234" y="0"/>
                    </a:lnTo>
                    <a:cubicBezTo>
                      <a:pt x="48909" y="0"/>
                      <a:pt x="0" y="48909"/>
                      <a:pt x="0" y="109389"/>
                    </a:cubicBezTo>
                    <a:lnTo>
                      <a:pt x="0" y="282343"/>
                    </a:lnTo>
                    <a:cubicBezTo>
                      <a:pt x="0" y="306874"/>
                      <a:pt x="19749" y="326623"/>
                      <a:pt x="44280" y="326623"/>
                    </a:cubicBezTo>
                    <a:lnTo>
                      <a:pt x="217389" y="326623"/>
                    </a:lnTo>
                    <a:cubicBezTo>
                      <a:pt x="277714" y="326623"/>
                      <a:pt x="326623" y="277714"/>
                      <a:pt x="326623" y="217234"/>
                    </a:cubicBezTo>
                    <a:lnTo>
                      <a:pt x="326623" y="216000"/>
                    </a:lnTo>
                    <a:lnTo>
                      <a:pt x="188691" y="216000"/>
                    </a:lnTo>
                    <a:close/>
                  </a:path>
                </a:pathLst>
              </a:custGeom>
              <a:solidFill>
                <a:srgbClr val="293273"/>
              </a:solidFill>
              <a:ln w="0" cap="flat">
                <a:noFill/>
                <a:prstDash val="solid"/>
                <a:miter/>
              </a:ln>
            </p:spPr>
            <p:txBody>
              <a:bodyPr rtlCol="0" anchor="ctr"/>
              <a:lstStyle/>
              <a:p>
                <a:endParaRPr lang="fr-FR"/>
              </a:p>
            </p:txBody>
          </p:sp>
          <p:sp>
            <p:nvSpPr>
              <p:cNvPr id="113" name="Forme libre : forme 112">
                <a:extLst>
                  <a:ext uri="{FF2B5EF4-FFF2-40B4-BE49-F238E27FC236}">
                    <a16:creationId xmlns:a16="http://schemas.microsoft.com/office/drawing/2014/main" id="{24DC1E8A-23B5-BC5D-898E-BB57008A9919}"/>
                  </a:ext>
                </a:extLst>
              </p:cNvPr>
              <p:cNvSpPr/>
              <p:nvPr/>
            </p:nvSpPr>
            <p:spPr>
              <a:xfrm>
                <a:off x="8606443" y="378901"/>
                <a:ext cx="326622" cy="326468"/>
              </a:xfrm>
              <a:custGeom>
                <a:avLst/>
                <a:gdLst>
                  <a:gd name="connsiteX0" fmla="*/ 137931 w 326622"/>
                  <a:gd name="connsiteY0" fmla="*/ 110623 h 326468"/>
                  <a:gd name="connsiteX1" fmla="*/ 68966 w 326622"/>
                  <a:gd name="connsiteY1" fmla="*/ 179589 h 326468"/>
                  <a:gd name="connsiteX2" fmla="*/ 146880 w 326622"/>
                  <a:gd name="connsiteY2" fmla="*/ 257503 h 326468"/>
                  <a:gd name="connsiteX3" fmla="*/ 215846 w 326622"/>
                  <a:gd name="connsiteY3" fmla="*/ 188537 h 326468"/>
                  <a:gd name="connsiteX4" fmla="*/ 215846 w 326622"/>
                  <a:gd name="connsiteY4" fmla="*/ 326469 h 326468"/>
                  <a:gd name="connsiteX5" fmla="*/ 217389 w 326622"/>
                  <a:gd name="connsiteY5" fmla="*/ 326469 h 326468"/>
                  <a:gd name="connsiteX6" fmla="*/ 326623 w 326622"/>
                  <a:gd name="connsiteY6" fmla="*/ 217080 h 326468"/>
                  <a:gd name="connsiteX7" fmla="*/ 326623 w 326622"/>
                  <a:gd name="connsiteY7" fmla="*/ 44280 h 326468"/>
                  <a:gd name="connsiteX8" fmla="*/ 282343 w 326622"/>
                  <a:gd name="connsiteY8" fmla="*/ 0 h 326468"/>
                  <a:gd name="connsiteX9" fmla="*/ 109234 w 326622"/>
                  <a:gd name="connsiteY9" fmla="*/ 0 h 326468"/>
                  <a:gd name="connsiteX10" fmla="*/ 0 w 326622"/>
                  <a:gd name="connsiteY10" fmla="*/ 109389 h 326468"/>
                  <a:gd name="connsiteX11" fmla="*/ 0 w 326622"/>
                  <a:gd name="connsiteY11" fmla="*/ 110623 h 326468"/>
                  <a:gd name="connsiteX12" fmla="*/ 137931 w 326622"/>
                  <a:gd name="connsiteY12" fmla="*/ 110623 h 32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468">
                    <a:moveTo>
                      <a:pt x="137931" y="110623"/>
                    </a:moveTo>
                    <a:lnTo>
                      <a:pt x="68966" y="179589"/>
                    </a:lnTo>
                    <a:lnTo>
                      <a:pt x="146880" y="257503"/>
                    </a:lnTo>
                    <a:lnTo>
                      <a:pt x="215846" y="188537"/>
                    </a:lnTo>
                    <a:lnTo>
                      <a:pt x="215846" y="326469"/>
                    </a:lnTo>
                    <a:lnTo>
                      <a:pt x="217389" y="326469"/>
                    </a:lnTo>
                    <a:cubicBezTo>
                      <a:pt x="277714" y="326469"/>
                      <a:pt x="326623" y="277560"/>
                      <a:pt x="326623" y="217080"/>
                    </a:cubicBezTo>
                    <a:lnTo>
                      <a:pt x="326623" y="44280"/>
                    </a:lnTo>
                    <a:cubicBezTo>
                      <a:pt x="326623" y="19749"/>
                      <a:pt x="306874" y="0"/>
                      <a:pt x="282343" y="0"/>
                    </a:cubicBezTo>
                    <a:lnTo>
                      <a:pt x="109234" y="0"/>
                    </a:lnTo>
                    <a:cubicBezTo>
                      <a:pt x="48909" y="0"/>
                      <a:pt x="0" y="48909"/>
                      <a:pt x="0" y="109389"/>
                    </a:cubicBezTo>
                    <a:lnTo>
                      <a:pt x="0" y="110623"/>
                    </a:lnTo>
                    <a:lnTo>
                      <a:pt x="137931" y="110623"/>
                    </a:lnTo>
                    <a:close/>
                  </a:path>
                </a:pathLst>
              </a:custGeom>
              <a:solidFill>
                <a:srgbClr val="E10814"/>
              </a:solidFill>
              <a:ln w="0" cap="flat">
                <a:noFill/>
                <a:prstDash val="solid"/>
                <a:miter/>
              </a:ln>
            </p:spPr>
            <p:txBody>
              <a:bodyPr rtlCol="0" anchor="ctr"/>
              <a:lstStyle/>
              <a:p>
                <a:endParaRPr lang="fr-FR"/>
              </a:p>
            </p:txBody>
          </p:sp>
        </p:grpSp>
        <p:grpSp>
          <p:nvGrpSpPr>
            <p:cNvPr id="74" name="Graphique 2">
              <a:extLst>
                <a:ext uri="{FF2B5EF4-FFF2-40B4-BE49-F238E27FC236}">
                  <a16:creationId xmlns:a16="http://schemas.microsoft.com/office/drawing/2014/main" id="{5CE66CD8-0573-1A08-F1CE-56B794553755}"/>
                </a:ext>
              </a:extLst>
            </p:cNvPr>
            <p:cNvGrpSpPr/>
            <p:nvPr/>
          </p:nvGrpSpPr>
          <p:grpSpPr>
            <a:xfrm>
              <a:off x="9043688" y="402043"/>
              <a:ext cx="984033" cy="372754"/>
              <a:chOff x="9043688" y="402043"/>
              <a:chExt cx="984033" cy="372754"/>
            </a:xfrm>
            <a:solidFill>
              <a:srgbClr val="010101"/>
            </a:solidFill>
          </p:grpSpPr>
          <p:grpSp>
            <p:nvGrpSpPr>
              <p:cNvPr id="75" name="Graphique 2">
                <a:extLst>
                  <a:ext uri="{FF2B5EF4-FFF2-40B4-BE49-F238E27FC236}">
                    <a16:creationId xmlns:a16="http://schemas.microsoft.com/office/drawing/2014/main" id="{B763D6EE-7820-31D0-FAA6-292C92F8A350}"/>
                  </a:ext>
                </a:extLst>
              </p:cNvPr>
              <p:cNvGrpSpPr/>
              <p:nvPr/>
            </p:nvGrpSpPr>
            <p:grpSpPr>
              <a:xfrm>
                <a:off x="9043688" y="423489"/>
                <a:ext cx="984033" cy="351308"/>
                <a:chOff x="9043688" y="423489"/>
                <a:chExt cx="984033" cy="351308"/>
              </a:xfrm>
              <a:solidFill>
                <a:srgbClr val="010101"/>
              </a:solidFill>
            </p:grpSpPr>
            <p:sp>
              <p:nvSpPr>
                <p:cNvPr id="77" name="Forme libre : forme 76">
                  <a:extLst>
                    <a:ext uri="{FF2B5EF4-FFF2-40B4-BE49-F238E27FC236}">
                      <a16:creationId xmlns:a16="http://schemas.microsoft.com/office/drawing/2014/main" id="{0917F63B-EB47-9B36-E62E-13E05C598DB9}"/>
                    </a:ext>
                  </a:extLst>
                </p:cNvPr>
                <p:cNvSpPr/>
                <p:nvPr/>
              </p:nvSpPr>
              <p:spPr>
                <a:xfrm>
                  <a:off x="9043842" y="423489"/>
                  <a:ext cx="136388" cy="162617"/>
                </a:xfrm>
                <a:custGeom>
                  <a:avLst/>
                  <a:gdLst>
                    <a:gd name="connsiteX0" fmla="*/ 105531 w 136388"/>
                    <a:gd name="connsiteY0" fmla="*/ 77760 h 162617"/>
                    <a:gd name="connsiteX1" fmla="*/ 128829 w 136388"/>
                    <a:gd name="connsiteY1" fmla="*/ 43200 h 162617"/>
                    <a:gd name="connsiteX2" fmla="*/ 74366 w 136388"/>
                    <a:gd name="connsiteY2" fmla="*/ 0 h 162617"/>
                    <a:gd name="connsiteX3" fmla="*/ 0 w 136388"/>
                    <a:gd name="connsiteY3" fmla="*/ 0 h 162617"/>
                    <a:gd name="connsiteX4" fmla="*/ 0 w 136388"/>
                    <a:gd name="connsiteY4" fmla="*/ 162617 h 162617"/>
                    <a:gd name="connsiteX5" fmla="*/ 76834 w 136388"/>
                    <a:gd name="connsiteY5" fmla="*/ 162617 h 162617"/>
                    <a:gd name="connsiteX6" fmla="*/ 136389 w 136388"/>
                    <a:gd name="connsiteY6" fmla="*/ 117566 h 162617"/>
                    <a:gd name="connsiteX7" fmla="*/ 105686 w 136388"/>
                    <a:gd name="connsiteY7" fmla="*/ 77760 h 162617"/>
                    <a:gd name="connsiteX8" fmla="*/ 38880 w 136388"/>
                    <a:gd name="connsiteY8" fmla="*/ 30394 h 162617"/>
                    <a:gd name="connsiteX9" fmla="*/ 67114 w 136388"/>
                    <a:gd name="connsiteY9" fmla="*/ 30394 h 162617"/>
                    <a:gd name="connsiteX10" fmla="*/ 88869 w 136388"/>
                    <a:gd name="connsiteY10" fmla="*/ 47829 h 162617"/>
                    <a:gd name="connsiteX11" fmla="*/ 67114 w 136388"/>
                    <a:gd name="connsiteY11" fmla="*/ 65571 h 162617"/>
                    <a:gd name="connsiteX12" fmla="*/ 38880 w 136388"/>
                    <a:gd name="connsiteY12" fmla="*/ 65571 h 162617"/>
                    <a:gd name="connsiteX13" fmla="*/ 38880 w 136388"/>
                    <a:gd name="connsiteY13" fmla="*/ 30240 h 162617"/>
                    <a:gd name="connsiteX14" fmla="*/ 73131 w 136388"/>
                    <a:gd name="connsiteY14" fmla="*/ 131914 h 162617"/>
                    <a:gd name="connsiteX15" fmla="*/ 38880 w 136388"/>
                    <a:gd name="connsiteY15" fmla="*/ 131914 h 162617"/>
                    <a:gd name="connsiteX16" fmla="*/ 38880 w 136388"/>
                    <a:gd name="connsiteY16" fmla="*/ 92880 h 162617"/>
                    <a:gd name="connsiteX17" fmla="*/ 73131 w 136388"/>
                    <a:gd name="connsiteY17" fmla="*/ 92880 h 162617"/>
                    <a:gd name="connsiteX18" fmla="*/ 97354 w 136388"/>
                    <a:gd name="connsiteY18" fmla="*/ 112629 h 162617"/>
                    <a:gd name="connsiteX19" fmla="*/ 73131 w 136388"/>
                    <a:gd name="connsiteY19" fmla="*/ 131914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6388" h="162617">
                      <a:moveTo>
                        <a:pt x="105531" y="77760"/>
                      </a:moveTo>
                      <a:cubicBezTo>
                        <a:pt x="118337" y="71280"/>
                        <a:pt x="128829" y="60017"/>
                        <a:pt x="128829" y="43200"/>
                      </a:cubicBezTo>
                      <a:cubicBezTo>
                        <a:pt x="128829" y="19440"/>
                        <a:pt x="115097" y="0"/>
                        <a:pt x="74366" y="0"/>
                      </a:cubicBezTo>
                      <a:lnTo>
                        <a:pt x="0" y="0"/>
                      </a:lnTo>
                      <a:lnTo>
                        <a:pt x="0" y="162617"/>
                      </a:lnTo>
                      <a:lnTo>
                        <a:pt x="76834" y="162617"/>
                      </a:lnTo>
                      <a:cubicBezTo>
                        <a:pt x="119417" y="162617"/>
                        <a:pt x="136389" y="142869"/>
                        <a:pt x="136389" y="117566"/>
                      </a:cubicBezTo>
                      <a:cubicBezTo>
                        <a:pt x="136389" y="97046"/>
                        <a:pt x="120651" y="83777"/>
                        <a:pt x="105686" y="77760"/>
                      </a:cubicBezTo>
                      <a:close/>
                      <a:moveTo>
                        <a:pt x="38880" y="30394"/>
                      </a:moveTo>
                      <a:lnTo>
                        <a:pt x="67114" y="30394"/>
                      </a:lnTo>
                      <a:cubicBezTo>
                        <a:pt x="80383" y="30394"/>
                        <a:pt x="88869" y="36103"/>
                        <a:pt x="88869" y="47829"/>
                      </a:cubicBezTo>
                      <a:cubicBezTo>
                        <a:pt x="88869" y="59554"/>
                        <a:pt x="80383" y="65571"/>
                        <a:pt x="67114" y="65571"/>
                      </a:cubicBezTo>
                      <a:lnTo>
                        <a:pt x="38880" y="65571"/>
                      </a:lnTo>
                      <a:lnTo>
                        <a:pt x="38880" y="30240"/>
                      </a:lnTo>
                      <a:close/>
                      <a:moveTo>
                        <a:pt x="73131" y="131914"/>
                      </a:moveTo>
                      <a:lnTo>
                        <a:pt x="38880" y="131914"/>
                      </a:lnTo>
                      <a:lnTo>
                        <a:pt x="38880" y="92880"/>
                      </a:lnTo>
                      <a:lnTo>
                        <a:pt x="73131" y="92880"/>
                      </a:lnTo>
                      <a:cubicBezTo>
                        <a:pt x="87634" y="92880"/>
                        <a:pt x="97354" y="100903"/>
                        <a:pt x="97354" y="112629"/>
                      </a:cubicBezTo>
                      <a:cubicBezTo>
                        <a:pt x="97354" y="124354"/>
                        <a:pt x="87634" y="131914"/>
                        <a:pt x="73131" y="131914"/>
                      </a:cubicBezTo>
                      <a:close/>
                    </a:path>
                  </a:pathLst>
                </a:custGeom>
                <a:solidFill>
                  <a:srgbClr val="010101"/>
                </a:solidFill>
                <a:ln w="0" cap="flat">
                  <a:noFill/>
                  <a:prstDash val="solid"/>
                  <a:miter/>
                </a:ln>
              </p:spPr>
              <p:txBody>
                <a:bodyPr rtlCol="0" anchor="ctr"/>
                <a:lstStyle/>
                <a:p>
                  <a:endParaRPr lang="fr-FR"/>
                </a:p>
              </p:txBody>
            </p:sp>
            <p:sp>
              <p:nvSpPr>
                <p:cNvPr id="78" name="Forme libre : forme 77">
                  <a:extLst>
                    <a:ext uri="{FF2B5EF4-FFF2-40B4-BE49-F238E27FC236}">
                      <a16:creationId xmlns:a16="http://schemas.microsoft.com/office/drawing/2014/main" id="{CA609711-0689-7292-B9AA-D0EC9812A5F6}"/>
                    </a:ext>
                  </a:extLst>
                </p:cNvPr>
                <p:cNvSpPr/>
                <p:nvPr/>
              </p:nvSpPr>
              <p:spPr>
                <a:xfrm>
                  <a:off x="9194271" y="460826"/>
                  <a:ext cx="121422" cy="128211"/>
                </a:xfrm>
                <a:custGeom>
                  <a:avLst/>
                  <a:gdLst>
                    <a:gd name="connsiteX0" fmla="*/ 54309 w 121422"/>
                    <a:gd name="connsiteY0" fmla="*/ 128211 h 128211"/>
                    <a:gd name="connsiteX1" fmla="*/ 91337 w 121422"/>
                    <a:gd name="connsiteY1" fmla="*/ 114171 h 128211"/>
                    <a:gd name="connsiteX2" fmla="*/ 121423 w 121422"/>
                    <a:gd name="connsiteY2" fmla="*/ 128211 h 128211"/>
                    <a:gd name="connsiteX3" fmla="*/ 121423 w 121422"/>
                    <a:gd name="connsiteY3" fmla="*/ 0 h 128211"/>
                    <a:gd name="connsiteX4" fmla="*/ 82851 w 121422"/>
                    <a:gd name="connsiteY4" fmla="*/ 0 h 128211"/>
                    <a:gd name="connsiteX5" fmla="*/ 82851 w 121422"/>
                    <a:gd name="connsiteY5" fmla="*/ 71589 h 128211"/>
                    <a:gd name="connsiteX6" fmla="*/ 60326 w 121422"/>
                    <a:gd name="connsiteY6" fmla="*/ 95349 h 128211"/>
                    <a:gd name="connsiteX7" fmla="*/ 38571 w 121422"/>
                    <a:gd name="connsiteY7" fmla="*/ 72360 h 128211"/>
                    <a:gd name="connsiteX8" fmla="*/ 38571 w 121422"/>
                    <a:gd name="connsiteY8" fmla="*/ 0 h 128211"/>
                    <a:gd name="connsiteX9" fmla="*/ 0 w 121422"/>
                    <a:gd name="connsiteY9" fmla="*/ 0 h 128211"/>
                    <a:gd name="connsiteX10" fmla="*/ 0 w 121422"/>
                    <a:gd name="connsiteY10" fmla="*/ 74983 h 128211"/>
                    <a:gd name="connsiteX11" fmla="*/ 54309 w 121422"/>
                    <a:gd name="connsiteY11" fmla="*/ 128057 h 12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422" h="128211">
                      <a:moveTo>
                        <a:pt x="54309" y="128211"/>
                      </a:moveTo>
                      <a:cubicBezTo>
                        <a:pt x="68349" y="128211"/>
                        <a:pt x="81309" y="122657"/>
                        <a:pt x="91337" y="114171"/>
                      </a:cubicBezTo>
                      <a:cubicBezTo>
                        <a:pt x="96274" y="123429"/>
                        <a:pt x="110623" y="128211"/>
                        <a:pt x="121423" y="128211"/>
                      </a:cubicBezTo>
                      <a:lnTo>
                        <a:pt x="121423" y="0"/>
                      </a:lnTo>
                      <a:lnTo>
                        <a:pt x="82851" y="0"/>
                      </a:lnTo>
                      <a:lnTo>
                        <a:pt x="82851" y="71589"/>
                      </a:lnTo>
                      <a:cubicBezTo>
                        <a:pt x="82851" y="85629"/>
                        <a:pt x="73903" y="95349"/>
                        <a:pt x="60326" y="95349"/>
                      </a:cubicBezTo>
                      <a:cubicBezTo>
                        <a:pt x="46749" y="95349"/>
                        <a:pt x="38571" y="86554"/>
                        <a:pt x="38571" y="72360"/>
                      </a:cubicBezTo>
                      <a:lnTo>
                        <a:pt x="38571" y="0"/>
                      </a:lnTo>
                      <a:lnTo>
                        <a:pt x="0" y="0"/>
                      </a:lnTo>
                      <a:lnTo>
                        <a:pt x="0" y="74983"/>
                      </a:lnTo>
                      <a:cubicBezTo>
                        <a:pt x="0" y="107074"/>
                        <a:pt x="19749" y="128057"/>
                        <a:pt x="54309" y="128057"/>
                      </a:cubicBezTo>
                      <a:close/>
                    </a:path>
                  </a:pathLst>
                </a:custGeom>
                <a:solidFill>
                  <a:srgbClr val="010101"/>
                </a:solidFill>
                <a:ln w="0" cap="flat">
                  <a:noFill/>
                  <a:prstDash val="solid"/>
                  <a:miter/>
                </a:ln>
              </p:spPr>
              <p:txBody>
                <a:bodyPr rtlCol="0" anchor="ctr"/>
                <a:lstStyle/>
                <a:p>
                  <a:endParaRPr lang="fr-FR"/>
                </a:p>
              </p:txBody>
            </p:sp>
            <p:sp>
              <p:nvSpPr>
                <p:cNvPr id="79" name="Forme libre : forme 78">
                  <a:extLst>
                    <a:ext uri="{FF2B5EF4-FFF2-40B4-BE49-F238E27FC236}">
                      <a16:creationId xmlns:a16="http://schemas.microsoft.com/office/drawing/2014/main" id="{05C15F1B-CEDE-1505-1565-06BCC47E5A68}"/>
                    </a:ext>
                  </a:extLst>
                </p:cNvPr>
                <p:cNvSpPr/>
                <p:nvPr/>
              </p:nvSpPr>
              <p:spPr>
                <a:xfrm>
                  <a:off x="9331122" y="457741"/>
                  <a:ext cx="111857" cy="131142"/>
                </a:xfrm>
                <a:custGeom>
                  <a:avLst/>
                  <a:gdLst>
                    <a:gd name="connsiteX0" fmla="*/ 111703 w 111857"/>
                    <a:gd name="connsiteY0" fmla="*/ 92263 h 131142"/>
                    <a:gd name="connsiteX1" fmla="*/ 62640 w 111857"/>
                    <a:gd name="connsiteY1" fmla="*/ 49680 h 131142"/>
                    <a:gd name="connsiteX2" fmla="*/ 43200 w 111857"/>
                    <a:gd name="connsiteY2" fmla="*/ 36103 h 131142"/>
                    <a:gd name="connsiteX3" fmla="*/ 58937 w 111857"/>
                    <a:gd name="connsiteY3" fmla="*/ 26383 h 131142"/>
                    <a:gd name="connsiteX4" fmla="*/ 89023 w 111857"/>
                    <a:gd name="connsiteY4" fmla="*/ 38571 h 131142"/>
                    <a:gd name="connsiteX5" fmla="*/ 91800 w 111857"/>
                    <a:gd name="connsiteY5" fmla="*/ 38571 h 131142"/>
                    <a:gd name="connsiteX6" fmla="*/ 108771 w 111857"/>
                    <a:gd name="connsiteY6" fmla="*/ 23606 h 131142"/>
                    <a:gd name="connsiteX7" fmla="*/ 108771 w 111857"/>
                    <a:gd name="connsiteY7" fmla="*/ 20829 h 131142"/>
                    <a:gd name="connsiteX8" fmla="*/ 56777 w 111857"/>
                    <a:gd name="connsiteY8" fmla="*/ 0 h 131142"/>
                    <a:gd name="connsiteX9" fmla="*/ 5246 w 111857"/>
                    <a:gd name="connsiteY9" fmla="*/ 37491 h 131142"/>
                    <a:gd name="connsiteX10" fmla="*/ 51531 w 111857"/>
                    <a:gd name="connsiteY10" fmla="*/ 77297 h 131142"/>
                    <a:gd name="connsiteX11" fmla="*/ 72977 w 111857"/>
                    <a:gd name="connsiteY11" fmla="*/ 93034 h 131142"/>
                    <a:gd name="connsiteX12" fmla="*/ 55543 w 111857"/>
                    <a:gd name="connsiteY12" fmla="*/ 104760 h 131142"/>
                    <a:gd name="connsiteX13" fmla="*/ 20211 w 111857"/>
                    <a:gd name="connsiteY13" fmla="*/ 88560 h 131142"/>
                    <a:gd name="connsiteX14" fmla="*/ 17434 w 111857"/>
                    <a:gd name="connsiteY14" fmla="*/ 88560 h 131142"/>
                    <a:gd name="connsiteX15" fmla="*/ 0 w 111857"/>
                    <a:gd name="connsiteY15" fmla="*/ 104297 h 131142"/>
                    <a:gd name="connsiteX16" fmla="*/ 0 w 111857"/>
                    <a:gd name="connsiteY16" fmla="*/ 107074 h 131142"/>
                    <a:gd name="connsiteX17" fmla="*/ 58011 w 111857"/>
                    <a:gd name="connsiteY17" fmla="*/ 131143 h 131142"/>
                    <a:gd name="connsiteX18" fmla="*/ 111857 w 111857"/>
                    <a:gd name="connsiteY18" fmla="*/ 921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111703" y="92263"/>
                      </a:moveTo>
                      <a:cubicBezTo>
                        <a:pt x="111703" y="64183"/>
                        <a:pt x="81463" y="56777"/>
                        <a:pt x="62640" y="49680"/>
                      </a:cubicBez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1" y="88560"/>
                      </a:cubicBezTo>
                      <a:lnTo>
                        <a:pt x="17434" y="88560"/>
                      </a:lnTo>
                      <a:lnTo>
                        <a:pt x="0" y="104297"/>
                      </a:lnTo>
                      <a:lnTo>
                        <a:pt x="0" y="107074"/>
                      </a:lnTo>
                      <a:cubicBezTo>
                        <a:pt x="12034" y="121577"/>
                        <a:pt x="32709" y="131143"/>
                        <a:pt x="58011" y="131143"/>
                      </a:cubicBezTo>
                      <a:cubicBezTo>
                        <a:pt x="89331" y="131143"/>
                        <a:pt x="111857" y="116640"/>
                        <a:pt x="111857" y="92109"/>
                      </a:cubicBezTo>
                      <a:close/>
                    </a:path>
                  </a:pathLst>
                </a:custGeom>
                <a:solidFill>
                  <a:srgbClr val="010101"/>
                </a:solidFill>
                <a:ln w="0" cap="flat">
                  <a:noFill/>
                  <a:prstDash val="solid"/>
                  <a:miter/>
                </a:ln>
              </p:spPr>
              <p:txBody>
                <a:bodyPr rtlCol="0" anchor="ctr"/>
                <a:lstStyle/>
                <a:p>
                  <a:endParaRPr lang="fr-FR"/>
                </a:p>
              </p:txBody>
            </p:sp>
            <p:sp>
              <p:nvSpPr>
                <p:cNvPr id="80" name="Forme libre : forme 79">
                  <a:extLst>
                    <a:ext uri="{FF2B5EF4-FFF2-40B4-BE49-F238E27FC236}">
                      <a16:creationId xmlns:a16="http://schemas.microsoft.com/office/drawing/2014/main" id="{2B0453BD-7193-F5B3-2F9B-57CE84D4F968}"/>
                    </a:ext>
                  </a:extLst>
                </p:cNvPr>
                <p:cNvSpPr/>
                <p:nvPr/>
              </p:nvSpPr>
              <p:spPr>
                <a:xfrm>
                  <a:off x="9459179" y="460826"/>
                  <a:ext cx="38571" cy="125125"/>
                </a:xfrm>
                <a:custGeom>
                  <a:avLst/>
                  <a:gdLst>
                    <a:gd name="connsiteX0" fmla="*/ 0 w 38571"/>
                    <a:gd name="connsiteY0" fmla="*/ 0 h 125125"/>
                    <a:gd name="connsiteX1" fmla="*/ 38571 w 38571"/>
                    <a:gd name="connsiteY1" fmla="*/ 0 h 125125"/>
                    <a:gd name="connsiteX2" fmla="*/ 38571 w 38571"/>
                    <a:gd name="connsiteY2" fmla="*/ 125126 h 125125"/>
                    <a:gd name="connsiteX3" fmla="*/ 0 w 38571"/>
                    <a:gd name="connsiteY3" fmla="*/ 125126 h 125125"/>
                  </a:gdLst>
                  <a:ahLst/>
                  <a:cxnLst>
                    <a:cxn ang="0">
                      <a:pos x="connsiteX0" y="connsiteY0"/>
                    </a:cxn>
                    <a:cxn ang="0">
                      <a:pos x="connsiteX1" y="connsiteY1"/>
                    </a:cxn>
                    <a:cxn ang="0">
                      <a:pos x="connsiteX2" y="connsiteY2"/>
                    </a:cxn>
                    <a:cxn ang="0">
                      <a:pos x="connsiteX3" y="connsiteY3"/>
                    </a:cxn>
                  </a:cxnLst>
                  <a:rect l="l" t="t" r="r" b="b"/>
                  <a:pathLst>
                    <a:path w="38571" h="125125">
                      <a:moveTo>
                        <a:pt x="0" y="0"/>
                      </a:moveTo>
                      <a:lnTo>
                        <a:pt x="38571" y="0"/>
                      </a:lnTo>
                      <a:lnTo>
                        <a:pt x="38571" y="125126"/>
                      </a:lnTo>
                      <a:lnTo>
                        <a:pt x="0" y="125126"/>
                      </a:lnTo>
                      <a:close/>
                    </a:path>
                  </a:pathLst>
                </a:custGeom>
                <a:solidFill>
                  <a:srgbClr val="010101"/>
                </a:solidFill>
                <a:ln w="0" cap="flat">
                  <a:noFill/>
                  <a:prstDash val="solid"/>
                  <a:miter/>
                </a:ln>
              </p:spPr>
              <p:txBody>
                <a:bodyPr rtlCol="0" anchor="ctr"/>
                <a:lstStyle/>
                <a:p>
                  <a:endParaRPr lang="fr-FR"/>
                </a:p>
              </p:txBody>
            </p:sp>
            <p:sp>
              <p:nvSpPr>
                <p:cNvPr id="81" name="Forme libre : forme 80">
                  <a:extLst>
                    <a:ext uri="{FF2B5EF4-FFF2-40B4-BE49-F238E27FC236}">
                      <a16:creationId xmlns:a16="http://schemas.microsoft.com/office/drawing/2014/main" id="{082BF89D-0592-4702-3AF7-1D3F10C6F427}"/>
                    </a:ext>
                  </a:extLst>
                </p:cNvPr>
                <p:cNvSpPr/>
                <p:nvPr/>
              </p:nvSpPr>
              <p:spPr>
                <a:xfrm>
                  <a:off x="9519814" y="457895"/>
                  <a:ext cx="123891" cy="128057"/>
                </a:xfrm>
                <a:custGeom>
                  <a:avLst/>
                  <a:gdLst>
                    <a:gd name="connsiteX0" fmla="*/ 38880 w 123891"/>
                    <a:gd name="connsiteY0" fmla="*/ 56777 h 128057"/>
                    <a:gd name="connsiteX1" fmla="*/ 62331 w 123891"/>
                    <a:gd name="connsiteY1" fmla="*/ 32709 h 128057"/>
                    <a:gd name="connsiteX2" fmla="*/ 85166 w 123891"/>
                    <a:gd name="connsiteY2" fmla="*/ 56777 h 128057"/>
                    <a:gd name="connsiteX3" fmla="*/ 85166 w 123891"/>
                    <a:gd name="connsiteY3" fmla="*/ 128057 h 128057"/>
                    <a:gd name="connsiteX4" fmla="*/ 123891 w 123891"/>
                    <a:gd name="connsiteY4" fmla="*/ 128057 h 128057"/>
                    <a:gd name="connsiteX5" fmla="*/ 123891 w 123891"/>
                    <a:gd name="connsiteY5" fmla="*/ 54000 h 128057"/>
                    <a:gd name="connsiteX6" fmla="*/ 70817 w 123891"/>
                    <a:gd name="connsiteY6" fmla="*/ 0 h 128057"/>
                    <a:gd name="connsiteX7" fmla="*/ 30549 w 123891"/>
                    <a:gd name="connsiteY7" fmla="*/ 14040 h 128057"/>
                    <a:gd name="connsiteX8" fmla="*/ 0 w 123891"/>
                    <a:gd name="connsiteY8" fmla="*/ 0 h 128057"/>
                    <a:gd name="connsiteX9" fmla="*/ 0 w 123891"/>
                    <a:gd name="connsiteY9" fmla="*/ 128057 h 128057"/>
                    <a:gd name="connsiteX10" fmla="*/ 38726 w 123891"/>
                    <a:gd name="connsiteY10" fmla="*/ 128057 h 128057"/>
                    <a:gd name="connsiteX11" fmla="*/ 38726 w 123891"/>
                    <a:gd name="connsiteY11" fmla="*/ 56777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91" h="128057">
                      <a:moveTo>
                        <a:pt x="38880" y="56777"/>
                      </a:moveTo>
                      <a:cubicBezTo>
                        <a:pt x="38880" y="42737"/>
                        <a:pt x="47829" y="32709"/>
                        <a:pt x="62331" y="32709"/>
                      </a:cubicBezTo>
                      <a:cubicBezTo>
                        <a:pt x="76834" y="32709"/>
                        <a:pt x="85166" y="42737"/>
                        <a:pt x="85166" y="56777"/>
                      </a:cubicBezTo>
                      <a:lnTo>
                        <a:pt x="85166" y="128057"/>
                      </a:lnTo>
                      <a:lnTo>
                        <a:pt x="123891" y="128057"/>
                      </a:lnTo>
                      <a:lnTo>
                        <a:pt x="123891" y="54000"/>
                      </a:lnTo>
                      <a:cubicBezTo>
                        <a:pt x="123891" y="21291"/>
                        <a:pt x="102600" y="0"/>
                        <a:pt x="70817" y="0"/>
                      </a:cubicBezTo>
                      <a:cubicBezTo>
                        <a:pt x="54617" y="0"/>
                        <a:pt x="40731" y="5554"/>
                        <a:pt x="30549" y="14040"/>
                      </a:cubicBezTo>
                      <a:cubicBezTo>
                        <a:pt x="25611" y="4783"/>
                        <a:pt x="11571" y="0"/>
                        <a:pt x="0" y="0"/>
                      </a:cubicBezTo>
                      <a:lnTo>
                        <a:pt x="0" y="128057"/>
                      </a:lnTo>
                      <a:lnTo>
                        <a:pt x="38726" y="128057"/>
                      </a:lnTo>
                      <a:lnTo>
                        <a:pt x="38726" y="56777"/>
                      </a:lnTo>
                      <a:close/>
                    </a:path>
                  </a:pathLst>
                </a:custGeom>
                <a:solidFill>
                  <a:srgbClr val="010101"/>
                </a:solidFill>
                <a:ln w="0" cap="flat">
                  <a:noFill/>
                  <a:prstDash val="solid"/>
                  <a:miter/>
                </a:ln>
              </p:spPr>
              <p:txBody>
                <a:bodyPr rtlCol="0" anchor="ctr"/>
                <a:lstStyle/>
                <a:p>
                  <a:endParaRPr lang="fr-FR"/>
                </a:p>
              </p:txBody>
            </p:sp>
            <p:sp>
              <p:nvSpPr>
                <p:cNvPr id="82" name="Forme libre : forme 81">
                  <a:extLst>
                    <a:ext uri="{FF2B5EF4-FFF2-40B4-BE49-F238E27FC236}">
                      <a16:creationId xmlns:a16="http://schemas.microsoft.com/office/drawing/2014/main" id="{0F42E705-0D9F-A03C-688A-437387CFC7E6}"/>
                    </a:ext>
                  </a:extLst>
                </p:cNvPr>
                <p:cNvSpPr/>
                <p:nvPr/>
              </p:nvSpPr>
              <p:spPr>
                <a:xfrm>
                  <a:off x="9657899" y="457895"/>
                  <a:ext cx="133611" cy="131142"/>
                </a:xfrm>
                <a:custGeom>
                  <a:avLst/>
                  <a:gdLst>
                    <a:gd name="connsiteX0" fmla="*/ 70971 w 133611"/>
                    <a:gd name="connsiteY0" fmla="*/ 131143 h 131142"/>
                    <a:gd name="connsiteX1" fmla="*/ 127749 w 133611"/>
                    <a:gd name="connsiteY1" fmla="*/ 108309 h 131142"/>
                    <a:gd name="connsiteX2" fmla="*/ 127749 w 133611"/>
                    <a:gd name="connsiteY2" fmla="*/ 105531 h 131142"/>
                    <a:gd name="connsiteX3" fmla="*/ 110314 w 133611"/>
                    <a:gd name="connsiteY3" fmla="*/ 88714 h 131142"/>
                    <a:gd name="connsiteX4" fmla="*/ 107537 w 133611"/>
                    <a:gd name="connsiteY4" fmla="*/ 88714 h 131142"/>
                    <a:gd name="connsiteX5" fmla="*/ 72823 w 133611"/>
                    <a:gd name="connsiteY5" fmla="*/ 102446 h 131142"/>
                    <a:gd name="connsiteX6" fmla="*/ 37491 w 133611"/>
                    <a:gd name="connsiteY6" fmla="*/ 74983 h 131142"/>
                    <a:gd name="connsiteX7" fmla="*/ 132840 w 133611"/>
                    <a:gd name="connsiteY7" fmla="*/ 74983 h 131142"/>
                    <a:gd name="connsiteX8" fmla="*/ 133611 w 133611"/>
                    <a:gd name="connsiteY8" fmla="*/ 64800 h 131142"/>
                    <a:gd name="connsiteX9" fmla="*/ 67269 w 133611"/>
                    <a:gd name="connsiteY9" fmla="*/ 0 h 131142"/>
                    <a:gd name="connsiteX10" fmla="*/ 0 w 133611"/>
                    <a:gd name="connsiteY10" fmla="*/ 65726 h 131142"/>
                    <a:gd name="connsiteX11" fmla="*/ 70971 w 133611"/>
                    <a:gd name="connsiteY11" fmla="*/ 130989 h 131142"/>
                    <a:gd name="connsiteX12" fmla="*/ 66960 w 133611"/>
                    <a:gd name="connsiteY12" fmla="*/ 27309 h 131142"/>
                    <a:gd name="connsiteX13" fmla="*/ 96429 w 133611"/>
                    <a:gd name="connsiteY13" fmla="*/ 55080 h 131142"/>
                    <a:gd name="connsiteX14" fmla="*/ 37183 w 133611"/>
                    <a:gd name="connsiteY14" fmla="*/ 55080 h 131142"/>
                    <a:gd name="connsiteX15" fmla="*/ 66960 w 133611"/>
                    <a:gd name="connsiteY15" fmla="*/ 273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70971" y="131143"/>
                      </a:moveTo>
                      <a:cubicBezTo>
                        <a:pt x="90720" y="131143"/>
                        <a:pt x="113708" y="124817"/>
                        <a:pt x="127749" y="108309"/>
                      </a:cubicBezTo>
                      <a:lnTo>
                        <a:pt x="127749" y="105531"/>
                      </a:lnTo>
                      <a:lnTo>
                        <a:pt x="110314" y="88714"/>
                      </a:lnTo>
                      <a:lnTo>
                        <a:pt x="107537" y="88714"/>
                      </a:lnTo>
                      <a:cubicBezTo>
                        <a:pt x="99206" y="97663"/>
                        <a:pt x="86091" y="102446"/>
                        <a:pt x="72823" y="102446"/>
                      </a:cubicBezTo>
                      <a:cubicBezTo>
                        <a:pt x="55388" y="102446"/>
                        <a:pt x="39806" y="93651"/>
                        <a:pt x="37491" y="74983"/>
                      </a:cubicBezTo>
                      <a:lnTo>
                        <a:pt x="132840" y="74983"/>
                      </a:lnTo>
                      <a:cubicBezTo>
                        <a:pt x="133303" y="71743"/>
                        <a:pt x="133611" y="68503"/>
                        <a:pt x="133611" y="64800"/>
                      </a:cubicBezTo>
                      <a:cubicBezTo>
                        <a:pt x="133611" y="27000"/>
                        <a:pt x="107074" y="0"/>
                        <a:pt x="67269" y="0"/>
                      </a:cubicBezTo>
                      <a:cubicBezTo>
                        <a:pt x="27463" y="0"/>
                        <a:pt x="0" y="27463"/>
                        <a:pt x="0" y="65726"/>
                      </a:cubicBezTo>
                      <a:cubicBezTo>
                        <a:pt x="0" y="108463"/>
                        <a:pt x="33480" y="130989"/>
                        <a:pt x="70971" y="130989"/>
                      </a:cubicBezTo>
                      <a:close/>
                      <a:moveTo>
                        <a:pt x="66960" y="27309"/>
                      </a:moveTo>
                      <a:cubicBezTo>
                        <a:pt x="83160" y="27309"/>
                        <a:pt x="95040" y="37337"/>
                        <a:pt x="96429" y="55080"/>
                      </a:cubicBezTo>
                      <a:lnTo>
                        <a:pt x="37183" y="55080"/>
                      </a:lnTo>
                      <a:cubicBezTo>
                        <a:pt x="38417" y="37800"/>
                        <a:pt x="50451" y="27309"/>
                        <a:pt x="66960" y="27309"/>
                      </a:cubicBezTo>
                      <a:close/>
                    </a:path>
                  </a:pathLst>
                </a:custGeom>
                <a:solidFill>
                  <a:srgbClr val="010101"/>
                </a:solidFill>
                <a:ln w="0" cap="flat">
                  <a:noFill/>
                  <a:prstDash val="solid"/>
                  <a:miter/>
                </a:ln>
              </p:spPr>
              <p:txBody>
                <a:bodyPr rtlCol="0" anchor="ctr"/>
                <a:lstStyle/>
                <a:p>
                  <a:endParaRPr lang="fr-FR"/>
                </a:p>
              </p:txBody>
            </p:sp>
            <p:sp>
              <p:nvSpPr>
                <p:cNvPr id="83" name="Forme libre : forme 82">
                  <a:extLst>
                    <a:ext uri="{FF2B5EF4-FFF2-40B4-BE49-F238E27FC236}">
                      <a16:creationId xmlns:a16="http://schemas.microsoft.com/office/drawing/2014/main" id="{E158F377-1410-A601-5E2B-A5E30B03969D}"/>
                    </a:ext>
                  </a:extLst>
                </p:cNvPr>
                <p:cNvSpPr/>
                <p:nvPr/>
              </p:nvSpPr>
              <p:spPr>
                <a:xfrm>
                  <a:off x="9797528"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2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9"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2" y="88560"/>
                      </a:cubicBezTo>
                      <a:lnTo>
                        <a:pt x="17434" y="88560"/>
                      </a:lnTo>
                      <a:lnTo>
                        <a:pt x="0" y="104297"/>
                      </a:lnTo>
                      <a:lnTo>
                        <a:pt x="0" y="107074"/>
                      </a:lnTo>
                      <a:cubicBezTo>
                        <a:pt x="12034" y="121577"/>
                        <a:pt x="32709"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84" name="Forme libre : forme 83">
                  <a:extLst>
                    <a:ext uri="{FF2B5EF4-FFF2-40B4-BE49-F238E27FC236}">
                      <a16:creationId xmlns:a16="http://schemas.microsoft.com/office/drawing/2014/main" id="{17D2661F-D2EE-3E8B-0673-6605F684867A}"/>
                    </a:ext>
                  </a:extLst>
                </p:cNvPr>
                <p:cNvSpPr/>
                <p:nvPr/>
              </p:nvSpPr>
              <p:spPr>
                <a:xfrm>
                  <a:off x="9915865"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1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8" y="104760"/>
                        <a:pt x="55543" y="104760"/>
                      </a:cubicBezTo>
                      <a:cubicBezTo>
                        <a:pt x="41503" y="104760"/>
                        <a:pt x="27771" y="97046"/>
                        <a:pt x="20211" y="88560"/>
                      </a:cubicBezTo>
                      <a:lnTo>
                        <a:pt x="17434" y="88560"/>
                      </a:lnTo>
                      <a:lnTo>
                        <a:pt x="0" y="104297"/>
                      </a:lnTo>
                      <a:lnTo>
                        <a:pt x="0" y="107074"/>
                      </a:lnTo>
                      <a:cubicBezTo>
                        <a:pt x="12034" y="121577"/>
                        <a:pt x="32708"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85" name="Forme libre : forme 84">
                  <a:extLst>
                    <a:ext uri="{FF2B5EF4-FFF2-40B4-BE49-F238E27FC236}">
                      <a16:creationId xmlns:a16="http://schemas.microsoft.com/office/drawing/2014/main" id="{C47AC7E8-F19C-08B1-6245-C891B323BE7E}"/>
                    </a:ext>
                  </a:extLst>
                </p:cNvPr>
                <p:cNvSpPr/>
                <p:nvPr/>
              </p:nvSpPr>
              <p:spPr>
                <a:xfrm>
                  <a:off x="9043688" y="609249"/>
                  <a:ext cx="113554" cy="162617"/>
                </a:xfrm>
                <a:custGeom>
                  <a:avLst/>
                  <a:gdLst>
                    <a:gd name="connsiteX0" fmla="*/ 0 w 113554"/>
                    <a:gd name="connsiteY0" fmla="*/ 162617 h 162617"/>
                    <a:gd name="connsiteX1" fmla="*/ 39034 w 113554"/>
                    <a:gd name="connsiteY1" fmla="*/ 162617 h 162617"/>
                    <a:gd name="connsiteX2" fmla="*/ 39034 w 113554"/>
                    <a:gd name="connsiteY2" fmla="*/ 97046 h 162617"/>
                    <a:gd name="connsiteX3" fmla="*/ 96120 w 113554"/>
                    <a:gd name="connsiteY3" fmla="*/ 97046 h 162617"/>
                    <a:gd name="connsiteX4" fmla="*/ 96120 w 113554"/>
                    <a:gd name="connsiteY4" fmla="*/ 66806 h 162617"/>
                    <a:gd name="connsiteX5" fmla="*/ 39034 w 113554"/>
                    <a:gd name="connsiteY5" fmla="*/ 66806 h 162617"/>
                    <a:gd name="connsiteX6" fmla="*/ 39034 w 113554"/>
                    <a:gd name="connsiteY6" fmla="*/ 31937 h 162617"/>
                    <a:gd name="connsiteX7" fmla="*/ 113554 w 113554"/>
                    <a:gd name="connsiteY7" fmla="*/ 31937 h 162617"/>
                    <a:gd name="connsiteX8" fmla="*/ 113554 w 113554"/>
                    <a:gd name="connsiteY8" fmla="*/ 0 h 162617"/>
                    <a:gd name="connsiteX9" fmla="*/ 0 w 113554"/>
                    <a:gd name="connsiteY9" fmla="*/ 0 h 162617"/>
                    <a:gd name="connsiteX10" fmla="*/ 0 w 113554"/>
                    <a:gd name="connsiteY10" fmla="*/ 162617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554" h="162617">
                      <a:moveTo>
                        <a:pt x="0" y="162617"/>
                      </a:moveTo>
                      <a:lnTo>
                        <a:pt x="39034" y="162617"/>
                      </a:lnTo>
                      <a:lnTo>
                        <a:pt x="39034" y="97046"/>
                      </a:lnTo>
                      <a:lnTo>
                        <a:pt x="96120" y="97046"/>
                      </a:lnTo>
                      <a:lnTo>
                        <a:pt x="96120" y="66806"/>
                      </a:lnTo>
                      <a:lnTo>
                        <a:pt x="39034" y="66806"/>
                      </a:lnTo>
                      <a:lnTo>
                        <a:pt x="39034" y="31937"/>
                      </a:lnTo>
                      <a:lnTo>
                        <a:pt x="113554" y="31937"/>
                      </a:lnTo>
                      <a:lnTo>
                        <a:pt x="113554" y="0"/>
                      </a:lnTo>
                      <a:lnTo>
                        <a:pt x="0" y="0"/>
                      </a:lnTo>
                      <a:lnTo>
                        <a:pt x="0" y="162617"/>
                      </a:lnTo>
                      <a:close/>
                    </a:path>
                  </a:pathLst>
                </a:custGeom>
                <a:solidFill>
                  <a:srgbClr val="010101"/>
                </a:solidFill>
                <a:ln w="0" cap="flat">
                  <a:noFill/>
                  <a:prstDash val="solid"/>
                  <a:miter/>
                </a:ln>
              </p:spPr>
              <p:txBody>
                <a:bodyPr rtlCol="0" anchor="ctr"/>
                <a:lstStyle/>
                <a:p>
                  <a:endParaRPr lang="fr-FR"/>
                </a:p>
              </p:txBody>
            </p:sp>
            <p:sp>
              <p:nvSpPr>
                <p:cNvPr id="86" name="Forme libre : forme 85">
                  <a:extLst>
                    <a:ext uri="{FF2B5EF4-FFF2-40B4-BE49-F238E27FC236}">
                      <a16:creationId xmlns:a16="http://schemas.microsoft.com/office/drawing/2014/main" id="{8476808C-EAA3-4FF6-E416-90E3F471D9AE}"/>
                    </a:ext>
                  </a:extLst>
                </p:cNvPr>
                <p:cNvSpPr/>
                <p:nvPr/>
              </p:nvSpPr>
              <p:spPr>
                <a:xfrm>
                  <a:off x="9174831" y="643655"/>
                  <a:ext cx="89639" cy="128057"/>
                </a:xfrm>
                <a:custGeom>
                  <a:avLst/>
                  <a:gdLst>
                    <a:gd name="connsiteX0" fmla="*/ 88251 w 89639"/>
                    <a:gd name="connsiteY0" fmla="*/ 5246 h 128057"/>
                    <a:gd name="connsiteX1" fmla="*/ 65263 w 89639"/>
                    <a:gd name="connsiteY1" fmla="*/ 0 h 128057"/>
                    <a:gd name="connsiteX2" fmla="*/ 29314 w 89639"/>
                    <a:gd name="connsiteY2" fmla="*/ 15583 h 128057"/>
                    <a:gd name="connsiteX3" fmla="*/ 0 w 89639"/>
                    <a:gd name="connsiteY3" fmla="*/ 0 h 128057"/>
                    <a:gd name="connsiteX4" fmla="*/ 0 w 89639"/>
                    <a:gd name="connsiteY4" fmla="*/ 128057 h 128057"/>
                    <a:gd name="connsiteX5" fmla="*/ 38571 w 89639"/>
                    <a:gd name="connsiteY5" fmla="*/ 128057 h 128057"/>
                    <a:gd name="connsiteX6" fmla="*/ 38571 w 89639"/>
                    <a:gd name="connsiteY6" fmla="*/ 59709 h 128057"/>
                    <a:gd name="connsiteX7" fmla="*/ 62331 w 89639"/>
                    <a:gd name="connsiteY7" fmla="*/ 32709 h 128057"/>
                    <a:gd name="connsiteX8" fmla="*/ 79303 w 89639"/>
                    <a:gd name="connsiteY8" fmla="*/ 36720 h 128057"/>
                    <a:gd name="connsiteX9" fmla="*/ 81617 w 89639"/>
                    <a:gd name="connsiteY9" fmla="*/ 35486 h 128057"/>
                    <a:gd name="connsiteX10" fmla="*/ 89640 w 89639"/>
                    <a:gd name="connsiteY10" fmla="*/ 8023 h 128057"/>
                    <a:gd name="connsiteX11" fmla="*/ 88406 w 89639"/>
                    <a:gd name="connsiteY11" fmla="*/ 5246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639" h="128057">
                      <a:moveTo>
                        <a:pt x="88251" y="5246"/>
                      </a:moveTo>
                      <a:cubicBezTo>
                        <a:pt x="81000" y="1697"/>
                        <a:pt x="73749" y="0"/>
                        <a:pt x="65263" y="0"/>
                      </a:cubicBezTo>
                      <a:cubicBezTo>
                        <a:pt x="51223" y="0"/>
                        <a:pt x="38571" y="5709"/>
                        <a:pt x="29314" y="15583"/>
                      </a:cubicBezTo>
                      <a:cubicBezTo>
                        <a:pt x="24840" y="5400"/>
                        <a:pt x="10491" y="0"/>
                        <a:pt x="0" y="0"/>
                      </a:cubicBezTo>
                      <a:lnTo>
                        <a:pt x="0" y="128057"/>
                      </a:lnTo>
                      <a:lnTo>
                        <a:pt x="38571" y="128057"/>
                      </a:lnTo>
                      <a:lnTo>
                        <a:pt x="38571" y="59709"/>
                      </a:lnTo>
                      <a:cubicBezTo>
                        <a:pt x="38571" y="42274"/>
                        <a:pt x="49371" y="32709"/>
                        <a:pt x="62331" y="32709"/>
                      </a:cubicBezTo>
                      <a:cubicBezTo>
                        <a:pt x="68657" y="32709"/>
                        <a:pt x="73131" y="33634"/>
                        <a:pt x="79303" y="36720"/>
                      </a:cubicBezTo>
                      <a:lnTo>
                        <a:pt x="81617" y="35486"/>
                      </a:lnTo>
                      <a:lnTo>
                        <a:pt x="89640" y="8023"/>
                      </a:lnTo>
                      <a:lnTo>
                        <a:pt x="88406" y="5246"/>
                      </a:lnTo>
                      <a:close/>
                    </a:path>
                  </a:pathLst>
                </a:custGeom>
                <a:solidFill>
                  <a:srgbClr val="010101"/>
                </a:solidFill>
                <a:ln w="0" cap="flat">
                  <a:noFill/>
                  <a:prstDash val="solid"/>
                  <a:miter/>
                </a:ln>
              </p:spPr>
              <p:txBody>
                <a:bodyPr rtlCol="0" anchor="ctr"/>
                <a:lstStyle/>
                <a:p>
                  <a:endParaRPr lang="fr-FR"/>
                </a:p>
              </p:txBody>
            </p:sp>
            <p:sp>
              <p:nvSpPr>
                <p:cNvPr id="87" name="Forme libre : forme 86">
                  <a:extLst>
                    <a:ext uri="{FF2B5EF4-FFF2-40B4-BE49-F238E27FC236}">
                      <a16:creationId xmlns:a16="http://schemas.microsoft.com/office/drawing/2014/main" id="{43F16FA5-07EA-5E2B-C103-49CCD5F78B67}"/>
                    </a:ext>
                  </a:extLst>
                </p:cNvPr>
                <p:cNvSpPr/>
                <p:nvPr/>
              </p:nvSpPr>
              <p:spPr>
                <a:xfrm>
                  <a:off x="9261077" y="643500"/>
                  <a:ext cx="122194" cy="131142"/>
                </a:xfrm>
                <a:custGeom>
                  <a:avLst/>
                  <a:gdLst>
                    <a:gd name="connsiteX0" fmla="*/ 61406 w 122194"/>
                    <a:gd name="connsiteY0" fmla="*/ 154 h 131142"/>
                    <a:gd name="connsiteX1" fmla="*/ 7406 w 122194"/>
                    <a:gd name="connsiteY1" fmla="*/ 20366 h 131142"/>
                    <a:gd name="connsiteX2" fmla="*/ 7406 w 122194"/>
                    <a:gd name="connsiteY2" fmla="*/ 23143 h 131142"/>
                    <a:gd name="connsiteX3" fmla="*/ 24686 w 122194"/>
                    <a:gd name="connsiteY3" fmla="*/ 39651 h 131142"/>
                    <a:gd name="connsiteX4" fmla="*/ 27463 w 122194"/>
                    <a:gd name="connsiteY4" fmla="*/ 39651 h 131142"/>
                    <a:gd name="connsiteX5" fmla="*/ 57240 w 122194"/>
                    <a:gd name="connsiteY5" fmla="*/ 27617 h 131142"/>
                    <a:gd name="connsiteX6" fmla="*/ 84549 w 122194"/>
                    <a:gd name="connsiteY6" fmla="*/ 49063 h 131142"/>
                    <a:gd name="connsiteX7" fmla="*/ 84549 w 122194"/>
                    <a:gd name="connsiteY7" fmla="*/ 54617 h 131142"/>
                    <a:gd name="connsiteX8" fmla="*/ 56314 w 122194"/>
                    <a:gd name="connsiteY8" fmla="*/ 50143 h 131142"/>
                    <a:gd name="connsiteX9" fmla="*/ 0 w 122194"/>
                    <a:gd name="connsiteY9" fmla="*/ 90103 h 131142"/>
                    <a:gd name="connsiteX10" fmla="*/ 50760 w 122194"/>
                    <a:gd name="connsiteY10" fmla="*/ 131143 h 131142"/>
                    <a:gd name="connsiteX11" fmla="*/ 92109 w 122194"/>
                    <a:gd name="connsiteY11" fmla="*/ 116949 h 131142"/>
                    <a:gd name="connsiteX12" fmla="*/ 122194 w 122194"/>
                    <a:gd name="connsiteY12" fmla="*/ 131143 h 131142"/>
                    <a:gd name="connsiteX13" fmla="*/ 122194 w 122194"/>
                    <a:gd name="connsiteY13" fmla="*/ 48600 h 131142"/>
                    <a:gd name="connsiteX14" fmla="*/ 61714 w 122194"/>
                    <a:gd name="connsiteY14" fmla="*/ 0 h 131142"/>
                    <a:gd name="connsiteX15" fmla="*/ 84394 w 122194"/>
                    <a:gd name="connsiteY15" fmla="*/ 85474 h 131142"/>
                    <a:gd name="connsiteX16" fmla="*/ 59091 w 122194"/>
                    <a:gd name="connsiteY16" fmla="*/ 106766 h 131142"/>
                    <a:gd name="connsiteX17" fmla="*/ 37800 w 122194"/>
                    <a:gd name="connsiteY17" fmla="*/ 89949 h 131142"/>
                    <a:gd name="connsiteX18" fmla="*/ 62023 w 122194"/>
                    <a:gd name="connsiteY18" fmla="*/ 72669 h 131142"/>
                    <a:gd name="connsiteX19" fmla="*/ 84240 w 122194"/>
                    <a:gd name="connsiteY19" fmla="*/ 76989 h 131142"/>
                    <a:gd name="connsiteX20" fmla="*/ 84240 w 122194"/>
                    <a:gd name="connsiteY20" fmla="*/ 8547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194" h="131142">
                      <a:moveTo>
                        <a:pt x="61406" y="154"/>
                      </a:moveTo>
                      <a:cubicBezTo>
                        <a:pt x="38571" y="154"/>
                        <a:pt x="20674" y="7869"/>
                        <a:pt x="7406" y="20366"/>
                      </a:cubicBezTo>
                      <a:lnTo>
                        <a:pt x="7406" y="23143"/>
                      </a:lnTo>
                      <a:lnTo>
                        <a:pt x="24686" y="39651"/>
                      </a:lnTo>
                      <a:lnTo>
                        <a:pt x="27463" y="39651"/>
                      </a:lnTo>
                      <a:cubicBezTo>
                        <a:pt x="34251" y="33171"/>
                        <a:pt x="44434" y="27617"/>
                        <a:pt x="57240" y="27617"/>
                      </a:cubicBezTo>
                      <a:cubicBezTo>
                        <a:pt x="72514" y="27617"/>
                        <a:pt x="84549" y="35640"/>
                        <a:pt x="84549" y="49063"/>
                      </a:cubicBezTo>
                      <a:lnTo>
                        <a:pt x="84549" y="54617"/>
                      </a:lnTo>
                      <a:cubicBezTo>
                        <a:pt x="76526" y="51840"/>
                        <a:pt x="67577" y="50143"/>
                        <a:pt x="56314" y="50143"/>
                      </a:cubicBezTo>
                      <a:cubicBezTo>
                        <a:pt x="25611" y="50143"/>
                        <a:pt x="0" y="62949"/>
                        <a:pt x="0" y="90103"/>
                      </a:cubicBezTo>
                      <a:cubicBezTo>
                        <a:pt x="0" y="117257"/>
                        <a:pt x="23451" y="131143"/>
                        <a:pt x="50760" y="131143"/>
                      </a:cubicBezTo>
                      <a:cubicBezTo>
                        <a:pt x="67269" y="131143"/>
                        <a:pt x="81463" y="125589"/>
                        <a:pt x="92109" y="116949"/>
                      </a:cubicBezTo>
                      <a:cubicBezTo>
                        <a:pt x="97354" y="126514"/>
                        <a:pt x="110931" y="131143"/>
                        <a:pt x="122194" y="131143"/>
                      </a:cubicBezTo>
                      <a:lnTo>
                        <a:pt x="122194" y="48600"/>
                      </a:lnTo>
                      <a:cubicBezTo>
                        <a:pt x="122194" y="13114"/>
                        <a:pt x="90720" y="0"/>
                        <a:pt x="61714" y="0"/>
                      </a:cubicBezTo>
                      <a:close/>
                      <a:moveTo>
                        <a:pt x="84394" y="85474"/>
                      </a:moveTo>
                      <a:cubicBezTo>
                        <a:pt x="84394" y="97200"/>
                        <a:pt x="73131" y="106766"/>
                        <a:pt x="59091" y="106766"/>
                      </a:cubicBezTo>
                      <a:cubicBezTo>
                        <a:pt x="48137" y="106766"/>
                        <a:pt x="37800" y="100749"/>
                        <a:pt x="37800" y="89949"/>
                      </a:cubicBezTo>
                      <a:cubicBezTo>
                        <a:pt x="37800" y="79149"/>
                        <a:pt x="46594" y="72669"/>
                        <a:pt x="62023" y="72669"/>
                      </a:cubicBezTo>
                      <a:cubicBezTo>
                        <a:pt x="71280" y="72669"/>
                        <a:pt x="79457" y="75137"/>
                        <a:pt x="84240" y="76989"/>
                      </a:cubicBezTo>
                      <a:lnTo>
                        <a:pt x="84240" y="85474"/>
                      </a:lnTo>
                      <a:close/>
                    </a:path>
                  </a:pathLst>
                </a:custGeom>
                <a:solidFill>
                  <a:srgbClr val="010101"/>
                </a:solidFill>
                <a:ln w="0" cap="flat">
                  <a:noFill/>
                  <a:prstDash val="solid"/>
                  <a:miter/>
                </a:ln>
              </p:spPr>
              <p:txBody>
                <a:bodyPr rtlCol="0" anchor="ctr"/>
                <a:lstStyle/>
                <a:p>
                  <a:endParaRPr lang="fr-FR"/>
                </a:p>
              </p:txBody>
            </p:sp>
            <p:sp>
              <p:nvSpPr>
                <p:cNvPr id="109" name="Forme libre : forme 108">
                  <a:extLst>
                    <a:ext uri="{FF2B5EF4-FFF2-40B4-BE49-F238E27FC236}">
                      <a16:creationId xmlns:a16="http://schemas.microsoft.com/office/drawing/2014/main" id="{F0980C18-B32F-0FB6-7969-A1A2BEA9D42A}"/>
                    </a:ext>
                  </a:extLst>
                </p:cNvPr>
                <p:cNvSpPr/>
                <p:nvPr/>
              </p:nvSpPr>
              <p:spPr>
                <a:xfrm>
                  <a:off x="9543111" y="643655"/>
                  <a:ext cx="120960" cy="131142"/>
                </a:xfrm>
                <a:custGeom>
                  <a:avLst/>
                  <a:gdLst>
                    <a:gd name="connsiteX0" fmla="*/ 68966 w 120960"/>
                    <a:gd name="connsiteY0" fmla="*/ 0 h 131142"/>
                    <a:gd name="connsiteX1" fmla="*/ 0 w 120960"/>
                    <a:gd name="connsiteY1" fmla="*/ 65571 h 131142"/>
                    <a:gd name="connsiteX2" fmla="*/ 68966 w 120960"/>
                    <a:gd name="connsiteY2" fmla="*/ 131143 h 131142"/>
                    <a:gd name="connsiteX3" fmla="*/ 120806 w 120960"/>
                    <a:gd name="connsiteY3" fmla="*/ 109080 h 131142"/>
                    <a:gd name="connsiteX4" fmla="*/ 120806 w 120960"/>
                    <a:gd name="connsiteY4" fmla="*/ 106303 h 131142"/>
                    <a:gd name="connsiteX5" fmla="*/ 99360 w 120960"/>
                    <a:gd name="connsiteY5" fmla="*/ 86554 h 131142"/>
                    <a:gd name="connsiteX6" fmla="*/ 96429 w 120960"/>
                    <a:gd name="connsiteY6" fmla="*/ 86554 h 131142"/>
                    <a:gd name="connsiteX7" fmla="*/ 70971 w 120960"/>
                    <a:gd name="connsiteY7" fmla="*/ 98126 h 131142"/>
                    <a:gd name="connsiteX8" fmla="*/ 39497 w 120960"/>
                    <a:gd name="connsiteY8" fmla="*/ 65571 h 131142"/>
                    <a:gd name="connsiteX9" fmla="*/ 70817 w 120960"/>
                    <a:gd name="connsiteY9" fmla="*/ 33017 h 131142"/>
                    <a:gd name="connsiteX10" fmla="*/ 96583 w 120960"/>
                    <a:gd name="connsiteY10" fmla="*/ 44589 h 131142"/>
                    <a:gd name="connsiteX11" fmla="*/ 99514 w 120960"/>
                    <a:gd name="connsiteY11" fmla="*/ 44589 h 131142"/>
                    <a:gd name="connsiteX12" fmla="*/ 120960 w 120960"/>
                    <a:gd name="connsiteY12" fmla="*/ 24840 h 131142"/>
                    <a:gd name="connsiteX13" fmla="*/ 120960 w 120960"/>
                    <a:gd name="connsiteY13" fmla="*/ 22063 h 131142"/>
                    <a:gd name="connsiteX14" fmla="*/ 69120 w 120960"/>
                    <a:gd name="connsiteY14" fmla="*/ 0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0960" h="131142">
                      <a:moveTo>
                        <a:pt x="68966" y="0"/>
                      </a:moveTo>
                      <a:cubicBezTo>
                        <a:pt x="29160" y="0"/>
                        <a:pt x="0" y="27771"/>
                        <a:pt x="0" y="65571"/>
                      </a:cubicBezTo>
                      <a:cubicBezTo>
                        <a:pt x="0" y="103371"/>
                        <a:pt x="29314" y="131143"/>
                        <a:pt x="68966" y="131143"/>
                      </a:cubicBezTo>
                      <a:cubicBezTo>
                        <a:pt x="91954" y="131143"/>
                        <a:pt x="109543" y="121577"/>
                        <a:pt x="120806" y="109080"/>
                      </a:cubicBezTo>
                      <a:lnTo>
                        <a:pt x="120806" y="106303"/>
                      </a:lnTo>
                      <a:lnTo>
                        <a:pt x="99360" y="86554"/>
                      </a:lnTo>
                      <a:lnTo>
                        <a:pt x="96429" y="86554"/>
                      </a:lnTo>
                      <a:cubicBezTo>
                        <a:pt x="90103" y="94269"/>
                        <a:pt x="80846" y="98126"/>
                        <a:pt x="70971" y="98126"/>
                      </a:cubicBezTo>
                      <a:cubicBezTo>
                        <a:pt x="51686" y="98126"/>
                        <a:pt x="39497" y="84549"/>
                        <a:pt x="39497" y="65571"/>
                      </a:cubicBezTo>
                      <a:cubicBezTo>
                        <a:pt x="39497" y="46594"/>
                        <a:pt x="52303" y="33017"/>
                        <a:pt x="70817" y="33017"/>
                      </a:cubicBezTo>
                      <a:cubicBezTo>
                        <a:pt x="81309" y="33017"/>
                        <a:pt x="90257" y="37337"/>
                        <a:pt x="96583" y="44589"/>
                      </a:cubicBezTo>
                      <a:lnTo>
                        <a:pt x="99514" y="44589"/>
                      </a:lnTo>
                      <a:lnTo>
                        <a:pt x="120960" y="24840"/>
                      </a:lnTo>
                      <a:lnTo>
                        <a:pt x="120960" y="22063"/>
                      </a:lnTo>
                      <a:cubicBezTo>
                        <a:pt x="109697" y="9566"/>
                        <a:pt x="92263" y="0"/>
                        <a:pt x="69120" y="0"/>
                      </a:cubicBezTo>
                      <a:close/>
                    </a:path>
                  </a:pathLst>
                </a:custGeom>
                <a:solidFill>
                  <a:srgbClr val="010101"/>
                </a:solidFill>
                <a:ln w="0" cap="flat">
                  <a:noFill/>
                  <a:prstDash val="solid"/>
                  <a:miter/>
                </a:ln>
              </p:spPr>
              <p:txBody>
                <a:bodyPr rtlCol="0" anchor="ctr"/>
                <a:lstStyle/>
                <a:p>
                  <a:endParaRPr lang="fr-FR"/>
                </a:p>
              </p:txBody>
            </p:sp>
            <p:sp>
              <p:nvSpPr>
                <p:cNvPr id="110" name="Forme libre : forme 109">
                  <a:extLst>
                    <a:ext uri="{FF2B5EF4-FFF2-40B4-BE49-F238E27FC236}">
                      <a16:creationId xmlns:a16="http://schemas.microsoft.com/office/drawing/2014/main" id="{CA58BB81-F45F-CE99-68DA-DA760757B9E1}"/>
                    </a:ext>
                  </a:extLst>
                </p:cNvPr>
                <p:cNvSpPr/>
                <p:nvPr/>
              </p:nvSpPr>
              <p:spPr>
                <a:xfrm>
                  <a:off x="9667619" y="643500"/>
                  <a:ext cx="133611" cy="131142"/>
                </a:xfrm>
                <a:custGeom>
                  <a:avLst/>
                  <a:gdLst>
                    <a:gd name="connsiteX0" fmla="*/ 67269 w 133611"/>
                    <a:gd name="connsiteY0" fmla="*/ 154 h 131142"/>
                    <a:gd name="connsiteX1" fmla="*/ 0 w 133611"/>
                    <a:gd name="connsiteY1" fmla="*/ 65880 h 131142"/>
                    <a:gd name="connsiteX2" fmla="*/ 70971 w 133611"/>
                    <a:gd name="connsiteY2" fmla="*/ 131143 h 131142"/>
                    <a:gd name="connsiteX3" fmla="*/ 127749 w 133611"/>
                    <a:gd name="connsiteY3" fmla="*/ 108309 h 131142"/>
                    <a:gd name="connsiteX4" fmla="*/ 127749 w 133611"/>
                    <a:gd name="connsiteY4" fmla="*/ 105531 h 131142"/>
                    <a:gd name="connsiteX5" fmla="*/ 110314 w 133611"/>
                    <a:gd name="connsiteY5" fmla="*/ 88714 h 131142"/>
                    <a:gd name="connsiteX6" fmla="*/ 107537 w 133611"/>
                    <a:gd name="connsiteY6" fmla="*/ 88714 h 131142"/>
                    <a:gd name="connsiteX7" fmla="*/ 72823 w 133611"/>
                    <a:gd name="connsiteY7" fmla="*/ 102446 h 131142"/>
                    <a:gd name="connsiteX8" fmla="*/ 37491 w 133611"/>
                    <a:gd name="connsiteY8" fmla="*/ 74983 h 131142"/>
                    <a:gd name="connsiteX9" fmla="*/ 132840 w 133611"/>
                    <a:gd name="connsiteY9" fmla="*/ 74983 h 131142"/>
                    <a:gd name="connsiteX10" fmla="*/ 133611 w 133611"/>
                    <a:gd name="connsiteY10" fmla="*/ 64800 h 131142"/>
                    <a:gd name="connsiteX11" fmla="*/ 67269 w 133611"/>
                    <a:gd name="connsiteY11" fmla="*/ 0 h 131142"/>
                    <a:gd name="connsiteX12" fmla="*/ 37337 w 133611"/>
                    <a:gd name="connsiteY12" fmla="*/ 55234 h 131142"/>
                    <a:gd name="connsiteX13" fmla="*/ 67114 w 133611"/>
                    <a:gd name="connsiteY13" fmla="*/ 27463 h 131142"/>
                    <a:gd name="connsiteX14" fmla="*/ 96583 w 133611"/>
                    <a:gd name="connsiteY14" fmla="*/ 55234 h 131142"/>
                    <a:gd name="connsiteX15" fmla="*/ 37337 w 133611"/>
                    <a:gd name="connsiteY15" fmla="*/ 5523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67269" y="154"/>
                      </a:moveTo>
                      <a:cubicBezTo>
                        <a:pt x="27000" y="154"/>
                        <a:pt x="0" y="27617"/>
                        <a:pt x="0" y="65880"/>
                      </a:cubicBezTo>
                      <a:cubicBezTo>
                        <a:pt x="0" y="108617"/>
                        <a:pt x="33480" y="131143"/>
                        <a:pt x="70971" y="131143"/>
                      </a:cubicBezTo>
                      <a:cubicBezTo>
                        <a:pt x="90720" y="131143"/>
                        <a:pt x="113709" y="124817"/>
                        <a:pt x="127749" y="108309"/>
                      </a:cubicBezTo>
                      <a:lnTo>
                        <a:pt x="127749" y="105531"/>
                      </a:lnTo>
                      <a:lnTo>
                        <a:pt x="110314" y="88714"/>
                      </a:lnTo>
                      <a:lnTo>
                        <a:pt x="107537" y="88714"/>
                      </a:lnTo>
                      <a:cubicBezTo>
                        <a:pt x="99206" y="97663"/>
                        <a:pt x="86091" y="102446"/>
                        <a:pt x="72823" y="102446"/>
                      </a:cubicBezTo>
                      <a:cubicBezTo>
                        <a:pt x="55389" y="102446"/>
                        <a:pt x="39806" y="93651"/>
                        <a:pt x="37491" y="74983"/>
                      </a:cubicBezTo>
                      <a:lnTo>
                        <a:pt x="132840" y="74983"/>
                      </a:lnTo>
                      <a:cubicBezTo>
                        <a:pt x="133303" y="71743"/>
                        <a:pt x="133611" y="68503"/>
                        <a:pt x="133611" y="64800"/>
                      </a:cubicBezTo>
                      <a:cubicBezTo>
                        <a:pt x="133611" y="27000"/>
                        <a:pt x="107074" y="0"/>
                        <a:pt x="67269" y="0"/>
                      </a:cubicBezTo>
                      <a:close/>
                      <a:moveTo>
                        <a:pt x="37337" y="55234"/>
                      </a:moveTo>
                      <a:cubicBezTo>
                        <a:pt x="38571" y="37954"/>
                        <a:pt x="50606" y="27463"/>
                        <a:pt x="67114" y="27463"/>
                      </a:cubicBezTo>
                      <a:cubicBezTo>
                        <a:pt x="83623" y="27463"/>
                        <a:pt x="95194" y="37491"/>
                        <a:pt x="96583" y="55234"/>
                      </a:cubicBezTo>
                      <a:lnTo>
                        <a:pt x="37337" y="55234"/>
                      </a:lnTo>
                      <a:close/>
                    </a:path>
                  </a:pathLst>
                </a:custGeom>
                <a:solidFill>
                  <a:srgbClr val="010101"/>
                </a:solidFill>
                <a:ln w="0" cap="flat">
                  <a:noFill/>
                  <a:prstDash val="solid"/>
                  <a:miter/>
                </a:ln>
              </p:spPr>
              <p:txBody>
                <a:bodyPr rtlCol="0" anchor="ctr"/>
                <a:lstStyle/>
                <a:p>
                  <a:endParaRPr lang="fr-FR"/>
                </a:p>
              </p:txBody>
            </p:sp>
            <p:sp>
              <p:nvSpPr>
                <p:cNvPr id="111" name="Forme libre : forme 110">
                  <a:extLst>
                    <a:ext uri="{FF2B5EF4-FFF2-40B4-BE49-F238E27FC236}">
                      <a16:creationId xmlns:a16="http://schemas.microsoft.com/office/drawing/2014/main" id="{A1FD3CB3-76A4-696C-9B04-4B17C71AB54C}"/>
                    </a:ext>
                  </a:extLst>
                </p:cNvPr>
                <p:cNvSpPr/>
                <p:nvPr/>
              </p:nvSpPr>
              <p:spPr>
                <a:xfrm>
                  <a:off x="9405179" y="643655"/>
                  <a:ext cx="123737" cy="128057"/>
                </a:xfrm>
                <a:custGeom>
                  <a:avLst/>
                  <a:gdLst>
                    <a:gd name="connsiteX0" fmla="*/ 70817 w 123737"/>
                    <a:gd name="connsiteY0" fmla="*/ 0 h 128057"/>
                    <a:gd name="connsiteX1" fmla="*/ 30549 w 123737"/>
                    <a:gd name="connsiteY1" fmla="*/ 14040 h 128057"/>
                    <a:gd name="connsiteX2" fmla="*/ 0 w 123737"/>
                    <a:gd name="connsiteY2" fmla="*/ 0 h 128057"/>
                    <a:gd name="connsiteX3" fmla="*/ 0 w 123737"/>
                    <a:gd name="connsiteY3" fmla="*/ 128057 h 128057"/>
                    <a:gd name="connsiteX4" fmla="*/ 38726 w 123737"/>
                    <a:gd name="connsiteY4" fmla="*/ 128057 h 128057"/>
                    <a:gd name="connsiteX5" fmla="*/ 38726 w 123737"/>
                    <a:gd name="connsiteY5" fmla="*/ 56777 h 128057"/>
                    <a:gd name="connsiteX6" fmla="*/ 62177 w 123737"/>
                    <a:gd name="connsiteY6" fmla="*/ 32709 h 128057"/>
                    <a:gd name="connsiteX7" fmla="*/ 85011 w 123737"/>
                    <a:gd name="connsiteY7" fmla="*/ 56777 h 128057"/>
                    <a:gd name="connsiteX8" fmla="*/ 85011 w 123737"/>
                    <a:gd name="connsiteY8" fmla="*/ 128057 h 128057"/>
                    <a:gd name="connsiteX9" fmla="*/ 123737 w 123737"/>
                    <a:gd name="connsiteY9" fmla="*/ 128057 h 128057"/>
                    <a:gd name="connsiteX10" fmla="*/ 123737 w 123737"/>
                    <a:gd name="connsiteY10" fmla="*/ 54000 h 128057"/>
                    <a:gd name="connsiteX11" fmla="*/ 70663 w 123737"/>
                    <a:gd name="connsiteY11" fmla="*/ 0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737" h="128057">
                      <a:moveTo>
                        <a:pt x="70817" y="0"/>
                      </a:moveTo>
                      <a:cubicBezTo>
                        <a:pt x="54617" y="0"/>
                        <a:pt x="40731" y="5554"/>
                        <a:pt x="30549" y="14040"/>
                      </a:cubicBezTo>
                      <a:cubicBezTo>
                        <a:pt x="25611" y="4783"/>
                        <a:pt x="11571" y="0"/>
                        <a:pt x="0" y="0"/>
                      </a:cubicBezTo>
                      <a:lnTo>
                        <a:pt x="0" y="128057"/>
                      </a:lnTo>
                      <a:lnTo>
                        <a:pt x="38726" y="128057"/>
                      </a:lnTo>
                      <a:lnTo>
                        <a:pt x="38726" y="56777"/>
                      </a:lnTo>
                      <a:cubicBezTo>
                        <a:pt x="38726" y="42737"/>
                        <a:pt x="47674" y="32709"/>
                        <a:pt x="62177" y="32709"/>
                      </a:cubicBezTo>
                      <a:cubicBezTo>
                        <a:pt x="76680" y="32709"/>
                        <a:pt x="85011" y="42737"/>
                        <a:pt x="85011" y="56777"/>
                      </a:cubicBezTo>
                      <a:lnTo>
                        <a:pt x="85011" y="128057"/>
                      </a:lnTo>
                      <a:lnTo>
                        <a:pt x="123737" y="128057"/>
                      </a:lnTo>
                      <a:lnTo>
                        <a:pt x="123737" y="54000"/>
                      </a:lnTo>
                      <a:cubicBezTo>
                        <a:pt x="123737" y="21291"/>
                        <a:pt x="102446" y="0"/>
                        <a:pt x="70663" y="0"/>
                      </a:cubicBezTo>
                      <a:close/>
                    </a:path>
                  </a:pathLst>
                </a:custGeom>
                <a:solidFill>
                  <a:srgbClr val="010101"/>
                </a:solidFill>
                <a:ln w="0" cap="flat">
                  <a:noFill/>
                  <a:prstDash val="solid"/>
                  <a:miter/>
                </a:ln>
              </p:spPr>
              <p:txBody>
                <a:bodyPr rtlCol="0" anchor="ctr"/>
                <a:lstStyle/>
                <a:p>
                  <a:endParaRPr lang="fr-FR"/>
                </a:p>
              </p:txBody>
            </p:sp>
          </p:grpSp>
          <p:sp>
            <p:nvSpPr>
              <p:cNvPr id="76" name="Forme libre : forme 75">
                <a:extLst>
                  <a:ext uri="{FF2B5EF4-FFF2-40B4-BE49-F238E27FC236}">
                    <a16:creationId xmlns:a16="http://schemas.microsoft.com/office/drawing/2014/main" id="{7303C973-CB32-1531-F199-F2194E267467}"/>
                  </a:ext>
                </a:extLst>
              </p:cNvPr>
              <p:cNvSpPr/>
              <p:nvPr/>
            </p:nvSpPr>
            <p:spPr>
              <a:xfrm>
                <a:off x="9456094" y="402043"/>
                <a:ext cx="44588" cy="44588"/>
              </a:xfrm>
              <a:custGeom>
                <a:avLst/>
                <a:gdLst>
                  <a:gd name="connsiteX0" fmla="*/ 22217 w 44588"/>
                  <a:gd name="connsiteY0" fmla="*/ 44589 h 44588"/>
                  <a:gd name="connsiteX1" fmla="*/ 44589 w 44588"/>
                  <a:gd name="connsiteY1" fmla="*/ 22371 h 44588"/>
                  <a:gd name="connsiteX2" fmla="*/ 22217 w 44588"/>
                  <a:gd name="connsiteY2" fmla="*/ 0 h 44588"/>
                  <a:gd name="connsiteX3" fmla="*/ 0 w 44588"/>
                  <a:gd name="connsiteY3" fmla="*/ 22371 h 44588"/>
                  <a:gd name="connsiteX4" fmla="*/ 22217 w 44588"/>
                  <a:gd name="connsiteY4" fmla="*/ 44589 h 4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88" h="44588">
                    <a:moveTo>
                      <a:pt x="22217" y="44589"/>
                    </a:moveTo>
                    <a:cubicBezTo>
                      <a:pt x="34560" y="44589"/>
                      <a:pt x="44589" y="34714"/>
                      <a:pt x="44589" y="22371"/>
                    </a:cubicBezTo>
                    <a:cubicBezTo>
                      <a:pt x="44589" y="10029"/>
                      <a:pt x="34560" y="0"/>
                      <a:pt x="22217" y="0"/>
                    </a:cubicBezTo>
                    <a:cubicBezTo>
                      <a:pt x="9874" y="0"/>
                      <a:pt x="0" y="10029"/>
                      <a:pt x="0" y="22371"/>
                    </a:cubicBezTo>
                    <a:cubicBezTo>
                      <a:pt x="0" y="34714"/>
                      <a:pt x="9874" y="44589"/>
                      <a:pt x="22217" y="44589"/>
                    </a:cubicBezTo>
                    <a:close/>
                  </a:path>
                </a:pathLst>
              </a:custGeom>
              <a:solidFill>
                <a:srgbClr val="010101"/>
              </a:solidFill>
              <a:ln w="0" cap="flat">
                <a:noFill/>
                <a:prstDash val="solid"/>
                <a:miter/>
              </a:ln>
            </p:spPr>
            <p:txBody>
              <a:bodyPr rtlCol="0" anchor="ctr"/>
              <a:lstStyle/>
              <a:p>
                <a:endParaRPr lang="fr-FR"/>
              </a:p>
            </p:txBody>
          </p:sp>
        </p:grpSp>
      </p:grpSp>
    </p:spTree>
    <p:extLst>
      <p:ext uri="{BB962C8B-B14F-4D97-AF65-F5344CB8AC3E}">
        <p14:creationId xmlns:p14="http://schemas.microsoft.com/office/powerpoint/2010/main" val="2445051852"/>
      </p:ext>
    </p:extLst>
  </p:cSld>
  <p:clrMapOvr>
    <a:masterClrMapping/>
  </p:clrMapOvr>
  <p:extLst>
    <p:ext uri="{DCECCB84-F9BA-43D5-87BE-67443E8EF086}">
      <p15:sldGuideLst xmlns:p15="http://schemas.microsoft.com/office/powerpoint/2012/main">
        <p15:guide id="1" orient="horz" pos="142" userDrawn="1">
          <p15:clr>
            <a:srgbClr val="FBAE40"/>
          </p15:clr>
        </p15:guide>
        <p15:guide id="2" orient="horz" pos="4020" userDrawn="1">
          <p15:clr>
            <a:srgbClr val="FBAE40"/>
          </p15:clr>
        </p15:guide>
        <p15:guide id="3" pos="302" userDrawn="1">
          <p15:clr>
            <a:srgbClr val="FBAE40"/>
          </p15:clr>
        </p15:guide>
        <p15:guide id="4" orient="horz" pos="754" userDrawn="1">
          <p15:clr>
            <a:srgbClr val="FBAE40"/>
          </p15:clr>
        </p15:guide>
        <p15:guide id="5" pos="71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UV 2">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CA312716-2AA4-39BA-25B2-6323B7400C02}"/>
              </a:ext>
            </a:extLst>
          </p:cNvPr>
          <p:cNvSpPr/>
          <p:nvPr userDrawn="1"/>
        </p:nvSpPr>
        <p:spPr>
          <a:xfrm>
            <a:off x="469754" y="1213204"/>
            <a:ext cx="11709583" cy="516854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48BC8377-7FF9-6E63-CEB9-0864670E10BC}"/>
              </a:ext>
            </a:extLst>
          </p:cNvPr>
          <p:cNvSpPr>
            <a:spLocks noGrp="1"/>
          </p:cNvSpPr>
          <p:nvPr>
            <p:ph type="ctrTitle" hasCustomPrompt="1"/>
          </p:nvPr>
        </p:nvSpPr>
        <p:spPr>
          <a:xfrm>
            <a:off x="1055688" y="2732910"/>
            <a:ext cx="5040000" cy="1731243"/>
          </a:xfrm>
          <a:prstGeom prst="rect">
            <a:avLst/>
          </a:prstGeom>
        </p:spPr>
        <p:txBody>
          <a:bodyPr wrap="square" lIns="0" tIns="0" rIns="0" bIns="0" anchor="t" anchorCtr="0">
            <a:spAutoFit/>
          </a:bodyPr>
          <a:lstStyle>
            <a:lvl1pPr algn="l">
              <a:lnSpc>
                <a:spcPts val="4500"/>
              </a:lnSpc>
              <a:defRPr sz="4500" b="1" cap="none" baseline="0">
                <a:solidFill>
                  <a:schemeClr val="bg1"/>
                </a:solidFill>
                <a:latin typeface="+mn-lt"/>
              </a:defRPr>
            </a:lvl1pPr>
          </a:lstStyle>
          <a:p>
            <a:r>
              <a:rPr lang="fr-FR"/>
              <a:t>Titre de </a:t>
            </a:r>
            <a:br>
              <a:rPr lang="fr-FR"/>
            </a:br>
            <a:r>
              <a:rPr lang="fr-FR"/>
              <a:t>la présentation</a:t>
            </a:r>
            <a:br>
              <a:rPr lang="fr-FR"/>
            </a:br>
            <a:r>
              <a:rPr lang="fr-FR"/>
              <a:t>sur 2 ou 3 lignes</a:t>
            </a:r>
          </a:p>
        </p:txBody>
      </p:sp>
      <p:pic>
        <p:nvPicPr>
          <p:cNvPr id="10" name="Image 9" descr="Une image contenant silhouette, Graphique, graphisme, capture d’écran&#10;&#10;Description générée automatiquement">
            <a:extLst>
              <a:ext uri="{FF2B5EF4-FFF2-40B4-BE49-F238E27FC236}">
                <a16:creationId xmlns:a16="http://schemas.microsoft.com/office/drawing/2014/main" id="{D12845B5-91BF-588D-AE52-E0D1032F0E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9435" y="234901"/>
            <a:ext cx="821090" cy="720000"/>
          </a:xfrm>
          <a:prstGeom prst="rect">
            <a:avLst/>
          </a:prstGeom>
        </p:spPr>
      </p:pic>
      <p:sp>
        <p:nvSpPr>
          <p:cNvPr id="5" name="Espace réservé du texte 10">
            <a:extLst>
              <a:ext uri="{FF2B5EF4-FFF2-40B4-BE49-F238E27FC236}">
                <a16:creationId xmlns:a16="http://schemas.microsoft.com/office/drawing/2014/main" id="{5B784CA9-CCBA-4638-B783-0F6CB8104F83}"/>
              </a:ext>
            </a:extLst>
          </p:cNvPr>
          <p:cNvSpPr>
            <a:spLocks noGrp="1"/>
          </p:cNvSpPr>
          <p:nvPr>
            <p:ph type="body" sz="quarter" idx="10" hasCustomPrompt="1"/>
          </p:nvPr>
        </p:nvSpPr>
        <p:spPr>
          <a:xfrm>
            <a:off x="1055688" y="4455604"/>
            <a:ext cx="5040000" cy="400110"/>
          </a:xfrm>
        </p:spPr>
        <p:txBody>
          <a:bodyPr wrap="square">
            <a:spAutoFit/>
          </a:bodyPr>
          <a:lstStyle>
            <a:lvl1pPr>
              <a:defRPr sz="2600">
                <a:solidFill>
                  <a:schemeClr val="bg1"/>
                </a:solidFill>
              </a:defRPr>
            </a:lvl1pPr>
            <a:lvl2pPr>
              <a:defRPr sz="1500">
                <a:solidFill>
                  <a:schemeClr val="tx1"/>
                </a:solidFill>
                <a:latin typeface="Outfit Medium" pitchFamily="2" charset="0"/>
              </a:defRPr>
            </a:lvl2pPr>
            <a:lvl3pPr>
              <a:defRPr sz="1500">
                <a:solidFill>
                  <a:schemeClr val="tx1"/>
                </a:solidFill>
                <a:latin typeface="Outfit Medium" pitchFamily="2" charset="0"/>
              </a:defRPr>
            </a:lvl3pPr>
            <a:lvl4pPr>
              <a:defRPr sz="1500">
                <a:solidFill>
                  <a:schemeClr val="tx1"/>
                </a:solidFill>
                <a:latin typeface="Outfit Medium" pitchFamily="2" charset="0"/>
              </a:defRPr>
            </a:lvl4pPr>
            <a:lvl5pPr>
              <a:defRPr sz="1500">
                <a:solidFill>
                  <a:schemeClr val="tx1"/>
                </a:solidFill>
                <a:latin typeface="Outfit Medium" pitchFamily="2" charset="0"/>
              </a:defRPr>
            </a:lvl5pPr>
          </a:lstStyle>
          <a:p>
            <a:pPr lvl="0"/>
            <a:r>
              <a:rPr lang="fr-FR"/>
              <a:t>Sous-titre de la présentation</a:t>
            </a:r>
          </a:p>
        </p:txBody>
      </p:sp>
      <p:sp>
        <p:nvSpPr>
          <p:cNvPr id="6" name="Rectangle 5">
            <a:extLst>
              <a:ext uri="{FF2B5EF4-FFF2-40B4-BE49-F238E27FC236}">
                <a16:creationId xmlns:a16="http://schemas.microsoft.com/office/drawing/2014/main" id="{25A3D068-6DE4-6EC2-9DED-BCC1B9503D6D}"/>
              </a:ext>
            </a:extLst>
          </p:cNvPr>
          <p:cNvSpPr/>
          <p:nvPr userDrawn="1"/>
        </p:nvSpPr>
        <p:spPr>
          <a:xfrm>
            <a:off x="1055688" y="5058561"/>
            <a:ext cx="234000" cy="7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pour une image  7">
            <a:extLst>
              <a:ext uri="{FF2B5EF4-FFF2-40B4-BE49-F238E27FC236}">
                <a16:creationId xmlns:a16="http://schemas.microsoft.com/office/drawing/2014/main" id="{E14F977F-E223-5B7A-5B73-2C8B9EEBE157}"/>
              </a:ext>
            </a:extLst>
          </p:cNvPr>
          <p:cNvSpPr>
            <a:spLocks noGrp="1"/>
          </p:cNvSpPr>
          <p:nvPr>
            <p:ph type="pic" sz="quarter" idx="11"/>
          </p:nvPr>
        </p:nvSpPr>
        <p:spPr>
          <a:xfrm>
            <a:off x="6324545" y="1212850"/>
            <a:ext cx="5880100" cy="5168900"/>
          </a:xfrm>
          <a:solidFill>
            <a:schemeClr val="bg1">
              <a:lumMod val="85000"/>
            </a:schemeClr>
          </a:solidFill>
        </p:spPr>
        <p:txBody>
          <a:bodyPr/>
          <a:lstStyle>
            <a:lvl1pPr algn="ctr">
              <a:defRPr/>
            </a:lvl1pPr>
          </a:lstStyle>
          <a:p>
            <a:endParaRPr lang="fr-FR"/>
          </a:p>
        </p:txBody>
      </p:sp>
      <p:grpSp>
        <p:nvGrpSpPr>
          <p:cNvPr id="71" name="Graphique 2">
            <a:extLst>
              <a:ext uri="{FF2B5EF4-FFF2-40B4-BE49-F238E27FC236}">
                <a16:creationId xmlns:a16="http://schemas.microsoft.com/office/drawing/2014/main" id="{CAA7D0D4-05DB-5A9A-58A0-0BFD574A49CB}"/>
              </a:ext>
            </a:extLst>
          </p:cNvPr>
          <p:cNvGrpSpPr>
            <a:grpSpLocks noChangeAspect="1"/>
          </p:cNvGrpSpPr>
          <p:nvPr userDrawn="1"/>
        </p:nvGrpSpPr>
        <p:grpSpPr>
          <a:xfrm>
            <a:off x="10211376" y="369710"/>
            <a:ext cx="1513141" cy="432000"/>
            <a:chOff x="8495666" y="378901"/>
            <a:chExt cx="1532055" cy="437400"/>
          </a:xfrm>
        </p:grpSpPr>
        <p:grpSp>
          <p:nvGrpSpPr>
            <p:cNvPr id="72" name="Graphique 2">
              <a:extLst>
                <a:ext uri="{FF2B5EF4-FFF2-40B4-BE49-F238E27FC236}">
                  <a16:creationId xmlns:a16="http://schemas.microsoft.com/office/drawing/2014/main" id="{3503124A-5E18-9ADF-7885-E984D81AC58C}"/>
                </a:ext>
              </a:extLst>
            </p:cNvPr>
            <p:cNvGrpSpPr/>
            <p:nvPr/>
          </p:nvGrpSpPr>
          <p:grpSpPr>
            <a:xfrm>
              <a:off x="8495666" y="378901"/>
              <a:ext cx="437399" cy="437400"/>
              <a:chOff x="8495666" y="378901"/>
              <a:chExt cx="437399" cy="437400"/>
            </a:xfrm>
          </p:grpSpPr>
          <p:sp>
            <p:nvSpPr>
              <p:cNvPr id="90" name="Forme libre : forme 89">
                <a:extLst>
                  <a:ext uri="{FF2B5EF4-FFF2-40B4-BE49-F238E27FC236}">
                    <a16:creationId xmlns:a16="http://schemas.microsoft.com/office/drawing/2014/main" id="{C35BE22B-5D63-F831-4240-8C12CB7CDA02}"/>
                  </a:ext>
                </a:extLst>
              </p:cNvPr>
              <p:cNvSpPr/>
              <p:nvPr/>
            </p:nvSpPr>
            <p:spPr>
              <a:xfrm>
                <a:off x="8495666" y="489678"/>
                <a:ext cx="326622" cy="326622"/>
              </a:xfrm>
              <a:custGeom>
                <a:avLst/>
                <a:gdLst>
                  <a:gd name="connsiteX0" fmla="*/ 188691 w 326622"/>
                  <a:gd name="connsiteY0" fmla="*/ 215846 h 326622"/>
                  <a:gd name="connsiteX1" fmla="*/ 257657 w 326622"/>
                  <a:gd name="connsiteY1" fmla="*/ 146880 h 326622"/>
                  <a:gd name="connsiteX2" fmla="*/ 179743 w 326622"/>
                  <a:gd name="connsiteY2" fmla="*/ 68966 h 326622"/>
                  <a:gd name="connsiteX3" fmla="*/ 110777 w 326622"/>
                  <a:gd name="connsiteY3" fmla="*/ 137931 h 326622"/>
                  <a:gd name="connsiteX4" fmla="*/ 110777 w 326622"/>
                  <a:gd name="connsiteY4" fmla="*/ 0 h 326622"/>
                  <a:gd name="connsiteX5" fmla="*/ 109234 w 326622"/>
                  <a:gd name="connsiteY5" fmla="*/ 0 h 326622"/>
                  <a:gd name="connsiteX6" fmla="*/ 0 w 326622"/>
                  <a:gd name="connsiteY6" fmla="*/ 109389 h 326622"/>
                  <a:gd name="connsiteX7" fmla="*/ 0 w 326622"/>
                  <a:gd name="connsiteY7" fmla="*/ 282343 h 326622"/>
                  <a:gd name="connsiteX8" fmla="*/ 44280 w 326622"/>
                  <a:gd name="connsiteY8" fmla="*/ 326623 h 326622"/>
                  <a:gd name="connsiteX9" fmla="*/ 217389 w 326622"/>
                  <a:gd name="connsiteY9" fmla="*/ 326623 h 326622"/>
                  <a:gd name="connsiteX10" fmla="*/ 326623 w 326622"/>
                  <a:gd name="connsiteY10" fmla="*/ 217234 h 326622"/>
                  <a:gd name="connsiteX11" fmla="*/ 326623 w 326622"/>
                  <a:gd name="connsiteY11" fmla="*/ 216000 h 326622"/>
                  <a:gd name="connsiteX12" fmla="*/ 188691 w 326622"/>
                  <a:gd name="connsiteY12" fmla="*/ 216000 h 32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622">
                    <a:moveTo>
                      <a:pt x="188691" y="215846"/>
                    </a:moveTo>
                    <a:lnTo>
                      <a:pt x="257657" y="146880"/>
                    </a:lnTo>
                    <a:lnTo>
                      <a:pt x="179743" y="68966"/>
                    </a:lnTo>
                    <a:lnTo>
                      <a:pt x="110777" y="137931"/>
                    </a:lnTo>
                    <a:lnTo>
                      <a:pt x="110777" y="0"/>
                    </a:lnTo>
                    <a:lnTo>
                      <a:pt x="109234" y="0"/>
                    </a:lnTo>
                    <a:cubicBezTo>
                      <a:pt x="48909" y="0"/>
                      <a:pt x="0" y="48909"/>
                      <a:pt x="0" y="109389"/>
                    </a:cubicBezTo>
                    <a:lnTo>
                      <a:pt x="0" y="282343"/>
                    </a:lnTo>
                    <a:cubicBezTo>
                      <a:pt x="0" y="306874"/>
                      <a:pt x="19749" y="326623"/>
                      <a:pt x="44280" y="326623"/>
                    </a:cubicBezTo>
                    <a:lnTo>
                      <a:pt x="217389" y="326623"/>
                    </a:lnTo>
                    <a:cubicBezTo>
                      <a:pt x="277714" y="326623"/>
                      <a:pt x="326623" y="277714"/>
                      <a:pt x="326623" y="217234"/>
                    </a:cubicBezTo>
                    <a:lnTo>
                      <a:pt x="326623" y="216000"/>
                    </a:lnTo>
                    <a:lnTo>
                      <a:pt x="188691" y="216000"/>
                    </a:lnTo>
                    <a:close/>
                  </a:path>
                </a:pathLst>
              </a:custGeom>
              <a:solidFill>
                <a:srgbClr val="293273"/>
              </a:solidFill>
              <a:ln w="0" cap="flat">
                <a:noFill/>
                <a:prstDash val="solid"/>
                <a:miter/>
              </a:ln>
            </p:spPr>
            <p:txBody>
              <a:bodyPr rtlCol="0" anchor="ctr"/>
              <a:lstStyle/>
              <a:p>
                <a:endParaRPr lang="fr-FR"/>
              </a:p>
            </p:txBody>
          </p:sp>
          <p:sp>
            <p:nvSpPr>
              <p:cNvPr id="91" name="Forme libre : forme 90">
                <a:extLst>
                  <a:ext uri="{FF2B5EF4-FFF2-40B4-BE49-F238E27FC236}">
                    <a16:creationId xmlns:a16="http://schemas.microsoft.com/office/drawing/2014/main" id="{3CAAB161-3681-435D-E210-B90DD9C68A56}"/>
                  </a:ext>
                </a:extLst>
              </p:cNvPr>
              <p:cNvSpPr/>
              <p:nvPr/>
            </p:nvSpPr>
            <p:spPr>
              <a:xfrm>
                <a:off x="8606443" y="378901"/>
                <a:ext cx="326622" cy="326468"/>
              </a:xfrm>
              <a:custGeom>
                <a:avLst/>
                <a:gdLst>
                  <a:gd name="connsiteX0" fmla="*/ 137931 w 326622"/>
                  <a:gd name="connsiteY0" fmla="*/ 110623 h 326468"/>
                  <a:gd name="connsiteX1" fmla="*/ 68966 w 326622"/>
                  <a:gd name="connsiteY1" fmla="*/ 179589 h 326468"/>
                  <a:gd name="connsiteX2" fmla="*/ 146880 w 326622"/>
                  <a:gd name="connsiteY2" fmla="*/ 257503 h 326468"/>
                  <a:gd name="connsiteX3" fmla="*/ 215846 w 326622"/>
                  <a:gd name="connsiteY3" fmla="*/ 188537 h 326468"/>
                  <a:gd name="connsiteX4" fmla="*/ 215846 w 326622"/>
                  <a:gd name="connsiteY4" fmla="*/ 326469 h 326468"/>
                  <a:gd name="connsiteX5" fmla="*/ 217389 w 326622"/>
                  <a:gd name="connsiteY5" fmla="*/ 326469 h 326468"/>
                  <a:gd name="connsiteX6" fmla="*/ 326623 w 326622"/>
                  <a:gd name="connsiteY6" fmla="*/ 217080 h 326468"/>
                  <a:gd name="connsiteX7" fmla="*/ 326623 w 326622"/>
                  <a:gd name="connsiteY7" fmla="*/ 44280 h 326468"/>
                  <a:gd name="connsiteX8" fmla="*/ 282343 w 326622"/>
                  <a:gd name="connsiteY8" fmla="*/ 0 h 326468"/>
                  <a:gd name="connsiteX9" fmla="*/ 109234 w 326622"/>
                  <a:gd name="connsiteY9" fmla="*/ 0 h 326468"/>
                  <a:gd name="connsiteX10" fmla="*/ 0 w 326622"/>
                  <a:gd name="connsiteY10" fmla="*/ 109389 h 326468"/>
                  <a:gd name="connsiteX11" fmla="*/ 0 w 326622"/>
                  <a:gd name="connsiteY11" fmla="*/ 110623 h 326468"/>
                  <a:gd name="connsiteX12" fmla="*/ 137931 w 326622"/>
                  <a:gd name="connsiteY12" fmla="*/ 110623 h 32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468">
                    <a:moveTo>
                      <a:pt x="137931" y="110623"/>
                    </a:moveTo>
                    <a:lnTo>
                      <a:pt x="68966" y="179589"/>
                    </a:lnTo>
                    <a:lnTo>
                      <a:pt x="146880" y="257503"/>
                    </a:lnTo>
                    <a:lnTo>
                      <a:pt x="215846" y="188537"/>
                    </a:lnTo>
                    <a:lnTo>
                      <a:pt x="215846" y="326469"/>
                    </a:lnTo>
                    <a:lnTo>
                      <a:pt x="217389" y="326469"/>
                    </a:lnTo>
                    <a:cubicBezTo>
                      <a:pt x="277714" y="326469"/>
                      <a:pt x="326623" y="277560"/>
                      <a:pt x="326623" y="217080"/>
                    </a:cubicBezTo>
                    <a:lnTo>
                      <a:pt x="326623" y="44280"/>
                    </a:lnTo>
                    <a:cubicBezTo>
                      <a:pt x="326623" y="19749"/>
                      <a:pt x="306874" y="0"/>
                      <a:pt x="282343" y="0"/>
                    </a:cubicBezTo>
                    <a:lnTo>
                      <a:pt x="109234" y="0"/>
                    </a:lnTo>
                    <a:cubicBezTo>
                      <a:pt x="48909" y="0"/>
                      <a:pt x="0" y="48909"/>
                      <a:pt x="0" y="109389"/>
                    </a:cubicBezTo>
                    <a:lnTo>
                      <a:pt x="0" y="110623"/>
                    </a:lnTo>
                    <a:lnTo>
                      <a:pt x="137931" y="110623"/>
                    </a:lnTo>
                    <a:close/>
                  </a:path>
                </a:pathLst>
              </a:custGeom>
              <a:solidFill>
                <a:srgbClr val="E10814"/>
              </a:solidFill>
              <a:ln w="0" cap="flat">
                <a:noFill/>
                <a:prstDash val="solid"/>
                <a:miter/>
              </a:ln>
            </p:spPr>
            <p:txBody>
              <a:bodyPr rtlCol="0" anchor="ctr"/>
              <a:lstStyle/>
              <a:p>
                <a:endParaRPr lang="fr-FR"/>
              </a:p>
            </p:txBody>
          </p:sp>
        </p:grpSp>
        <p:grpSp>
          <p:nvGrpSpPr>
            <p:cNvPr id="73" name="Graphique 2">
              <a:extLst>
                <a:ext uri="{FF2B5EF4-FFF2-40B4-BE49-F238E27FC236}">
                  <a16:creationId xmlns:a16="http://schemas.microsoft.com/office/drawing/2014/main" id="{EE617C32-B1FD-4EB3-E95F-7CF4510DEA41}"/>
                </a:ext>
              </a:extLst>
            </p:cNvPr>
            <p:cNvGrpSpPr/>
            <p:nvPr/>
          </p:nvGrpSpPr>
          <p:grpSpPr>
            <a:xfrm>
              <a:off x="9043688" y="402043"/>
              <a:ext cx="984033" cy="372754"/>
              <a:chOff x="9043688" y="402043"/>
              <a:chExt cx="984033" cy="372754"/>
            </a:xfrm>
            <a:solidFill>
              <a:srgbClr val="010101"/>
            </a:solidFill>
          </p:grpSpPr>
          <p:grpSp>
            <p:nvGrpSpPr>
              <p:cNvPr id="74" name="Graphique 2">
                <a:extLst>
                  <a:ext uri="{FF2B5EF4-FFF2-40B4-BE49-F238E27FC236}">
                    <a16:creationId xmlns:a16="http://schemas.microsoft.com/office/drawing/2014/main" id="{E7802AF6-FEAB-088A-6B76-F20CA056E3D5}"/>
                  </a:ext>
                </a:extLst>
              </p:cNvPr>
              <p:cNvGrpSpPr/>
              <p:nvPr/>
            </p:nvGrpSpPr>
            <p:grpSpPr>
              <a:xfrm>
                <a:off x="9043688" y="423489"/>
                <a:ext cx="984033" cy="351308"/>
                <a:chOff x="9043688" y="423489"/>
                <a:chExt cx="984033" cy="351308"/>
              </a:xfrm>
              <a:solidFill>
                <a:srgbClr val="010101"/>
              </a:solidFill>
            </p:grpSpPr>
            <p:sp>
              <p:nvSpPr>
                <p:cNvPr id="76" name="Forme libre : forme 75">
                  <a:extLst>
                    <a:ext uri="{FF2B5EF4-FFF2-40B4-BE49-F238E27FC236}">
                      <a16:creationId xmlns:a16="http://schemas.microsoft.com/office/drawing/2014/main" id="{8CE84D11-F446-9B1A-69CC-49468626FD63}"/>
                    </a:ext>
                  </a:extLst>
                </p:cNvPr>
                <p:cNvSpPr/>
                <p:nvPr/>
              </p:nvSpPr>
              <p:spPr>
                <a:xfrm>
                  <a:off x="9043842" y="423489"/>
                  <a:ext cx="136388" cy="162617"/>
                </a:xfrm>
                <a:custGeom>
                  <a:avLst/>
                  <a:gdLst>
                    <a:gd name="connsiteX0" fmla="*/ 105531 w 136388"/>
                    <a:gd name="connsiteY0" fmla="*/ 77760 h 162617"/>
                    <a:gd name="connsiteX1" fmla="*/ 128829 w 136388"/>
                    <a:gd name="connsiteY1" fmla="*/ 43200 h 162617"/>
                    <a:gd name="connsiteX2" fmla="*/ 74366 w 136388"/>
                    <a:gd name="connsiteY2" fmla="*/ 0 h 162617"/>
                    <a:gd name="connsiteX3" fmla="*/ 0 w 136388"/>
                    <a:gd name="connsiteY3" fmla="*/ 0 h 162617"/>
                    <a:gd name="connsiteX4" fmla="*/ 0 w 136388"/>
                    <a:gd name="connsiteY4" fmla="*/ 162617 h 162617"/>
                    <a:gd name="connsiteX5" fmla="*/ 76834 w 136388"/>
                    <a:gd name="connsiteY5" fmla="*/ 162617 h 162617"/>
                    <a:gd name="connsiteX6" fmla="*/ 136389 w 136388"/>
                    <a:gd name="connsiteY6" fmla="*/ 117566 h 162617"/>
                    <a:gd name="connsiteX7" fmla="*/ 105686 w 136388"/>
                    <a:gd name="connsiteY7" fmla="*/ 77760 h 162617"/>
                    <a:gd name="connsiteX8" fmla="*/ 38880 w 136388"/>
                    <a:gd name="connsiteY8" fmla="*/ 30394 h 162617"/>
                    <a:gd name="connsiteX9" fmla="*/ 67114 w 136388"/>
                    <a:gd name="connsiteY9" fmla="*/ 30394 h 162617"/>
                    <a:gd name="connsiteX10" fmla="*/ 88869 w 136388"/>
                    <a:gd name="connsiteY10" fmla="*/ 47829 h 162617"/>
                    <a:gd name="connsiteX11" fmla="*/ 67114 w 136388"/>
                    <a:gd name="connsiteY11" fmla="*/ 65571 h 162617"/>
                    <a:gd name="connsiteX12" fmla="*/ 38880 w 136388"/>
                    <a:gd name="connsiteY12" fmla="*/ 65571 h 162617"/>
                    <a:gd name="connsiteX13" fmla="*/ 38880 w 136388"/>
                    <a:gd name="connsiteY13" fmla="*/ 30240 h 162617"/>
                    <a:gd name="connsiteX14" fmla="*/ 73131 w 136388"/>
                    <a:gd name="connsiteY14" fmla="*/ 131914 h 162617"/>
                    <a:gd name="connsiteX15" fmla="*/ 38880 w 136388"/>
                    <a:gd name="connsiteY15" fmla="*/ 131914 h 162617"/>
                    <a:gd name="connsiteX16" fmla="*/ 38880 w 136388"/>
                    <a:gd name="connsiteY16" fmla="*/ 92880 h 162617"/>
                    <a:gd name="connsiteX17" fmla="*/ 73131 w 136388"/>
                    <a:gd name="connsiteY17" fmla="*/ 92880 h 162617"/>
                    <a:gd name="connsiteX18" fmla="*/ 97354 w 136388"/>
                    <a:gd name="connsiteY18" fmla="*/ 112629 h 162617"/>
                    <a:gd name="connsiteX19" fmla="*/ 73131 w 136388"/>
                    <a:gd name="connsiteY19" fmla="*/ 131914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6388" h="162617">
                      <a:moveTo>
                        <a:pt x="105531" y="77760"/>
                      </a:moveTo>
                      <a:cubicBezTo>
                        <a:pt x="118337" y="71280"/>
                        <a:pt x="128829" y="60017"/>
                        <a:pt x="128829" y="43200"/>
                      </a:cubicBezTo>
                      <a:cubicBezTo>
                        <a:pt x="128829" y="19440"/>
                        <a:pt x="115097" y="0"/>
                        <a:pt x="74366" y="0"/>
                      </a:cubicBezTo>
                      <a:lnTo>
                        <a:pt x="0" y="0"/>
                      </a:lnTo>
                      <a:lnTo>
                        <a:pt x="0" y="162617"/>
                      </a:lnTo>
                      <a:lnTo>
                        <a:pt x="76834" y="162617"/>
                      </a:lnTo>
                      <a:cubicBezTo>
                        <a:pt x="119417" y="162617"/>
                        <a:pt x="136389" y="142869"/>
                        <a:pt x="136389" y="117566"/>
                      </a:cubicBezTo>
                      <a:cubicBezTo>
                        <a:pt x="136389" y="97046"/>
                        <a:pt x="120651" y="83777"/>
                        <a:pt x="105686" y="77760"/>
                      </a:cubicBezTo>
                      <a:close/>
                      <a:moveTo>
                        <a:pt x="38880" y="30394"/>
                      </a:moveTo>
                      <a:lnTo>
                        <a:pt x="67114" y="30394"/>
                      </a:lnTo>
                      <a:cubicBezTo>
                        <a:pt x="80383" y="30394"/>
                        <a:pt x="88869" y="36103"/>
                        <a:pt x="88869" y="47829"/>
                      </a:cubicBezTo>
                      <a:cubicBezTo>
                        <a:pt x="88869" y="59554"/>
                        <a:pt x="80383" y="65571"/>
                        <a:pt x="67114" y="65571"/>
                      </a:cubicBezTo>
                      <a:lnTo>
                        <a:pt x="38880" y="65571"/>
                      </a:lnTo>
                      <a:lnTo>
                        <a:pt x="38880" y="30240"/>
                      </a:lnTo>
                      <a:close/>
                      <a:moveTo>
                        <a:pt x="73131" y="131914"/>
                      </a:moveTo>
                      <a:lnTo>
                        <a:pt x="38880" y="131914"/>
                      </a:lnTo>
                      <a:lnTo>
                        <a:pt x="38880" y="92880"/>
                      </a:lnTo>
                      <a:lnTo>
                        <a:pt x="73131" y="92880"/>
                      </a:lnTo>
                      <a:cubicBezTo>
                        <a:pt x="87634" y="92880"/>
                        <a:pt x="97354" y="100903"/>
                        <a:pt x="97354" y="112629"/>
                      </a:cubicBezTo>
                      <a:cubicBezTo>
                        <a:pt x="97354" y="124354"/>
                        <a:pt x="87634" y="131914"/>
                        <a:pt x="73131" y="131914"/>
                      </a:cubicBezTo>
                      <a:close/>
                    </a:path>
                  </a:pathLst>
                </a:custGeom>
                <a:solidFill>
                  <a:srgbClr val="010101"/>
                </a:solidFill>
                <a:ln w="0" cap="flat">
                  <a:noFill/>
                  <a:prstDash val="solid"/>
                  <a:miter/>
                </a:ln>
              </p:spPr>
              <p:txBody>
                <a:bodyPr rtlCol="0" anchor="ctr"/>
                <a:lstStyle/>
                <a:p>
                  <a:endParaRPr lang="fr-FR"/>
                </a:p>
              </p:txBody>
            </p:sp>
            <p:sp>
              <p:nvSpPr>
                <p:cNvPr id="77" name="Forme libre : forme 76">
                  <a:extLst>
                    <a:ext uri="{FF2B5EF4-FFF2-40B4-BE49-F238E27FC236}">
                      <a16:creationId xmlns:a16="http://schemas.microsoft.com/office/drawing/2014/main" id="{80793ECC-D294-C24C-6FF9-E5E3CD3A0424}"/>
                    </a:ext>
                  </a:extLst>
                </p:cNvPr>
                <p:cNvSpPr/>
                <p:nvPr/>
              </p:nvSpPr>
              <p:spPr>
                <a:xfrm>
                  <a:off x="9194271" y="460826"/>
                  <a:ext cx="121422" cy="128211"/>
                </a:xfrm>
                <a:custGeom>
                  <a:avLst/>
                  <a:gdLst>
                    <a:gd name="connsiteX0" fmla="*/ 54309 w 121422"/>
                    <a:gd name="connsiteY0" fmla="*/ 128211 h 128211"/>
                    <a:gd name="connsiteX1" fmla="*/ 91337 w 121422"/>
                    <a:gd name="connsiteY1" fmla="*/ 114171 h 128211"/>
                    <a:gd name="connsiteX2" fmla="*/ 121423 w 121422"/>
                    <a:gd name="connsiteY2" fmla="*/ 128211 h 128211"/>
                    <a:gd name="connsiteX3" fmla="*/ 121423 w 121422"/>
                    <a:gd name="connsiteY3" fmla="*/ 0 h 128211"/>
                    <a:gd name="connsiteX4" fmla="*/ 82851 w 121422"/>
                    <a:gd name="connsiteY4" fmla="*/ 0 h 128211"/>
                    <a:gd name="connsiteX5" fmla="*/ 82851 w 121422"/>
                    <a:gd name="connsiteY5" fmla="*/ 71589 h 128211"/>
                    <a:gd name="connsiteX6" fmla="*/ 60326 w 121422"/>
                    <a:gd name="connsiteY6" fmla="*/ 95349 h 128211"/>
                    <a:gd name="connsiteX7" fmla="*/ 38571 w 121422"/>
                    <a:gd name="connsiteY7" fmla="*/ 72360 h 128211"/>
                    <a:gd name="connsiteX8" fmla="*/ 38571 w 121422"/>
                    <a:gd name="connsiteY8" fmla="*/ 0 h 128211"/>
                    <a:gd name="connsiteX9" fmla="*/ 0 w 121422"/>
                    <a:gd name="connsiteY9" fmla="*/ 0 h 128211"/>
                    <a:gd name="connsiteX10" fmla="*/ 0 w 121422"/>
                    <a:gd name="connsiteY10" fmla="*/ 74983 h 128211"/>
                    <a:gd name="connsiteX11" fmla="*/ 54309 w 121422"/>
                    <a:gd name="connsiteY11" fmla="*/ 128057 h 12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422" h="128211">
                      <a:moveTo>
                        <a:pt x="54309" y="128211"/>
                      </a:moveTo>
                      <a:cubicBezTo>
                        <a:pt x="68349" y="128211"/>
                        <a:pt x="81309" y="122657"/>
                        <a:pt x="91337" y="114171"/>
                      </a:cubicBezTo>
                      <a:cubicBezTo>
                        <a:pt x="96274" y="123429"/>
                        <a:pt x="110623" y="128211"/>
                        <a:pt x="121423" y="128211"/>
                      </a:cubicBezTo>
                      <a:lnTo>
                        <a:pt x="121423" y="0"/>
                      </a:lnTo>
                      <a:lnTo>
                        <a:pt x="82851" y="0"/>
                      </a:lnTo>
                      <a:lnTo>
                        <a:pt x="82851" y="71589"/>
                      </a:lnTo>
                      <a:cubicBezTo>
                        <a:pt x="82851" y="85629"/>
                        <a:pt x="73903" y="95349"/>
                        <a:pt x="60326" y="95349"/>
                      </a:cubicBezTo>
                      <a:cubicBezTo>
                        <a:pt x="46749" y="95349"/>
                        <a:pt x="38571" y="86554"/>
                        <a:pt x="38571" y="72360"/>
                      </a:cubicBezTo>
                      <a:lnTo>
                        <a:pt x="38571" y="0"/>
                      </a:lnTo>
                      <a:lnTo>
                        <a:pt x="0" y="0"/>
                      </a:lnTo>
                      <a:lnTo>
                        <a:pt x="0" y="74983"/>
                      </a:lnTo>
                      <a:cubicBezTo>
                        <a:pt x="0" y="107074"/>
                        <a:pt x="19749" y="128057"/>
                        <a:pt x="54309" y="128057"/>
                      </a:cubicBezTo>
                      <a:close/>
                    </a:path>
                  </a:pathLst>
                </a:custGeom>
                <a:solidFill>
                  <a:srgbClr val="010101"/>
                </a:solidFill>
                <a:ln w="0" cap="flat">
                  <a:noFill/>
                  <a:prstDash val="solid"/>
                  <a:miter/>
                </a:ln>
              </p:spPr>
              <p:txBody>
                <a:bodyPr rtlCol="0" anchor="ctr"/>
                <a:lstStyle/>
                <a:p>
                  <a:endParaRPr lang="fr-FR"/>
                </a:p>
              </p:txBody>
            </p:sp>
            <p:sp>
              <p:nvSpPr>
                <p:cNvPr id="78" name="Forme libre : forme 77">
                  <a:extLst>
                    <a:ext uri="{FF2B5EF4-FFF2-40B4-BE49-F238E27FC236}">
                      <a16:creationId xmlns:a16="http://schemas.microsoft.com/office/drawing/2014/main" id="{BA013C5A-2AE4-9497-C42C-F9E16C0693F7}"/>
                    </a:ext>
                  </a:extLst>
                </p:cNvPr>
                <p:cNvSpPr/>
                <p:nvPr/>
              </p:nvSpPr>
              <p:spPr>
                <a:xfrm>
                  <a:off x="9331122" y="457741"/>
                  <a:ext cx="111857" cy="131142"/>
                </a:xfrm>
                <a:custGeom>
                  <a:avLst/>
                  <a:gdLst>
                    <a:gd name="connsiteX0" fmla="*/ 111703 w 111857"/>
                    <a:gd name="connsiteY0" fmla="*/ 92263 h 131142"/>
                    <a:gd name="connsiteX1" fmla="*/ 62640 w 111857"/>
                    <a:gd name="connsiteY1" fmla="*/ 49680 h 131142"/>
                    <a:gd name="connsiteX2" fmla="*/ 43200 w 111857"/>
                    <a:gd name="connsiteY2" fmla="*/ 36103 h 131142"/>
                    <a:gd name="connsiteX3" fmla="*/ 58937 w 111857"/>
                    <a:gd name="connsiteY3" fmla="*/ 26383 h 131142"/>
                    <a:gd name="connsiteX4" fmla="*/ 89023 w 111857"/>
                    <a:gd name="connsiteY4" fmla="*/ 38571 h 131142"/>
                    <a:gd name="connsiteX5" fmla="*/ 91800 w 111857"/>
                    <a:gd name="connsiteY5" fmla="*/ 38571 h 131142"/>
                    <a:gd name="connsiteX6" fmla="*/ 108771 w 111857"/>
                    <a:gd name="connsiteY6" fmla="*/ 23606 h 131142"/>
                    <a:gd name="connsiteX7" fmla="*/ 108771 w 111857"/>
                    <a:gd name="connsiteY7" fmla="*/ 20829 h 131142"/>
                    <a:gd name="connsiteX8" fmla="*/ 56777 w 111857"/>
                    <a:gd name="connsiteY8" fmla="*/ 0 h 131142"/>
                    <a:gd name="connsiteX9" fmla="*/ 5246 w 111857"/>
                    <a:gd name="connsiteY9" fmla="*/ 37491 h 131142"/>
                    <a:gd name="connsiteX10" fmla="*/ 51531 w 111857"/>
                    <a:gd name="connsiteY10" fmla="*/ 77297 h 131142"/>
                    <a:gd name="connsiteX11" fmla="*/ 72977 w 111857"/>
                    <a:gd name="connsiteY11" fmla="*/ 93034 h 131142"/>
                    <a:gd name="connsiteX12" fmla="*/ 55543 w 111857"/>
                    <a:gd name="connsiteY12" fmla="*/ 104760 h 131142"/>
                    <a:gd name="connsiteX13" fmla="*/ 20211 w 111857"/>
                    <a:gd name="connsiteY13" fmla="*/ 88560 h 131142"/>
                    <a:gd name="connsiteX14" fmla="*/ 17434 w 111857"/>
                    <a:gd name="connsiteY14" fmla="*/ 88560 h 131142"/>
                    <a:gd name="connsiteX15" fmla="*/ 0 w 111857"/>
                    <a:gd name="connsiteY15" fmla="*/ 104297 h 131142"/>
                    <a:gd name="connsiteX16" fmla="*/ 0 w 111857"/>
                    <a:gd name="connsiteY16" fmla="*/ 107074 h 131142"/>
                    <a:gd name="connsiteX17" fmla="*/ 58011 w 111857"/>
                    <a:gd name="connsiteY17" fmla="*/ 131143 h 131142"/>
                    <a:gd name="connsiteX18" fmla="*/ 111857 w 111857"/>
                    <a:gd name="connsiteY18" fmla="*/ 921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111703" y="92263"/>
                      </a:moveTo>
                      <a:cubicBezTo>
                        <a:pt x="111703" y="64183"/>
                        <a:pt x="81463" y="56777"/>
                        <a:pt x="62640" y="49680"/>
                      </a:cubicBez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1" y="88560"/>
                      </a:cubicBezTo>
                      <a:lnTo>
                        <a:pt x="17434" y="88560"/>
                      </a:lnTo>
                      <a:lnTo>
                        <a:pt x="0" y="104297"/>
                      </a:lnTo>
                      <a:lnTo>
                        <a:pt x="0" y="107074"/>
                      </a:lnTo>
                      <a:cubicBezTo>
                        <a:pt x="12034" y="121577"/>
                        <a:pt x="32709" y="131143"/>
                        <a:pt x="58011" y="131143"/>
                      </a:cubicBezTo>
                      <a:cubicBezTo>
                        <a:pt x="89331" y="131143"/>
                        <a:pt x="111857" y="116640"/>
                        <a:pt x="111857" y="92109"/>
                      </a:cubicBezTo>
                      <a:close/>
                    </a:path>
                  </a:pathLst>
                </a:custGeom>
                <a:solidFill>
                  <a:srgbClr val="010101"/>
                </a:solidFill>
                <a:ln w="0" cap="flat">
                  <a:noFill/>
                  <a:prstDash val="solid"/>
                  <a:miter/>
                </a:ln>
              </p:spPr>
              <p:txBody>
                <a:bodyPr rtlCol="0" anchor="ctr"/>
                <a:lstStyle/>
                <a:p>
                  <a:endParaRPr lang="fr-FR"/>
                </a:p>
              </p:txBody>
            </p:sp>
            <p:sp>
              <p:nvSpPr>
                <p:cNvPr id="79" name="Forme libre : forme 78">
                  <a:extLst>
                    <a:ext uri="{FF2B5EF4-FFF2-40B4-BE49-F238E27FC236}">
                      <a16:creationId xmlns:a16="http://schemas.microsoft.com/office/drawing/2014/main" id="{D089CC04-BFB2-E701-7FE6-3FD2E06423ED}"/>
                    </a:ext>
                  </a:extLst>
                </p:cNvPr>
                <p:cNvSpPr/>
                <p:nvPr/>
              </p:nvSpPr>
              <p:spPr>
                <a:xfrm>
                  <a:off x="9459179" y="460826"/>
                  <a:ext cx="38571" cy="125125"/>
                </a:xfrm>
                <a:custGeom>
                  <a:avLst/>
                  <a:gdLst>
                    <a:gd name="connsiteX0" fmla="*/ 0 w 38571"/>
                    <a:gd name="connsiteY0" fmla="*/ 0 h 125125"/>
                    <a:gd name="connsiteX1" fmla="*/ 38571 w 38571"/>
                    <a:gd name="connsiteY1" fmla="*/ 0 h 125125"/>
                    <a:gd name="connsiteX2" fmla="*/ 38571 w 38571"/>
                    <a:gd name="connsiteY2" fmla="*/ 125126 h 125125"/>
                    <a:gd name="connsiteX3" fmla="*/ 0 w 38571"/>
                    <a:gd name="connsiteY3" fmla="*/ 125126 h 125125"/>
                  </a:gdLst>
                  <a:ahLst/>
                  <a:cxnLst>
                    <a:cxn ang="0">
                      <a:pos x="connsiteX0" y="connsiteY0"/>
                    </a:cxn>
                    <a:cxn ang="0">
                      <a:pos x="connsiteX1" y="connsiteY1"/>
                    </a:cxn>
                    <a:cxn ang="0">
                      <a:pos x="connsiteX2" y="connsiteY2"/>
                    </a:cxn>
                    <a:cxn ang="0">
                      <a:pos x="connsiteX3" y="connsiteY3"/>
                    </a:cxn>
                  </a:cxnLst>
                  <a:rect l="l" t="t" r="r" b="b"/>
                  <a:pathLst>
                    <a:path w="38571" h="125125">
                      <a:moveTo>
                        <a:pt x="0" y="0"/>
                      </a:moveTo>
                      <a:lnTo>
                        <a:pt x="38571" y="0"/>
                      </a:lnTo>
                      <a:lnTo>
                        <a:pt x="38571" y="125126"/>
                      </a:lnTo>
                      <a:lnTo>
                        <a:pt x="0" y="125126"/>
                      </a:lnTo>
                      <a:close/>
                    </a:path>
                  </a:pathLst>
                </a:custGeom>
                <a:solidFill>
                  <a:srgbClr val="010101"/>
                </a:solidFill>
                <a:ln w="0" cap="flat">
                  <a:noFill/>
                  <a:prstDash val="solid"/>
                  <a:miter/>
                </a:ln>
              </p:spPr>
              <p:txBody>
                <a:bodyPr rtlCol="0" anchor="ctr"/>
                <a:lstStyle/>
                <a:p>
                  <a:endParaRPr lang="fr-FR"/>
                </a:p>
              </p:txBody>
            </p:sp>
            <p:sp>
              <p:nvSpPr>
                <p:cNvPr id="80" name="Forme libre : forme 79">
                  <a:extLst>
                    <a:ext uri="{FF2B5EF4-FFF2-40B4-BE49-F238E27FC236}">
                      <a16:creationId xmlns:a16="http://schemas.microsoft.com/office/drawing/2014/main" id="{00BDB16D-9A59-1D70-A648-781331922819}"/>
                    </a:ext>
                  </a:extLst>
                </p:cNvPr>
                <p:cNvSpPr/>
                <p:nvPr/>
              </p:nvSpPr>
              <p:spPr>
                <a:xfrm>
                  <a:off x="9519814" y="457895"/>
                  <a:ext cx="123891" cy="128057"/>
                </a:xfrm>
                <a:custGeom>
                  <a:avLst/>
                  <a:gdLst>
                    <a:gd name="connsiteX0" fmla="*/ 38880 w 123891"/>
                    <a:gd name="connsiteY0" fmla="*/ 56777 h 128057"/>
                    <a:gd name="connsiteX1" fmla="*/ 62331 w 123891"/>
                    <a:gd name="connsiteY1" fmla="*/ 32709 h 128057"/>
                    <a:gd name="connsiteX2" fmla="*/ 85166 w 123891"/>
                    <a:gd name="connsiteY2" fmla="*/ 56777 h 128057"/>
                    <a:gd name="connsiteX3" fmla="*/ 85166 w 123891"/>
                    <a:gd name="connsiteY3" fmla="*/ 128057 h 128057"/>
                    <a:gd name="connsiteX4" fmla="*/ 123891 w 123891"/>
                    <a:gd name="connsiteY4" fmla="*/ 128057 h 128057"/>
                    <a:gd name="connsiteX5" fmla="*/ 123891 w 123891"/>
                    <a:gd name="connsiteY5" fmla="*/ 54000 h 128057"/>
                    <a:gd name="connsiteX6" fmla="*/ 70817 w 123891"/>
                    <a:gd name="connsiteY6" fmla="*/ 0 h 128057"/>
                    <a:gd name="connsiteX7" fmla="*/ 30549 w 123891"/>
                    <a:gd name="connsiteY7" fmla="*/ 14040 h 128057"/>
                    <a:gd name="connsiteX8" fmla="*/ 0 w 123891"/>
                    <a:gd name="connsiteY8" fmla="*/ 0 h 128057"/>
                    <a:gd name="connsiteX9" fmla="*/ 0 w 123891"/>
                    <a:gd name="connsiteY9" fmla="*/ 128057 h 128057"/>
                    <a:gd name="connsiteX10" fmla="*/ 38726 w 123891"/>
                    <a:gd name="connsiteY10" fmla="*/ 128057 h 128057"/>
                    <a:gd name="connsiteX11" fmla="*/ 38726 w 123891"/>
                    <a:gd name="connsiteY11" fmla="*/ 56777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91" h="128057">
                      <a:moveTo>
                        <a:pt x="38880" y="56777"/>
                      </a:moveTo>
                      <a:cubicBezTo>
                        <a:pt x="38880" y="42737"/>
                        <a:pt x="47829" y="32709"/>
                        <a:pt x="62331" y="32709"/>
                      </a:cubicBezTo>
                      <a:cubicBezTo>
                        <a:pt x="76834" y="32709"/>
                        <a:pt x="85166" y="42737"/>
                        <a:pt x="85166" y="56777"/>
                      </a:cubicBezTo>
                      <a:lnTo>
                        <a:pt x="85166" y="128057"/>
                      </a:lnTo>
                      <a:lnTo>
                        <a:pt x="123891" y="128057"/>
                      </a:lnTo>
                      <a:lnTo>
                        <a:pt x="123891" y="54000"/>
                      </a:lnTo>
                      <a:cubicBezTo>
                        <a:pt x="123891" y="21291"/>
                        <a:pt x="102600" y="0"/>
                        <a:pt x="70817" y="0"/>
                      </a:cubicBezTo>
                      <a:cubicBezTo>
                        <a:pt x="54617" y="0"/>
                        <a:pt x="40731" y="5554"/>
                        <a:pt x="30549" y="14040"/>
                      </a:cubicBezTo>
                      <a:cubicBezTo>
                        <a:pt x="25611" y="4783"/>
                        <a:pt x="11571" y="0"/>
                        <a:pt x="0" y="0"/>
                      </a:cubicBezTo>
                      <a:lnTo>
                        <a:pt x="0" y="128057"/>
                      </a:lnTo>
                      <a:lnTo>
                        <a:pt x="38726" y="128057"/>
                      </a:lnTo>
                      <a:lnTo>
                        <a:pt x="38726" y="56777"/>
                      </a:lnTo>
                      <a:close/>
                    </a:path>
                  </a:pathLst>
                </a:custGeom>
                <a:solidFill>
                  <a:srgbClr val="010101"/>
                </a:solidFill>
                <a:ln w="0" cap="flat">
                  <a:noFill/>
                  <a:prstDash val="solid"/>
                  <a:miter/>
                </a:ln>
              </p:spPr>
              <p:txBody>
                <a:bodyPr rtlCol="0" anchor="ctr"/>
                <a:lstStyle/>
                <a:p>
                  <a:endParaRPr lang="fr-FR"/>
                </a:p>
              </p:txBody>
            </p:sp>
            <p:sp>
              <p:nvSpPr>
                <p:cNvPr id="81" name="Forme libre : forme 80">
                  <a:extLst>
                    <a:ext uri="{FF2B5EF4-FFF2-40B4-BE49-F238E27FC236}">
                      <a16:creationId xmlns:a16="http://schemas.microsoft.com/office/drawing/2014/main" id="{6A533433-B9CA-4826-1FE2-CB8E3773C234}"/>
                    </a:ext>
                  </a:extLst>
                </p:cNvPr>
                <p:cNvSpPr/>
                <p:nvPr/>
              </p:nvSpPr>
              <p:spPr>
                <a:xfrm>
                  <a:off x="9657899" y="457895"/>
                  <a:ext cx="133611" cy="131142"/>
                </a:xfrm>
                <a:custGeom>
                  <a:avLst/>
                  <a:gdLst>
                    <a:gd name="connsiteX0" fmla="*/ 70971 w 133611"/>
                    <a:gd name="connsiteY0" fmla="*/ 131143 h 131142"/>
                    <a:gd name="connsiteX1" fmla="*/ 127749 w 133611"/>
                    <a:gd name="connsiteY1" fmla="*/ 108309 h 131142"/>
                    <a:gd name="connsiteX2" fmla="*/ 127749 w 133611"/>
                    <a:gd name="connsiteY2" fmla="*/ 105531 h 131142"/>
                    <a:gd name="connsiteX3" fmla="*/ 110314 w 133611"/>
                    <a:gd name="connsiteY3" fmla="*/ 88714 h 131142"/>
                    <a:gd name="connsiteX4" fmla="*/ 107537 w 133611"/>
                    <a:gd name="connsiteY4" fmla="*/ 88714 h 131142"/>
                    <a:gd name="connsiteX5" fmla="*/ 72823 w 133611"/>
                    <a:gd name="connsiteY5" fmla="*/ 102446 h 131142"/>
                    <a:gd name="connsiteX6" fmla="*/ 37491 w 133611"/>
                    <a:gd name="connsiteY6" fmla="*/ 74983 h 131142"/>
                    <a:gd name="connsiteX7" fmla="*/ 132840 w 133611"/>
                    <a:gd name="connsiteY7" fmla="*/ 74983 h 131142"/>
                    <a:gd name="connsiteX8" fmla="*/ 133611 w 133611"/>
                    <a:gd name="connsiteY8" fmla="*/ 64800 h 131142"/>
                    <a:gd name="connsiteX9" fmla="*/ 67269 w 133611"/>
                    <a:gd name="connsiteY9" fmla="*/ 0 h 131142"/>
                    <a:gd name="connsiteX10" fmla="*/ 0 w 133611"/>
                    <a:gd name="connsiteY10" fmla="*/ 65726 h 131142"/>
                    <a:gd name="connsiteX11" fmla="*/ 70971 w 133611"/>
                    <a:gd name="connsiteY11" fmla="*/ 130989 h 131142"/>
                    <a:gd name="connsiteX12" fmla="*/ 66960 w 133611"/>
                    <a:gd name="connsiteY12" fmla="*/ 27309 h 131142"/>
                    <a:gd name="connsiteX13" fmla="*/ 96429 w 133611"/>
                    <a:gd name="connsiteY13" fmla="*/ 55080 h 131142"/>
                    <a:gd name="connsiteX14" fmla="*/ 37183 w 133611"/>
                    <a:gd name="connsiteY14" fmla="*/ 55080 h 131142"/>
                    <a:gd name="connsiteX15" fmla="*/ 66960 w 133611"/>
                    <a:gd name="connsiteY15" fmla="*/ 273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70971" y="131143"/>
                      </a:moveTo>
                      <a:cubicBezTo>
                        <a:pt x="90720" y="131143"/>
                        <a:pt x="113708" y="124817"/>
                        <a:pt x="127749" y="108309"/>
                      </a:cubicBezTo>
                      <a:lnTo>
                        <a:pt x="127749" y="105531"/>
                      </a:lnTo>
                      <a:lnTo>
                        <a:pt x="110314" y="88714"/>
                      </a:lnTo>
                      <a:lnTo>
                        <a:pt x="107537" y="88714"/>
                      </a:lnTo>
                      <a:cubicBezTo>
                        <a:pt x="99206" y="97663"/>
                        <a:pt x="86091" y="102446"/>
                        <a:pt x="72823" y="102446"/>
                      </a:cubicBezTo>
                      <a:cubicBezTo>
                        <a:pt x="55388" y="102446"/>
                        <a:pt x="39806" y="93651"/>
                        <a:pt x="37491" y="74983"/>
                      </a:cubicBezTo>
                      <a:lnTo>
                        <a:pt x="132840" y="74983"/>
                      </a:lnTo>
                      <a:cubicBezTo>
                        <a:pt x="133303" y="71743"/>
                        <a:pt x="133611" y="68503"/>
                        <a:pt x="133611" y="64800"/>
                      </a:cubicBezTo>
                      <a:cubicBezTo>
                        <a:pt x="133611" y="27000"/>
                        <a:pt x="107074" y="0"/>
                        <a:pt x="67269" y="0"/>
                      </a:cubicBezTo>
                      <a:cubicBezTo>
                        <a:pt x="27463" y="0"/>
                        <a:pt x="0" y="27463"/>
                        <a:pt x="0" y="65726"/>
                      </a:cubicBezTo>
                      <a:cubicBezTo>
                        <a:pt x="0" y="108463"/>
                        <a:pt x="33480" y="130989"/>
                        <a:pt x="70971" y="130989"/>
                      </a:cubicBezTo>
                      <a:close/>
                      <a:moveTo>
                        <a:pt x="66960" y="27309"/>
                      </a:moveTo>
                      <a:cubicBezTo>
                        <a:pt x="83160" y="27309"/>
                        <a:pt x="95040" y="37337"/>
                        <a:pt x="96429" y="55080"/>
                      </a:cubicBezTo>
                      <a:lnTo>
                        <a:pt x="37183" y="55080"/>
                      </a:lnTo>
                      <a:cubicBezTo>
                        <a:pt x="38417" y="37800"/>
                        <a:pt x="50451" y="27309"/>
                        <a:pt x="66960" y="27309"/>
                      </a:cubicBezTo>
                      <a:close/>
                    </a:path>
                  </a:pathLst>
                </a:custGeom>
                <a:solidFill>
                  <a:srgbClr val="010101"/>
                </a:solidFill>
                <a:ln w="0" cap="flat">
                  <a:noFill/>
                  <a:prstDash val="solid"/>
                  <a:miter/>
                </a:ln>
              </p:spPr>
              <p:txBody>
                <a:bodyPr rtlCol="0" anchor="ctr"/>
                <a:lstStyle/>
                <a:p>
                  <a:endParaRPr lang="fr-FR"/>
                </a:p>
              </p:txBody>
            </p:sp>
            <p:sp>
              <p:nvSpPr>
                <p:cNvPr id="82" name="Forme libre : forme 81">
                  <a:extLst>
                    <a:ext uri="{FF2B5EF4-FFF2-40B4-BE49-F238E27FC236}">
                      <a16:creationId xmlns:a16="http://schemas.microsoft.com/office/drawing/2014/main" id="{D3175FC3-5475-3333-909B-1B4A0D3BD5A9}"/>
                    </a:ext>
                  </a:extLst>
                </p:cNvPr>
                <p:cNvSpPr/>
                <p:nvPr/>
              </p:nvSpPr>
              <p:spPr>
                <a:xfrm>
                  <a:off x="9797528"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2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9"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2" y="88560"/>
                      </a:cubicBezTo>
                      <a:lnTo>
                        <a:pt x="17434" y="88560"/>
                      </a:lnTo>
                      <a:lnTo>
                        <a:pt x="0" y="104297"/>
                      </a:lnTo>
                      <a:lnTo>
                        <a:pt x="0" y="107074"/>
                      </a:lnTo>
                      <a:cubicBezTo>
                        <a:pt x="12034" y="121577"/>
                        <a:pt x="32709"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83" name="Forme libre : forme 82">
                  <a:extLst>
                    <a:ext uri="{FF2B5EF4-FFF2-40B4-BE49-F238E27FC236}">
                      <a16:creationId xmlns:a16="http://schemas.microsoft.com/office/drawing/2014/main" id="{5006F4BE-B0F9-8909-00F5-D12383CD4E3A}"/>
                    </a:ext>
                  </a:extLst>
                </p:cNvPr>
                <p:cNvSpPr/>
                <p:nvPr/>
              </p:nvSpPr>
              <p:spPr>
                <a:xfrm>
                  <a:off x="9915865"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1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8" y="104760"/>
                        <a:pt x="55543" y="104760"/>
                      </a:cubicBezTo>
                      <a:cubicBezTo>
                        <a:pt x="41503" y="104760"/>
                        <a:pt x="27771" y="97046"/>
                        <a:pt x="20211" y="88560"/>
                      </a:cubicBezTo>
                      <a:lnTo>
                        <a:pt x="17434" y="88560"/>
                      </a:lnTo>
                      <a:lnTo>
                        <a:pt x="0" y="104297"/>
                      </a:lnTo>
                      <a:lnTo>
                        <a:pt x="0" y="107074"/>
                      </a:lnTo>
                      <a:cubicBezTo>
                        <a:pt x="12034" y="121577"/>
                        <a:pt x="32708"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84" name="Forme libre : forme 83">
                  <a:extLst>
                    <a:ext uri="{FF2B5EF4-FFF2-40B4-BE49-F238E27FC236}">
                      <a16:creationId xmlns:a16="http://schemas.microsoft.com/office/drawing/2014/main" id="{80FECAE0-3D53-40D0-3FCD-A01DABC1AED7}"/>
                    </a:ext>
                  </a:extLst>
                </p:cNvPr>
                <p:cNvSpPr/>
                <p:nvPr/>
              </p:nvSpPr>
              <p:spPr>
                <a:xfrm>
                  <a:off x="9043688" y="609249"/>
                  <a:ext cx="113554" cy="162617"/>
                </a:xfrm>
                <a:custGeom>
                  <a:avLst/>
                  <a:gdLst>
                    <a:gd name="connsiteX0" fmla="*/ 0 w 113554"/>
                    <a:gd name="connsiteY0" fmla="*/ 162617 h 162617"/>
                    <a:gd name="connsiteX1" fmla="*/ 39034 w 113554"/>
                    <a:gd name="connsiteY1" fmla="*/ 162617 h 162617"/>
                    <a:gd name="connsiteX2" fmla="*/ 39034 w 113554"/>
                    <a:gd name="connsiteY2" fmla="*/ 97046 h 162617"/>
                    <a:gd name="connsiteX3" fmla="*/ 96120 w 113554"/>
                    <a:gd name="connsiteY3" fmla="*/ 97046 h 162617"/>
                    <a:gd name="connsiteX4" fmla="*/ 96120 w 113554"/>
                    <a:gd name="connsiteY4" fmla="*/ 66806 h 162617"/>
                    <a:gd name="connsiteX5" fmla="*/ 39034 w 113554"/>
                    <a:gd name="connsiteY5" fmla="*/ 66806 h 162617"/>
                    <a:gd name="connsiteX6" fmla="*/ 39034 w 113554"/>
                    <a:gd name="connsiteY6" fmla="*/ 31937 h 162617"/>
                    <a:gd name="connsiteX7" fmla="*/ 113554 w 113554"/>
                    <a:gd name="connsiteY7" fmla="*/ 31937 h 162617"/>
                    <a:gd name="connsiteX8" fmla="*/ 113554 w 113554"/>
                    <a:gd name="connsiteY8" fmla="*/ 0 h 162617"/>
                    <a:gd name="connsiteX9" fmla="*/ 0 w 113554"/>
                    <a:gd name="connsiteY9" fmla="*/ 0 h 162617"/>
                    <a:gd name="connsiteX10" fmla="*/ 0 w 113554"/>
                    <a:gd name="connsiteY10" fmla="*/ 162617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554" h="162617">
                      <a:moveTo>
                        <a:pt x="0" y="162617"/>
                      </a:moveTo>
                      <a:lnTo>
                        <a:pt x="39034" y="162617"/>
                      </a:lnTo>
                      <a:lnTo>
                        <a:pt x="39034" y="97046"/>
                      </a:lnTo>
                      <a:lnTo>
                        <a:pt x="96120" y="97046"/>
                      </a:lnTo>
                      <a:lnTo>
                        <a:pt x="96120" y="66806"/>
                      </a:lnTo>
                      <a:lnTo>
                        <a:pt x="39034" y="66806"/>
                      </a:lnTo>
                      <a:lnTo>
                        <a:pt x="39034" y="31937"/>
                      </a:lnTo>
                      <a:lnTo>
                        <a:pt x="113554" y="31937"/>
                      </a:lnTo>
                      <a:lnTo>
                        <a:pt x="113554" y="0"/>
                      </a:lnTo>
                      <a:lnTo>
                        <a:pt x="0" y="0"/>
                      </a:lnTo>
                      <a:lnTo>
                        <a:pt x="0" y="162617"/>
                      </a:lnTo>
                      <a:close/>
                    </a:path>
                  </a:pathLst>
                </a:custGeom>
                <a:solidFill>
                  <a:srgbClr val="010101"/>
                </a:solidFill>
                <a:ln w="0" cap="flat">
                  <a:noFill/>
                  <a:prstDash val="solid"/>
                  <a:miter/>
                </a:ln>
              </p:spPr>
              <p:txBody>
                <a:bodyPr rtlCol="0" anchor="ctr"/>
                <a:lstStyle/>
                <a:p>
                  <a:endParaRPr lang="fr-FR"/>
                </a:p>
              </p:txBody>
            </p:sp>
            <p:sp>
              <p:nvSpPr>
                <p:cNvPr id="85" name="Forme libre : forme 84">
                  <a:extLst>
                    <a:ext uri="{FF2B5EF4-FFF2-40B4-BE49-F238E27FC236}">
                      <a16:creationId xmlns:a16="http://schemas.microsoft.com/office/drawing/2014/main" id="{FEBA9ADE-4821-7AC8-4FFB-BBB8E71FADC1}"/>
                    </a:ext>
                  </a:extLst>
                </p:cNvPr>
                <p:cNvSpPr/>
                <p:nvPr/>
              </p:nvSpPr>
              <p:spPr>
                <a:xfrm>
                  <a:off x="9174831" y="643655"/>
                  <a:ext cx="89639" cy="128057"/>
                </a:xfrm>
                <a:custGeom>
                  <a:avLst/>
                  <a:gdLst>
                    <a:gd name="connsiteX0" fmla="*/ 88251 w 89639"/>
                    <a:gd name="connsiteY0" fmla="*/ 5246 h 128057"/>
                    <a:gd name="connsiteX1" fmla="*/ 65263 w 89639"/>
                    <a:gd name="connsiteY1" fmla="*/ 0 h 128057"/>
                    <a:gd name="connsiteX2" fmla="*/ 29314 w 89639"/>
                    <a:gd name="connsiteY2" fmla="*/ 15583 h 128057"/>
                    <a:gd name="connsiteX3" fmla="*/ 0 w 89639"/>
                    <a:gd name="connsiteY3" fmla="*/ 0 h 128057"/>
                    <a:gd name="connsiteX4" fmla="*/ 0 w 89639"/>
                    <a:gd name="connsiteY4" fmla="*/ 128057 h 128057"/>
                    <a:gd name="connsiteX5" fmla="*/ 38571 w 89639"/>
                    <a:gd name="connsiteY5" fmla="*/ 128057 h 128057"/>
                    <a:gd name="connsiteX6" fmla="*/ 38571 w 89639"/>
                    <a:gd name="connsiteY6" fmla="*/ 59709 h 128057"/>
                    <a:gd name="connsiteX7" fmla="*/ 62331 w 89639"/>
                    <a:gd name="connsiteY7" fmla="*/ 32709 h 128057"/>
                    <a:gd name="connsiteX8" fmla="*/ 79303 w 89639"/>
                    <a:gd name="connsiteY8" fmla="*/ 36720 h 128057"/>
                    <a:gd name="connsiteX9" fmla="*/ 81617 w 89639"/>
                    <a:gd name="connsiteY9" fmla="*/ 35486 h 128057"/>
                    <a:gd name="connsiteX10" fmla="*/ 89640 w 89639"/>
                    <a:gd name="connsiteY10" fmla="*/ 8023 h 128057"/>
                    <a:gd name="connsiteX11" fmla="*/ 88406 w 89639"/>
                    <a:gd name="connsiteY11" fmla="*/ 5246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639" h="128057">
                      <a:moveTo>
                        <a:pt x="88251" y="5246"/>
                      </a:moveTo>
                      <a:cubicBezTo>
                        <a:pt x="81000" y="1697"/>
                        <a:pt x="73749" y="0"/>
                        <a:pt x="65263" y="0"/>
                      </a:cubicBezTo>
                      <a:cubicBezTo>
                        <a:pt x="51223" y="0"/>
                        <a:pt x="38571" y="5709"/>
                        <a:pt x="29314" y="15583"/>
                      </a:cubicBezTo>
                      <a:cubicBezTo>
                        <a:pt x="24840" y="5400"/>
                        <a:pt x="10491" y="0"/>
                        <a:pt x="0" y="0"/>
                      </a:cubicBezTo>
                      <a:lnTo>
                        <a:pt x="0" y="128057"/>
                      </a:lnTo>
                      <a:lnTo>
                        <a:pt x="38571" y="128057"/>
                      </a:lnTo>
                      <a:lnTo>
                        <a:pt x="38571" y="59709"/>
                      </a:lnTo>
                      <a:cubicBezTo>
                        <a:pt x="38571" y="42274"/>
                        <a:pt x="49371" y="32709"/>
                        <a:pt x="62331" y="32709"/>
                      </a:cubicBezTo>
                      <a:cubicBezTo>
                        <a:pt x="68657" y="32709"/>
                        <a:pt x="73131" y="33634"/>
                        <a:pt x="79303" y="36720"/>
                      </a:cubicBezTo>
                      <a:lnTo>
                        <a:pt x="81617" y="35486"/>
                      </a:lnTo>
                      <a:lnTo>
                        <a:pt x="89640" y="8023"/>
                      </a:lnTo>
                      <a:lnTo>
                        <a:pt x="88406" y="5246"/>
                      </a:lnTo>
                      <a:close/>
                    </a:path>
                  </a:pathLst>
                </a:custGeom>
                <a:solidFill>
                  <a:srgbClr val="010101"/>
                </a:solidFill>
                <a:ln w="0" cap="flat">
                  <a:noFill/>
                  <a:prstDash val="solid"/>
                  <a:miter/>
                </a:ln>
              </p:spPr>
              <p:txBody>
                <a:bodyPr rtlCol="0" anchor="ctr"/>
                <a:lstStyle/>
                <a:p>
                  <a:endParaRPr lang="fr-FR"/>
                </a:p>
              </p:txBody>
            </p:sp>
            <p:sp>
              <p:nvSpPr>
                <p:cNvPr id="86" name="Forme libre : forme 85">
                  <a:extLst>
                    <a:ext uri="{FF2B5EF4-FFF2-40B4-BE49-F238E27FC236}">
                      <a16:creationId xmlns:a16="http://schemas.microsoft.com/office/drawing/2014/main" id="{3A2F3EFD-50DF-56FF-0E2E-9E56A9D36A7F}"/>
                    </a:ext>
                  </a:extLst>
                </p:cNvPr>
                <p:cNvSpPr/>
                <p:nvPr/>
              </p:nvSpPr>
              <p:spPr>
                <a:xfrm>
                  <a:off x="9261077" y="643500"/>
                  <a:ext cx="122194" cy="131142"/>
                </a:xfrm>
                <a:custGeom>
                  <a:avLst/>
                  <a:gdLst>
                    <a:gd name="connsiteX0" fmla="*/ 61406 w 122194"/>
                    <a:gd name="connsiteY0" fmla="*/ 154 h 131142"/>
                    <a:gd name="connsiteX1" fmla="*/ 7406 w 122194"/>
                    <a:gd name="connsiteY1" fmla="*/ 20366 h 131142"/>
                    <a:gd name="connsiteX2" fmla="*/ 7406 w 122194"/>
                    <a:gd name="connsiteY2" fmla="*/ 23143 h 131142"/>
                    <a:gd name="connsiteX3" fmla="*/ 24686 w 122194"/>
                    <a:gd name="connsiteY3" fmla="*/ 39651 h 131142"/>
                    <a:gd name="connsiteX4" fmla="*/ 27463 w 122194"/>
                    <a:gd name="connsiteY4" fmla="*/ 39651 h 131142"/>
                    <a:gd name="connsiteX5" fmla="*/ 57240 w 122194"/>
                    <a:gd name="connsiteY5" fmla="*/ 27617 h 131142"/>
                    <a:gd name="connsiteX6" fmla="*/ 84549 w 122194"/>
                    <a:gd name="connsiteY6" fmla="*/ 49063 h 131142"/>
                    <a:gd name="connsiteX7" fmla="*/ 84549 w 122194"/>
                    <a:gd name="connsiteY7" fmla="*/ 54617 h 131142"/>
                    <a:gd name="connsiteX8" fmla="*/ 56314 w 122194"/>
                    <a:gd name="connsiteY8" fmla="*/ 50143 h 131142"/>
                    <a:gd name="connsiteX9" fmla="*/ 0 w 122194"/>
                    <a:gd name="connsiteY9" fmla="*/ 90103 h 131142"/>
                    <a:gd name="connsiteX10" fmla="*/ 50760 w 122194"/>
                    <a:gd name="connsiteY10" fmla="*/ 131143 h 131142"/>
                    <a:gd name="connsiteX11" fmla="*/ 92109 w 122194"/>
                    <a:gd name="connsiteY11" fmla="*/ 116949 h 131142"/>
                    <a:gd name="connsiteX12" fmla="*/ 122194 w 122194"/>
                    <a:gd name="connsiteY12" fmla="*/ 131143 h 131142"/>
                    <a:gd name="connsiteX13" fmla="*/ 122194 w 122194"/>
                    <a:gd name="connsiteY13" fmla="*/ 48600 h 131142"/>
                    <a:gd name="connsiteX14" fmla="*/ 61714 w 122194"/>
                    <a:gd name="connsiteY14" fmla="*/ 0 h 131142"/>
                    <a:gd name="connsiteX15" fmla="*/ 84394 w 122194"/>
                    <a:gd name="connsiteY15" fmla="*/ 85474 h 131142"/>
                    <a:gd name="connsiteX16" fmla="*/ 59091 w 122194"/>
                    <a:gd name="connsiteY16" fmla="*/ 106766 h 131142"/>
                    <a:gd name="connsiteX17" fmla="*/ 37800 w 122194"/>
                    <a:gd name="connsiteY17" fmla="*/ 89949 h 131142"/>
                    <a:gd name="connsiteX18" fmla="*/ 62023 w 122194"/>
                    <a:gd name="connsiteY18" fmla="*/ 72669 h 131142"/>
                    <a:gd name="connsiteX19" fmla="*/ 84240 w 122194"/>
                    <a:gd name="connsiteY19" fmla="*/ 76989 h 131142"/>
                    <a:gd name="connsiteX20" fmla="*/ 84240 w 122194"/>
                    <a:gd name="connsiteY20" fmla="*/ 8547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194" h="131142">
                      <a:moveTo>
                        <a:pt x="61406" y="154"/>
                      </a:moveTo>
                      <a:cubicBezTo>
                        <a:pt x="38571" y="154"/>
                        <a:pt x="20674" y="7869"/>
                        <a:pt x="7406" y="20366"/>
                      </a:cubicBezTo>
                      <a:lnTo>
                        <a:pt x="7406" y="23143"/>
                      </a:lnTo>
                      <a:lnTo>
                        <a:pt x="24686" y="39651"/>
                      </a:lnTo>
                      <a:lnTo>
                        <a:pt x="27463" y="39651"/>
                      </a:lnTo>
                      <a:cubicBezTo>
                        <a:pt x="34251" y="33171"/>
                        <a:pt x="44434" y="27617"/>
                        <a:pt x="57240" y="27617"/>
                      </a:cubicBezTo>
                      <a:cubicBezTo>
                        <a:pt x="72514" y="27617"/>
                        <a:pt x="84549" y="35640"/>
                        <a:pt x="84549" y="49063"/>
                      </a:cubicBezTo>
                      <a:lnTo>
                        <a:pt x="84549" y="54617"/>
                      </a:lnTo>
                      <a:cubicBezTo>
                        <a:pt x="76526" y="51840"/>
                        <a:pt x="67577" y="50143"/>
                        <a:pt x="56314" y="50143"/>
                      </a:cubicBezTo>
                      <a:cubicBezTo>
                        <a:pt x="25611" y="50143"/>
                        <a:pt x="0" y="62949"/>
                        <a:pt x="0" y="90103"/>
                      </a:cubicBezTo>
                      <a:cubicBezTo>
                        <a:pt x="0" y="117257"/>
                        <a:pt x="23451" y="131143"/>
                        <a:pt x="50760" y="131143"/>
                      </a:cubicBezTo>
                      <a:cubicBezTo>
                        <a:pt x="67269" y="131143"/>
                        <a:pt x="81463" y="125589"/>
                        <a:pt x="92109" y="116949"/>
                      </a:cubicBezTo>
                      <a:cubicBezTo>
                        <a:pt x="97354" y="126514"/>
                        <a:pt x="110931" y="131143"/>
                        <a:pt x="122194" y="131143"/>
                      </a:cubicBezTo>
                      <a:lnTo>
                        <a:pt x="122194" y="48600"/>
                      </a:lnTo>
                      <a:cubicBezTo>
                        <a:pt x="122194" y="13114"/>
                        <a:pt x="90720" y="0"/>
                        <a:pt x="61714" y="0"/>
                      </a:cubicBezTo>
                      <a:close/>
                      <a:moveTo>
                        <a:pt x="84394" y="85474"/>
                      </a:moveTo>
                      <a:cubicBezTo>
                        <a:pt x="84394" y="97200"/>
                        <a:pt x="73131" y="106766"/>
                        <a:pt x="59091" y="106766"/>
                      </a:cubicBezTo>
                      <a:cubicBezTo>
                        <a:pt x="48137" y="106766"/>
                        <a:pt x="37800" y="100749"/>
                        <a:pt x="37800" y="89949"/>
                      </a:cubicBezTo>
                      <a:cubicBezTo>
                        <a:pt x="37800" y="79149"/>
                        <a:pt x="46594" y="72669"/>
                        <a:pt x="62023" y="72669"/>
                      </a:cubicBezTo>
                      <a:cubicBezTo>
                        <a:pt x="71280" y="72669"/>
                        <a:pt x="79457" y="75137"/>
                        <a:pt x="84240" y="76989"/>
                      </a:cubicBezTo>
                      <a:lnTo>
                        <a:pt x="84240" y="85474"/>
                      </a:lnTo>
                      <a:close/>
                    </a:path>
                  </a:pathLst>
                </a:custGeom>
                <a:solidFill>
                  <a:srgbClr val="010101"/>
                </a:solidFill>
                <a:ln w="0" cap="flat">
                  <a:noFill/>
                  <a:prstDash val="solid"/>
                  <a:miter/>
                </a:ln>
              </p:spPr>
              <p:txBody>
                <a:bodyPr rtlCol="0" anchor="ctr"/>
                <a:lstStyle/>
                <a:p>
                  <a:endParaRPr lang="fr-FR"/>
                </a:p>
              </p:txBody>
            </p:sp>
            <p:sp>
              <p:nvSpPr>
                <p:cNvPr id="87" name="Forme libre : forme 86">
                  <a:extLst>
                    <a:ext uri="{FF2B5EF4-FFF2-40B4-BE49-F238E27FC236}">
                      <a16:creationId xmlns:a16="http://schemas.microsoft.com/office/drawing/2014/main" id="{AA95D50C-8377-2A47-E4B6-822A1132E6EF}"/>
                    </a:ext>
                  </a:extLst>
                </p:cNvPr>
                <p:cNvSpPr/>
                <p:nvPr/>
              </p:nvSpPr>
              <p:spPr>
                <a:xfrm>
                  <a:off x="9543111" y="643655"/>
                  <a:ext cx="120960" cy="131142"/>
                </a:xfrm>
                <a:custGeom>
                  <a:avLst/>
                  <a:gdLst>
                    <a:gd name="connsiteX0" fmla="*/ 68966 w 120960"/>
                    <a:gd name="connsiteY0" fmla="*/ 0 h 131142"/>
                    <a:gd name="connsiteX1" fmla="*/ 0 w 120960"/>
                    <a:gd name="connsiteY1" fmla="*/ 65571 h 131142"/>
                    <a:gd name="connsiteX2" fmla="*/ 68966 w 120960"/>
                    <a:gd name="connsiteY2" fmla="*/ 131143 h 131142"/>
                    <a:gd name="connsiteX3" fmla="*/ 120806 w 120960"/>
                    <a:gd name="connsiteY3" fmla="*/ 109080 h 131142"/>
                    <a:gd name="connsiteX4" fmla="*/ 120806 w 120960"/>
                    <a:gd name="connsiteY4" fmla="*/ 106303 h 131142"/>
                    <a:gd name="connsiteX5" fmla="*/ 99360 w 120960"/>
                    <a:gd name="connsiteY5" fmla="*/ 86554 h 131142"/>
                    <a:gd name="connsiteX6" fmla="*/ 96429 w 120960"/>
                    <a:gd name="connsiteY6" fmla="*/ 86554 h 131142"/>
                    <a:gd name="connsiteX7" fmla="*/ 70971 w 120960"/>
                    <a:gd name="connsiteY7" fmla="*/ 98126 h 131142"/>
                    <a:gd name="connsiteX8" fmla="*/ 39497 w 120960"/>
                    <a:gd name="connsiteY8" fmla="*/ 65571 h 131142"/>
                    <a:gd name="connsiteX9" fmla="*/ 70817 w 120960"/>
                    <a:gd name="connsiteY9" fmla="*/ 33017 h 131142"/>
                    <a:gd name="connsiteX10" fmla="*/ 96583 w 120960"/>
                    <a:gd name="connsiteY10" fmla="*/ 44589 h 131142"/>
                    <a:gd name="connsiteX11" fmla="*/ 99514 w 120960"/>
                    <a:gd name="connsiteY11" fmla="*/ 44589 h 131142"/>
                    <a:gd name="connsiteX12" fmla="*/ 120960 w 120960"/>
                    <a:gd name="connsiteY12" fmla="*/ 24840 h 131142"/>
                    <a:gd name="connsiteX13" fmla="*/ 120960 w 120960"/>
                    <a:gd name="connsiteY13" fmla="*/ 22063 h 131142"/>
                    <a:gd name="connsiteX14" fmla="*/ 69120 w 120960"/>
                    <a:gd name="connsiteY14" fmla="*/ 0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0960" h="131142">
                      <a:moveTo>
                        <a:pt x="68966" y="0"/>
                      </a:moveTo>
                      <a:cubicBezTo>
                        <a:pt x="29160" y="0"/>
                        <a:pt x="0" y="27771"/>
                        <a:pt x="0" y="65571"/>
                      </a:cubicBezTo>
                      <a:cubicBezTo>
                        <a:pt x="0" y="103371"/>
                        <a:pt x="29314" y="131143"/>
                        <a:pt x="68966" y="131143"/>
                      </a:cubicBezTo>
                      <a:cubicBezTo>
                        <a:pt x="91954" y="131143"/>
                        <a:pt x="109543" y="121577"/>
                        <a:pt x="120806" y="109080"/>
                      </a:cubicBezTo>
                      <a:lnTo>
                        <a:pt x="120806" y="106303"/>
                      </a:lnTo>
                      <a:lnTo>
                        <a:pt x="99360" y="86554"/>
                      </a:lnTo>
                      <a:lnTo>
                        <a:pt x="96429" y="86554"/>
                      </a:lnTo>
                      <a:cubicBezTo>
                        <a:pt x="90103" y="94269"/>
                        <a:pt x="80846" y="98126"/>
                        <a:pt x="70971" y="98126"/>
                      </a:cubicBezTo>
                      <a:cubicBezTo>
                        <a:pt x="51686" y="98126"/>
                        <a:pt x="39497" y="84549"/>
                        <a:pt x="39497" y="65571"/>
                      </a:cubicBezTo>
                      <a:cubicBezTo>
                        <a:pt x="39497" y="46594"/>
                        <a:pt x="52303" y="33017"/>
                        <a:pt x="70817" y="33017"/>
                      </a:cubicBezTo>
                      <a:cubicBezTo>
                        <a:pt x="81309" y="33017"/>
                        <a:pt x="90257" y="37337"/>
                        <a:pt x="96583" y="44589"/>
                      </a:cubicBezTo>
                      <a:lnTo>
                        <a:pt x="99514" y="44589"/>
                      </a:lnTo>
                      <a:lnTo>
                        <a:pt x="120960" y="24840"/>
                      </a:lnTo>
                      <a:lnTo>
                        <a:pt x="120960" y="22063"/>
                      </a:lnTo>
                      <a:cubicBezTo>
                        <a:pt x="109697" y="9566"/>
                        <a:pt x="92263" y="0"/>
                        <a:pt x="69120" y="0"/>
                      </a:cubicBezTo>
                      <a:close/>
                    </a:path>
                  </a:pathLst>
                </a:custGeom>
                <a:solidFill>
                  <a:srgbClr val="010101"/>
                </a:solidFill>
                <a:ln w="0" cap="flat">
                  <a:noFill/>
                  <a:prstDash val="solid"/>
                  <a:miter/>
                </a:ln>
              </p:spPr>
              <p:txBody>
                <a:bodyPr rtlCol="0" anchor="ctr"/>
                <a:lstStyle/>
                <a:p>
                  <a:endParaRPr lang="fr-FR"/>
                </a:p>
              </p:txBody>
            </p:sp>
            <p:sp>
              <p:nvSpPr>
                <p:cNvPr id="88" name="Forme libre : forme 87">
                  <a:extLst>
                    <a:ext uri="{FF2B5EF4-FFF2-40B4-BE49-F238E27FC236}">
                      <a16:creationId xmlns:a16="http://schemas.microsoft.com/office/drawing/2014/main" id="{C7CA804D-6E59-DC15-F147-5CAF4AD30829}"/>
                    </a:ext>
                  </a:extLst>
                </p:cNvPr>
                <p:cNvSpPr/>
                <p:nvPr/>
              </p:nvSpPr>
              <p:spPr>
                <a:xfrm>
                  <a:off x="9667619" y="643500"/>
                  <a:ext cx="133611" cy="131142"/>
                </a:xfrm>
                <a:custGeom>
                  <a:avLst/>
                  <a:gdLst>
                    <a:gd name="connsiteX0" fmla="*/ 67269 w 133611"/>
                    <a:gd name="connsiteY0" fmla="*/ 154 h 131142"/>
                    <a:gd name="connsiteX1" fmla="*/ 0 w 133611"/>
                    <a:gd name="connsiteY1" fmla="*/ 65880 h 131142"/>
                    <a:gd name="connsiteX2" fmla="*/ 70971 w 133611"/>
                    <a:gd name="connsiteY2" fmla="*/ 131143 h 131142"/>
                    <a:gd name="connsiteX3" fmla="*/ 127749 w 133611"/>
                    <a:gd name="connsiteY3" fmla="*/ 108309 h 131142"/>
                    <a:gd name="connsiteX4" fmla="*/ 127749 w 133611"/>
                    <a:gd name="connsiteY4" fmla="*/ 105531 h 131142"/>
                    <a:gd name="connsiteX5" fmla="*/ 110314 w 133611"/>
                    <a:gd name="connsiteY5" fmla="*/ 88714 h 131142"/>
                    <a:gd name="connsiteX6" fmla="*/ 107537 w 133611"/>
                    <a:gd name="connsiteY6" fmla="*/ 88714 h 131142"/>
                    <a:gd name="connsiteX7" fmla="*/ 72823 w 133611"/>
                    <a:gd name="connsiteY7" fmla="*/ 102446 h 131142"/>
                    <a:gd name="connsiteX8" fmla="*/ 37491 w 133611"/>
                    <a:gd name="connsiteY8" fmla="*/ 74983 h 131142"/>
                    <a:gd name="connsiteX9" fmla="*/ 132840 w 133611"/>
                    <a:gd name="connsiteY9" fmla="*/ 74983 h 131142"/>
                    <a:gd name="connsiteX10" fmla="*/ 133611 w 133611"/>
                    <a:gd name="connsiteY10" fmla="*/ 64800 h 131142"/>
                    <a:gd name="connsiteX11" fmla="*/ 67269 w 133611"/>
                    <a:gd name="connsiteY11" fmla="*/ 0 h 131142"/>
                    <a:gd name="connsiteX12" fmla="*/ 37337 w 133611"/>
                    <a:gd name="connsiteY12" fmla="*/ 55234 h 131142"/>
                    <a:gd name="connsiteX13" fmla="*/ 67114 w 133611"/>
                    <a:gd name="connsiteY13" fmla="*/ 27463 h 131142"/>
                    <a:gd name="connsiteX14" fmla="*/ 96583 w 133611"/>
                    <a:gd name="connsiteY14" fmla="*/ 55234 h 131142"/>
                    <a:gd name="connsiteX15" fmla="*/ 37337 w 133611"/>
                    <a:gd name="connsiteY15" fmla="*/ 5523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67269" y="154"/>
                      </a:moveTo>
                      <a:cubicBezTo>
                        <a:pt x="27000" y="154"/>
                        <a:pt x="0" y="27617"/>
                        <a:pt x="0" y="65880"/>
                      </a:cubicBezTo>
                      <a:cubicBezTo>
                        <a:pt x="0" y="108617"/>
                        <a:pt x="33480" y="131143"/>
                        <a:pt x="70971" y="131143"/>
                      </a:cubicBezTo>
                      <a:cubicBezTo>
                        <a:pt x="90720" y="131143"/>
                        <a:pt x="113709" y="124817"/>
                        <a:pt x="127749" y="108309"/>
                      </a:cubicBezTo>
                      <a:lnTo>
                        <a:pt x="127749" y="105531"/>
                      </a:lnTo>
                      <a:lnTo>
                        <a:pt x="110314" y="88714"/>
                      </a:lnTo>
                      <a:lnTo>
                        <a:pt x="107537" y="88714"/>
                      </a:lnTo>
                      <a:cubicBezTo>
                        <a:pt x="99206" y="97663"/>
                        <a:pt x="86091" y="102446"/>
                        <a:pt x="72823" y="102446"/>
                      </a:cubicBezTo>
                      <a:cubicBezTo>
                        <a:pt x="55389" y="102446"/>
                        <a:pt x="39806" y="93651"/>
                        <a:pt x="37491" y="74983"/>
                      </a:cubicBezTo>
                      <a:lnTo>
                        <a:pt x="132840" y="74983"/>
                      </a:lnTo>
                      <a:cubicBezTo>
                        <a:pt x="133303" y="71743"/>
                        <a:pt x="133611" y="68503"/>
                        <a:pt x="133611" y="64800"/>
                      </a:cubicBezTo>
                      <a:cubicBezTo>
                        <a:pt x="133611" y="27000"/>
                        <a:pt x="107074" y="0"/>
                        <a:pt x="67269" y="0"/>
                      </a:cubicBezTo>
                      <a:close/>
                      <a:moveTo>
                        <a:pt x="37337" y="55234"/>
                      </a:moveTo>
                      <a:cubicBezTo>
                        <a:pt x="38571" y="37954"/>
                        <a:pt x="50606" y="27463"/>
                        <a:pt x="67114" y="27463"/>
                      </a:cubicBezTo>
                      <a:cubicBezTo>
                        <a:pt x="83623" y="27463"/>
                        <a:pt x="95194" y="37491"/>
                        <a:pt x="96583" y="55234"/>
                      </a:cubicBezTo>
                      <a:lnTo>
                        <a:pt x="37337" y="55234"/>
                      </a:lnTo>
                      <a:close/>
                    </a:path>
                  </a:pathLst>
                </a:custGeom>
                <a:solidFill>
                  <a:srgbClr val="010101"/>
                </a:solidFill>
                <a:ln w="0" cap="flat">
                  <a:noFill/>
                  <a:prstDash val="solid"/>
                  <a:miter/>
                </a:ln>
              </p:spPr>
              <p:txBody>
                <a:bodyPr rtlCol="0" anchor="ctr"/>
                <a:lstStyle/>
                <a:p>
                  <a:endParaRPr lang="fr-FR"/>
                </a:p>
              </p:txBody>
            </p:sp>
            <p:sp>
              <p:nvSpPr>
                <p:cNvPr id="89" name="Forme libre : forme 88">
                  <a:extLst>
                    <a:ext uri="{FF2B5EF4-FFF2-40B4-BE49-F238E27FC236}">
                      <a16:creationId xmlns:a16="http://schemas.microsoft.com/office/drawing/2014/main" id="{2327FDBA-8ECD-1C4B-7FA7-3AB79A6B8323}"/>
                    </a:ext>
                  </a:extLst>
                </p:cNvPr>
                <p:cNvSpPr/>
                <p:nvPr/>
              </p:nvSpPr>
              <p:spPr>
                <a:xfrm>
                  <a:off x="9405179" y="643655"/>
                  <a:ext cx="123737" cy="128057"/>
                </a:xfrm>
                <a:custGeom>
                  <a:avLst/>
                  <a:gdLst>
                    <a:gd name="connsiteX0" fmla="*/ 70817 w 123737"/>
                    <a:gd name="connsiteY0" fmla="*/ 0 h 128057"/>
                    <a:gd name="connsiteX1" fmla="*/ 30549 w 123737"/>
                    <a:gd name="connsiteY1" fmla="*/ 14040 h 128057"/>
                    <a:gd name="connsiteX2" fmla="*/ 0 w 123737"/>
                    <a:gd name="connsiteY2" fmla="*/ 0 h 128057"/>
                    <a:gd name="connsiteX3" fmla="*/ 0 w 123737"/>
                    <a:gd name="connsiteY3" fmla="*/ 128057 h 128057"/>
                    <a:gd name="connsiteX4" fmla="*/ 38726 w 123737"/>
                    <a:gd name="connsiteY4" fmla="*/ 128057 h 128057"/>
                    <a:gd name="connsiteX5" fmla="*/ 38726 w 123737"/>
                    <a:gd name="connsiteY5" fmla="*/ 56777 h 128057"/>
                    <a:gd name="connsiteX6" fmla="*/ 62177 w 123737"/>
                    <a:gd name="connsiteY6" fmla="*/ 32709 h 128057"/>
                    <a:gd name="connsiteX7" fmla="*/ 85011 w 123737"/>
                    <a:gd name="connsiteY7" fmla="*/ 56777 h 128057"/>
                    <a:gd name="connsiteX8" fmla="*/ 85011 w 123737"/>
                    <a:gd name="connsiteY8" fmla="*/ 128057 h 128057"/>
                    <a:gd name="connsiteX9" fmla="*/ 123737 w 123737"/>
                    <a:gd name="connsiteY9" fmla="*/ 128057 h 128057"/>
                    <a:gd name="connsiteX10" fmla="*/ 123737 w 123737"/>
                    <a:gd name="connsiteY10" fmla="*/ 54000 h 128057"/>
                    <a:gd name="connsiteX11" fmla="*/ 70663 w 123737"/>
                    <a:gd name="connsiteY11" fmla="*/ 0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737" h="128057">
                      <a:moveTo>
                        <a:pt x="70817" y="0"/>
                      </a:moveTo>
                      <a:cubicBezTo>
                        <a:pt x="54617" y="0"/>
                        <a:pt x="40731" y="5554"/>
                        <a:pt x="30549" y="14040"/>
                      </a:cubicBezTo>
                      <a:cubicBezTo>
                        <a:pt x="25611" y="4783"/>
                        <a:pt x="11571" y="0"/>
                        <a:pt x="0" y="0"/>
                      </a:cubicBezTo>
                      <a:lnTo>
                        <a:pt x="0" y="128057"/>
                      </a:lnTo>
                      <a:lnTo>
                        <a:pt x="38726" y="128057"/>
                      </a:lnTo>
                      <a:lnTo>
                        <a:pt x="38726" y="56777"/>
                      </a:lnTo>
                      <a:cubicBezTo>
                        <a:pt x="38726" y="42737"/>
                        <a:pt x="47674" y="32709"/>
                        <a:pt x="62177" y="32709"/>
                      </a:cubicBezTo>
                      <a:cubicBezTo>
                        <a:pt x="76680" y="32709"/>
                        <a:pt x="85011" y="42737"/>
                        <a:pt x="85011" y="56777"/>
                      </a:cubicBezTo>
                      <a:lnTo>
                        <a:pt x="85011" y="128057"/>
                      </a:lnTo>
                      <a:lnTo>
                        <a:pt x="123737" y="128057"/>
                      </a:lnTo>
                      <a:lnTo>
                        <a:pt x="123737" y="54000"/>
                      </a:lnTo>
                      <a:cubicBezTo>
                        <a:pt x="123737" y="21291"/>
                        <a:pt x="102446" y="0"/>
                        <a:pt x="70663" y="0"/>
                      </a:cubicBezTo>
                      <a:close/>
                    </a:path>
                  </a:pathLst>
                </a:custGeom>
                <a:solidFill>
                  <a:srgbClr val="010101"/>
                </a:solidFill>
                <a:ln w="0" cap="flat">
                  <a:noFill/>
                  <a:prstDash val="solid"/>
                  <a:miter/>
                </a:ln>
              </p:spPr>
              <p:txBody>
                <a:bodyPr rtlCol="0" anchor="ctr"/>
                <a:lstStyle/>
                <a:p>
                  <a:endParaRPr lang="fr-FR"/>
                </a:p>
              </p:txBody>
            </p:sp>
          </p:grpSp>
          <p:sp>
            <p:nvSpPr>
              <p:cNvPr id="75" name="Forme libre : forme 74">
                <a:extLst>
                  <a:ext uri="{FF2B5EF4-FFF2-40B4-BE49-F238E27FC236}">
                    <a16:creationId xmlns:a16="http://schemas.microsoft.com/office/drawing/2014/main" id="{54AF22CC-3D19-0FFA-2249-48BDC9D5B4E0}"/>
                  </a:ext>
                </a:extLst>
              </p:cNvPr>
              <p:cNvSpPr/>
              <p:nvPr/>
            </p:nvSpPr>
            <p:spPr>
              <a:xfrm>
                <a:off x="9456094" y="402043"/>
                <a:ext cx="44588" cy="44588"/>
              </a:xfrm>
              <a:custGeom>
                <a:avLst/>
                <a:gdLst>
                  <a:gd name="connsiteX0" fmla="*/ 22217 w 44588"/>
                  <a:gd name="connsiteY0" fmla="*/ 44589 h 44588"/>
                  <a:gd name="connsiteX1" fmla="*/ 44589 w 44588"/>
                  <a:gd name="connsiteY1" fmla="*/ 22371 h 44588"/>
                  <a:gd name="connsiteX2" fmla="*/ 22217 w 44588"/>
                  <a:gd name="connsiteY2" fmla="*/ 0 h 44588"/>
                  <a:gd name="connsiteX3" fmla="*/ 0 w 44588"/>
                  <a:gd name="connsiteY3" fmla="*/ 22371 h 44588"/>
                  <a:gd name="connsiteX4" fmla="*/ 22217 w 44588"/>
                  <a:gd name="connsiteY4" fmla="*/ 44589 h 4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88" h="44588">
                    <a:moveTo>
                      <a:pt x="22217" y="44589"/>
                    </a:moveTo>
                    <a:cubicBezTo>
                      <a:pt x="34560" y="44589"/>
                      <a:pt x="44589" y="34714"/>
                      <a:pt x="44589" y="22371"/>
                    </a:cubicBezTo>
                    <a:cubicBezTo>
                      <a:pt x="44589" y="10029"/>
                      <a:pt x="34560" y="0"/>
                      <a:pt x="22217" y="0"/>
                    </a:cubicBezTo>
                    <a:cubicBezTo>
                      <a:pt x="9874" y="0"/>
                      <a:pt x="0" y="10029"/>
                      <a:pt x="0" y="22371"/>
                    </a:cubicBezTo>
                    <a:cubicBezTo>
                      <a:pt x="0" y="34714"/>
                      <a:pt x="9874" y="44589"/>
                      <a:pt x="22217" y="44589"/>
                    </a:cubicBezTo>
                    <a:close/>
                  </a:path>
                </a:pathLst>
              </a:custGeom>
              <a:solidFill>
                <a:srgbClr val="010101"/>
              </a:solidFill>
              <a:ln w="0" cap="flat">
                <a:noFill/>
                <a:prstDash val="solid"/>
                <a:miter/>
              </a:ln>
            </p:spPr>
            <p:txBody>
              <a:bodyPr rtlCol="0" anchor="ctr"/>
              <a:lstStyle/>
              <a:p>
                <a:endParaRPr lang="fr-FR"/>
              </a:p>
            </p:txBody>
          </p:sp>
        </p:grpSp>
      </p:grpSp>
    </p:spTree>
    <p:extLst>
      <p:ext uri="{BB962C8B-B14F-4D97-AF65-F5344CB8AC3E}">
        <p14:creationId xmlns:p14="http://schemas.microsoft.com/office/powerpoint/2010/main" val="3242021259"/>
      </p:ext>
    </p:extLst>
  </p:cSld>
  <p:clrMapOvr>
    <a:masterClrMapping/>
  </p:clrMapOvr>
  <p:extLst>
    <p:ext uri="{DCECCB84-F9BA-43D5-87BE-67443E8EF086}">
      <p15:sldGuideLst xmlns:p15="http://schemas.microsoft.com/office/powerpoint/2012/main">
        <p15:guide id="1" orient="horz" pos="142" userDrawn="1">
          <p15:clr>
            <a:srgbClr val="FBAE40"/>
          </p15:clr>
        </p15:guide>
        <p15:guide id="2" orient="horz" pos="4020" userDrawn="1">
          <p15:clr>
            <a:srgbClr val="FBAE40"/>
          </p15:clr>
        </p15:guide>
        <p15:guide id="3" pos="302" userDrawn="1">
          <p15:clr>
            <a:srgbClr val="FBAE40"/>
          </p15:clr>
        </p15:guide>
        <p15:guide id="4" orient="horz" pos="754" userDrawn="1">
          <p15:clr>
            <a:srgbClr val="FBAE40"/>
          </p15:clr>
        </p15:guide>
        <p15:guide id="5" pos="66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UV 3">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CA312716-2AA4-39BA-25B2-6323B7400C02}"/>
              </a:ext>
            </a:extLst>
          </p:cNvPr>
          <p:cNvSpPr/>
          <p:nvPr userDrawn="1"/>
        </p:nvSpPr>
        <p:spPr>
          <a:xfrm>
            <a:off x="469754" y="1213204"/>
            <a:ext cx="11709583" cy="5168546"/>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48BC8377-7FF9-6E63-CEB9-0864670E10BC}"/>
              </a:ext>
            </a:extLst>
          </p:cNvPr>
          <p:cNvSpPr>
            <a:spLocks noGrp="1"/>
          </p:cNvSpPr>
          <p:nvPr>
            <p:ph type="ctrTitle" hasCustomPrompt="1"/>
          </p:nvPr>
        </p:nvSpPr>
        <p:spPr>
          <a:xfrm>
            <a:off x="1163636" y="1851370"/>
            <a:ext cx="6480000" cy="1923604"/>
          </a:xfrm>
          <a:prstGeom prst="rect">
            <a:avLst/>
          </a:prstGeom>
        </p:spPr>
        <p:txBody>
          <a:bodyPr wrap="square" lIns="0" tIns="0" rIns="0" bIns="0" anchor="t" anchorCtr="0">
            <a:spAutoFit/>
          </a:bodyPr>
          <a:lstStyle>
            <a:lvl1pPr algn="l">
              <a:lnSpc>
                <a:spcPts val="5000"/>
              </a:lnSpc>
              <a:defRPr sz="5000" b="1" cap="none" baseline="0">
                <a:solidFill>
                  <a:schemeClr val="bg1"/>
                </a:solidFill>
                <a:latin typeface="+mn-lt"/>
              </a:defRPr>
            </a:lvl1pPr>
          </a:lstStyle>
          <a:p>
            <a:r>
              <a:rPr lang="fr-FR"/>
              <a:t>Titre de </a:t>
            </a:r>
            <a:br>
              <a:rPr lang="fr-FR"/>
            </a:br>
            <a:r>
              <a:rPr lang="fr-FR"/>
              <a:t>la présentation</a:t>
            </a:r>
            <a:br>
              <a:rPr lang="fr-FR"/>
            </a:br>
            <a:r>
              <a:rPr lang="fr-FR"/>
              <a:t>sur 2 ou 3 lignes</a:t>
            </a:r>
          </a:p>
        </p:txBody>
      </p:sp>
      <p:pic>
        <p:nvPicPr>
          <p:cNvPr id="10" name="Image 9" descr="Une image contenant silhouette, Graphique, graphisme, capture d’écran&#10;&#10;Description générée automatiquement">
            <a:extLst>
              <a:ext uri="{FF2B5EF4-FFF2-40B4-BE49-F238E27FC236}">
                <a16:creationId xmlns:a16="http://schemas.microsoft.com/office/drawing/2014/main" id="{D12845B5-91BF-588D-AE52-E0D1032F0E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9435" y="234901"/>
            <a:ext cx="821090" cy="720000"/>
          </a:xfrm>
          <a:prstGeom prst="rect">
            <a:avLst/>
          </a:prstGeom>
        </p:spPr>
      </p:pic>
      <p:sp>
        <p:nvSpPr>
          <p:cNvPr id="5" name="Espace réservé du texte 10">
            <a:extLst>
              <a:ext uri="{FF2B5EF4-FFF2-40B4-BE49-F238E27FC236}">
                <a16:creationId xmlns:a16="http://schemas.microsoft.com/office/drawing/2014/main" id="{5B784CA9-CCBA-4638-B783-0F6CB8104F83}"/>
              </a:ext>
            </a:extLst>
          </p:cNvPr>
          <p:cNvSpPr>
            <a:spLocks noGrp="1"/>
          </p:cNvSpPr>
          <p:nvPr>
            <p:ph type="body" sz="quarter" idx="10" hasCustomPrompt="1"/>
          </p:nvPr>
        </p:nvSpPr>
        <p:spPr>
          <a:xfrm>
            <a:off x="1163636" y="3751931"/>
            <a:ext cx="6480000" cy="359073"/>
          </a:xfrm>
        </p:spPr>
        <p:txBody>
          <a:bodyPr wrap="square">
            <a:spAutoFit/>
          </a:bodyPr>
          <a:lstStyle>
            <a:lvl1pPr>
              <a:lnSpc>
                <a:spcPts val="2800"/>
              </a:lnSpc>
              <a:defRPr sz="2800">
                <a:solidFill>
                  <a:schemeClr val="bg1"/>
                </a:solidFill>
              </a:defRPr>
            </a:lvl1pPr>
            <a:lvl2pPr>
              <a:defRPr sz="1500">
                <a:solidFill>
                  <a:schemeClr val="tx1"/>
                </a:solidFill>
                <a:latin typeface="Outfit Medium" pitchFamily="2" charset="0"/>
              </a:defRPr>
            </a:lvl2pPr>
            <a:lvl3pPr>
              <a:defRPr sz="1500">
                <a:solidFill>
                  <a:schemeClr val="tx1"/>
                </a:solidFill>
                <a:latin typeface="Outfit Medium" pitchFamily="2" charset="0"/>
              </a:defRPr>
            </a:lvl3pPr>
            <a:lvl4pPr>
              <a:defRPr sz="1500">
                <a:solidFill>
                  <a:schemeClr val="tx1"/>
                </a:solidFill>
                <a:latin typeface="Outfit Medium" pitchFamily="2" charset="0"/>
              </a:defRPr>
            </a:lvl4pPr>
            <a:lvl5pPr>
              <a:defRPr sz="1500">
                <a:solidFill>
                  <a:schemeClr val="tx1"/>
                </a:solidFill>
                <a:latin typeface="Outfit Medium" pitchFamily="2" charset="0"/>
              </a:defRPr>
            </a:lvl5pPr>
          </a:lstStyle>
          <a:p>
            <a:pPr lvl="0"/>
            <a:r>
              <a:rPr lang="fr-FR"/>
              <a:t>Sous-titre de la présentation</a:t>
            </a:r>
          </a:p>
        </p:txBody>
      </p:sp>
      <p:sp>
        <p:nvSpPr>
          <p:cNvPr id="6" name="Rectangle 5">
            <a:extLst>
              <a:ext uri="{FF2B5EF4-FFF2-40B4-BE49-F238E27FC236}">
                <a16:creationId xmlns:a16="http://schemas.microsoft.com/office/drawing/2014/main" id="{25A3D068-6DE4-6EC2-9DED-BCC1B9503D6D}"/>
              </a:ext>
            </a:extLst>
          </p:cNvPr>
          <p:cNvSpPr/>
          <p:nvPr userDrawn="1"/>
        </p:nvSpPr>
        <p:spPr>
          <a:xfrm>
            <a:off x="1163636" y="4951557"/>
            <a:ext cx="252000" cy="90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 name="Graphique 3">
            <a:extLst>
              <a:ext uri="{FF2B5EF4-FFF2-40B4-BE49-F238E27FC236}">
                <a16:creationId xmlns:a16="http://schemas.microsoft.com/office/drawing/2014/main" id="{B604F640-B62E-B529-BF9A-FE8CBBBFE820}"/>
              </a:ext>
            </a:extLst>
          </p:cNvPr>
          <p:cNvGrpSpPr/>
          <p:nvPr/>
        </p:nvGrpSpPr>
        <p:grpSpPr>
          <a:xfrm>
            <a:off x="8061050" y="1213140"/>
            <a:ext cx="4116059" cy="5171219"/>
            <a:chOff x="8061050" y="1213140"/>
            <a:chExt cx="4116059" cy="5171219"/>
          </a:xfrm>
        </p:grpSpPr>
        <p:sp>
          <p:nvSpPr>
            <p:cNvPr id="9" name="Forme libre : forme 8">
              <a:extLst>
                <a:ext uri="{FF2B5EF4-FFF2-40B4-BE49-F238E27FC236}">
                  <a16:creationId xmlns:a16="http://schemas.microsoft.com/office/drawing/2014/main" id="{A79BD95E-2FA7-6551-FAA6-F14DA570C99B}"/>
                </a:ext>
              </a:extLst>
            </p:cNvPr>
            <p:cNvSpPr/>
            <p:nvPr/>
          </p:nvSpPr>
          <p:spPr>
            <a:xfrm>
              <a:off x="12138663" y="6343113"/>
              <a:ext cx="38382" cy="41183"/>
            </a:xfrm>
            <a:custGeom>
              <a:avLst/>
              <a:gdLst>
                <a:gd name="connsiteX0" fmla="*/ 38382 w 38382"/>
                <a:gd name="connsiteY0" fmla="*/ 0 h 41183"/>
                <a:gd name="connsiteX1" fmla="*/ 0 w 38382"/>
                <a:gd name="connsiteY1" fmla="*/ 41183 h 41183"/>
                <a:gd name="connsiteX2" fmla="*/ 38382 w 38382"/>
                <a:gd name="connsiteY2" fmla="*/ 41183 h 41183"/>
                <a:gd name="connsiteX3" fmla="*/ 38382 w 38382"/>
                <a:gd name="connsiteY3" fmla="*/ 0 h 41183"/>
              </a:gdLst>
              <a:ahLst/>
              <a:cxnLst>
                <a:cxn ang="0">
                  <a:pos x="connsiteX0" y="connsiteY0"/>
                </a:cxn>
                <a:cxn ang="0">
                  <a:pos x="connsiteX1" y="connsiteY1"/>
                </a:cxn>
                <a:cxn ang="0">
                  <a:pos x="connsiteX2" y="connsiteY2"/>
                </a:cxn>
                <a:cxn ang="0">
                  <a:pos x="connsiteX3" y="connsiteY3"/>
                </a:cxn>
              </a:cxnLst>
              <a:rect l="l" t="t" r="r" b="b"/>
              <a:pathLst>
                <a:path w="38382" h="41183">
                  <a:moveTo>
                    <a:pt x="38382" y="0"/>
                  </a:moveTo>
                  <a:cubicBezTo>
                    <a:pt x="25716" y="13812"/>
                    <a:pt x="12922" y="27561"/>
                    <a:pt x="0" y="41183"/>
                  </a:cubicBezTo>
                  <a:lnTo>
                    <a:pt x="38382" y="41183"/>
                  </a:lnTo>
                  <a:lnTo>
                    <a:pt x="38382" y="0"/>
                  </a:lnTo>
                  <a:close/>
                </a:path>
              </a:pathLst>
            </a:custGeom>
            <a:solidFill>
              <a:srgbClr val="E5183E"/>
            </a:solidFill>
            <a:ln w="0"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53085F45-BD2A-6687-CD97-0004D063C79A}"/>
                </a:ext>
              </a:extLst>
            </p:cNvPr>
            <p:cNvSpPr/>
            <p:nvPr/>
          </p:nvSpPr>
          <p:spPr>
            <a:xfrm>
              <a:off x="11795451" y="1213204"/>
              <a:ext cx="381594" cy="358997"/>
            </a:xfrm>
            <a:custGeom>
              <a:avLst/>
              <a:gdLst>
                <a:gd name="connsiteX0" fmla="*/ 381594 w 381594"/>
                <a:gd name="connsiteY0" fmla="*/ 358934 h 358997"/>
                <a:gd name="connsiteX1" fmla="*/ 381594 w 381594"/>
                <a:gd name="connsiteY1" fmla="*/ 0 h 358997"/>
                <a:gd name="connsiteX2" fmla="*/ 0 w 381594"/>
                <a:gd name="connsiteY2" fmla="*/ 0 h 358997"/>
                <a:gd name="connsiteX3" fmla="*/ 276123 w 381594"/>
                <a:gd name="connsiteY3" fmla="*/ 248879 h 358997"/>
                <a:gd name="connsiteX4" fmla="*/ 381530 w 381594"/>
                <a:gd name="connsiteY4" fmla="*/ 358998 h 358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594" h="358997">
                  <a:moveTo>
                    <a:pt x="381594" y="358934"/>
                  </a:moveTo>
                  <a:lnTo>
                    <a:pt x="381594" y="0"/>
                  </a:lnTo>
                  <a:lnTo>
                    <a:pt x="0" y="0"/>
                  </a:lnTo>
                  <a:cubicBezTo>
                    <a:pt x="95287" y="77274"/>
                    <a:pt x="187455" y="160212"/>
                    <a:pt x="276123" y="248879"/>
                  </a:cubicBezTo>
                  <a:cubicBezTo>
                    <a:pt x="312213" y="284970"/>
                    <a:pt x="347349" y="321697"/>
                    <a:pt x="381530" y="358998"/>
                  </a:cubicBezTo>
                  <a:close/>
                </a:path>
              </a:pathLst>
            </a:custGeom>
            <a:solidFill>
              <a:schemeClr val="accent6"/>
            </a:solidFill>
            <a:ln w="0" cap="flat">
              <a:noFill/>
              <a:prstDash val="solid"/>
              <a:miter/>
            </a:ln>
          </p:spPr>
          <p:txBody>
            <a:bodyPr rtlCol="0" anchor="ctr"/>
            <a:lstStyle/>
            <a:p>
              <a:endParaRPr lang="fr-FR"/>
            </a:p>
          </p:txBody>
        </p:sp>
        <p:sp>
          <p:nvSpPr>
            <p:cNvPr id="13" name="Forme libre : forme 12">
              <a:extLst>
                <a:ext uri="{FF2B5EF4-FFF2-40B4-BE49-F238E27FC236}">
                  <a16:creationId xmlns:a16="http://schemas.microsoft.com/office/drawing/2014/main" id="{6C7098EE-1576-1CC7-8DB0-4C1266328AA5}"/>
                </a:ext>
              </a:extLst>
            </p:cNvPr>
            <p:cNvSpPr/>
            <p:nvPr/>
          </p:nvSpPr>
          <p:spPr>
            <a:xfrm>
              <a:off x="11372611" y="5426332"/>
              <a:ext cx="804434" cy="958026"/>
            </a:xfrm>
            <a:custGeom>
              <a:avLst/>
              <a:gdLst>
                <a:gd name="connsiteX0" fmla="*/ 804435 w 804434"/>
                <a:gd name="connsiteY0" fmla="*/ 0 h 958026"/>
                <a:gd name="connsiteX1" fmla="*/ 315078 w 804434"/>
                <a:gd name="connsiteY1" fmla="*/ 642949 h 958026"/>
                <a:gd name="connsiteX2" fmla="*/ 0 w 804434"/>
                <a:gd name="connsiteY2" fmla="*/ 958027 h 958026"/>
                <a:gd name="connsiteX3" fmla="*/ 765988 w 804434"/>
                <a:gd name="connsiteY3" fmla="*/ 958027 h 958026"/>
                <a:gd name="connsiteX4" fmla="*/ 804371 w 804434"/>
                <a:gd name="connsiteY4" fmla="*/ 916844 h 958026"/>
                <a:gd name="connsiteX5" fmla="*/ 804371 w 804434"/>
                <a:gd name="connsiteY5" fmla="*/ 63 h 958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4434" h="958026">
                  <a:moveTo>
                    <a:pt x="804435" y="0"/>
                  </a:moveTo>
                  <a:cubicBezTo>
                    <a:pt x="674266" y="230229"/>
                    <a:pt x="511190" y="446837"/>
                    <a:pt x="315078" y="642949"/>
                  </a:cubicBezTo>
                  <a:lnTo>
                    <a:pt x="0" y="958027"/>
                  </a:lnTo>
                  <a:lnTo>
                    <a:pt x="765988" y="958027"/>
                  </a:lnTo>
                  <a:cubicBezTo>
                    <a:pt x="778910" y="944405"/>
                    <a:pt x="791704" y="930656"/>
                    <a:pt x="804371" y="916844"/>
                  </a:cubicBezTo>
                  <a:lnTo>
                    <a:pt x="804371" y="63"/>
                  </a:lnTo>
                  <a:close/>
                </a:path>
              </a:pathLst>
            </a:custGeom>
            <a:solidFill>
              <a:schemeClr val="accent5"/>
            </a:solidFill>
            <a:ln w="0"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10949663-B36D-7548-641B-3CB7B05A0B42}"/>
                </a:ext>
              </a:extLst>
            </p:cNvPr>
            <p:cNvSpPr/>
            <p:nvPr/>
          </p:nvSpPr>
          <p:spPr>
            <a:xfrm>
              <a:off x="8061050" y="1213204"/>
              <a:ext cx="335700" cy="170141"/>
            </a:xfrm>
            <a:custGeom>
              <a:avLst/>
              <a:gdLst>
                <a:gd name="connsiteX0" fmla="*/ 0 w 335700"/>
                <a:gd name="connsiteY0" fmla="*/ 0 h 170141"/>
                <a:gd name="connsiteX1" fmla="*/ 0 w 335700"/>
                <a:gd name="connsiteY1" fmla="*/ 170142 h 170141"/>
                <a:gd name="connsiteX2" fmla="*/ 335701 w 335700"/>
                <a:gd name="connsiteY2" fmla="*/ 0 h 170141"/>
                <a:gd name="connsiteX3" fmla="*/ 0 w 335700"/>
                <a:gd name="connsiteY3" fmla="*/ 0 h 170141"/>
              </a:gdLst>
              <a:ahLst/>
              <a:cxnLst>
                <a:cxn ang="0">
                  <a:pos x="connsiteX0" y="connsiteY0"/>
                </a:cxn>
                <a:cxn ang="0">
                  <a:pos x="connsiteX1" y="connsiteY1"/>
                </a:cxn>
                <a:cxn ang="0">
                  <a:pos x="connsiteX2" y="connsiteY2"/>
                </a:cxn>
                <a:cxn ang="0">
                  <a:pos x="connsiteX3" y="connsiteY3"/>
                </a:cxn>
              </a:cxnLst>
              <a:rect l="l" t="t" r="r" b="b"/>
              <a:pathLst>
                <a:path w="335700" h="170141">
                  <a:moveTo>
                    <a:pt x="0" y="0"/>
                  </a:moveTo>
                  <a:lnTo>
                    <a:pt x="0" y="170142"/>
                  </a:lnTo>
                  <a:cubicBezTo>
                    <a:pt x="108972" y="105917"/>
                    <a:pt x="221127" y="49203"/>
                    <a:pt x="335701" y="0"/>
                  </a:cubicBezTo>
                  <a:lnTo>
                    <a:pt x="0" y="0"/>
                  </a:lnTo>
                  <a:close/>
                </a:path>
              </a:pathLst>
            </a:custGeom>
            <a:solidFill>
              <a:schemeClr val="accent5"/>
            </a:solidFill>
            <a:ln w="0" cap="flat">
              <a:noFill/>
              <a:prstDash val="solid"/>
              <a:miter/>
            </a:ln>
          </p:spPr>
          <p:txBody>
            <a:bodyPr rtlCol="0" anchor="ctr"/>
            <a:lstStyle/>
            <a:p>
              <a:endParaRPr lang="fr-FR"/>
            </a:p>
          </p:txBody>
        </p:sp>
        <p:sp>
          <p:nvSpPr>
            <p:cNvPr id="15" name="Forme libre : forme 14">
              <a:extLst>
                <a:ext uri="{FF2B5EF4-FFF2-40B4-BE49-F238E27FC236}">
                  <a16:creationId xmlns:a16="http://schemas.microsoft.com/office/drawing/2014/main" id="{E191DC40-7CC7-9591-9E84-3EE86DB2BB01}"/>
                </a:ext>
              </a:extLst>
            </p:cNvPr>
            <p:cNvSpPr/>
            <p:nvPr/>
          </p:nvSpPr>
          <p:spPr>
            <a:xfrm>
              <a:off x="10755377" y="1213140"/>
              <a:ext cx="1421732" cy="1275777"/>
            </a:xfrm>
            <a:custGeom>
              <a:avLst/>
              <a:gdLst>
                <a:gd name="connsiteX0" fmla="*/ 1421668 w 1421732"/>
                <a:gd name="connsiteY0" fmla="*/ 1275778 h 1275777"/>
                <a:gd name="connsiteX1" fmla="*/ 1421668 w 1421732"/>
                <a:gd name="connsiteY1" fmla="*/ 358998 h 1275777"/>
                <a:gd name="connsiteX2" fmla="*/ 1316261 w 1421732"/>
                <a:gd name="connsiteY2" fmla="*/ 248880 h 1275777"/>
                <a:gd name="connsiteX3" fmla="*/ 1040138 w 1421732"/>
                <a:gd name="connsiteY3" fmla="*/ 0 h 1275777"/>
                <a:gd name="connsiteX4" fmla="*/ 0 w 1421732"/>
                <a:gd name="connsiteY4" fmla="*/ 0 h 1275777"/>
                <a:gd name="connsiteX5" fmla="*/ 932375 w 1421732"/>
                <a:gd name="connsiteY5" fmla="*/ 632765 h 1275777"/>
                <a:gd name="connsiteX6" fmla="*/ 1421732 w 1421732"/>
                <a:gd name="connsiteY6" fmla="*/ 1275714 h 1275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1732" h="1275777">
                  <a:moveTo>
                    <a:pt x="1421668" y="1275778"/>
                  </a:moveTo>
                  <a:lnTo>
                    <a:pt x="1421668" y="358998"/>
                  </a:lnTo>
                  <a:cubicBezTo>
                    <a:pt x="1387424" y="321761"/>
                    <a:pt x="1352351" y="285034"/>
                    <a:pt x="1316261" y="248880"/>
                  </a:cubicBezTo>
                  <a:cubicBezTo>
                    <a:pt x="1227593" y="160212"/>
                    <a:pt x="1135425" y="77274"/>
                    <a:pt x="1040138" y="0"/>
                  </a:cubicBezTo>
                  <a:lnTo>
                    <a:pt x="0" y="0"/>
                  </a:lnTo>
                  <a:cubicBezTo>
                    <a:pt x="338629" y="145381"/>
                    <a:pt x="655871" y="356261"/>
                    <a:pt x="932375" y="632765"/>
                  </a:cubicBezTo>
                  <a:cubicBezTo>
                    <a:pt x="1128487" y="828877"/>
                    <a:pt x="1291564" y="1045485"/>
                    <a:pt x="1421732" y="1275714"/>
                  </a:cubicBezTo>
                  <a:close/>
                </a:path>
              </a:pathLst>
            </a:custGeom>
            <a:solidFill>
              <a:schemeClr val="accent5"/>
            </a:solidFill>
            <a:ln w="0" cap="flat">
              <a:noFill/>
              <a:prstDash val="solid"/>
              <a:miter/>
            </a:ln>
          </p:spPr>
          <p:txBody>
            <a:bodyPr rtlCol="0" anchor="ctr"/>
            <a:lstStyle/>
            <a:p>
              <a:endParaRPr lang="fr-FR"/>
            </a:p>
          </p:txBody>
        </p:sp>
        <p:sp>
          <p:nvSpPr>
            <p:cNvPr id="16" name="Forme libre : forme 15">
              <a:extLst>
                <a:ext uri="{FF2B5EF4-FFF2-40B4-BE49-F238E27FC236}">
                  <a16:creationId xmlns:a16="http://schemas.microsoft.com/office/drawing/2014/main" id="{96340093-9D40-2D60-EBAE-06BD6F1371E2}"/>
                </a:ext>
              </a:extLst>
            </p:cNvPr>
            <p:cNvSpPr/>
            <p:nvPr/>
          </p:nvSpPr>
          <p:spPr>
            <a:xfrm>
              <a:off x="8061050" y="1213204"/>
              <a:ext cx="4116059" cy="5171092"/>
            </a:xfrm>
            <a:custGeom>
              <a:avLst/>
              <a:gdLst>
                <a:gd name="connsiteX0" fmla="*/ 4115996 w 4116059"/>
                <a:gd name="connsiteY0" fmla="*/ 4213129 h 5171092"/>
                <a:gd name="connsiteX1" fmla="*/ 4115996 w 4116059"/>
                <a:gd name="connsiteY1" fmla="*/ 1275714 h 5171092"/>
                <a:gd name="connsiteX2" fmla="*/ 3626639 w 4116059"/>
                <a:gd name="connsiteY2" fmla="*/ 632765 h 5171092"/>
                <a:gd name="connsiteX3" fmla="*/ 2694327 w 4116059"/>
                <a:gd name="connsiteY3" fmla="*/ 0 h 5171092"/>
                <a:gd name="connsiteX4" fmla="*/ 335701 w 4116059"/>
                <a:gd name="connsiteY4" fmla="*/ 0 h 5171092"/>
                <a:gd name="connsiteX5" fmla="*/ 0 w 4116059"/>
                <a:gd name="connsiteY5" fmla="*/ 170142 h 5171092"/>
                <a:gd name="connsiteX6" fmla="*/ 0 w 4116059"/>
                <a:gd name="connsiteY6" fmla="*/ 827477 h 5171092"/>
                <a:gd name="connsiteX7" fmla="*/ 3242753 w 4116059"/>
                <a:gd name="connsiteY7" fmla="*/ 1016714 h 5171092"/>
                <a:gd name="connsiteX8" fmla="*/ 3958393 w 4116059"/>
                <a:gd name="connsiteY8" fmla="*/ 2744422 h 5171092"/>
                <a:gd name="connsiteX9" fmla="*/ 3242753 w 4116059"/>
                <a:gd name="connsiteY9" fmla="*/ 4472129 h 5171092"/>
                <a:gd name="connsiteX10" fmla="*/ 2543790 w 4116059"/>
                <a:gd name="connsiteY10" fmla="*/ 5171092 h 5171092"/>
                <a:gd name="connsiteX11" fmla="*/ 3311625 w 4116059"/>
                <a:gd name="connsiteY11" fmla="*/ 5171092 h 5171092"/>
                <a:gd name="connsiteX12" fmla="*/ 3626703 w 4116059"/>
                <a:gd name="connsiteY12" fmla="*/ 4856015 h 5171092"/>
                <a:gd name="connsiteX13" fmla="*/ 4116059 w 4116059"/>
                <a:gd name="connsiteY13" fmla="*/ 4213066 h 5171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16059" h="5171092">
                  <a:moveTo>
                    <a:pt x="4115996" y="4213129"/>
                  </a:moveTo>
                  <a:lnTo>
                    <a:pt x="4115996" y="1275714"/>
                  </a:lnTo>
                  <a:cubicBezTo>
                    <a:pt x="3985827" y="1045485"/>
                    <a:pt x="3822751" y="828877"/>
                    <a:pt x="3626639" y="632765"/>
                  </a:cubicBezTo>
                  <a:cubicBezTo>
                    <a:pt x="3350198" y="356261"/>
                    <a:pt x="3032956" y="145381"/>
                    <a:pt x="2694327" y="0"/>
                  </a:cubicBezTo>
                  <a:lnTo>
                    <a:pt x="335701" y="0"/>
                  </a:lnTo>
                  <a:cubicBezTo>
                    <a:pt x="221127" y="49203"/>
                    <a:pt x="108972" y="105917"/>
                    <a:pt x="0" y="170142"/>
                  </a:cubicBezTo>
                  <a:lnTo>
                    <a:pt x="0" y="827477"/>
                  </a:lnTo>
                  <a:cubicBezTo>
                    <a:pt x="959045" y="67598"/>
                    <a:pt x="2356526" y="130550"/>
                    <a:pt x="3242753" y="1016714"/>
                  </a:cubicBezTo>
                  <a:cubicBezTo>
                    <a:pt x="3719826" y="1493786"/>
                    <a:pt x="3958393" y="2119104"/>
                    <a:pt x="3958393" y="2744422"/>
                  </a:cubicBezTo>
                  <a:cubicBezTo>
                    <a:pt x="3958393" y="3369740"/>
                    <a:pt x="3719826" y="3994993"/>
                    <a:pt x="3242753" y="4472129"/>
                  </a:cubicBezTo>
                  <a:lnTo>
                    <a:pt x="2543790" y="5171092"/>
                  </a:lnTo>
                  <a:lnTo>
                    <a:pt x="3311625" y="5171092"/>
                  </a:lnTo>
                  <a:lnTo>
                    <a:pt x="3626703" y="4856015"/>
                  </a:lnTo>
                  <a:cubicBezTo>
                    <a:pt x="3822814" y="4659903"/>
                    <a:pt x="3985891" y="4443295"/>
                    <a:pt x="4116059" y="4213066"/>
                  </a:cubicBezTo>
                  <a:close/>
                </a:path>
              </a:pathLst>
            </a:custGeom>
            <a:solidFill>
              <a:schemeClr val="accent6"/>
            </a:solidFill>
            <a:ln w="0" cap="flat">
              <a:noFill/>
              <a:prstDash val="solid"/>
              <a:miter/>
            </a:ln>
          </p:spPr>
          <p:txBody>
            <a:bodyPr rtlCol="0" anchor="ctr"/>
            <a:lstStyle/>
            <a:p>
              <a:endParaRPr lang="fr-FR"/>
            </a:p>
          </p:txBody>
        </p:sp>
        <p:sp>
          <p:nvSpPr>
            <p:cNvPr id="17" name="Forme libre : forme 16">
              <a:extLst>
                <a:ext uri="{FF2B5EF4-FFF2-40B4-BE49-F238E27FC236}">
                  <a16:creationId xmlns:a16="http://schemas.microsoft.com/office/drawing/2014/main" id="{259D0686-0E35-90C2-ECFC-4944CA936C18}"/>
                </a:ext>
              </a:extLst>
            </p:cNvPr>
            <p:cNvSpPr/>
            <p:nvPr/>
          </p:nvSpPr>
          <p:spPr>
            <a:xfrm>
              <a:off x="8061050" y="1514411"/>
              <a:ext cx="3958393" cy="4869884"/>
            </a:xfrm>
            <a:custGeom>
              <a:avLst/>
              <a:gdLst>
                <a:gd name="connsiteX0" fmla="*/ 3958393 w 3958393"/>
                <a:gd name="connsiteY0" fmla="*/ 2443214 h 4869884"/>
                <a:gd name="connsiteX1" fmla="*/ 3242753 w 3958393"/>
                <a:gd name="connsiteY1" fmla="*/ 715507 h 4869884"/>
                <a:gd name="connsiteX2" fmla="*/ 0 w 3958393"/>
                <a:gd name="connsiteY2" fmla="*/ 526269 h 4869884"/>
                <a:gd name="connsiteX3" fmla="*/ 0 w 3958393"/>
                <a:gd name="connsiteY3" fmla="*/ 1270744 h 4869884"/>
                <a:gd name="connsiteX4" fmla="*/ 171288 w 3958393"/>
                <a:gd name="connsiteY4" fmla="*/ 1099456 h 4869884"/>
                <a:gd name="connsiteX5" fmla="*/ 2858804 w 3958393"/>
                <a:gd name="connsiteY5" fmla="*/ 1099456 h 4869884"/>
                <a:gd name="connsiteX6" fmla="*/ 3415378 w 3958393"/>
                <a:gd name="connsiteY6" fmla="*/ 2443214 h 4869884"/>
                <a:gd name="connsiteX7" fmla="*/ 2858804 w 3958393"/>
                <a:gd name="connsiteY7" fmla="*/ 3786973 h 4869884"/>
                <a:gd name="connsiteX8" fmla="*/ 1775892 w 3958393"/>
                <a:gd name="connsiteY8" fmla="*/ 4869885 h 4869884"/>
                <a:gd name="connsiteX9" fmla="*/ 2543790 w 3958393"/>
                <a:gd name="connsiteY9" fmla="*/ 4869885 h 4869884"/>
                <a:gd name="connsiteX10" fmla="*/ 3242753 w 3958393"/>
                <a:gd name="connsiteY10" fmla="*/ 4170922 h 4869884"/>
                <a:gd name="connsiteX11" fmla="*/ 3958393 w 3958393"/>
                <a:gd name="connsiteY11" fmla="*/ 2443214 h 4869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58393" h="4869884">
                  <a:moveTo>
                    <a:pt x="3958393" y="2443214"/>
                  </a:moveTo>
                  <a:cubicBezTo>
                    <a:pt x="3958393" y="1817897"/>
                    <a:pt x="3719826" y="1192579"/>
                    <a:pt x="3242753" y="715507"/>
                  </a:cubicBezTo>
                  <a:cubicBezTo>
                    <a:pt x="2356526" y="-170657"/>
                    <a:pt x="959045" y="-233609"/>
                    <a:pt x="0" y="526269"/>
                  </a:cubicBezTo>
                  <a:lnTo>
                    <a:pt x="0" y="1270744"/>
                  </a:lnTo>
                  <a:lnTo>
                    <a:pt x="171288" y="1099456"/>
                  </a:lnTo>
                  <a:cubicBezTo>
                    <a:pt x="913407" y="357337"/>
                    <a:pt x="2116685" y="357337"/>
                    <a:pt x="2858804" y="1099456"/>
                  </a:cubicBezTo>
                  <a:cubicBezTo>
                    <a:pt x="3229896" y="1470547"/>
                    <a:pt x="3415378" y="1956913"/>
                    <a:pt x="3415378" y="2443214"/>
                  </a:cubicBezTo>
                  <a:cubicBezTo>
                    <a:pt x="3415378" y="2929516"/>
                    <a:pt x="3229832" y="3415881"/>
                    <a:pt x="2858804" y="3786973"/>
                  </a:cubicBezTo>
                  <a:lnTo>
                    <a:pt x="1775892" y="4869885"/>
                  </a:lnTo>
                  <a:lnTo>
                    <a:pt x="2543790" y="4869885"/>
                  </a:lnTo>
                  <a:lnTo>
                    <a:pt x="3242753" y="4170922"/>
                  </a:lnTo>
                  <a:cubicBezTo>
                    <a:pt x="3719826" y="3693786"/>
                    <a:pt x="3958393" y="3068532"/>
                    <a:pt x="3958393" y="2443214"/>
                  </a:cubicBezTo>
                  <a:close/>
                </a:path>
              </a:pathLst>
            </a:custGeom>
            <a:solidFill>
              <a:schemeClr val="accent5"/>
            </a:solidFill>
            <a:ln w="0" cap="flat">
              <a:noFill/>
              <a:prstDash val="solid"/>
              <a:miter/>
            </a:ln>
          </p:spPr>
          <p:txBody>
            <a:bodyPr rtlCol="0" anchor="ctr"/>
            <a:lstStyle/>
            <a:p>
              <a:endParaRPr lang="fr-FR"/>
            </a:p>
          </p:txBody>
        </p:sp>
        <p:sp>
          <p:nvSpPr>
            <p:cNvPr id="18" name="Forme libre : forme 17">
              <a:extLst>
                <a:ext uri="{FF2B5EF4-FFF2-40B4-BE49-F238E27FC236}">
                  <a16:creationId xmlns:a16="http://schemas.microsoft.com/office/drawing/2014/main" id="{7C878C15-352C-066C-E461-7711BF2B7F38}"/>
                </a:ext>
              </a:extLst>
            </p:cNvPr>
            <p:cNvSpPr/>
            <p:nvPr/>
          </p:nvSpPr>
          <p:spPr>
            <a:xfrm>
              <a:off x="8061050" y="2057277"/>
              <a:ext cx="3415377" cy="4327018"/>
            </a:xfrm>
            <a:custGeom>
              <a:avLst/>
              <a:gdLst>
                <a:gd name="connsiteX0" fmla="*/ 3415378 w 3415377"/>
                <a:gd name="connsiteY0" fmla="*/ 1900348 h 4327018"/>
                <a:gd name="connsiteX1" fmla="*/ 2858804 w 3415377"/>
                <a:gd name="connsiteY1" fmla="*/ 556589 h 4327018"/>
                <a:gd name="connsiteX2" fmla="*/ 171288 w 3415377"/>
                <a:gd name="connsiteY2" fmla="*/ 556589 h 4327018"/>
                <a:gd name="connsiteX3" fmla="*/ 0 w 3415377"/>
                <a:gd name="connsiteY3" fmla="*/ 727877 h 4327018"/>
                <a:gd name="connsiteX4" fmla="*/ 0 w 3415377"/>
                <a:gd name="connsiteY4" fmla="*/ 1495712 h 4327018"/>
                <a:gd name="connsiteX5" fmla="*/ 555173 w 3415377"/>
                <a:gd name="connsiteY5" fmla="*/ 940539 h 4327018"/>
                <a:gd name="connsiteX6" fmla="*/ 2474855 w 3415377"/>
                <a:gd name="connsiteY6" fmla="*/ 940539 h 4327018"/>
                <a:gd name="connsiteX7" fmla="*/ 2872426 w 3415377"/>
                <a:gd name="connsiteY7" fmla="*/ 1900348 h 4327018"/>
                <a:gd name="connsiteX8" fmla="*/ 2474855 w 3415377"/>
                <a:gd name="connsiteY8" fmla="*/ 2860157 h 4327018"/>
                <a:gd name="connsiteX9" fmla="*/ 1007994 w 3415377"/>
                <a:gd name="connsiteY9" fmla="*/ 4327019 h 4327018"/>
                <a:gd name="connsiteX10" fmla="*/ 1775828 w 3415377"/>
                <a:gd name="connsiteY10" fmla="*/ 4327019 h 4327018"/>
                <a:gd name="connsiteX11" fmla="*/ 2858741 w 3415377"/>
                <a:gd name="connsiteY11" fmla="*/ 3244106 h 4327018"/>
                <a:gd name="connsiteX12" fmla="*/ 3415314 w 3415377"/>
                <a:gd name="connsiteY12" fmla="*/ 1900348 h 432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15377" h="4327018">
                  <a:moveTo>
                    <a:pt x="3415378" y="1900348"/>
                  </a:moveTo>
                  <a:cubicBezTo>
                    <a:pt x="3415378" y="1413982"/>
                    <a:pt x="3229832" y="927681"/>
                    <a:pt x="2858804" y="556589"/>
                  </a:cubicBezTo>
                  <a:cubicBezTo>
                    <a:pt x="2116685" y="-185530"/>
                    <a:pt x="913407" y="-185530"/>
                    <a:pt x="171288" y="556589"/>
                  </a:cubicBezTo>
                  <a:lnTo>
                    <a:pt x="0" y="727877"/>
                  </a:lnTo>
                  <a:lnTo>
                    <a:pt x="0" y="1495712"/>
                  </a:lnTo>
                  <a:lnTo>
                    <a:pt x="555173" y="940539"/>
                  </a:lnTo>
                  <a:cubicBezTo>
                    <a:pt x="1085267" y="410444"/>
                    <a:pt x="1944761" y="410444"/>
                    <a:pt x="2474855" y="940539"/>
                  </a:cubicBezTo>
                  <a:cubicBezTo>
                    <a:pt x="2739902" y="1205586"/>
                    <a:pt x="2872426" y="1552999"/>
                    <a:pt x="2872426" y="1900348"/>
                  </a:cubicBezTo>
                  <a:cubicBezTo>
                    <a:pt x="2872426" y="2247697"/>
                    <a:pt x="2739902" y="2595110"/>
                    <a:pt x="2474855" y="2860157"/>
                  </a:cubicBezTo>
                  <a:lnTo>
                    <a:pt x="1007994" y="4327019"/>
                  </a:lnTo>
                  <a:lnTo>
                    <a:pt x="1775828" y="4327019"/>
                  </a:lnTo>
                  <a:lnTo>
                    <a:pt x="2858741" y="3244106"/>
                  </a:lnTo>
                  <a:cubicBezTo>
                    <a:pt x="3229832" y="2873015"/>
                    <a:pt x="3415314" y="2386713"/>
                    <a:pt x="3415314" y="1900348"/>
                  </a:cubicBezTo>
                  <a:close/>
                </a:path>
              </a:pathLst>
            </a:custGeom>
            <a:solidFill>
              <a:schemeClr val="accent6"/>
            </a:solidFill>
            <a:ln w="0" cap="flat">
              <a:noFill/>
              <a:prstDash val="solid"/>
              <a:miter/>
            </a:ln>
          </p:spPr>
          <p:txBody>
            <a:bodyPr rtlCol="0" anchor="ctr"/>
            <a:lstStyle/>
            <a:p>
              <a:endParaRPr lang="fr-FR"/>
            </a:p>
          </p:txBody>
        </p:sp>
        <p:sp>
          <p:nvSpPr>
            <p:cNvPr id="19" name="Forme libre : forme 18">
              <a:extLst>
                <a:ext uri="{FF2B5EF4-FFF2-40B4-BE49-F238E27FC236}">
                  <a16:creationId xmlns:a16="http://schemas.microsoft.com/office/drawing/2014/main" id="{D4CEB372-AD03-4B61-F2CB-59F6897BC58E}"/>
                </a:ext>
              </a:extLst>
            </p:cNvPr>
            <p:cNvSpPr/>
            <p:nvPr/>
          </p:nvSpPr>
          <p:spPr>
            <a:xfrm>
              <a:off x="8061050" y="2600245"/>
              <a:ext cx="2872425" cy="3784050"/>
            </a:xfrm>
            <a:custGeom>
              <a:avLst/>
              <a:gdLst>
                <a:gd name="connsiteX0" fmla="*/ 2872426 w 2872425"/>
                <a:gd name="connsiteY0" fmla="*/ 1357380 h 3784050"/>
                <a:gd name="connsiteX1" fmla="*/ 2474855 w 2872425"/>
                <a:gd name="connsiteY1" fmla="*/ 397571 h 3784050"/>
                <a:gd name="connsiteX2" fmla="*/ 555173 w 2872425"/>
                <a:gd name="connsiteY2" fmla="*/ 397571 h 3784050"/>
                <a:gd name="connsiteX3" fmla="*/ 0 w 2872425"/>
                <a:gd name="connsiteY3" fmla="*/ 952744 h 3784050"/>
                <a:gd name="connsiteX4" fmla="*/ 0 w 2872425"/>
                <a:gd name="connsiteY4" fmla="*/ 1720642 h 3784050"/>
                <a:gd name="connsiteX5" fmla="*/ 939122 w 2872425"/>
                <a:gd name="connsiteY5" fmla="*/ 781520 h 3784050"/>
                <a:gd name="connsiteX6" fmla="*/ 2090906 w 2872425"/>
                <a:gd name="connsiteY6" fmla="*/ 781520 h 3784050"/>
                <a:gd name="connsiteX7" fmla="*/ 2329474 w 2872425"/>
                <a:gd name="connsiteY7" fmla="*/ 1357444 h 3784050"/>
                <a:gd name="connsiteX8" fmla="*/ 2090906 w 2872425"/>
                <a:gd name="connsiteY8" fmla="*/ 1933367 h 3784050"/>
                <a:gd name="connsiteX9" fmla="*/ 266257 w 2872425"/>
                <a:gd name="connsiteY9" fmla="*/ 3757953 h 3784050"/>
                <a:gd name="connsiteX10" fmla="*/ 239141 w 2872425"/>
                <a:gd name="connsiteY10" fmla="*/ 3784051 h 3784050"/>
                <a:gd name="connsiteX11" fmla="*/ 1007994 w 2872425"/>
                <a:gd name="connsiteY11" fmla="*/ 3784051 h 3784050"/>
                <a:gd name="connsiteX12" fmla="*/ 2474855 w 2872425"/>
                <a:gd name="connsiteY12" fmla="*/ 2317189 h 3784050"/>
                <a:gd name="connsiteX13" fmla="*/ 2872426 w 2872425"/>
                <a:gd name="connsiteY13" fmla="*/ 1357380 h 378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72425" h="3784050">
                  <a:moveTo>
                    <a:pt x="2872426" y="1357380"/>
                  </a:moveTo>
                  <a:cubicBezTo>
                    <a:pt x="2872426" y="1009967"/>
                    <a:pt x="2739902" y="662554"/>
                    <a:pt x="2474855" y="397571"/>
                  </a:cubicBezTo>
                  <a:cubicBezTo>
                    <a:pt x="1944761" y="-132524"/>
                    <a:pt x="1085267" y="-132524"/>
                    <a:pt x="555173" y="397571"/>
                  </a:cubicBezTo>
                  <a:lnTo>
                    <a:pt x="0" y="952744"/>
                  </a:lnTo>
                  <a:lnTo>
                    <a:pt x="0" y="1720642"/>
                  </a:lnTo>
                  <a:lnTo>
                    <a:pt x="939122" y="781520"/>
                  </a:lnTo>
                  <a:cubicBezTo>
                    <a:pt x="1257191" y="463451"/>
                    <a:pt x="1772900" y="463451"/>
                    <a:pt x="2090906" y="781520"/>
                  </a:cubicBezTo>
                  <a:cubicBezTo>
                    <a:pt x="2249909" y="940523"/>
                    <a:pt x="2329474" y="1148983"/>
                    <a:pt x="2329474" y="1357444"/>
                  </a:cubicBezTo>
                  <a:cubicBezTo>
                    <a:pt x="2329474" y="1565904"/>
                    <a:pt x="2249973" y="1774301"/>
                    <a:pt x="2090906" y="1933367"/>
                  </a:cubicBezTo>
                  <a:lnTo>
                    <a:pt x="266257" y="3757953"/>
                  </a:lnTo>
                  <a:cubicBezTo>
                    <a:pt x="257345" y="3766865"/>
                    <a:pt x="248307" y="3775521"/>
                    <a:pt x="239141" y="3784051"/>
                  </a:cubicBezTo>
                  <a:lnTo>
                    <a:pt x="1007994" y="3784051"/>
                  </a:lnTo>
                  <a:lnTo>
                    <a:pt x="2474855" y="2317189"/>
                  </a:lnTo>
                  <a:cubicBezTo>
                    <a:pt x="2739902" y="2052142"/>
                    <a:pt x="2872426" y="1704729"/>
                    <a:pt x="2872426" y="1357380"/>
                  </a:cubicBezTo>
                  <a:close/>
                </a:path>
              </a:pathLst>
            </a:custGeom>
            <a:solidFill>
              <a:schemeClr val="accent5"/>
            </a:solidFill>
            <a:ln w="0" cap="flat">
              <a:noFill/>
              <a:prstDash val="solid"/>
              <a:miter/>
            </a:ln>
          </p:spPr>
          <p:txBody>
            <a:bodyPr rtlCol="0" anchor="ctr"/>
            <a:lstStyle/>
            <a:p>
              <a:endParaRPr lang="fr-FR"/>
            </a:p>
          </p:txBody>
        </p:sp>
        <p:sp>
          <p:nvSpPr>
            <p:cNvPr id="20" name="Forme libre : forme 19">
              <a:extLst>
                <a:ext uri="{FF2B5EF4-FFF2-40B4-BE49-F238E27FC236}">
                  <a16:creationId xmlns:a16="http://schemas.microsoft.com/office/drawing/2014/main" id="{B53F1DB9-0CCA-5288-26FF-44BE523087A2}"/>
                </a:ext>
              </a:extLst>
            </p:cNvPr>
            <p:cNvSpPr/>
            <p:nvPr/>
          </p:nvSpPr>
          <p:spPr>
            <a:xfrm>
              <a:off x="8061050" y="3143149"/>
              <a:ext cx="2329473" cy="3241146"/>
            </a:xfrm>
            <a:custGeom>
              <a:avLst/>
              <a:gdLst>
                <a:gd name="connsiteX0" fmla="*/ 2090906 w 2329473"/>
                <a:gd name="connsiteY0" fmla="*/ 1390400 h 3241146"/>
                <a:gd name="connsiteX1" fmla="*/ 2329474 w 2329473"/>
                <a:gd name="connsiteY1" fmla="*/ 814476 h 3241146"/>
                <a:gd name="connsiteX2" fmla="*/ 2090906 w 2329473"/>
                <a:gd name="connsiteY2" fmla="*/ 238552 h 3241146"/>
                <a:gd name="connsiteX3" fmla="*/ 939122 w 2329473"/>
                <a:gd name="connsiteY3" fmla="*/ 238552 h 3241146"/>
                <a:gd name="connsiteX4" fmla="*/ 0 w 2329473"/>
                <a:gd name="connsiteY4" fmla="*/ 1177674 h 3241146"/>
                <a:gd name="connsiteX5" fmla="*/ 0 w 2329473"/>
                <a:gd name="connsiteY5" fmla="*/ 1945509 h 3241146"/>
                <a:gd name="connsiteX6" fmla="*/ 1323071 w 2329473"/>
                <a:gd name="connsiteY6" fmla="*/ 622437 h 3241146"/>
                <a:gd name="connsiteX7" fmla="*/ 1707020 w 2329473"/>
                <a:gd name="connsiteY7" fmla="*/ 622437 h 3241146"/>
                <a:gd name="connsiteX8" fmla="*/ 1786522 w 2329473"/>
                <a:gd name="connsiteY8" fmla="*/ 814412 h 3241146"/>
                <a:gd name="connsiteX9" fmla="*/ 1707020 w 2329473"/>
                <a:gd name="connsiteY9" fmla="*/ 1006387 h 3241146"/>
                <a:gd name="connsiteX10" fmla="*/ 0 w 2329473"/>
                <a:gd name="connsiteY10" fmla="*/ 2713471 h 3241146"/>
                <a:gd name="connsiteX11" fmla="*/ 0 w 2329473"/>
                <a:gd name="connsiteY11" fmla="*/ 3241147 h 3241146"/>
                <a:gd name="connsiteX12" fmla="*/ 239141 w 2329473"/>
                <a:gd name="connsiteY12" fmla="*/ 3241147 h 3241146"/>
                <a:gd name="connsiteX13" fmla="*/ 266257 w 2329473"/>
                <a:gd name="connsiteY13" fmla="*/ 3215049 h 3241146"/>
                <a:gd name="connsiteX14" fmla="*/ 2090906 w 2329473"/>
                <a:gd name="connsiteY14" fmla="*/ 1390336 h 324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9473" h="3241146">
                  <a:moveTo>
                    <a:pt x="2090906" y="1390400"/>
                  </a:moveTo>
                  <a:cubicBezTo>
                    <a:pt x="2249909" y="1231397"/>
                    <a:pt x="2329474" y="1022936"/>
                    <a:pt x="2329474" y="814476"/>
                  </a:cubicBezTo>
                  <a:cubicBezTo>
                    <a:pt x="2329474" y="606015"/>
                    <a:pt x="2249973" y="397619"/>
                    <a:pt x="2090906" y="238552"/>
                  </a:cubicBezTo>
                  <a:cubicBezTo>
                    <a:pt x="1772837" y="-79517"/>
                    <a:pt x="1257191" y="-79517"/>
                    <a:pt x="939122" y="238552"/>
                  </a:cubicBezTo>
                  <a:lnTo>
                    <a:pt x="0" y="1177674"/>
                  </a:lnTo>
                  <a:lnTo>
                    <a:pt x="0" y="1945509"/>
                  </a:lnTo>
                  <a:lnTo>
                    <a:pt x="1323071" y="622437"/>
                  </a:lnTo>
                  <a:cubicBezTo>
                    <a:pt x="1429116" y="516393"/>
                    <a:pt x="1600976" y="516393"/>
                    <a:pt x="1707020" y="622437"/>
                  </a:cubicBezTo>
                  <a:cubicBezTo>
                    <a:pt x="1760043" y="675460"/>
                    <a:pt x="1786522" y="744904"/>
                    <a:pt x="1786522" y="814412"/>
                  </a:cubicBezTo>
                  <a:cubicBezTo>
                    <a:pt x="1786522" y="883920"/>
                    <a:pt x="1760043" y="953365"/>
                    <a:pt x="1707020" y="1006387"/>
                  </a:cubicBezTo>
                  <a:lnTo>
                    <a:pt x="0" y="2713471"/>
                  </a:lnTo>
                  <a:lnTo>
                    <a:pt x="0" y="3241147"/>
                  </a:lnTo>
                  <a:lnTo>
                    <a:pt x="239141" y="3241147"/>
                  </a:lnTo>
                  <a:cubicBezTo>
                    <a:pt x="248243" y="3232617"/>
                    <a:pt x="257345" y="3223960"/>
                    <a:pt x="266257" y="3215049"/>
                  </a:cubicBezTo>
                  <a:lnTo>
                    <a:pt x="2090906" y="1390336"/>
                  </a:lnTo>
                  <a:close/>
                </a:path>
              </a:pathLst>
            </a:custGeom>
            <a:solidFill>
              <a:schemeClr val="accent6"/>
            </a:solidFill>
            <a:ln w="0" cap="flat">
              <a:noFill/>
              <a:prstDash val="solid"/>
              <a:miter/>
            </a:ln>
          </p:spPr>
          <p:txBody>
            <a:bodyPr rtlCol="0" anchor="ctr"/>
            <a:lstStyle/>
            <a:p>
              <a:endParaRPr lang="fr-FR"/>
            </a:p>
          </p:txBody>
        </p:sp>
        <p:sp>
          <p:nvSpPr>
            <p:cNvPr id="21" name="Forme libre : forme 20">
              <a:extLst>
                <a:ext uri="{FF2B5EF4-FFF2-40B4-BE49-F238E27FC236}">
                  <a16:creationId xmlns:a16="http://schemas.microsoft.com/office/drawing/2014/main" id="{028EEFFC-0EEA-81A2-41D7-41182052F1B0}"/>
                </a:ext>
              </a:extLst>
            </p:cNvPr>
            <p:cNvSpPr/>
            <p:nvPr/>
          </p:nvSpPr>
          <p:spPr>
            <a:xfrm>
              <a:off x="8061050" y="3686117"/>
              <a:ext cx="1786521" cy="2170502"/>
            </a:xfrm>
            <a:custGeom>
              <a:avLst/>
              <a:gdLst>
                <a:gd name="connsiteX0" fmla="*/ 1786522 w 1786521"/>
                <a:gd name="connsiteY0" fmla="*/ 271508 h 2170502"/>
                <a:gd name="connsiteX1" fmla="*/ 1707020 w 1786521"/>
                <a:gd name="connsiteY1" fmla="*/ 79533 h 2170502"/>
                <a:gd name="connsiteX2" fmla="*/ 1323071 w 1786521"/>
                <a:gd name="connsiteY2" fmla="*/ 79533 h 2170502"/>
                <a:gd name="connsiteX3" fmla="*/ 0 w 1786521"/>
                <a:gd name="connsiteY3" fmla="*/ 1402605 h 2170502"/>
                <a:gd name="connsiteX4" fmla="*/ 0 w 1786521"/>
                <a:gd name="connsiteY4" fmla="*/ 2170503 h 2170502"/>
                <a:gd name="connsiteX5" fmla="*/ 1707020 w 1786521"/>
                <a:gd name="connsiteY5" fmla="*/ 463482 h 2170502"/>
                <a:gd name="connsiteX6" fmla="*/ 1786522 w 1786521"/>
                <a:gd name="connsiteY6" fmla="*/ 271508 h 217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6521" h="2170502">
                  <a:moveTo>
                    <a:pt x="1786522" y="271508"/>
                  </a:moveTo>
                  <a:cubicBezTo>
                    <a:pt x="1786522" y="202000"/>
                    <a:pt x="1760043" y="132555"/>
                    <a:pt x="1707020" y="79533"/>
                  </a:cubicBezTo>
                  <a:cubicBezTo>
                    <a:pt x="1600976" y="-26511"/>
                    <a:pt x="1429116" y="-26511"/>
                    <a:pt x="1323071" y="79533"/>
                  </a:cubicBezTo>
                  <a:lnTo>
                    <a:pt x="0" y="1402605"/>
                  </a:lnTo>
                  <a:lnTo>
                    <a:pt x="0" y="2170503"/>
                  </a:lnTo>
                  <a:lnTo>
                    <a:pt x="1707020" y="463482"/>
                  </a:lnTo>
                  <a:cubicBezTo>
                    <a:pt x="1760043" y="410460"/>
                    <a:pt x="1786522" y="341016"/>
                    <a:pt x="1786522" y="271508"/>
                  </a:cubicBezTo>
                  <a:close/>
                </a:path>
              </a:pathLst>
            </a:custGeom>
            <a:solidFill>
              <a:schemeClr val="accent5"/>
            </a:solidFill>
            <a:ln w="0" cap="flat">
              <a:noFill/>
              <a:prstDash val="solid"/>
              <a:miter/>
            </a:ln>
          </p:spPr>
          <p:txBody>
            <a:bodyPr rtlCol="0" anchor="ctr"/>
            <a:lstStyle/>
            <a:p>
              <a:endParaRPr lang="fr-FR"/>
            </a:p>
          </p:txBody>
        </p:sp>
      </p:grpSp>
      <p:sp>
        <p:nvSpPr>
          <p:cNvPr id="26" name="Espace réservé du texte 25">
            <a:extLst>
              <a:ext uri="{FF2B5EF4-FFF2-40B4-BE49-F238E27FC236}">
                <a16:creationId xmlns:a16="http://schemas.microsoft.com/office/drawing/2014/main" id="{20DDFFF4-FBCF-EE9D-D861-6F939D8E74AE}"/>
              </a:ext>
            </a:extLst>
          </p:cNvPr>
          <p:cNvSpPr>
            <a:spLocks noGrp="1"/>
          </p:cNvSpPr>
          <p:nvPr>
            <p:ph type="body" sz="quarter" idx="11"/>
          </p:nvPr>
        </p:nvSpPr>
        <p:spPr>
          <a:xfrm>
            <a:off x="1163636" y="5323194"/>
            <a:ext cx="6480000" cy="246221"/>
          </a:xfrm>
        </p:spPr>
        <p:txBody>
          <a:bodyPr>
            <a:spAutoFit/>
          </a:bodyPr>
          <a:lstStyle>
            <a:lvl1pPr>
              <a:defRPr sz="1600">
                <a:solidFill>
                  <a:schemeClr val="accent2"/>
                </a:solidFill>
              </a:defRPr>
            </a:lvl1pPr>
          </a:lstStyle>
          <a:p>
            <a:pPr lvl="0"/>
            <a:r>
              <a:rPr lang="fr-FR"/>
              <a:t>Cliquez pour modifier les styles du texte du masque</a:t>
            </a:r>
          </a:p>
        </p:txBody>
      </p:sp>
      <p:grpSp>
        <p:nvGrpSpPr>
          <p:cNvPr id="62" name="Graphique 2">
            <a:extLst>
              <a:ext uri="{FF2B5EF4-FFF2-40B4-BE49-F238E27FC236}">
                <a16:creationId xmlns:a16="http://schemas.microsoft.com/office/drawing/2014/main" id="{3C9FA2C6-B2A4-4133-38D3-8CD05AEE8C94}"/>
              </a:ext>
            </a:extLst>
          </p:cNvPr>
          <p:cNvGrpSpPr>
            <a:grpSpLocks noChangeAspect="1"/>
          </p:cNvGrpSpPr>
          <p:nvPr userDrawn="1"/>
        </p:nvGrpSpPr>
        <p:grpSpPr>
          <a:xfrm>
            <a:off x="10211376" y="369710"/>
            <a:ext cx="1513141" cy="432000"/>
            <a:chOff x="8495666" y="378901"/>
            <a:chExt cx="1532055" cy="437400"/>
          </a:xfrm>
        </p:grpSpPr>
        <p:grpSp>
          <p:nvGrpSpPr>
            <p:cNvPr id="63" name="Graphique 2">
              <a:extLst>
                <a:ext uri="{FF2B5EF4-FFF2-40B4-BE49-F238E27FC236}">
                  <a16:creationId xmlns:a16="http://schemas.microsoft.com/office/drawing/2014/main" id="{6C0A4B33-54F7-F68F-4CFF-14E0E204A487}"/>
                </a:ext>
              </a:extLst>
            </p:cNvPr>
            <p:cNvGrpSpPr/>
            <p:nvPr/>
          </p:nvGrpSpPr>
          <p:grpSpPr>
            <a:xfrm>
              <a:off x="8495666" y="378901"/>
              <a:ext cx="437399" cy="437400"/>
              <a:chOff x="8495666" y="378901"/>
              <a:chExt cx="437399" cy="437400"/>
            </a:xfrm>
          </p:grpSpPr>
          <p:sp>
            <p:nvSpPr>
              <p:cNvPr id="81" name="Forme libre : forme 80">
                <a:extLst>
                  <a:ext uri="{FF2B5EF4-FFF2-40B4-BE49-F238E27FC236}">
                    <a16:creationId xmlns:a16="http://schemas.microsoft.com/office/drawing/2014/main" id="{6C9788F8-B965-564B-45C1-82F51B668D1C}"/>
                  </a:ext>
                </a:extLst>
              </p:cNvPr>
              <p:cNvSpPr/>
              <p:nvPr/>
            </p:nvSpPr>
            <p:spPr>
              <a:xfrm>
                <a:off x="8495666" y="489678"/>
                <a:ext cx="326622" cy="326622"/>
              </a:xfrm>
              <a:custGeom>
                <a:avLst/>
                <a:gdLst>
                  <a:gd name="connsiteX0" fmla="*/ 188691 w 326622"/>
                  <a:gd name="connsiteY0" fmla="*/ 215846 h 326622"/>
                  <a:gd name="connsiteX1" fmla="*/ 257657 w 326622"/>
                  <a:gd name="connsiteY1" fmla="*/ 146880 h 326622"/>
                  <a:gd name="connsiteX2" fmla="*/ 179743 w 326622"/>
                  <a:gd name="connsiteY2" fmla="*/ 68966 h 326622"/>
                  <a:gd name="connsiteX3" fmla="*/ 110777 w 326622"/>
                  <a:gd name="connsiteY3" fmla="*/ 137931 h 326622"/>
                  <a:gd name="connsiteX4" fmla="*/ 110777 w 326622"/>
                  <a:gd name="connsiteY4" fmla="*/ 0 h 326622"/>
                  <a:gd name="connsiteX5" fmla="*/ 109234 w 326622"/>
                  <a:gd name="connsiteY5" fmla="*/ 0 h 326622"/>
                  <a:gd name="connsiteX6" fmla="*/ 0 w 326622"/>
                  <a:gd name="connsiteY6" fmla="*/ 109389 h 326622"/>
                  <a:gd name="connsiteX7" fmla="*/ 0 w 326622"/>
                  <a:gd name="connsiteY7" fmla="*/ 282343 h 326622"/>
                  <a:gd name="connsiteX8" fmla="*/ 44280 w 326622"/>
                  <a:gd name="connsiteY8" fmla="*/ 326623 h 326622"/>
                  <a:gd name="connsiteX9" fmla="*/ 217389 w 326622"/>
                  <a:gd name="connsiteY9" fmla="*/ 326623 h 326622"/>
                  <a:gd name="connsiteX10" fmla="*/ 326623 w 326622"/>
                  <a:gd name="connsiteY10" fmla="*/ 217234 h 326622"/>
                  <a:gd name="connsiteX11" fmla="*/ 326623 w 326622"/>
                  <a:gd name="connsiteY11" fmla="*/ 216000 h 326622"/>
                  <a:gd name="connsiteX12" fmla="*/ 188691 w 326622"/>
                  <a:gd name="connsiteY12" fmla="*/ 216000 h 32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622">
                    <a:moveTo>
                      <a:pt x="188691" y="215846"/>
                    </a:moveTo>
                    <a:lnTo>
                      <a:pt x="257657" y="146880"/>
                    </a:lnTo>
                    <a:lnTo>
                      <a:pt x="179743" y="68966"/>
                    </a:lnTo>
                    <a:lnTo>
                      <a:pt x="110777" y="137931"/>
                    </a:lnTo>
                    <a:lnTo>
                      <a:pt x="110777" y="0"/>
                    </a:lnTo>
                    <a:lnTo>
                      <a:pt x="109234" y="0"/>
                    </a:lnTo>
                    <a:cubicBezTo>
                      <a:pt x="48909" y="0"/>
                      <a:pt x="0" y="48909"/>
                      <a:pt x="0" y="109389"/>
                    </a:cubicBezTo>
                    <a:lnTo>
                      <a:pt x="0" y="282343"/>
                    </a:lnTo>
                    <a:cubicBezTo>
                      <a:pt x="0" y="306874"/>
                      <a:pt x="19749" y="326623"/>
                      <a:pt x="44280" y="326623"/>
                    </a:cubicBezTo>
                    <a:lnTo>
                      <a:pt x="217389" y="326623"/>
                    </a:lnTo>
                    <a:cubicBezTo>
                      <a:pt x="277714" y="326623"/>
                      <a:pt x="326623" y="277714"/>
                      <a:pt x="326623" y="217234"/>
                    </a:cubicBezTo>
                    <a:lnTo>
                      <a:pt x="326623" y="216000"/>
                    </a:lnTo>
                    <a:lnTo>
                      <a:pt x="188691" y="216000"/>
                    </a:lnTo>
                    <a:close/>
                  </a:path>
                </a:pathLst>
              </a:custGeom>
              <a:solidFill>
                <a:srgbClr val="293273"/>
              </a:solidFill>
              <a:ln w="0" cap="flat">
                <a:noFill/>
                <a:prstDash val="solid"/>
                <a:miter/>
              </a:ln>
            </p:spPr>
            <p:txBody>
              <a:bodyPr rtlCol="0" anchor="ctr"/>
              <a:lstStyle/>
              <a:p>
                <a:endParaRPr lang="fr-FR"/>
              </a:p>
            </p:txBody>
          </p:sp>
          <p:sp>
            <p:nvSpPr>
              <p:cNvPr id="82" name="Forme libre : forme 81">
                <a:extLst>
                  <a:ext uri="{FF2B5EF4-FFF2-40B4-BE49-F238E27FC236}">
                    <a16:creationId xmlns:a16="http://schemas.microsoft.com/office/drawing/2014/main" id="{865F09CD-9162-D261-86BE-1013F2C5DD12}"/>
                  </a:ext>
                </a:extLst>
              </p:cNvPr>
              <p:cNvSpPr/>
              <p:nvPr/>
            </p:nvSpPr>
            <p:spPr>
              <a:xfrm>
                <a:off x="8606443" y="378901"/>
                <a:ext cx="326622" cy="326468"/>
              </a:xfrm>
              <a:custGeom>
                <a:avLst/>
                <a:gdLst>
                  <a:gd name="connsiteX0" fmla="*/ 137931 w 326622"/>
                  <a:gd name="connsiteY0" fmla="*/ 110623 h 326468"/>
                  <a:gd name="connsiteX1" fmla="*/ 68966 w 326622"/>
                  <a:gd name="connsiteY1" fmla="*/ 179589 h 326468"/>
                  <a:gd name="connsiteX2" fmla="*/ 146880 w 326622"/>
                  <a:gd name="connsiteY2" fmla="*/ 257503 h 326468"/>
                  <a:gd name="connsiteX3" fmla="*/ 215846 w 326622"/>
                  <a:gd name="connsiteY3" fmla="*/ 188537 h 326468"/>
                  <a:gd name="connsiteX4" fmla="*/ 215846 w 326622"/>
                  <a:gd name="connsiteY4" fmla="*/ 326469 h 326468"/>
                  <a:gd name="connsiteX5" fmla="*/ 217389 w 326622"/>
                  <a:gd name="connsiteY5" fmla="*/ 326469 h 326468"/>
                  <a:gd name="connsiteX6" fmla="*/ 326623 w 326622"/>
                  <a:gd name="connsiteY6" fmla="*/ 217080 h 326468"/>
                  <a:gd name="connsiteX7" fmla="*/ 326623 w 326622"/>
                  <a:gd name="connsiteY7" fmla="*/ 44280 h 326468"/>
                  <a:gd name="connsiteX8" fmla="*/ 282343 w 326622"/>
                  <a:gd name="connsiteY8" fmla="*/ 0 h 326468"/>
                  <a:gd name="connsiteX9" fmla="*/ 109234 w 326622"/>
                  <a:gd name="connsiteY9" fmla="*/ 0 h 326468"/>
                  <a:gd name="connsiteX10" fmla="*/ 0 w 326622"/>
                  <a:gd name="connsiteY10" fmla="*/ 109389 h 326468"/>
                  <a:gd name="connsiteX11" fmla="*/ 0 w 326622"/>
                  <a:gd name="connsiteY11" fmla="*/ 110623 h 326468"/>
                  <a:gd name="connsiteX12" fmla="*/ 137931 w 326622"/>
                  <a:gd name="connsiteY12" fmla="*/ 110623 h 32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622" h="326468">
                    <a:moveTo>
                      <a:pt x="137931" y="110623"/>
                    </a:moveTo>
                    <a:lnTo>
                      <a:pt x="68966" y="179589"/>
                    </a:lnTo>
                    <a:lnTo>
                      <a:pt x="146880" y="257503"/>
                    </a:lnTo>
                    <a:lnTo>
                      <a:pt x="215846" y="188537"/>
                    </a:lnTo>
                    <a:lnTo>
                      <a:pt x="215846" y="326469"/>
                    </a:lnTo>
                    <a:lnTo>
                      <a:pt x="217389" y="326469"/>
                    </a:lnTo>
                    <a:cubicBezTo>
                      <a:pt x="277714" y="326469"/>
                      <a:pt x="326623" y="277560"/>
                      <a:pt x="326623" y="217080"/>
                    </a:cubicBezTo>
                    <a:lnTo>
                      <a:pt x="326623" y="44280"/>
                    </a:lnTo>
                    <a:cubicBezTo>
                      <a:pt x="326623" y="19749"/>
                      <a:pt x="306874" y="0"/>
                      <a:pt x="282343" y="0"/>
                    </a:cubicBezTo>
                    <a:lnTo>
                      <a:pt x="109234" y="0"/>
                    </a:lnTo>
                    <a:cubicBezTo>
                      <a:pt x="48909" y="0"/>
                      <a:pt x="0" y="48909"/>
                      <a:pt x="0" y="109389"/>
                    </a:cubicBezTo>
                    <a:lnTo>
                      <a:pt x="0" y="110623"/>
                    </a:lnTo>
                    <a:lnTo>
                      <a:pt x="137931" y="110623"/>
                    </a:lnTo>
                    <a:close/>
                  </a:path>
                </a:pathLst>
              </a:custGeom>
              <a:solidFill>
                <a:srgbClr val="E10814"/>
              </a:solidFill>
              <a:ln w="0" cap="flat">
                <a:noFill/>
                <a:prstDash val="solid"/>
                <a:miter/>
              </a:ln>
            </p:spPr>
            <p:txBody>
              <a:bodyPr rtlCol="0" anchor="ctr"/>
              <a:lstStyle/>
              <a:p>
                <a:endParaRPr lang="fr-FR"/>
              </a:p>
            </p:txBody>
          </p:sp>
        </p:grpSp>
        <p:grpSp>
          <p:nvGrpSpPr>
            <p:cNvPr id="64" name="Graphique 2">
              <a:extLst>
                <a:ext uri="{FF2B5EF4-FFF2-40B4-BE49-F238E27FC236}">
                  <a16:creationId xmlns:a16="http://schemas.microsoft.com/office/drawing/2014/main" id="{35C845B1-494B-5CC5-7D30-D7F0FA5D313A}"/>
                </a:ext>
              </a:extLst>
            </p:cNvPr>
            <p:cNvGrpSpPr/>
            <p:nvPr/>
          </p:nvGrpSpPr>
          <p:grpSpPr>
            <a:xfrm>
              <a:off x="9043688" y="402043"/>
              <a:ext cx="984033" cy="372754"/>
              <a:chOff x="9043688" y="402043"/>
              <a:chExt cx="984033" cy="372754"/>
            </a:xfrm>
            <a:solidFill>
              <a:srgbClr val="010101"/>
            </a:solidFill>
          </p:grpSpPr>
          <p:grpSp>
            <p:nvGrpSpPr>
              <p:cNvPr id="65" name="Graphique 2">
                <a:extLst>
                  <a:ext uri="{FF2B5EF4-FFF2-40B4-BE49-F238E27FC236}">
                    <a16:creationId xmlns:a16="http://schemas.microsoft.com/office/drawing/2014/main" id="{7C9D543B-4256-ADA4-9A73-DFA11358FAAA}"/>
                  </a:ext>
                </a:extLst>
              </p:cNvPr>
              <p:cNvGrpSpPr/>
              <p:nvPr/>
            </p:nvGrpSpPr>
            <p:grpSpPr>
              <a:xfrm>
                <a:off x="9043688" y="423489"/>
                <a:ext cx="984033" cy="351308"/>
                <a:chOff x="9043688" y="423489"/>
                <a:chExt cx="984033" cy="351308"/>
              </a:xfrm>
              <a:solidFill>
                <a:srgbClr val="010101"/>
              </a:solidFill>
            </p:grpSpPr>
            <p:sp>
              <p:nvSpPr>
                <p:cNvPr id="67" name="Forme libre : forme 66">
                  <a:extLst>
                    <a:ext uri="{FF2B5EF4-FFF2-40B4-BE49-F238E27FC236}">
                      <a16:creationId xmlns:a16="http://schemas.microsoft.com/office/drawing/2014/main" id="{B668EFCC-41B1-11AD-2365-BAEF83841152}"/>
                    </a:ext>
                  </a:extLst>
                </p:cNvPr>
                <p:cNvSpPr/>
                <p:nvPr/>
              </p:nvSpPr>
              <p:spPr>
                <a:xfrm>
                  <a:off x="9043842" y="423489"/>
                  <a:ext cx="136388" cy="162617"/>
                </a:xfrm>
                <a:custGeom>
                  <a:avLst/>
                  <a:gdLst>
                    <a:gd name="connsiteX0" fmla="*/ 105531 w 136388"/>
                    <a:gd name="connsiteY0" fmla="*/ 77760 h 162617"/>
                    <a:gd name="connsiteX1" fmla="*/ 128829 w 136388"/>
                    <a:gd name="connsiteY1" fmla="*/ 43200 h 162617"/>
                    <a:gd name="connsiteX2" fmla="*/ 74366 w 136388"/>
                    <a:gd name="connsiteY2" fmla="*/ 0 h 162617"/>
                    <a:gd name="connsiteX3" fmla="*/ 0 w 136388"/>
                    <a:gd name="connsiteY3" fmla="*/ 0 h 162617"/>
                    <a:gd name="connsiteX4" fmla="*/ 0 w 136388"/>
                    <a:gd name="connsiteY4" fmla="*/ 162617 h 162617"/>
                    <a:gd name="connsiteX5" fmla="*/ 76834 w 136388"/>
                    <a:gd name="connsiteY5" fmla="*/ 162617 h 162617"/>
                    <a:gd name="connsiteX6" fmla="*/ 136389 w 136388"/>
                    <a:gd name="connsiteY6" fmla="*/ 117566 h 162617"/>
                    <a:gd name="connsiteX7" fmla="*/ 105686 w 136388"/>
                    <a:gd name="connsiteY7" fmla="*/ 77760 h 162617"/>
                    <a:gd name="connsiteX8" fmla="*/ 38880 w 136388"/>
                    <a:gd name="connsiteY8" fmla="*/ 30394 h 162617"/>
                    <a:gd name="connsiteX9" fmla="*/ 67114 w 136388"/>
                    <a:gd name="connsiteY9" fmla="*/ 30394 h 162617"/>
                    <a:gd name="connsiteX10" fmla="*/ 88869 w 136388"/>
                    <a:gd name="connsiteY10" fmla="*/ 47829 h 162617"/>
                    <a:gd name="connsiteX11" fmla="*/ 67114 w 136388"/>
                    <a:gd name="connsiteY11" fmla="*/ 65571 h 162617"/>
                    <a:gd name="connsiteX12" fmla="*/ 38880 w 136388"/>
                    <a:gd name="connsiteY12" fmla="*/ 65571 h 162617"/>
                    <a:gd name="connsiteX13" fmla="*/ 38880 w 136388"/>
                    <a:gd name="connsiteY13" fmla="*/ 30240 h 162617"/>
                    <a:gd name="connsiteX14" fmla="*/ 73131 w 136388"/>
                    <a:gd name="connsiteY14" fmla="*/ 131914 h 162617"/>
                    <a:gd name="connsiteX15" fmla="*/ 38880 w 136388"/>
                    <a:gd name="connsiteY15" fmla="*/ 131914 h 162617"/>
                    <a:gd name="connsiteX16" fmla="*/ 38880 w 136388"/>
                    <a:gd name="connsiteY16" fmla="*/ 92880 h 162617"/>
                    <a:gd name="connsiteX17" fmla="*/ 73131 w 136388"/>
                    <a:gd name="connsiteY17" fmla="*/ 92880 h 162617"/>
                    <a:gd name="connsiteX18" fmla="*/ 97354 w 136388"/>
                    <a:gd name="connsiteY18" fmla="*/ 112629 h 162617"/>
                    <a:gd name="connsiteX19" fmla="*/ 73131 w 136388"/>
                    <a:gd name="connsiteY19" fmla="*/ 131914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6388" h="162617">
                      <a:moveTo>
                        <a:pt x="105531" y="77760"/>
                      </a:moveTo>
                      <a:cubicBezTo>
                        <a:pt x="118337" y="71280"/>
                        <a:pt x="128829" y="60017"/>
                        <a:pt x="128829" y="43200"/>
                      </a:cubicBezTo>
                      <a:cubicBezTo>
                        <a:pt x="128829" y="19440"/>
                        <a:pt x="115097" y="0"/>
                        <a:pt x="74366" y="0"/>
                      </a:cubicBezTo>
                      <a:lnTo>
                        <a:pt x="0" y="0"/>
                      </a:lnTo>
                      <a:lnTo>
                        <a:pt x="0" y="162617"/>
                      </a:lnTo>
                      <a:lnTo>
                        <a:pt x="76834" y="162617"/>
                      </a:lnTo>
                      <a:cubicBezTo>
                        <a:pt x="119417" y="162617"/>
                        <a:pt x="136389" y="142869"/>
                        <a:pt x="136389" y="117566"/>
                      </a:cubicBezTo>
                      <a:cubicBezTo>
                        <a:pt x="136389" y="97046"/>
                        <a:pt x="120651" y="83777"/>
                        <a:pt x="105686" y="77760"/>
                      </a:cubicBezTo>
                      <a:close/>
                      <a:moveTo>
                        <a:pt x="38880" y="30394"/>
                      </a:moveTo>
                      <a:lnTo>
                        <a:pt x="67114" y="30394"/>
                      </a:lnTo>
                      <a:cubicBezTo>
                        <a:pt x="80383" y="30394"/>
                        <a:pt x="88869" y="36103"/>
                        <a:pt x="88869" y="47829"/>
                      </a:cubicBezTo>
                      <a:cubicBezTo>
                        <a:pt x="88869" y="59554"/>
                        <a:pt x="80383" y="65571"/>
                        <a:pt x="67114" y="65571"/>
                      </a:cubicBezTo>
                      <a:lnTo>
                        <a:pt x="38880" y="65571"/>
                      </a:lnTo>
                      <a:lnTo>
                        <a:pt x="38880" y="30240"/>
                      </a:lnTo>
                      <a:close/>
                      <a:moveTo>
                        <a:pt x="73131" y="131914"/>
                      </a:moveTo>
                      <a:lnTo>
                        <a:pt x="38880" y="131914"/>
                      </a:lnTo>
                      <a:lnTo>
                        <a:pt x="38880" y="92880"/>
                      </a:lnTo>
                      <a:lnTo>
                        <a:pt x="73131" y="92880"/>
                      </a:lnTo>
                      <a:cubicBezTo>
                        <a:pt x="87634" y="92880"/>
                        <a:pt x="97354" y="100903"/>
                        <a:pt x="97354" y="112629"/>
                      </a:cubicBezTo>
                      <a:cubicBezTo>
                        <a:pt x="97354" y="124354"/>
                        <a:pt x="87634" y="131914"/>
                        <a:pt x="73131" y="131914"/>
                      </a:cubicBezTo>
                      <a:close/>
                    </a:path>
                  </a:pathLst>
                </a:custGeom>
                <a:solidFill>
                  <a:srgbClr val="010101"/>
                </a:solidFill>
                <a:ln w="0" cap="flat">
                  <a:noFill/>
                  <a:prstDash val="solid"/>
                  <a:miter/>
                </a:ln>
              </p:spPr>
              <p:txBody>
                <a:bodyPr rtlCol="0" anchor="ctr"/>
                <a:lstStyle/>
                <a:p>
                  <a:endParaRPr lang="fr-FR"/>
                </a:p>
              </p:txBody>
            </p:sp>
            <p:sp>
              <p:nvSpPr>
                <p:cNvPr id="68" name="Forme libre : forme 67">
                  <a:extLst>
                    <a:ext uri="{FF2B5EF4-FFF2-40B4-BE49-F238E27FC236}">
                      <a16:creationId xmlns:a16="http://schemas.microsoft.com/office/drawing/2014/main" id="{1E8FC2C0-D1FC-EDEE-B800-9D62C256F4CC}"/>
                    </a:ext>
                  </a:extLst>
                </p:cNvPr>
                <p:cNvSpPr/>
                <p:nvPr/>
              </p:nvSpPr>
              <p:spPr>
                <a:xfrm>
                  <a:off x="9194271" y="460826"/>
                  <a:ext cx="121422" cy="128211"/>
                </a:xfrm>
                <a:custGeom>
                  <a:avLst/>
                  <a:gdLst>
                    <a:gd name="connsiteX0" fmla="*/ 54309 w 121422"/>
                    <a:gd name="connsiteY0" fmla="*/ 128211 h 128211"/>
                    <a:gd name="connsiteX1" fmla="*/ 91337 w 121422"/>
                    <a:gd name="connsiteY1" fmla="*/ 114171 h 128211"/>
                    <a:gd name="connsiteX2" fmla="*/ 121423 w 121422"/>
                    <a:gd name="connsiteY2" fmla="*/ 128211 h 128211"/>
                    <a:gd name="connsiteX3" fmla="*/ 121423 w 121422"/>
                    <a:gd name="connsiteY3" fmla="*/ 0 h 128211"/>
                    <a:gd name="connsiteX4" fmla="*/ 82851 w 121422"/>
                    <a:gd name="connsiteY4" fmla="*/ 0 h 128211"/>
                    <a:gd name="connsiteX5" fmla="*/ 82851 w 121422"/>
                    <a:gd name="connsiteY5" fmla="*/ 71589 h 128211"/>
                    <a:gd name="connsiteX6" fmla="*/ 60326 w 121422"/>
                    <a:gd name="connsiteY6" fmla="*/ 95349 h 128211"/>
                    <a:gd name="connsiteX7" fmla="*/ 38571 w 121422"/>
                    <a:gd name="connsiteY7" fmla="*/ 72360 h 128211"/>
                    <a:gd name="connsiteX8" fmla="*/ 38571 w 121422"/>
                    <a:gd name="connsiteY8" fmla="*/ 0 h 128211"/>
                    <a:gd name="connsiteX9" fmla="*/ 0 w 121422"/>
                    <a:gd name="connsiteY9" fmla="*/ 0 h 128211"/>
                    <a:gd name="connsiteX10" fmla="*/ 0 w 121422"/>
                    <a:gd name="connsiteY10" fmla="*/ 74983 h 128211"/>
                    <a:gd name="connsiteX11" fmla="*/ 54309 w 121422"/>
                    <a:gd name="connsiteY11" fmla="*/ 128057 h 12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422" h="128211">
                      <a:moveTo>
                        <a:pt x="54309" y="128211"/>
                      </a:moveTo>
                      <a:cubicBezTo>
                        <a:pt x="68349" y="128211"/>
                        <a:pt x="81309" y="122657"/>
                        <a:pt x="91337" y="114171"/>
                      </a:cubicBezTo>
                      <a:cubicBezTo>
                        <a:pt x="96274" y="123429"/>
                        <a:pt x="110623" y="128211"/>
                        <a:pt x="121423" y="128211"/>
                      </a:cubicBezTo>
                      <a:lnTo>
                        <a:pt x="121423" y="0"/>
                      </a:lnTo>
                      <a:lnTo>
                        <a:pt x="82851" y="0"/>
                      </a:lnTo>
                      <a:lnTo>
                        <a:pt x="82851" y="71589"/>
                      </a:lnTo>
                      <a:cubicBezTo>
                        <a:pt x="82851" y="85629"/>
                        <a:pt x="73903" y="95349"/>
                        <a:pt x="60326" y="95349"/>
                      </a:cubicBezTo>
                      <a:cubicBezTo>
                        <a:pt x="46749" y="95349"/>
                        <a:pt x="38571" y="86554"/>
                        <a:pt x="38571" y="72360"/>
                      </a:cubicBezTo>
                      <a:lnTo>
                        <a:pt x="38571" y="0"/>
                      </a:lnTo>
                      <a:lnTo>
                        <a:pt x="0" y="0"/>
                      </a:lnTo>
                      <a:lnTo>
                        <a:pt x="0" y="74983"/>
                      </a:lnTo>
                      <a:cubicBezTo>
                        <a:pt x="0" y="107074"/>
                        <a:pt x="19749" y="128057"/>
                        <a:pt x="54309" y="128057"/>
                      </a:cubicBezTo>
                      <a:close/>
                    </a:path>
                  </a:pathLst>
                </a:custGeom>
                <a:solidFill>
                  <a:srgbClr val="010101"/>
                </a:solidFill>
                <a:ln w="0" cap="flat">
                  <a:noFill/>
                  <a:prstDash val="solid"/>
                  <a:miter/>
                </a:ln>
              </p:spPr>
              <p:txBody>
                <a:bodyPr rtlCol="0" anchor="ctr"/>
                <a:lstStyle/>
                <a:p>
                  <a:endParaRPr lang="fr-FR"/>
                </a:p>
              </p:txBody>
            </p:sp>
            <p:sp>
              <p:nvSpPr>
                <p:cNvPr id="69" name="Forme libre : forme 68">
                  <a:extLst>
                    <a:ext uri="{FF2B5EF4-FFF2-40B4-BE49-F238E27FC236}">
                      <a16:creationId xmlns:a16="http://schemas.microsoft.com/office/drawing/2014/main" id="{726A666B-4452-61DF-6C54-2FBD08E64292}"/>
                    </a:ext>
                  </a:extLst>
                </p:cNvPr>
                <p:cNvSpPr/>
                <p:nvPr/>
              </p:nvSpPr>
              <p:spPr>
                <a:xfrm>
                  <a:off x="9331122" y="457741"/>
                  <a:ext cx="111857" cy="131142"/>
                </a:xfrm>
                <a:custGeom>
                  <a:avLst/>
                  <a:gdLst>
                    <a:gd name="connsiteX0" fmla="*/ 111703 w 111857"/>
                    <a:gd name="connsiteY0" fmla="*/ 92263 h 131142"/>
                    <a:gd name="connsiteX1" fmla="*/ 62640 w 111857"/>
                    <a:gd name="connsiteY1" fmla="*/ 49680 h 131142"/>
                    <a:gd name="connsiteX2" fmla="*/ 43200 w 111857"/>
                    <a:gd name="connsiteY2" fmla="*/ 36103 h 131142"/>
                    <a:gd name="connsiteX3" fmla="*/ 58937 w 111857"/>
                    <a:gd name="connsiteY3" fmla="*/ 26383 h 131142"/>
                    <a:gd name="connsiteX4" fmla="*/ 89023 w 111857"/>
                    <a:gd name="connsiteY4" fmla="*/ 38571 h 131142"/>
                    <a:gd name="connsiteX5" fmla="*/ 91800 w 111857"/>
                    <a:gd name="connsiteY5" fmla="*/ 38571 h 131142"/>
                    <a:gd name="connsiteX6" fmla="*/ 108771 w 111857"/>
                    <a:gd name="connsiteY6" fmla="*/ 23606 h 131142"/>
                    <a:gd name="connsiteX7" fmla="*/ 108771 w 111857"/>
                    <a:gd name="connsiteY7" fmla="*/ 20829 h 131142"/>
                    <a:gd name="connsiteX8" fmla="*/ 56777 w 111857"/>
                    <a:gd name="connsiteY8" fmla="*/ 0 h 131142"/>
                    <a:gd name="connsiteX9" fmla="*/ 5246 w 111857"/>
                    <a:gd name="connsiteY9" fmla="*/ 37491 h 131142"/>
                    <a:gd name="connsiteX10" fmla="*/ 51531 w 111857"/>
                    <a:gd name="connsiteY10" fmla="*/ 77297 h 131142"/>
                    <a:gd name="connsiteX11" fmla="*/ 72977 w 111857"/>
                    <a:gd name="connsiteY11" fmla="*/ 93034 h 131142"/>
                    <a:gd name="connsiteX12" fmla="*/ 55543 w 111857"/>
                    <a:gd name="connsiteY12" fmla="*/ 104760 h 131142"/>
                    <a:gd name="connsiteX13" fmla="*/ 20211 w 111857"/>
                    <a:gd name="connsiteY13" fmla="*/ 88560 h 131142"/>
                    <a:gd name="connsiteX14" fmla="*/ 17434 w 111857"/>
                    <a:gd name="connsiteY14" fmla="*/ 88560 h 131142"/>
                    <a:gd name="connsiteX15" fmla="*/ 0 w 111857"/>
                    <a:gd name="connsiteY15" fmla="*/ 104297 h 131142"/>
                    <a:gd name="connsiteX16" fmla="*/ 0 w 111857"/>
                    <a:gd name="connsiteY16" fmla="*/ 107074 h 131142"/>
                    <a:gd name="connsiteX17" fmla="*/ 58011 w 111857"/>
                    <a:gd name="connsiteY17" fmla="*/ 131143 h 131142"/>
                    <a:gd name="connsiteX18" fmla="*/ 111857 w 111857"/>
                    <a:gd name="connsiteY18" fmla="*/ 921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111703" y="92263"/>
                      </a:moveTo>
                      <a:cubicBezTo>
                        <a:pt x="111703" y="64183"/>
                        <a:pt x="81463" y="56777"/>
                        <a:pt x="62640" y="49680"/>
                      </a:cubicBez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1" y="88560"/>
                      </a:cubicBezTo>
                      <a:lnTo>
                        <a:pt x="17434" y="88560"/>
                      </a:lnTo>
                      <a:lnTo>
                        <a:pt x="0" y="104297"/>
                      </a:lnTo>
                      <a:lnTo>
                        <a:pt x="0" y="107074"/>
                      </a:lnTo>
                      <a:cubicBezTo>
                        <a:pt x="12034" y="121577"/>
                        <a:pt x="32709" y="131143"/>
                        <a:pt x="58011" y="131143"/>
                      </a:cubicBezTo>
                      <a:cubicBezTo>
                        <a:pt x="89331" y="131143"/>
                        <a:pt x="111857" y="116640"/>
                        <a:pt x="111857" y="92109"/>
                      </a:cubicBezTo>
                      <a:close/>
                    </a:path>
                  </a:pathLst>
                </a:custGeom>
                <a:solidFill>
                  <a:srgbClr val="010101"/>
                </a:solidFill>
                <a:ln w="0" cap="flat">
                  <a:noFill/>
                  <a:prstDash val="solid"/>
                  <a:miter/>
                </a:ln>
              </p:spPr>
              <p:txBody>
                <a:bodyPr rtlCol="0" anchor="ctr"/>
                <a:lstStyle/>
                <a:p>
                  <a:endParaRPr lang="fr-FR"/>
                </a:p>
              </p:txBody>
            </p:sp>
            <p:sp>
              <p:nvSpPr>
                <p:cNvPr id="70" name="Forme libre : forme 69">
                  <a:extLst>
                    <a:ext uri="{FF2B5EF4-FFF2-40B4-BE49-F238E27FC236}">
                      <a16:creationId xmlns:a16="http://schemas.microsoft.com/office/drawing/2014/main" id="{CE95F05F-46A3-B5F4-EEE1-FBA123D3D195}"/>
                    </a:ext>
                  </a:extLst>
                </p:cNvPr>
                <p:cNvSpPr/>
                <p:nvPr/>
              </p:nvSpPr>
              <p:spPr>
                <a:xfrm>
                  <a:off x="9459179" y="460826"/>
                  <a:ext cx="38571" cy="125125"/>
                </a:xfrm>
                <a:custGeom>
                  <a:avLst/>
                  <a:gdLst>
                    <a:gd name="connsiteX0" fmla="*/ 0 w 38571"/>
                    <a:gd name="connsiteY0" fmla="*/ 0 h 125125"/>
                    <a:gd name="connsiteX1" fmla="*/ 38571 w 38571"/>
                    <a:gd name="connsiteY1" fmla="*/ 0 h 125125"/>
                    <a:gd name="connsiteX2" fmla="*/ 38571 w 38571"/>
                    <a:gd name="connsiteY2" fmla="*/ 125126 h 125125"/>
                    <a:gd name="connsiteX3" fmla="*/ 0 w 38571"/>
                    <a:gd name="connsiteY3" fmla="*/ 125126 h 125125"/>
                  </a:gdLst>
                  <a:ahLst/>
                  <a:cxnLst>
                    <a:cxn ang="0">
                      <a:pos x="connsiteX0" y="connsiteY0"/>
                    </a:cxn>
                    <a:cxn ang="0">
                      <a:pos x="connsiteX1" y="connsiteY1"/>
                    </a:cxn>
                    <a:cxn ang="0">
                      <a:pos x="connsiteX2" y="connsiteY2"/>
                    </a:cxn>
                    <a:cxn ang="0">
                      <a:pos x="connsiteX3" y="connsiteY3"/>
                    </a:cxn>
                  </a:cxnLst>
                  <a:rect l="l" t="t" r="r" b="b"/>
                  <a:pathLst>
                    <a:path w="38571" h="125125">
                      <a:moveTo>
                        <a:pt x="0" y="0"/>
                      </a:moveTo>
                      <a:lnTo>
                        <a:pt x="38571" y="0"/>
                      </a:lnTo>
                      <a:lnTo>
                        <a:pt x="38571" y="125126"/>
                      </a:lnTo>
                      <a:lnTo>
                        <a:pt x="0" y="125126"/>
                      </a:lnTo>
                      <a:close/>
                    </a:path>
                  </a:pathLst>
                </a:custGeom>
                <a:solidFill>
                  <a:srgbClr val="010101"/>
                </a:solidFill>
                <a:ln w="0" cap="flat">
                  <a:noFill/>
                  <a:prstDash val="solid"/>
                  <a:miter/>
                </a:ln>
              </p:spPr>
              <p:txBody>
                <a:bodyPr rtlCol="0" anchor="ctr"/>
                <a:lstStyle/>
                <a:p>
                  <a:endParaRPr lang="fr-FR"/>
                </a:p>
              </p:txBody>
            </p:sp>
            <p:sp>
              <p:nvSpPr>
                <p:cNvPr id="71" name="Forme libre : forme 70">
                  <a:extLst>
                    <a:ext uri="{FF2B5EF4-FFF2-40B4-BE49-F238E27FC236}">
                      <a16:creationId xmlns:a16="http://schemas.microsoft.com/office/drawing/2014/main" id="{6F4D3A1F-9987-EA33-9491-AA2EAADC4AC2}"/>
                    </a:ext>
                  </a:extLst>
                </p:cNvPr>
                <p:cNvSpPr/>
                <p:nvPr/>
              </p:nvSpPr>
              <p:spPr>
                <a:xfrm>
                  <a:off x="9519814" y="457895"/>
                  <a:ext cx="123891" cy="128057"/>
                </a:xfrm>
                <a:custGeom>
                  <a:avLst/>
                  <a:gdLst>
                    <a:gd name="connsiteX0" fmla="*/ 38880 w 123891"/>
                    <a:gd name="connsiteY0" fmla="*/ 56777 h 128057"/>
                    <a:gd name="connsiteX1" fmla="*/ 62331 w 123891"/>
                    <a:gd name="connsiteY1" fmla="*/ 32709 h 128057"/>
                    <a:gd name="connsiteX2" fmla="*/ 85166 w 123891"/>
                    <a:gd name="connsiteY2" fmla="*/ 56777 h 128057"/>
                    <a:gd name="connsiteX3" fmla="*/ 85166 w 123891"/>
                    <a:gd name="connsiteY3" fmla="*/ 128057 h 128057"/>
                    <a:gd name="connsiteX4" fmla="*/ 123891 w 123891"/>
                    <a:gd name="connsiteY4" fmla="*/ 128057 h 128057"/>
                    <a:gd name="connsiteX5" fmla="*/ 123891 w 123891"/>
                    <a:gd name="connsiteY5" fmla="*/ 54000 h 128057"/>
                    <a:gd name="connsiteX6" fmla="*/ 70817 w 123891"/>
                    <a:gd name="connsiteY6" fmla="*/ 0 h 128057"/>
                    <a:gd name="connsiteX7" fmla="*/ 30549 w 123891"/>
                    <a:gd name="connsiteY7" fmla="*/ 14040 h 128057"/>
                    <a:gd name="connsiteX8" fmla="*/ 0 w 123891"/>
                    <a:gd name="connsiteY8" fmla="*/ 0 h 128057"/>
                    <a:gd name="connsiteX9" fmla="*/ 0 w 123891"/>
                    <a:gd name="connsiteY9" fmla="*/ 128057 h 128057"/>
                    <a:gd name="connsiteX10" fmla="*/ 38726 w 123891"/>
                    <a:gd name="connsiteY10" fmla="*/ 128057 h 128057"/>
                    <a:gd name="connsiteX11" fmla="*/ 38726 w 123891"/>
                    <a:gd name="connsiteY11" fmla="*/ 56777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91" h="128057">
                      <a:moveTo>
                        <a:pt x="38880" y="56777"/>
                      </a:moveTo>
                      <a:cubicBezTo>
                        <a:pt x="38880" y="42737"/>
                        <a:pt x="47829" y="32709"/>
                        <a:pt x="62331" y="32709"/>
                      </a:cubicBezTo>
                      <a:cubicBezTo>
                        <a:pt x="76834" y="32709"/>
                        <a:pt x="85166" y="42737"/>
                        <a:pt x="85166" y="56777"/>
                      </a:cubicBezTo>
                      <a:lnTo>
                        <a:pt x="85166" y="128057"/>
                      </a:lnTo>
                      <a:lnTo>
                        <a:pt x="123891" y="128057"/>
                      </a:lnTo>
                      <a:lnTo>
                        <a:pt x="123891" y="54000"/>
                      </a:lnTo>
                      <a:cubicBezTo>
                        <a:pt x="123891" y="21291"/>
                        <a:pt x="102600" y="0"/>
                        <a:pt x="70817" y="0"/>
                      </a:cubicBezTo>
                      <a:cubicBezTo>
                        <a:pt x="54617" y="0"/>
                        <a:pt x="40731" y="5554"/>
                        <a:pt x="30549" y="14040"/>
                      </a:cubicBezTo>
                      <a:cubicBezTo>
                        <a:pt x="25611" y="4783"/>
                        <a:pt x="11571" y="0"/>
                        <a:pt x="0" y="0"/>
                      </a:cubicBezTo>
                      <a:lnTo>
                        <a:pt x="0" y="128057"/>
                      </a:lnTo>
                      <a:lnTo>
                        <a:pt x="38726" y="128057"/>
                      </a:lnTo>
                      <a:lnTo>
                        <a:pt x="38726" y="56777"/>
                      </a:lnTo>
                      <a:close/>
                    </a:path>
                  </a:pathLst>
                </a:custGeom>
                <a:solidFill>
                  <a:srgbClr val="010101"/>
                </a:solidFill>
                <a:ln w="0" cap="flat">
                  <a:noFill/>
                  <a:prstDash val="solid"/>
                  <a:miter/>
                </a:ln>
              </p:spPr>
              <p:txBody>
                <a:bodyPr rtlCol="0" anchor="ctr"/>
                <a:lstStyle/>
                <a:p>
                  <a:endParaRPr lang="fr-FR"/>
                </a:p>
              </p:txBody>
            </p:sp>
            <p:sp>
              <p:nvSpPr>
                <p:cNvPr id="72" name="Forme libre : forme 71">
                  <a:extLst>
                    <a:ext uri="{FF2B5EF4-FFF2-40B4-BE49-F238E27FC236}">
                      <a16:creationId xmlns:a16="http://schemas.microsoft.com/office/drawing/2014/main" id="{6A69920E-A78D-44CE-10BA-F2F88BE3D393}"/>
                    </a:ext>
                  </a:extLst>
                </p:cNvPr>
                <p:cNvSpPr/>
                <p:nvPr/>
              </p:nvSpPr>
              <p:spPr>
                <a:xfrm>
                  <a:off x="9657899" y="457895"/>
                  <a:ext cx="133611" cy="131142"/>
                </a:xfrm>
                <a:custGeom>
                  <a:avLst/>
                  <a:gdLst>
                    <a:gd name="connsiteX0" fmla="*/ 70971 w 133611"/>
                    <a:gd name="connsiteY0" fmla="*/ 131143 h 131142"/>
                    <a:gd name="connsiteX1" fmla="*/ 127749 w 133611"/>
                    <a:gd name="connsiteY1" fmla="*/ 108309 h 131142"/>
                    <a:gd name="connsiteX2" fmla="*/ 127749 w 133611"/>
                    <a:gd name="connsiteY2" fmla="*/ 105531 h 131142"/>
                    <a:gd name="connsiteX3" fmla="*/ 110314 w 133611"/>
                    <a:gd name="connsiteY3" fmla="*/ 88714 h 131142"/>
                    <a:gd name="connsiteX4" fmla="*/ 107537 w 133611"/>
                    <a:gd name="connsiteY4" fmla="*/ 88714 h 131142"/>
                    <a:gd name="connsiteX5" fmla="*/ 72823 w 133611"/>
                    <a:gd name="connsiteY5" fmla="*/ 102446 h 131142"/>
                    <a:gd name="connsiteX6" fmla="*/ 37491 w 133611"/>
                    <a:gd name="connsiteY6" fmla="*/ 74983 h 131142"/>
                    <a:gd name="connsiteX7" fmla="*/ 132840 w 133611"/>
                    <a:gd name="connsiteY7" fmla="*/ 74983 h 131142"/>
                    <a:gd name="connsiteX8" fmla="*/ 133611 w 133611"/>
                    <a:gd name="connsiteY8" fmla="*/ 64800 h 131142"/>
                    <a:gd name="connsiteX9" fmla="*/ 67269 w 133611"/>
                    <a:gd name="connsiteY9" fmla="*/ 0 h 131142"/>
                    <a:gd name="connsiteX10" fmla="*/ 0 w 133611"/>
                    <a:gd name="connsiteY10" fmla="*/ 65726 h 131142"/>
                    <a:gd name="connsiteX11" fmla="*/ 70971 w 133611"/>
                    <a:gd name="connsiteY11" fmla="*/ 130989 h 131142"/>
                    <a:gd name="connsiteX12" fmla="*/ 66960 w 133611"/>
                    <a:gd name="connsiteY12" fmla="*/ 27309 h 131142"/>
                    <a:gd name="connsiteX13" fmla="*/ 96429 w 133611"/>
                    <a:gd name="connsiteY13" fmla="*/ 55080 h 131142"/>
                    <a:gd name="connsiteX14" fmla="*/ 37183 w 133611"/>
                    <a:gd name="connsiteY14" fmla="*/ 55080 h 131142"/>
                    <a:gd name="connsiteX15" fmla="*/ 66960 w 133611"/>
                    <a:gd name="connsiteY15" fmla="*/ 27309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70971" y="131143"/>
                      </a:moveTo>
                      <a:cubicBezTo>
                        <a:pt x="90720" y="131143"/>
                        <a:pt x="113708" y="124817"/>
                        <a:pt x="127749" y="108309"/>
                      </a:cubicBezTo>
                      <a:lnTo>
                        <a:pt x="127749" y="105531"/>
                      </a:lnTo>
                      <a:lnTo>
                        <a:pt x="110314" y="88714"/>
                      </a:lnTo>
                      <a:lnTo>
                        <a:pt x="107537" y="88714"/>
                      </a:lnTo>
                      <a:cubicBezTo>
                        <a:pt x="99206" y="97663"/>
                        <a:pt x="86091" y="102446"/>
                        <a:pt x="72823" y="102446"/>
                      </a:cubicBezTo>
                      <a:cubicBezTo>
                        <a:pt x="55388" y="102446"/>
                        <a:pt x="39806" y="93651"/>
                        <a:pt x="37491" y="74983"/>
                      </a:cubicBezTo>
                      <a:lnTo>
                        <a:pt x="132840" y="74983"/>
                      </a:lnTo>
                      <a:cubicBezTo>
                        <a:pt x="133303" y="71743"/>
                        <a:pt x="133611" y="68503"/>
                        <a:pt x="133611" y="64800"/>
                      </a:cubicBezTo>
                      <a:cubicBezTo>
                        <a:pt x="133611" y="27000"/>
                        <a:pt x="107074" y="0"/>
                        <a:pt x="67269" y="0"/>
                      </a:cubicBezTo>
                      <a:cubicBezTo>
                        <a:pt x="27463" y="0"/>
                        <a:pt x="0" y="27463"/>
                        <a:pt x="0" y="65726"/>
                      </a:cubicBezTo>
                      <a:cubicBezTo>
                        <a:pt x="0" y="108463"/>
                        <a:pt x="33480" y="130989"/>
                        <a:pt x="70971" y="130989"/>
                      </a:cubicBezTo>
                      <a:close/>
                      <a:moveTo>
                        <a:pt x="66960" y="27309"/>
                      </a:moveTo>
                      <a:cubicBezTo>
                        <a:pt x="83160" y="27309"/>
                        <a:pt x="95040" y="37337"/>
                        <a:pt x="96429" y="55080"/>
                      </a:cubicBezTo>
                      <a:lnTo>
                        <a:pt x="37183" y="55080"/>
                      </a:lnTo>
                      <a:cubicBezTo>
                        <a:pt x="38417" y="37800"/>
                        <a:pt x="50451" y="27309"/>
                        <a:pt x="66960" y="27309"/>
                      </a:cubicBezTo>
                      <a:close/>
                    </a:path>
                  </a:pathLst>
                </a:custGeom>
                <a:solidFill>
                  <a:srgbClr val="010101"/>
                </a:solidFill>
                <a:ln w="0" cap="flat">
                  <a:noFill/>
                  <a:prstDash val="solid"/>
                  <a:miter/>
                </a:ln>
              </p:spPr>
              <p:txBody>
                <a:bodyPr rtlCol="0" anchor="ctr"/>
                <a:lstStyle/>
                <a:p>
                  <a:endParaRPr lang="fr-FR"/>
                </a:p>
              </p:txBody>
            </p:sp>
            <p:sp>
              <p:nvSpPr>
                <p:cNvPr id="73" name="Forme libre : forme 72">
                  <a:extLst>
                    <a:ext uri="{FF2B5EF4-FFF2-40B4-BE49-F238E27FC236}">
                      <a16:creationId xmlns:a16="http://schemas.microsoft.com/office/drawing/2014/main" id="{AD239A9D-6903-3326-8E42-D7E2220E190F}"/>
                    </a:ext>
                  </a:extLst>
                </p:cNvPr>
                <p:cNvSpPr/>
                <p:nvPr/>
              </p:nvSpPr>
              <p:spPr>
                <a:xfrm>
                  <a:off x="9797528"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2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9"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9" y="104760"/>
                        <a:pt x="55543" y="104760"/>
                      </a:cubicBezTo>
                      <a:cubicBezTo>
                        <a:pt x="41503" y="104760"/>
                        <a:pt x="27771" y="97046"/>
                        <a:pt x="20212" y="88560"/>
                      </a:cubicBezTo>
                      <a:lnTo>
                        <a:pt x="17434" y="88560"/>
                      </a:lnTo>
                      <a:lnTo>
                        <a:pt x="0" y="104297"/>
                      </a:lnTo>
                      <a:lnTo>
                        <a:pt x="0" y="107074"/>
                      </a:lnTo>
                      <a:cubicBezTo>
                        <a:pt x="12034" y="121577"/>
                        <a:pt x="32709"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74" name="Forme libre : forme 73">
                  <a:extLst>
                    <a:ext uri="{FF2B5EF4-FFF2-40B4-BE49-F238E27FC236}">
                      <a16:creationId xmlns:a16="http://schemas.microsoft.com/office/drawing/2014/main" id="{485A7E7B-AFA6-4D37-6F70-42A33FFED542}"/>
                    </a:ext>
                  </a:extLst>
                </p:cNvPr>
                <p:cNvSpPr/>
                <p:nvPr/>
              </p:nvSpPr>
              <p:spPr>
                <a:xfrm>
                  <a:off x="9915865" y="457741"/>
                  <a:ext cx="111857" cy="131142"/>
                </a:xfrm>
                <a:custGeom>
                  <a:avLst/>
                  <a:gdLst>
                    <a:gd name="connsiteX0" fmla="*/ 62640 w 111857"/>
                    <a:gd name="connsiteY0" fmla="*/ 49680 h 131142"/>
                    <a:gd name="connsiteX1" fmla="*/ 43200 w 111857"/>
                    <a:gd name="connsiteY1" fmla="*/ 36103 h 131142"/>
                    <a:gd name="connsiteX2" fmla="*/ 58937 w 111857"/>
                    <a:gd name="connsiteY2" fmla="*/ 26383 h 131142"/>
                    <a:gd name="connsiteX3" fmla="*/ 89023 w 111857"/>
                    <a:gd name="connsiteY3" fmla="*/ 38571 h 131142"/>
                    <a:gd name="connsiteX4" fmla="*/ 91800 w 111857"/>
                    <a:gd name="connsiteY4" fmla="*/ 38571 h 131142"/>
                    <a:gd name="connsiteX5" fmla="*/ 108771 w 111857"/>
                    <a:gd name="connsiteY5" fmla="*/ 23606 h 131142"/>
                    <a:gd name="connsiteX6" fmla="*/ 108771 w 111857"/>
                    <a:gd name="connsiteY6" fmla="*/ 20829 h 131142"/>
                    <a:gd name="connsiteX7" fmla="*/ 56777 w 111857"/>
                    <a:gd name="connsiteY7" fmla="*/ 0 h 131142"/>
                    <a:gd name="connsiteX8" fmla="*/ 5246 w 111857"/>
                    <a:gd name="connsiteY8" fmla="*/ 37491 h 131142"/>
                    <a:gd name="connsiteX9" fmla="*/ 51531 w 111857"/>
                    <a:gd name="connsiteY9" fmla="*/ 77297 h 131142"/>
                    <a:gd name="connsiteX10" fmla="*/ 72977 w 111857"/>
                    <a:gd name="connsiteY10" fmla="*/ 93034 h 131142"/>
                    <a:gd name="connsiteX11" fmla="*/ 55543 w 111857"/>
                    <a:gd name="connsiteY11" fmla="*/ 104760 h 131142"/>
                    <a:gd name="connsiteX12" fmla="*/ 20211 w 111857"/>
                    <a:gd name="connsiteY12" fmla="*/ 88560 h 131142"/>
                    <a:gd name="connsiteX13" fmla="*/ 17434 w 111857"/>
                    <a:gd name="connsiteY13" fmla="*/ 88560 h 131142"/>
                    <a:gd name="connsiteX14" fmla="*/ 0 w 111857"/>
                    <a:gd name="connsiteY14" fmla="*/ 104297 h 131142"/>
                    <a:gd name="connsiteX15" fmla="*/ 0 w 111857"/>
                    <a:gd name="connsiteY15" fmla="*/ 107074 h 131142"/>
                    <a:gd name="connsiteX16" fmla="*/ 58011 w 111857"/>
                    <a:gd name="connsiteY16" fmla="*/ 131143 h 131142"/>
                    <a:gd name="connsiteX17" fmla="*/ 111857 w 111857"/>
                    <a:gd name="connsiteY17" fmla="*/ 92109 h 131142"/>
                    <a:gd name="connsiteX18" fmla="*/ 62794 w 111857"/>
                    <a:gd name="connsiteY18" fmla="*/ 49526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57" h="131142">
                      <a:moveTo>
                        <a:pt x="62640" y="49680"/>
                      </a:moveTo>
                      <a:cubicBezTo>
                        <a:pt x="48600" y="44434"/>
                        <a:pt x="43200" y="41966"/>
                        <a:pt x="43200" y="36103"/>
                      </a:cubicBezTo>
                      <a:cubicBezTo>
                        <a:pt x="43200" y="30240"/>
                        <a:pt x="48446" y="26383"/>
                        <a:pt x="58937" y="26383"/>
                      </a:cubicBezTo>
                      <a:cubicBezTo>
                        <a:pt x="69429" y="26383"/>
                        <a:pt x="80228" y="30394"/>
                        <a:pt x="89023" y="38571"/>
                      </a:cubicBezTo>
                      <a:lnTo>
                        <a:pt x="91800" y="38571"/>
                      </a:lnTo>
                      <a:lnTo>
                        <a:pt x="108771" y="23606"/>
                      </a:lnTo>
                      <a:lnTo>
                        <a:pt x="108771" y="20829"/>
                      </a:lnTo>
                      <a:cubicBezTo>
                        <a:pt x="98280" y="7869"/>
                        <a:pt x="78994" y="0"/>
                        <a:pt x="56777" y="0"/>
                      </a:cubicBezTo>
                      <a:cubicBezTo>
                        <a:pt x="25766" y="0"/>
                        <a:pt x="5246" y="14811"/>
                        <a:pt x="5246" y="37491"/>
                      </a:cubicBezTo>
                      <a:cubicBezTo>
                        <a:pt x="5246" y="62486"/>
                        <a:pt x="30240" y="70200"/>
                        <a:pt x="51531" y="77297"/>
                      </a:cubicBezTo>
                      <a:cubicBezTo>
                        <a:pt x="63720" y="81617"/>
                        <a:pt x="72977" y="84549"/>
                        <a:pt x="72977" y="93034"/>
                      </a:cubicBezTo>
                      <a:cubicBezTo>
                        <a:pt x="72977" y="99977"/>
                        <a:pt x="66188" y="104760"/>
                        <a:pt x="55543" y="104760"/>
                      </a:cubicBezTo>
                      <a:cubicBezTo>
                        <a:pt x="41503" y="104760"/>
                        <a:pt x="27771" y="97046"/>
                        <a:pt x="20211" y="88560"/>
                      </a:cubicBezTo>
                      <a:lnTo>
                        <a:pt x="17434" y="88560"/>
                      </a:lnTo>
                      <a:lnTo>
                        <a:pt x="0" y="104297"/>
                      </a:lnTo>
                      <a:lnTo>
                        <a:pt x="0" y="107074"/>
                      </a:lnTo>
                      <a:cubicBezTo>
                        <a:pt x="12034" y="121577"/>
                        <a:pt x="32708" y="131143"/>
                        <a:pt x="58011" y="131143"/>
                      </a:cubicBezTo>
                      <a:cubicBezTo>
                        <a:pt x="89331" y="131143"/>
                        <a:pt x="111857" y="116640"/>
                        <a:pt x="111857" y="92109"/>
                      </a:cubicBezTo>
                      <a:cubicBezTo>
                        <a:pt x="111857" y="64029"/>
                        <a:pt x="81617" y="56623"/>
                        <a:pt x="62794" y="49526"/>
                      </a:cubicBezTo>
                      <a:close/>
                    </a:path>
                  </a:pathLst>
                </a:custGeom>
                <a:solidFill>
                  <a:srgbClr val="010101"/>
                </a:solidFill>
                <a:ln w="0" cap="flat">
                  <a:noFill/>
                  <a:prstDash val="solid"/>
                  <a:miter/>
                </a:ln>
              </p:spPr>
              <p:txBody>
                <a:bodyPr rtlCol="0" anchor="ctr"/>
                <a:lstStyle/>
                <a:p>
                  <a:endParaRPr lang="fr-FR"/>
                </a:p>
              </p:txBody>
            </p:sp>
            <p:sp>
              <p:nvSpPr>
                <p:cNvPr id="75" name="Forme libre : forme 74">
                  <a:extLst>
                    <a:ext uri="{FF2B5EF4-FFF2-40B4-BE49-F238E27FC236}">
                      <a16:creationId xmlns:a16="http://schemas.microsoft.com/office/drawing/2014/main" id="{B47F141E-4E87-E50C-200C-F5368D15361C}"/>
                    </a:ext>
                  </a:extLst>
                </p:cNvPr>
                <p:cNvSpPr/>
                <p:nvPr/>
              </p:nvSpPr>
              <p:spPr>
                <a:xfrm>
                  <a:off x="9043688" y="609249"/>
                  <a:ext cx="113554" cy="162617"/>
                </a:xfrm>
                <a:custGeom>
                  <a:avLst/>
                  <a:gdLst>
                    <a:gd name="connsiteX0" fmla="*/ 0 w 113554"/>
                    <a:gd name="connsiteY0" fmla="*/ 162617 h 162617"/>
                    <a:gd name="connsiteX1" fmla="*/ 39034 w 113554"/>
                    <a:gd name="connsiteY1" fmla="*/ 162617 h 162617"/>
                    <a:gd name="connsiteX2" fmla="*/ 39034 w 113554"/>
                    <a:gd name="connsiteY2" fmla="*/ 97046 h 162617"/>
                    <a:gd name="connsiteX3" fmla="*/ 96120 w 113554"/>
                    <a:gd name="connsiteY3" fmla="*/ 97046 h 162617"/>
                    <a:gd name="connsiteX4" fmla="*/ 96120 w 113554"/>
                    <a:gd name="connsiteY4" fmla="*/ 66806 h 162617"/>
                    <a:gd name="connsiteX5" fmla="*/ 39034 w 113554"/>
                    <a:gd name="connsiteY5" fmla="*/ 66806 h 162617"/>
                    <a:gd name="connsiteX6" fmla="*/ 39034 w 113554"/>
                    <a:gd name="connsiteY6" fmla="*/ 31937 h 162617"/>
                    <a:gd name="connsiteX7" fmla="*/ 113554 w 113554"/>
                    <a:gd name="connsiteY7" fmla="*/ 31937 h 162617"/>
                    <a:gd name="connsiteX8" fmla="*/ 113554 w 113554"/>
                    <a:gd name="connsiteY8" fmla="*/ 0 h 162617"/>
                    <a:gd name="connsiteX9" fmla="*/ 0 w 113554"/>
                    <a:gd name="connsiteY9" fmla="*/ 0 h 162617"/>
                    <a:gd name="connsiteX10" fmla="*/ 0 w 113554"/>
                    <a:gd name="connsiteY10" fmla="*/ 162617 h 1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554" h="162617">
                      <a:moveTo>
                        <a:pt x="0" y="162617"/>
                      </a:moveTo>
                      <a:lnTo>
                        <a:pt x="39034" y="162617"/>
                      </a:lnTo>
                      <a:lnTo>
                        <a:pt x="39034" y="97046"/>
                      </a:lnTo>
                      <a:lnTo>
                        <a:pt x="96120" y="97046"/>
                      </a:lnTo>
                      <a:lnTo>
                        <a:pt x="96120" y="66806"/>
                      </a:lnTo>
                      <a:lnTo>
                        <a:pt x="39034" y="66806"/>
                      </a:lnTo>
                      <a:lnTo>
                        <a:pt x="39034" y="31937"/>
                      </a:lnTo>
                      <a:lnTo>
                        <a:pt x="113554" y="31937"/>
                      </a:lnTo>
                      <a:lnTo>
                        <a:pt x="113554" y="0"/>
                      </a:lnTo>
                      <a:lnTo>
                        <a:pt x="0" y="0"/>
                      </a:lnTo>
                      <a:lnTo>
                        <a:pt x="0" y="162617"/>
                      </a:lnTo>
                      <a:close/>
                    </a:path>
                  </a:pathLst>
                </a:custGeom>
                <a:solidFill>
                  <a:srgbClr val="010101"/>
                </a:solidFill>
                <a:ln w="0" cap="flat">
                  <a:noFill/>
                  <a:prstDash val="solid"/>
                  <a:miter/>
                </a:ln>
              </p:spPr>
              <p:txBody>
                <a:bodyPr rtlCol="0" anchor="ctr"/>
                <a:lstStyle/>
                <a:p>
                  <a:endParaRPr lang="fr-FR"/>
                </a:p>
              </p:txBody>
            </p:sp>
            <p:sp>
              <p:nvSpPr>
                <p:cNvPr id="76" name="Forme libre : forme 75">
                  <a:extLst>
                    <a:ext uri="{FF2B5EF4-FFF2-40B4-BE49-F238E27FC236}">
                      <a16:creationId xmlns:a16="http://schemas.microsoft.com/office/drawing/2014/main" id="{2D6D9769-2F1F-84A1-BB57-3159CF72E468}"/>
                    </a:ext>
                  </a:extLst>
                </p:cNvPr>
                <p:cNvSpPr/>
                <p:nvPr/>
              </p:nvSpPr>
              <p:spPr>
                <a:xfrm>
                  <a:off x="9174831" y="643655"/>
                  <a:ext cx="89639" cy="128057"/>
                </a:xfrm>
                <a:custGeom>
                  <a:avLst/>
                  <a:gdLst>
                    <a:gd name="connsiteX0" fmla="*/ 88251 w 89639"/>
                    <a:gd name="connsiteY0" fmla="*/ 5246 h 128057"/>
                    <a:gd name="connsiteX1" fmla="*/ 65263 w 89639"/>
                    <a:gd name="connsiteY1" fmla="*/ 0 h 128057"/>
                    <a:gd name="connsiteX2" fmla="*/ 29314 w 89639"/>
                    <a:gd name="connsiteY2" fmla="*/ 15583 h 128057"/>
                    <a:gd name="connsiteX3" fmla="*/ 0 w 89639"/>
                    <a:gd name="connsiteY3" fmla="*/ 0 h 128057"/>
                    <a:gd name="connsiteX4" fmla="*/ 0 w 89639"/>
                    <a:gd name="connsiteY4" fmla="*/ 128057 h 128057"/>
                    <a:gd name="connsiteX5" fmla="*/ 38571 w 89639"/>
                    <a:gd name="connsiteY5" fmla="*/ 128057 h 128057"/>
                    <a:gd name="connsiteX6" fmla="*/ 38571 w 89639"/>
                    <a:gd name="connsiteY6" fmla="*/ 59709 h 128057"/>
                    <a:gd name="connsiteX7" fmla="*/ 62331 w 89639"/>
                    <a:gd name="connsiteY7" fmla="*/ 32709 h 128057"/>
                    <a:gd name="connsiteX8" fmla="*/ 79303 w 89639"/>
                    <a:gd name="connsiteY8" fmla="*/ 36720 h 128057"/>
                    <a:gd name="connsiteX9" fmla="*/ 81617 w 89639"/>
                    <a:gd name="connsiteY9" fmla="*/ 35486 h 128057"/>
                    <a:gd name="connsiteX10" fmla="*/ 89640 w 89639"/>
                    <a:gd name="connsiteY10" fmla="*/ 8023 h 128057"/>
                    <a:gd name="connsiteX11" fmla="*/ 88406 w 89639"/>
                    <a:gd name="connsiteY11" fmla="*/ 5246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639" h="128057">
                      <a:moveTo>
                        <a:pt x="88251" y="5246"/>
                      </a:moveTo>
                      <a:cubicBezTo>
                        <a:pt x="81000" y="1697"/>
                        <a:pt x="73749" y="0"/>
                        <a:pt x="65263" y="0"/>
                      </a:cubicBezTo>
                      <a:cubicBezTo>
                        <a:pt x="51223" y="0"/>
                        <a:pt x="38571" y="5709"/>
                        <a:pt x="29314" y="15583"/>
                      </a:cubicBezTo>
                      <a:cubicBezTo>
                        <a:pt x="24840" y="5400"/>
                        <a:pt x="10491" y="0"/>
                        <a:pt x="0" y="0"/>
                      </a:cubicBezTo>
                      <a:lnTo>
                        <a:pt x="0" y="128057"/>
                      </a:lnTo>
                      <a:lnTo>
                        <a:pt x="38571" y="128057"/>
                      </a:lnTo>
                      <a:lnTo>
                        <a:pt x="38571" y="59709"/>
                      </a:lnTo>
                      <a:cubicBezTo>
                        <a:pt x="38571" y="42274"/>
                        <a:pt x="49371" y="32709"/>
                        <a:pt x="62331" y="32709"/>
                      </a:cubicBezTo>
                      <a:cubicBezTo>
                        <a:pt x="68657" y="32709"/>
                        <a:pt x="73131" y="33634"/>
                        <a:pt x="79303" y="36720"/>
                      </a:cubicBezTo>
                      <a:lnTo>
                        <a:pt x="81617" y="35486"/>
                      </a:lnTo>
                      <a:lnTo>
                        <a:pt x="89640" y="8023"/>
                      </a:lnTo>
                      <a:lnTo>
                        <a:pt x="88406" y="5246"/>
                      </a:lnTo>
                      <a:close/>
                    </a:path>
                  </a:pathLst>
                </a:custGeom>
                <a:solidFill>
                  <a:srgbClr val="010101"/>
                </a:solidFill>
                <a:ln w="0" cap="flat">
                  <a:noFill/>
                  <a:prstDash val="solid"/>
                  <a:miter/>
                </a:ln>
              </p:spPr>
              <p:txBody>
                <a:bodyPr rtlCol="0" anchor="ctr"/>
                <a:lstStyle/>
                <a:p>
                  <a:endParaRPr lang="fr-FR"/>
                </a:p>
              </p:txBody>
            </p:sp>
            <p:sp>
              <p:nvSpPr>
                <p:cNvPr id="77" name="Forme libre : forme 76">
                  <a:extLst>
                    <a:ext uri="{FF2B5EF4-FFF2-40B4-BE49-F238E27FC236}">
                      <a16:creationId xmlns:a16="http://schemas.microsoft.com/office/drawing/2014/main" id="{6C580A19-01B1-05E5-2BE6-FD1BAD8FE9B8}"/>
                    </a:ext>
                  </a:extLst>
                </p:cNvPr>
                <p:cNvSpPr/>
                <p:nvPr/>
              </p:nvSpPr>
              <p:spPr>
                <a:xfrm>
                  <a:off x="9261077" y="643500"/>
                  <a:ext cx="122194" cy="131142"/>
                </a:xfrm>
                <a:custGeom>
                  <a:avLst/>
                  <a:gdLst>
                    <a:gd name="connsiteX0" fmla="*/ 61406 w 122194"/>
                    <a:gd name="connsiteY0" fmla="*/ 154 h 131142"/>
                    <a:gd name="connsiteX1" fmla="*/ 7406 w 122194"/>
                    <a:gd name="connsiteY1" fmla="*/ 20366 h 131142"/>
                    <a:gd name="connsiteX2" fmla="*/ 7406 w 122194"/>
                    <a:gd name="connsiteY2" fmla="*/ 23143 h 131142"/>
                    <a:gd name="connsiteX3" fmla="*/ 24686 w 122194"/>
                    <a:gd name="connsiteY3" fmla="*/ 39651 h 131142"/>
                    <a:gd name="connsiteX4" fmla="*/ 27463 w 122194"/>
                    <a:gd name="connsiteY4" fmla="*/ 39651 h 131142"/>
                    <a:gd name="connsiteX5" fmla="*/ 57240 w 122194"/>
                    <a:gd name="connsiteY5" fmla="*/ 27617 h 131142"/>
                    <a:gd name="connsiteX6" fmla="*/ 84549 w 122194"/>
                    <a:gd name="connsiteY6" fmla="*/ 49063 h 131142"/>
                    <a:gd name="connsiteX7" fmla="*/ 84549 w 122194"/>
                    <a:gd name="connsiteY7" fmla="*/ 54617 h 131142"/>
                    <a:gd name="connsiteX8" fmla="*/ 56314 w 122194"/>
                    <a:gd name="connsiteY8" fmla="*/ 50143 h 131142"/>
                    <a:gd name="connsiteX9" fmla="*/ 0 w 122194"/>
                    <a:gd name="connsiteY9" fmla="*/ 90103 h 131142"/>
                    <a:gd name="connsiteX10" fmla="*/ 50760 w 122194"/>
                    <a:gd name="connsiteY10" fmla="*/ 131143 h 131142"/>
                    <a:gd name="connsiteX11" fmla="*/ 92109 w 122194"/>
                    <a:gd name="connsiteY11" fmla="*/ 116949 h 131142"/>
                    <a:gd name="connsiteX12" fmla="*/ 122194 w 122194"/>
                    <a:gd name="connsiteY12" fmla="*/ 131143 h 131142"/>
                    <a:gd name="connsiteX13" fmla="*/ 122194 w 122194"/>
                    <a:gd name="connsiteY13" fmla="*/ 48600 h 131142"/>
                    <a:gd name="connsiteX14" fmla="*/ 61714 w 122194"/>
                    <a:gd name="connsiteY14" fmla="*/ 0 h 131142"/>
                    <a:gd name="connsiteX15" fmla="*/ 84394 w 122194"/>
                    <a:gd name="connsiteY15" fmla="*/ 85474 h 131142"/>
                    <a:gd name="connsiteX16" fmla="*/ 59091 w 122194"/>
                    <a:gd name="connsiteY16" fmla="*/ 106766 h 131142"/>
                    <a:gd name="connsiteX17" fmla="*/ 37800 w 122194"/>
                    <a:gd name="connsiteY17" fmla="*/ 89949 h 131142"/>
                    <a:gd name="connsiteX18" fmla="*/ 62023 w 122194"/>
                    <a:gd name="connsiteY18" fmla="*/ 72669 h 131142"/>
                    <a:gd name="connsiteX19" fmla="*/ 84240 w 122194"/>
                    <a:gd name="connsiteY19" fmla="*/ 76989 h 131142"/>
                    <a:gd name="connsiteX20" fmla="*/ 84240 w 122194"/>
                    <a:gd name="connsiteY20" fmla="*/ 8547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194" h="131142">
                      <a:moveTo>
                        <a:pt x="61406" y="154"/>
                      </a:moveTo>
                      <a:cubicBezTo>
                        <a:pt x="38571" y="154"/>
                        <a:pt x="20674" y="7869"/>
                        <a:pt x="7406" y="20366"/>
                      </a:cubicBezTo>
                      <a:lnTo>
                        <a:pt x="7406" y="23143"/>
                      </a:lnTo>
                      <a:lnTo>
                        <a:pt x="24686" y="39651"/>
                      </a:lnTo>
                      <a:lnTo>
                        <a:pt x="27463" y="39651"/>
                      </a:lnTo>
                      <a:cubicBezTo>
                        <a:pt x="34251" y="33171"/>
                        <a:pt x="44434" y="27617"/>
                        <a:pt x="57240" y="27617"/>
                      </a:cubicBezTo>
                      <a:cubicBezTo>
                        <a:pt x="72514" y="27617"/>
                        <a:pt x="84549" y="35640"/>
                        <a:pt x="84549" y="49063"/>
                      </a:cubicBezTo>
                      <a:lnTo>
                        <a:pt x="84549" y="54617"/>
                      </a:lnTo>
                      <a:cubicBezTo>
                        <a:pt x="76526" y="51840"/>
                        <a:pt x="67577" y="50143"/>
                        <a:pt x="56314" y="50143"/>
                      </a:cubicBezTo>
                      <a:cubicBezTo>
                        <a:pt x="25611" y="50143"/>
                        <a:pt x="0" y="62949"/>
                        <a:pt x="0" y="90103"/>
                      </a:cubicBezTo>
                      <a:cubicBezTo>
                        <a:pt x="0" y="117257"/>
                        <a:pt x="23451" y="131143"/>
                        <a:pt x="50760" y="131143"/>
                      </a:cubicBezTo>
                      <a:cubicBezTo>
                        <a:pt x="67269" y="131143"/>
                        <a:pt x="81463" y="125589"/>
                        <a:pt x="92109" y="116949"/>
                      </a:cubicBezTo>
                      <a:cubicBezTo>
                        <a:pt x="97354" y="126514"/>
                        <a:pt x="110931" y="131143"/>
                        <a:pt x="122194" y="131143"/>
                      </a:cubicBezTo>
                      <a:lnTo>
                        <a:pt x="122194" y="48600"/>
                      </a:lnTo>
                      <a:cubicBezTo>
                        <a:pt x="122194" y="13114"/>
                        <a:pt x="90720" y="0"/>
                        <a:pt x="61714" y="0"/>
                      </a:cubicBezTo>
                      <a:close/>
                      <a:moveTo>
                        <a:pt x="84394" y="85474"/>
                      </a:moveTo>
                      <a:cubicBezTo>
                        <a:pt x="84394" y="97200"/>
                        <a:pt x="73131" y="106766"/>
                        <a:pt x="59091" y="106766"/>
                      </a:cubicBezTo>
                      <a:cubicBezTo>
                        <a:pt x="48137" y="106766"/>
                        <a:pt x="37800" y="100749"/>
                        <a:pt x="37800" y="89949"/>
                      </a:cubicBezTo>
                      <a:cubicBezTo>
                        <a:pt x="37800" y="79149"/>
                        <a:pt x="46594" y="72669"/>
                        <a:pt x="62023" y="72669"/>
                      </a:cubicBezTo>
                      <a:cubicBezTo>
                        <a:pt x="71280" y="72669"/>
                        <a:pt x="79457" y="75137"/>
                        <a:pt x="84240" y="76989"/>
                      </a:cubicBezTo>
                      <a:lnTo>
                        <a:pt x="84240" y="85474"/>
                      </a:lnTo>
                      <a:close/>
                    </a:path>
                  </a:pathLst>
                </a:custGeom>
                <a:solidFill>
                  <a:srgbClr val="010101"/>
                </a:solidFill>
                <a:ln w="0" cap="flat">
                  <a:noFill/>
                  <a:prstDash val="solid"/>
                  <a:miter/>
                </a:ln>
              </p:spPr>
              <p:txBody>
                <a:bodyPr rtlCol="0" anchor="ctr"/>
                <a:lstStyle/>
                <a:p>
                  <a:endParaRPr lang="fr-FR"/>
                </a:p>
              </p:txBody>
            </p:sp>
            <p:sp>
              <p:nvSpPr>
                <p:cNvPr id="78" name="Forme libre : forme 77">
                  <a:extLst>
                    <a:ext uri="{FF2B5EF4-FFF2-40B4-BE49-F238E27FC236}">
                      <a16:creationId xmlns:a16="http://schemas.microsoft.com/office/drawing/2014/main" id="{D7B5C37A-2262-5FC2-57E7-A2C4089F55E3}"/>
                    </a:ext>
                  </a:extLst>
                </p:cNvPr>
                <p:cNvSpPr/>
                <p:nvPr/>
              </p:nvSpPr>
              <p:spPr>
                <a:xfrm>
                  <a:off x="9543111" y="643655"/>
                  <a:ext cx="120960" cy="131142"/>
                </a:xfrm>
                <a:custGeom>
                  <a:avLst/>
                  <a:gdLst>
                    <a:gd name="connsiteX0" fmla="*/ 68966 w 120960"/>
                    <a:gd name="connsiteY0" fmla="*/ 0 h 131142"/>
                    <a:gd name="connsiteX1" fmla="*/ 0 w 120960"/>
                    <a:gd name="connsiteY1" fmla="*/ 65571 h 131142"/>
                    <a:gd name="connsiteX2" fmla="*/ 68966 w 120960"/>
                    <a:gd name="connsiteY2" fmla="*/ 131143 h 131142"/>
                    <a:gd name="connsiteX3" fmla="*/ 120806 w 120960"/>
                    <a:gd name="connsiteY3" fmla="*/ 109080 h 131142"/>
                    <a:gd name="connsiteX4" fmla="*/ 120806 w 120960"/>
                    <a:gd name="connsiteY4" fmla="*/ 106303 h 131142"/>
                    <a:gd name="connsiteX5" fmla="*/ 99360 w 120960"/>
                    <a:gd name="connsiteY5" fmla="*/ 86554 h 131142"/>
                    <a:gd name="connsiteX6" fmla="*/ 96429 w 120960"/>
                    <a:gd name="connsiteY6" fmla="*/ 86554 h 131142"/>
                    <a:gd name="connsiteX7" fmla="*/ 70971 w 120960"/>
                    <a:gd name="connsiteY7" fmla="*/ 98126 h 131142"/>
                    <a:gd name="connsiteX8" fmla="*/ 39497 w 120960"/>
                    <a:gd name="connsiteY8" fmla="*/ 65571 h 131142"/>
                    <a:gd name="connsiteX9" fmla="*/ 70817 w 120960"/>
                    <a:gd name="connsiteY9" fmla="*/ 33017 h 131142"/>
                    <a:gd name="connsiteX10" fmla="*/ 96583 w 120960"/>
                    <a:gd name="connsiteY10" fmla="*/ 44589 h 131142"/>
                    <a:gd name="connsiteX11" fmla="*/ 99514 w 120960"/>
                    <a:gd name="connsiteY11" fmla="*/ 44589 h 131142"/>
                    <a:gd name="connsiteX12" fmla="*/ 120960 w 120960"/>
                    <a:gd name="connsiteY12" fmla="*/ 24840 h 131142"/>
                    <a:gd name="connsiteX13" fmla="*/ 120960 w 120960"/>
                    <a:gd name="connsiteY13" fmla="*/ 22063 h 131142"/>
                    <a:gd name="connsiteX14" fmla="*/ 69120 w 120960"/>
                    <a:gd name="connsiteY14" fmla="*/ 0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0960" h="131142">
                      <a:moveTo>
                        <a:pt x="68966" y="0"/>
                      </a:moveTo>
                      <a:cubicBezTo>
                        <a:pt x="29160" y="0"/>
                        <a:pt x="0" y="27771"/>
                        <a:pt x="0" y="65571"/>
                      </a:cubicBezTo>
                      <a:cubicBezTo>
                        <a:pt x="0" y="103371"/>
                        <a:pt x="29314" y="131143"/>
                        <a:pt x="68966" y="131143"/>
                      </a:cubicBezTo>
                      <a:cubicBezTo>
                        <a:pt x="91954" y="131143"/>
                        <a:pt x="109543" y="121577"/>
                        <a:pt x="120806" y="109080"/>
                      </a:cubicBezTo>
                      <a:lnTo>
                        <a:pt x="120806" y="106303"/>
                      </a:lnTo>
                      <a:lnTo>
                        <a:pt x="99360" y="86554"/>
                      </a:lnTo>
                      <a:lnTo>
                        <a:pt x="96429" y="86554"/>
                      </a:lnTo>
                      <a:cubicBezTo>
                        <a:pt x="90103" y="94269"/>
                        <a:pt x="80846" y="98126"/>
                        <a:pt x="70971" y="98126"/>
                      </a:cubicBezTo>
                      <a:cubicBezTo>
                        <a:pt x="51686" y="98126"/>
                        <a:pt x="39497" y="84549"/>
                        <a:pt x="39497" y="65571"/>
                      </a:cubicBezTo>
                      <a:cubicBezTo>
                        <a:pt x="39497" y="46594"/>
                        <a:pt x="52303" y="33017"/>
                        <a:pt x="70817" y="33017"/>
                      </a:cubicBezTo>
                      <a:cubicBezTo>
                        <a:pt x="81309" y="33017"/>
                        <a:pt x="90257" y="37337"/>
                        <a:pt x="96583" y="44589"/>
                      </a:cubicBezTo>
                      <a:lnTo>
                        <a:pt x="99514" y="44589"/>
                      </a:lnTo>
                      <a:lnTo>
                        <a:pt x="120960" y="24840"/>
                      </a:lnTo>
                      <a:lnTo>
                        <a:pt x="120960" y="22063"/>
                      </a:lnTo>
                      <a:cubicBezTo>
                        <a:pt x="109697" y="9566"/>
                        <a:pt x="92263" y="0"/>
                        <a:pt x="69120" y="0"/>
                      </a:cubicBezTo>
                      <a:close/>
                    </a:path>
                  </a:pathLst>
                </a:custGeom>
                <a:solidFill>
                  <a:srgbClr val="010101"/>
                </a:solidFill>
                <a:ln w="0" cap="flat">
                  <a:noFill/>
                  <a:prstDash val="solid"/>
                  <a:miter/>
                </a:ln>
              </p:spPr>
              <p:txBody>
                <a:bodyPr rtlCol="0" anchor="ctr"/>
                <a:lstStyle/>
                <a:p>
                  <a:endParaRPr lang="fr-FR"/>
                </a:p>
              </p:txBody>
            </p:sp>
            <p:sp>
              <p:nvSpPr>
                <p:cNvPr id="79" name="Forme libre : forme 78">
                  <a:extLst>
                    <a:ext uri="{FF2B5EF4-FFF2-40B4-BE49-F238E27FC236}">
                      <a16:creationId xmlns:a16="http://schemas.microsoft.com/office/drawing/2014/main" id="{C4F8FE4C-FB3E-73A3-020E-131EF96BACC5}"/>
                    </a:ext>
                  </a:extLst>
                </p:cNvPr>
                <p:cNvSpPr/>
                <p:nvPr/>
              </p:nvSpPr>
              <p:spPr>
                <a:xfrm>
                  <a:off x="9667619" y="643500"/>
                  <a:ext cx="133611" cy="131142"/>
                </a:xfrm>
                <a:custGeom>
                  <a:avLst/>
                  <a:gdLst>
                    <a:gd name="connsiteX0" fmla="*/ 67269 w 133611"/>
                    <a:gd name="connsiteY0" fmla="*/ 154 h 131142"/>
                    <a:gd name="connsiteX1" fmla="*/ 0 w 133611"/>
                    <a:gd name="connsiteY1" fmla="*/ 65880 h 131142"/>
                    <a:gd name="connsiteX2" fmla="*/ 70971 w 133611"/>
                    <a:gd name="connsiteY2" fmla="*/ 131143 h 131142"/>
                    <a:gd name="connsiteX3" fmla="*/ 127749 w 133611"/>
                    <a:gd name="connsiteY3" fmla="*/ 108309 h 131142"/>
                    <a:gd name="connsiteX4" fmla="*/ 127749 w 133611"/>
                    <a:gd name="connsiteY4" fmla="*/ 105531 h 131142"/>
                    <a:gd name="connsiteX5" fmla="*/ 110314 w 133611"/>
                    <a:gd name="connsiteY5" fmla="*/ 88714 h 131142"/>
                    <a:gd name="connsiteX6" fmla="*/ 107537 w 133611"/>
                    <a:gd name="connsiteY6" fmla="*/ 88714 h 131142"/>
                    <a:gd name="connsiteX7" fmla="*/ 72823 w 133611"/>
                    <a:gd name="connsiteY7" fmla="*/ 102446 h 131142"/>
                    <a:gd name="connsiteX8" fmla="*/ 37491 w 133611"/>
                    <a:gd name="connsiteY8" fmla="*/ 74983 h 131142"/>
                    <a:gd name="connsiteX9" fmla="*/ 132840 w 133611"/>
                    <a:gd name="connsiteY9" fmla="*/ 74983 h 131142"/>
                    <a:gd name="connsiteX10" fmla="*/ 133611 w 133611"/>
                    <a:gd name="connsiteY10" fmla="*/ 64800 h 131142"/>
                    <a:gd name="connsiteX11" fmla="*/ 67269 w 133611"/>
                    <a:gd name="connsiteY11" fmla="*/ 0 h 131142"/>
                    <a:gd name="connsiteX12" fmla="*/ 37337 w 133611"/>
                    <a:gd name="connsiteY12" fmla="*/ 55234 h 131142"/>
                    <a:gd name="connsiteX13" fmla="*/ 67114 w 133611"/>
                    <a:gd name="connsiteY13" fmla="*/ 27463 h 131142"/>
                    <a:gd name="connsiteX14" fmla="*/ 96583 w 133611"/>
                    <a:gd name="connsiteY14" fmla="*/ 55234 h 131142"/>
                    <a:gd name="connsiteX15" fmla="*/ 37337 w 133611"/>
                    <a:gd name="connsiteY15" fmla="*/ 55234 h 13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1" h="131142">
                      <a:moveTo>
                        <a:pt x="67269" y="154"/>
                      </a:moveTo>
                      <a:cubicBezTo>
                        <a:pt x="27000" y="154"/>
                        <a:pt x="0" y="27617"/>
                        <a:pt x="0" y="65880"/>
                      </a:cubicBezTo>
                      <a:cubicBezTo>
                        <a:pt x="0" y="108617"/>
                        <a:pt x="33480" y="131143"/>
                        <a:pt x="70971" y="131143"/>
                      </a:cubicBezTo>
                      <a:cubicBezTo>
                        <a:pt x="90720" y="131143"/>
                        <a:pt x="113709" y="124817"/>
                        <a:pt x="127749" y="108309"/>
                      </a:cubicBezTo>
                      <a:lnTo>
                        <a:pt x="127749" y="105531"/>
                      </a:lnTo>
                      <a:lnTo>
                        <a:pt x="110314" y="88714"/>
                      </a:lnTo>
                      <a:lnTo>
                        <a:pt x="107537" y="88714"/>
                      </a:lnTo>
                      <a:cubicBezTo>
                        <a:pt x="99206" y="97663"/>
                        <a:pt x="86091" y="102446"/>
                        <a:pt x="72823" y="102446"/>
                      </a:cubicBezTo>
                      <a:cubicBezTo>
                        <a:pt x="55389" y="102446"/>
                        <a:pt x="39806" y="93651"/>
                        <a:pt x="37491" y="74983"/>
                      </a:cubicBezTo>
                      <a:lnTo>
                        <a:pt x="132840" y="74983"/>
                      </a:lnTo>
                      <a:cubicBezTo>
                        <a:pt x="133303" y="71743"/>
                        <a:pt x="133611" y="68503"/>
                        <a:pt x="133611" y="64800"/>
                      </a:cubicBezTo>
                      <a:cubicBezTo>
                        <a:pt x="133611" y="27000"/>
                        <a:pt x="107074" y="0"/>
                        <a:pt x="67269" y="0"/>
                      </a:cubicBezTo>
                      <a:close/>
                      <a:moveTo>
                        <a:pt x="37337" y="55234"/>
                      </a:moveTo>
                      <a:cubicBezTo>
                        <a:pt x="38571" y="37954"/>
                        <a:pt x="50606" y="27463"/>
                        <a:pt x="67114" y="27463"/>
                      </a:cubicBezTo>
                      <a:cubicBezTo>
                        <a:pt x="83623" y="27463"/>
                        <a:pt x="95194" y="37491"/>
                        <a:pt x="96583" y="55234"/>
                      </a:cubicBezTo>
                      <a:lnTo>
                        <a:pt x="37337" y="55234"/>
                      </a:lnTo>
                      <a:close/>
                    </a:path>
                  </a:pathLst>
                </a:custGeom>
                <a:solidFill>
                  <a:srgbClr val="010101"/>
                </a:solidFill>
                <a:ln w="0" cap="flat">
                  <a:noFill/>
                  <a:prstDash val="solid"/>
                  <a:miter/>
                </a:ln>
              </p:spPr>
              <p:txBody>
                <a:bodyPr rtlCol="0" anchor="ctr"/>
                <a:lstStyle/>
                <a:p>
                  <a:endParaRPr lang="fr-FR"/>
                </a:p>
              </p:txBody>
            </p:sp>
            <p:sp>
              <p:nvSpPr>
                <p:cNvPr id="80" name="Forme libre : forme 79">
                  <a:extLst>
                    <a:ext uri="{FF2B5EF4-FFF2-40B4-BE49-F238E27FC236}">
                      <a16:creationId xmlns:a16="http://schemas.microsoft.com/office/drawing/2014/main" id="{9C47ECEF-18B7-6A23-18E0-841AE7A8B7E3}"/>
                    </a:ext>
                  </a:extLst>
                </p:cNvPr>
                <p:cNvSpPr/>
                <p:nvPr/>
              </p:nvSpPr>
              <p:spPr>
                <a:xfrm>
                  <a:off x="9405179" y="643655"/>
                  <a:ext cx="123737" cy="128057"/>
                </a:xfrm>
                <a:custGeom>
                  <a:avLst/>
                  <a:gdLst>
                    <a:gd name="connsiteX0" fmla="*/ 70817 w 123737"/>
                    <a:gd name="connsiteY0" fmla="*/ 0 h 128057"/>
                    <a:gd name="connsiteX1" fmla="*/ 30549 w 123737"/>
                    <a:gd name="connsiteY1" fmla="*/ 14040 h 128057"/>
                    <a:gd name="connsiteX2" fmla="*/ 0 w 123737"/>
                    <a:gd name="connsiteY2" fmla="*/ 0 h 128057"/>
                    <a:gd name="connsiteX3" fmla="*/ 0 w 123737"/>
                    <a:gd name="connsiteY3" fmla="*/ 128057 h 128057"/>
                    <a:gd name="connsiteX4" fmla="*/ 38726 w 123737"/>
                    <a:gd name="connsiteY4" fmla="*/ 128057 h 128057"/>
                    <a:gd name="connsiteX5" fmla="*/ 38726 w 123737"/>
                    <a:gd name="connsiteY5" fmla="*/ 56777 h 128057"/>
                    <a:gd name="connsiteX6" fmla="*/ 62177 w 123737"/>
                    <a:gd name="connsiteY6" fmla="*/ 32709 h 128057"/>
                    <a:gd name="connsiteX7" fmla="*/ 85011 w 123737"/>
                    <a:gd name="connsiteY7" fmla="*/ 56777 h 128057"/>
                    <a:gd name="connsiteX8" fmla="*/ 85011 w 123737"/>
                    <a:gd name="connsiteY8" fmla="*/ 128057 h 128057"/>
                    <a:gd name="connsiteX9" fmla="*/ 123737 w 123737"/>
                    <a:gd name="connsiteY9" fmla="*/ 128057 h 128057"/>
                    <a:gd name="connsiteX10" fmla="*/ 123737 w 123737"/>
                    <a:gd name="connsiteY10" fmla="*/ 54000 h 128057"/>
                    <a:gd name="connsiteX11" fmla="*/ 70663 w 123737"/>
                    <a:gd name="connsiteY11" fmla="*/ 0 h 12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737" h="128057">
                      <a:moveTo>
                        <a:pt x="70817" y="0"/>
                      </a:moveTo>
                      <a:cubicBezTo>
                        <a:pt x="54617" y="0"/>
                        <a:pt x="40731" y="5554"/>
                        <a:pt x="30549" y="14040"/>
                      </a:cubicBezTo>
                      <a:cubicBezTo>
                        <a:pt x="25611" y="4783"/>
                        <a:pt x="11571" y="0"/>
                        <a:pt x="0" y="0"/>
                      </a:cubicBezTo>
                      <a:lnTo>
                        <a:pt x="0" y="128057"/>
                      </a:lnTo>
                      <a:lnTo>
                        <a:pt x="38726" y="128057"/>
                      </a:lnTo>
                      <a:lnTo>
                        <a:pt x="38726" y="56777"/>
                      </a:lnTo>
                      <a:cubicBezTo>
                        <a:pt x="38726" y="42737"/>
                        <a:pt x="47674" y="32709"/>
                        <a:pt x="62177" y="32709"/>
                      </a:cubicBezTo>
                      <a:cubicBezTo>
                        <a:pt x="76680" y="32709"/>
                        <a:pt x="85011" y="42737"/>
                        <a:pt x="85011" y="56777"/>
                      </a:cubicBezTo>
                      <a:lnTo>
                        <a:pt x="85011" y="128057"/>
                      </a:lnTo>
                      <a:lnTo>
                        <a:pt x="123737" y="128057"/>
                      </a:lnTo>
                      <a:lnTo>
                        <a:pt x="123737" y="54000"/>
                      </a:lnTo>
                      <a:cubicBezTo>
                        <a:pt x="123737" y="21291"/>
                        <a:pt x="102446" y="0"/>
                        <a:pt x="70663" y="0"/>
                      </a:cubicBezTo>
                      <a:close/>
                    </a:path>
                  </a:pathLst>
                </a:custGeom>
                <a:solidFill>
                  <a:srgbClr val="010101"/>
                </a:solidFill>
                <a:ln w="0" cap="flat">
                  <a:noFill/>
                  <a:prstDash val="solid"/>
                  <a:miter/>
                </a:ln>
              </p:spPr>
              <p:txBody>
                <a:bodyPr rtlCol="0" anchor="ctr"/>
                <a:lstStyle/>
                <a:p>
                  <a:endParaRPr lang="fr-FR"/>
                </a:p>
              </p:txBody>
            </p:sp>
          </p:grpSp>
          <p:sp>
            <p:nvSpPr>
              <p:cNvPr id="66" name="Forme libre : forme 65">
                <a:extLst>
                  <a:ext uri="{FF2B5EF4-FFF2-40B4-BE49-F238E27FC236}">
                    <a16:creationId xmlns:a16="http://schemas.microsoft.com/office/drawing/2014/main" id="{71DBEF95-27FA-DA84-EE36-F3DCCC62BEB5}"/>
                  </a:ext>
                </a:extLst>
              </p:cNvPr>
              <p:cNvSpPr/>
              <p:nvPr/>
            </p:nvSpPr>
            <p:spPr>
              <a:xfrm>
                <a:off x="9456094" y="402043"/>
                <a:ext cx="44588" cy="44588"/>
              </a:xfrm>
              <a:custGeom>
                <a:avLst/>
                <a:gdLst>
                  <a:gd name="connsiteX0" fmla="*/ 22217 w 44588"/>
                  <a:gd name="connsiteY0" fmla="*/ 44589 h 44588"/>
                  <a:gd name="connsiteX1" fmla="*/ 44589 w 44588"/>
                  <a:gd name="connsiteY1" fmla="*/ 22371 h 44588"/>
                  <a:gd name="connsiteX2" fmla="*/ 22217 w 44588"/>
                  <a:gd name="connsiteY2" fmla="*/ 0 h 44588"/>
                  <a:gd name="connsiteX3" fmla="*/ 0 w 44588"/>
                  <a:gd name="connsiteY3" fmla="*/ 22371 h 44588"/>
                  <a:gd name="connsiteX4" fmla="*/ 22217 w 44588"/>
                  <a:gd name="connsiteY4" fmla="*/ 44589 h 4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88" h="44588">
                    <a:moveTo>
                      <a:pt x="22217" y="44589"/>
                    </a:moveTo>
                    <a:cubicBezTo>
                      <a:pt x="34560" y="44589"/>
                      <a:pt x="44589" y="34714"/>
                      <a:pt x="44589" y="22371"/>
                    </a:cubicBezTo>
                    <a:cubicBezTo>
                      <a:pt x="44589" y="10029"/>
                      <a:pt x="34560" y="0"/>
                      <a:pt x="22217" y="0"/>
                    </a:cubicBezTo>
                    <a:cubicBezTo>
                      <a:pt x="9874" y="0"/>
                      <a:pt x="0" y="10029"/>
                      <a:pt x="0" y="22371"/>
                    </a:cubicBezTo>
                    <a:cubicBezTo>
                      <a:pt x="0" y="34714"/>
                      <a:pt x="9874" y="44589"/>
                      <a:pt x="22217" y="44589"/>
                    </a:cubicBezTo>
                    <a:close/>
                  </a:path>
                </a:pathLst>
              </a:custGeom>
              <a:solidFill>
                <a:srgbClr val="010101"/>
              </a:solidFill>
              <a:ln w="0" cap="flat">
                <a:noFill/>
                <a:prstDash val="solid"/>
                <a:miter/>
              </a:ln>
            </p:spPr>
            <p:txBody>
              <a:bodyPr rtlCol="0" anchor="ctr"/>
              <a:lstStyle/>
              <a:p>
                <a:endParaRPr lang="fr-FR"/>
              </a:p>
            </p:txBody>
          </p:sp>
        </p:grpSp>
      </p:grpSp>
    </p:spTree>
    <p:extLst>
      <p:ext uri="{BB962C8B-B14F-4D97-AF65-F5344CB8AC3E}">
        <p14:creationId xmlns:p14="http://schemas.microsoft.com/office/powerpoint/2010/main" val="1403856293"/>
      </p:ext>
    </p:extLst>
  </p:cSld>
  <p:clrMapOvr>
    <a:masterClrMapping/>
  </p:clrMapOvr>
  <p:extLst>
    <p:ext uri="{DCECCB84-F9BA-43D5-87BE-67443E8EF086}">
      <p15:sldGuideLst xmlns:p15="http://schemas.microsoft.com/office/powerpoint/2012/main">
        <p15:guide id="1" orient="horz" pos="142" userDrawn="1">
          <p15:clr>
            <a:srgbClr val="FBAE40"/>
          </p15:clr>
        </p15:guide>
        <p15:guide id="2" orient="horz" pos="4020" userDrawn="1">
          <p15:clr>
            <a:srgbClr val="FBAE40"/>
          </p15:clr>
        </p15:guide>
        <p15:guide id="3" pos="302" userDrawn="1">
          <p15:clr>
            <a:srgbClr val="FBAE40"/>
          </p15:clr>
        </p15:guide>
        <p15:guide id="4" orient="horz" pos="754" userDrawn="1">
          <p15:clr>
            <a:srgbClr val="FBAE40"/>
          </p15:clr>
        </p15:guide>
        <p15:guide id="5" pos="733"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ommaire rouge">
    <p:spTree>
      <p:nvGrpSpPr>
        <p:cNvPr id="1" name=""/>
        <p:cNvGrpSpPr/>
        <p:nvPr/>
      </p:nvGrpSpPr>
      <p:grpSpPr>
        <a:xfrm>
          <a:off x="0" y="0"/>
          <a:ext cx="0" cy="0"/>
          <a:chOff x="0" y="0"/>
          <a:chExt cx="0" cy="0"/>
        </a:xfrm>
      </p:grpSpPr>
      <p:sp>
        <p:nvSpPr>
          <p:cNvPr id="37" name="Rectangle : avec coin arrondi et coin rogné en haut 36">
            <a:extLst>
              <a:ext uri="{FF2B5EF4-FFF2-40B4-BE49-F238E27FC236}">
                <a16:creationId xmlns:a16="http://schemas.microsoft.com/office/drawing/2014/main" id="{96AE2C0C-C734-97D3-7296-C2B3E2ACD0B6}"/>
              </a:ext>
            </a:extLst>
          </p:cNvPr>
          <p:cNvSpPr/>
          <p:nvPr userDrawn="1"/>
        </p:nvSpPr>
        <p:spPr>
          <a:xfrm>
            <a:off x="587374" y="562579"/>
            <a:ext cx="11604624" cy="6286696"/>
          </a:xfrm>
          <a:prstGeom prst="snipRoundRect">
            <a:avLst>
              <a:gd name="adj1" fmla="val 9818"/>
              <a:gd name="adj2" fmla="val 0"/>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a:extLst>
              <a:ext uri="{FF2B5EF4-FFF2-40B4-BE49-F238E27FC236}">
                <a16:creationId xmlns:a16="http://schemas.microsoft.com/office/drawing/2014/main" id="{9C63AA94-CDA4-5A57-E4A6-F63D866D4B8C}"/>
              </a:ext>
            </a:extLst>
          </p:cNvPr>
          <p:cNvSpPr/>
          <p:nvPr userDrawn="1"/>
        </p:nvSpPr>
        <p:spPr>
          <a:xfrm>
            <a:off x="587374" y="3717890"/>
            <a:ext cx="11604625" cy="314011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fr-FR"/>
          </a:p>
        </p:txBody>
      </p:sp>
      <p:sp>
        <p:nvSpPr>
          <p:cNvPr id="5" name="Espace réservé du pied de page 4">
            <a:extLst>
              <a:ext uri="{FF2B5EF4-FFF2-40B4-BE49-F238E27FC236}">
                <a16:creationId xmlns:a16="http://schemas.microsoft.com/office/drawing/2014/main" id="{0FED30A0-5A77-2426-68F0-FB148592B4AC}"/>
              </a:ext>
            </a:extLst>
          </p:cNvPr>
          <p:cNvSpPr>
            <a:spLocks noGrp="1"/>
          </p:cNvSpPr>
          <p:nvPr>
            <p:ph type="ftr" sz="quarter" idx="11"/>
          </p:nvPr>
        </p:nvSpPr>
        <p:spPr>
          <a:xfrm>
            <a:off x="827544" y="6591379"/>
            <a:ext cx="3600000" cy="123111"/>
          </a:xfrm>
          <a:prstGeom prst="rect">
            <a:avLst/>
          </a:prstGeom>
        </p:spPr>
        <p:txBody>
          <a:bodyPr wrap="square" lIns="0" tIns="0" rIns="0" bIns="0">
            <a:spAutoFit/>
          </a:bodyPr>
          <a:lstStyle>
            <a:lvl1pPr>
              <a:defRPr sz="800" b="1">
                <a:solidFill>
                  <a:schemeClr val="bg1"/>
                </a:solidFill>
              </a:defRPr>
            </a:lvl1pPr>
          </a:lstStyle>
          <a:p>
            <a:r>
              <a:rPr lang="fr-FR"/>
              <a:t>Titre de la présentation</a:t>
            </a:r>
            <a:endParaRPr lang="fr-FR" b="0"/>
          </a:p>
        </p:txBody>
      </p:sp>
      <p:sp>
        <p:nvSpPr>
          <p:cNvPr id="6" name="Espace réservé du numéro de diapositive 5">
            <a:extLst>
              <a:ext uri="{FF2B5EF4-FFF2-40B4-BE49-F238E27FC236}">
                <a16:creationId xmlns:a16="http://schemas.microsoft.com/office/drawing/2014/main" id="{3030641E-CECF-5296-E32A-2115AEB738C7}"/>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pic>
        <p:nvPicPr>
          <p:cNvPr id="16" name="Graphique 15">
            <a:extLst>
              <a:ext uri="{FF2B5EF4-FFF2-40B4-BE49-F238E27FC236}">
                <a16:creationId xmlns:a16="http://schemas.microsoft.com/office/drawing/2014/main" id="{7976D82E-DAC4-34F5-B6FD-0C4C9A1AFC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8DB87511-5557-8950-7AA1-8FB441E254C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24" name="Espace réservé du texte 23">
            <a:extLst>
              <a:ext uri="{FF2B5EF4-FFF2-40B4-BE49-F238E27FC236}">
                <a16:creationId xmlns:a16="http://schemas.microsoft.com/office/drawing/2014/main" id="{734138BD-762D-6710-8017-8ED74A7EB3C4}"/>
              </a:ext>
            </a:extLst>
          </p:cNvPr>
          <p:cNvSpPr>
            <a:spLocks noGrp="1"/>
          </p:cNvSpPr>
          <p:nvPr>
            <p:ph type="body" sz="quarter" idx="13" hasCustomPrompt="1"/>
          </p:nvPr>
        </p:nvSpPr>
        <p:spPr>
          <a:xfrm>
            <a:off x="1949502" y="1343145"/>
            <a:ext cx="1080000" cy="830997"/>
          </a:xfrm>
        </p:spPr>
        <p:txBody>
          <a:bodyPr>
            <a:spAutoFit/>
          </a:bodyPr>
          <a:lstStyle>
            <a:lvl1pPr algn="ctr">
              <a:defRPr sz="5400" b="1">
                <a:solidFill>
                  <a:schemeClr val="accent6"/>
                </a:solidFill>
              </a:defRPr>
            </a:lvl1pPr>
          </a:lstStyle>
          <a:p>
            <a:pPr lvl="0"/>
            <a:r>
              <a:rPr lang="fr-FR"/>
              <a:t>01</a:t>
            </a:r>
          </a:p>
        </p:txBody>
      </p:sp>
      <p:sp>
        <p:nvSpPr>
          <p:cNvPr id="25" name="Espace réservé du texte 23">
            <a:extLst>
              <a:ext uri="{FF2B5EF4-FFF2-40B4-BE49-F238E27FC236}">
                <a16:creationId xmlns:a16="http://schemas.microsoft.com/office/drawing/2014/main" id="{6C079337-107F-E96A-B5FD-1806F543DC8D}"/>
              </a:ext>
            </a:extLst>
          </p:cNvPr>
          <p:cNvSpPr>
            <a:spLocks noGrp="1"/>
          </p:cNvSpPr>
          <p:nvPr>
            <p:ph type="body" sz="quarter" idx="14" hasCustomPrompt="1"/>
          </p:nvPr>
        </p:nvSpPr>
        <p:spPr>
          <a:xfrm>
            <a:off x="5556000" y="1343145"/>
            <a:ext cx="1080000" cy="830997"/>
          </a:xfrm>
        </p:spPr>
        <p:txBody>
          <a:bodyPr>
            <a:spAutoFit/>
          </a:bodyPr>
          <a:lstStyle>
            <a:lvl1pPr algn="ctr">
              <a:defRPr sz="5400" b="1">
                <a:solidFill>
                  <a:schemeClr val="accent6"/>
                </a:solidFill>
              </a:defRPr>
            </a:lvl1pPr>
          </a:lstStyle>
          <a:p>
            <a:pPr lvl="0"/>
            <a:r>
              <a:rPr lang="fr-FR"/>
              <a:t>02</a:t>
            </a:r>
          </a:p>
        </p:txBody>
      </p:sp>
      <p:sp>
        <p:nvSpPr>
          <p:cNvPr id="26" name="Espace réservé du texte 23">
            <a:extLst>
              <a:ext uri="{FF2B5EF4-FFF2-40B4-BE49-F238E27FC236}">
                <a16:creationId xmlns:a16="http://schemas.microsoft.com/office/drawing/2014/main" id="{FC00EC1A-87DF-F815-13E6-802CEF2C52AC}"/>
              </a:ext>
            </a:extLst>
          </p:cNvPr>
          <p:cNvSpPr>
            <a:spLocks noGrp="1"/>
          </p:cNvSpPr>
          <p:nvPr>
            <p:ph type="body" sz="quarter" idx="15" hasCustomPrompt="1"/>
          </p:nvPr>
        </p:nvSpPr>
        <p:spPr>
          <a:xfrm>
            <a:off x="9162498" y="1343145"/>
            <a:ext cx="1080000" cy="830997"/>
          </a:xfrm>
        </p:spPr>
        <p:txBody>
          <a:bodyPr>
            <a:spAutoFit/>
          </a:bodyPr>
          <a:lstStyle>
            <a:lvl1pPr algn="ctr">
              <a:defRPr sz="5400" b="1">
                <a:solidFill>
                  <a:schemeClr val="accent6"/>
                </a:solidFill>
              </a:defRPr>
            </a:lvl1pPr>
          </a:lstStyle>
          <a:p>
            <a:pPr lvl="0"/>
            <a:r>
              <a:rPr lang="fr-FR"/>
              <a:t>03</a:t>
            </a:r>
          </a:p>
        </p:txBody>
      </p:sp>
      <p:sp>
        <p:nvSpPr>
          <p:cNvPr id="27" name="Espace réservé du texte 23">
            <a:extLst>
              <a:ext uri="{FF2B5EF4-FFF2-40B4-BE49-F238E27FC236}">
                <a16:creationId xmlns:a16="http://schemas.microsoft.com/office/drawing/2014/main" id="{FEE781C6-730C-B7C9-C1B9-F0C086AF3F57}"/>
              </a:ext>
            </a:extLst>
          </p:cNvPr>
          <p:cNvSpPr>
            <a:spLocks noGrp="1"/>
          </p:cNvSpPr>
          <p:nvPr>
            <p:ph type="body" sz="quarter" idx="16" hasCustomPrompt="1"/>
          </p:nvPr>
        </p:nvSpPr>
        <p:spPr>
          <a:xfrm>
            <a:off x="1949502" y="4256759"/>
            <a:ext cx="1080000" cy="830997"/>
          </a:xfrm>
        </p:spPr>
        <p:txBody>
          <a:bodyPr>
            <a:spAutoFit/>
          </a:bodyPr>
          <a:lstStyle>
            <a:lvl1pPr algn="ctr">
              <a:defRPr sz="5400" b="1">
                <a:solidFill>
                  <a:schemeClr val="accent4"/>
                </a:solidFill>
              </a:defRPr>
            </a:lvl1pPr>
          </a:lstStyle>
          <a:p>
            <a:pPr lvl="0"/>
            <a:r>
              <a:rPr lang="fr-FR"/>
              <a:t>04</a:t>
            </a:r>
          </a:p>
        </p:txBody>
      </p:sp>
      <p:sp>
        <p:nvSpPr>
          <p:cNvPr id="28" name="Espace réservé du texte 23">
            <a:extLst>
              <a:ext uri="{FF2B5EF4-FFF2-40B4-BE49-F238E27FC236}">
                <a16:creationId xmlns:a16="http://schemas.microsoft.com/office/drawing/2014/main" id="{F1E8004A-4AF7-EBC1-43CB-B195ECBE410D}"/>
              </a:ext>
            </a:extLst>
          </p:cNvPr>
          <p:cNvSpPr>
            <a:spLocks noGrp="1"/>
          </p:cNvSpPr>
          <p:nvPr>
            <p:ph type="body" sz="quarter" idx="17" hasCustomPrompt="1"/>
          </p:nvPr>
        </p:nvSpPr>
        <p:spPr>
          <a:xfrm>
            <a:off x="5556000" y="4256759"/>
            <a:ext cx="1080000" cy="830997"/>
          </a:xfrm>
        </p:spPr>
        <p:txBody>
          <a:bodyPr>
            <a:spAutoFit/>
          </a:bodyPr>
          <a:lstStyle>
            <a:lvl1pPr algn="ctr">
              <a:defRPr sz="5400" b="1">
                <a:solidFill>
                  <a:schemeClr val="accent4"/>
                </a:solidFill>
              </a:defRPr>
            </a:lvl1pPr>
          </a:lstStyle>
          <a:p>
            <a:pPr lvl="0"/>
            <a:r>
              <a:rPr lang="fr-FR"/>
              <a:t>05</a:t>
            </a:r>
          </a:p>
        </p:txBody>
      </p:sp>
      <p:sp>
        <p:nvSpPr>
          <p:cNvPr id="29" name="Espace réservé du texte 23">
            <a:extLst>
              <a:ext uri="{FF2B5EF4-FFF2-40B4-BE49-F238E27FC236}">
                <a16:creationId xmlns:a16="http://schemas.microsoft.com/office/drawing/2014/main" id="{6D007B4E-892F-8BA0-95AF-03692D19A57F}"/>
              </a:ext>
            </a:extLst>
          </p:cNvPr>
          <p:cNvSpPr>
            <a:spLocks noGrp="1"/>
          </p:cNvSpPr>
          <p:nvPr>
            <p:ph type="body" sz="quarter" idx="18" hasCustomPrompt="1"/>
          </p:nvPr>
        </p:nvSpPr>
        <p:spPr>
          <a:xfrm>
            <a:off x="9162498" y="4256759"/>
            <a:ext cx="1080000" cy="830997"/>
          </a:xfrm>
        </p:spPr>
        <p:txBody>
          <a:bodyPr>
            <a:spAutoFit/>
          </a:bodyPr>
          <a:lstStyle>
            <a:lvl1pPr algn="ctr">
              <a:defRPr sz="5400" b="1">
                <a:solidFill>
                  <a:schemeClr val="accent4"/>
                </a:solidFill>
              </a:defRPr>
            </a:lvl1pPr>
          </a:lstStyle>
          <a:p>
            <a:pPr lvl="0"/>
            <a:r>
              <a:rPr lang="fr-FR"/>
              <a:t>06</a:t>
            </a:r>
          </a:p>
        </p:txBody>
      </p:sp>
      <p:sp>
        <p:nvSpPr>
          <p:cNvPr id="31" name="Espace réservé du texte 30">
            <a:extLst>
              <a:ext uri="{FF2B5EF4-FFF2-40B4-BE49-F238E27FC236}">
                <a16:creationId xmlns:a16="http://schemas.microsoft.com/office/drawing/2014/main" id="{2CE3FB65-E529-3DB4-185C-CFE3331A4A96}"/>
              </a:ext>
            </a:extLst>
          </p:cNvPr>
          <p:cNvSpPr>
            <a:spLocks noGrp="1"/>
          </p:cNvSpPr>
          <p:nvPr>
            <p:ph type="body" sz="quarter" idx="19" hasCustomPrompt="1"/>
          </p:nvPr>
        </p:nvSpPr>
        <p:spPr>
          <a:xfrm>
            <a:off x="1589502" y="2419986"/>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2" name="Espace réservé du texte 30">
            <a:extLst>
              <a:ext uri="{FF2B5EF4-FFF2-40B4-BE49-F238E27FC236}">
                <a16:creationId xmlns:a16="http://schemas.microsoft.com/office/drawing/2014/main" id="{0D1A0641-3EE5-82A9-67B5-51273EA5F25A}"/>
              </a:ext>
            </a:extLst>
          </p:cNvPr>
          <p:cNvSpPr>
            <a:spLocks noGrp="1"/>
          </p:cNvSpPr>
          <p:nvPr>
            <p:ph type="body" sz="quarter" idx="20" hasCustomPrompt="1"/>
          </p:nvPr>
        </p:nvSpPr>
        <p:spPr>
          <a:xfrm>
            <a:off x="5195999" y="2419986"/>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3" name="Espace réservé du texte 30">
            <a:extLst>
              <a:ext uri="{FF2B5EF4-FFF2-40B4-BE49-F238E27FC236}">
                <a16:creationId xmlns:a16="http://schemas.microsoft.com/office/drawing/2014/main" id="{B2EDA65F-5A8C-7A3C-8597-8F2E31ECA8AE}"/>
              </a:ext>
            </a:extLst>
          </p:cNvPr>
          <p:cNvSpPr>
            <a:spLocks noGrp="1"/>
          </p:cNvSpPr>
          <p:nvPr>
            <p:ph type="body" sz="quarter" idx="21" hasCustomPrompt="1"/>
          </p:nvPr>
        </p:nvSpPr>
        <p:spPr>
          <a:xfrm>
            <a:off x="8802498" y="2419986"/>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4" name="Espace réservé du texte 30">
            <a:extLst>
              <a:ext uri="{FF2B5EF4-FFF2-40B4-BE49-F238E27FC236}">
                <a16:creationId xmlns:a16="http://schemas.microsoft.com/office/drawing/2014/main" id="{D55A414D-07FD-EFAC-8E81-13A840FE7FEA}"/>
              </a:ext>
            </a:extLst>
          </p:cNvPr>
          <p:cNvSpPr>
            <a:spLocks noGrp="1"/>
          </p:cNvSpPr>
          <p:nvPr>
            <p:ph type="body" sz="quarter" idx="22" hasCustomPrompt="1"/>
          </p:nvPr>
        </p:nvSpPr>
        <p:spPr>
          <a:xfrm>
            <a:off x="1589502" y="5308041"/>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5" name="Espace réservé du texte 30">
            <a:extLst>
              <a:ext uri="{FF2B5EF4-FFF2-40B4-BE49-F238E27FC236}">
                <a16:creationId xmlns:a16="http://schemas.microsoft.com/office/drawing/2014/main" id="{AF2091FF-6770-2EA1-DE2A-3B69201CEEED}"/>
              </a:ext>
            </a:extLst>
          </p:cNvPr>
          <p:cNvSpPr>
            <a:spLocks noGrp="1"/>
          </p:cNvSpPr>
          <p:nvPr>
            <p:ph type="body" sz="quarter" idx="23" hasCustomPrompt="1"/>
          </p:nvPr>
        </p:nvSpPr>
        <p:spPr>
          <a:xfrm>
            <a:off x="5195999" y="5308041"/>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6" name="Espace réservé du texte 30">
            <a:extLst>
              <a:ext uri="{FF2B5EF4-FFF2-40B4-BE49-F238E27FC236}">
                <a16:creationId xmlns:a16="http://schemas.microsoft.com/office/drawing/2014/main" id="{B7C2EB00-CAED-162D-EE7E-F07AFA7C2BC7}"/>
              </a:ext>
            </a:extLst>
          </p:cNvPr>
          <p:cNvSpPr>
            <a:spLocks noGrp="1"/>
          </p:cNvSpPr>
          <p:nvPr>
            <p:ph type="body" sz="quarter" idx="24" hasCustomPrompt="1"/>
          </p:nvPr>
        </p:nvSpPr>
        <p:spPr>
          <a:xfrm>
            <a:off x="8802498" y="5308041"/>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4" name="Espace réservé de la date 1">
            <a:extLst>
              <a:ext uri="{FF2B5EF4-FFF2-40B4-BE49-F238E27FC236}">
                <a16:creationId xmlns:a16="http://schemas.microsoft.com/office/drawing/2014/main" id="{5333E3C2-7C77-41FE-4C71-2F53E28AC36F}"/>
              </a:ext>
            </a:extLst>
          </p:cNvPr>
          <p:cNvSpPr>
            <a:spLocks noGrp="1"/>
          </p:cNvSpPr>
          <p:nvPr>
            <p:ph type="dt" sz="half" idx="2"/>
          </p:nvPr>
        </p:nvSpPr>
        <p:spPr>
          <a:xfrm>
            <a:off x="5556000" y="6591379"/>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2341643605"/>
      </p:ext>
    </p:extLst>
  </p:cSld>
  <p:clrMapOvr>
    <a:masterClrMapping/>
  </p:clrMapOvr>
  <p:extLst>
    <p:ext uri="{DCECCB84-F9BA-43D5-87BE-67443E8EF086}">
      <p15:sldGuideLst xmlns:p15="http://schemas.microsoft.com/office/powerpoint/2012/main">
        <p15:guide id="1" pos="370">
          <p15:clr>
            <a:srgbClr val="FBAE40"/>
          </p15:clr>
        </p15:guide>
        <p15:guide id="2" orient="horz" pos="346">
          <p15:clr>
            <a:srgbClr val="FBAE40"/>
          </p15:clr>
        </p15:guide>
        <p15:guide id="3" orient="horz" pos="3974">
          <p15:clr>
            <a:srgbClr val="FBAE40"/>
          </p15:clr>
        </p15:guide>
        <p15:guide id="4" orient="horz" pos="234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ommaire bleu">
    <p:spTree>
      <p:nvGrpSpPr>
        <p:cNvPr id="1" name=""/>
        <p:cNvGrpSpPr/>
        <p:nvPr/>
      </p:nvGrpSpPr>
      <p:grpSpPr>
        <a:xfrm>
          <a:off x="0" y="0"/>
          <a:ext cx="0" cy="0"/>
          <a:chOff x="0" y="0"/>
          <a:chExt cx="0" cy="0"/>
        </a:xfrm>
      </p:grpSpPr>
      <p:sp>
        <p:nvSpPr>
          <p:cNvPr id="37" name="Rectangle : avec coin arrondi et coin rogné en haut 36">
            <a:extLst>
              <a:ext uri="{FF2B5EF4-FFF2-40B4-BE49-F238E27FC236}">
                <a16:creationId xmlns:a16="http://schemas.microsoft.com/office/drawing/2014/main" id="{96AE2C0C-C734-97D3-7296-C2B3E2ACD0B6}"/>
              </a:ext>
            </a:extLst>
          </p:cNvPr>
          <p:cNvSpPr/>
          <p:nvPr userDrawn="1"/>
        </p:nvSpPr>
        <p:spPr>
          <a:xfrm>
            <a:off x="587374" y="562579"/>
            <a:ext cx="11604624" cy="6286696"/>
          </a:xfrm>
          <a:prstGeom prst="snipRoundRect">
            <a:avLst>
              <a:gd name="adj1" fmla="val 9818"/>
              <a:gd name="adj2" fmla="val 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a:extLst>
              <a:ext uri="{FF2B5EF4-FFF2-40B4-BE49-F238E27FC236}">
                <a16:creationId xmlns:a16="http://schemas.microsoft.com/office/drawing/2014/main" id="{9C63AA94-CDA4-5A57-E4A6-F63D866D4B8C}"/>
              </a:ext>
            </a:extLst>
          </p:cNvPr>
          <p:cNvSpPr/>
          <p:nvPr userDrawn="1"/>
        </p:nvSpPr>
        <p:spPr>
          <a:xfrm>
            <a:off x="587374" y="3717890"/>
            <a:ext cx="11604625" cy="314011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fr-FR"/>
          </a:p>
        </p:txBody>
      </p:sp>
      <p:sp>
        <p:nvSpPr>
          <p:cNvPr id="5" name="Espace réservé du pied de page 4">
            <a:extLst>
              <a:ext uri="{FF2B5EF4-FFF2-40B4-BE49-F238E27FC236}">
                <a16:creationId xmlns:a16="http://schemas.microsoft.com/office/drawing/2014/main" id="{0FED30A0-5A77-2426-68F0-FB148592B4AC}"/>
              </a:ext>
            </a:extLst>
          </p:cNvPr>
          <p:cNvSpPr>
            <a:spLocks noGrp="1"/>
          </p:cNvSpPr>
          <p:nvPr>
            <p:ph type="ftr" sz="quarter" idx="11"/>
          </p:nvPr>
        </p:nvSpPr>
        <p:spPr>
          <a:xfrm>
            <a:off x="827544" y="6591379"/>
            <a:ext cx="3600000" cy="123111"/>
          </a:xfrm>
          <a:prstGeom prst="rect">
            <a:avLst/>
          </a:prstGeom>
        </p:spPr>
        <p:txBody>
          <a:bodyPr wrap="square" lIns="0" tIns="0" rIns="0" bIns="0">
            <a:spAutoFit/>
          </a:bodyPr>
          <a:lstStyle>
            <a:lvl1pPr>
              <a:defRPr sz="800" b="1">
                <a:solidFill>
                  <a:schemeClr val="bg1"/>
                </a:solidFill>
              </a:defRPr>
            </a:lvl1pPr>
          </a:lstStyle>
          <a:p>
            <a:r>
              <a:rPr lang="fr-FR"/>
              <a:t>Titre de la présentation</a:t>
            </a:r>
            <a:endParaRPr lang="fr-FR" b="0"/>
          </a:p>
        </p:txBody>
      </p:sp>
      <p:sp>
        <p:nvSpPr>
          <p:cNvPr id="6" name="Espace réservé du numéro de diapositive 5">
            <a:extLst>
              <a:ext uri="{FF2B5EF4-FFF2-40B4-BE49-F238E27FC236}">
                <a16:creationId xmlns:a16="http://schemas.microsoft.com/office/drawing/2014/main" id="{3030641E-CECF-5296-E32A-2115AEB738C7}"/>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pic>
        <p:nvPicPr>
          <p:cNvPr id="16" name="Graphique 15">
            <a:extLst>
              <a:ext uri="{FF2B5EF4-FFF2-40B4-BE49-F238E27FC236}">
                <a16:creationId xmlns:a16="http://schemas.microsoft.com/office/drawing/2014/main" id="{7976D82E-DAC4-34F5-B6FD-0C4C9A1AFC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8DB87511-5557-8950-7AA1-8FB441E254C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24" name="Espace réservé du texte 23">
            <a:extLst>
              <a:ext uri="{FF2B5EF4-FFF2-40B4-BE49-F238E27FC236}">
                <a16:creationId xmlns:a16="http://schemas.microsoft.com/office/drawing/2014/main" id="{734138BD-762D-6710-8017-8ED74A7EB3C4}"/>
              </a:ext>
            </a:extLst>
          </p:cNvPr>
          <p:cNvSpPr>
            <a:spLocks noGrp="1"/>
          </p:cNvSpPr>
          <p:nvPr>
            <p:ph type="body" sz="quarter" idx="13" hasCustomPrompt="1"/>
          </p:nvPr>
        </p:nvSpPr>
        <p:spPr>
          <a:xfrm>
            <a:off x="1949502" y="1343145"/>
            <a:ext cx="1080000" cy="830997"/>
          </a:xfrm>
        </p:spPr>
        <p:txBody>
          <a:bodyPr>
            <a:spAutoFit/>
          </a:bodyPr>
          <a:lstStyle>
            <a:lvl1pPr algn="ctr">
              <a:defRPr sz="5400" b="1">
                <a:solidFill>
                  <a:schemeClr val="accent5"/>
                </a:solidFill>
              </a:defRPr>
            </a:lvl1pPr>
          </a:lstStyle>
          <a:p>
            <a:pPr lvl="0"/>
            <a:r>
              <a:rPr lang="fr-FR"/>
              <a:t>01</a:t>
            </a:r>
          </a:p>
        </p:txBody>
      </p:sp>
      <p:sp>
        <p:nvSpPr>
          <p:cNvPr id="25" name="Espace réservé du texte 23">
            <a:extLst>
              <a:ext uri="{FF2B5EF4-FFF2-40B4-BE49-F238E27FC236}">
                <a16:creationId xmlns:a16="http://schemas.microsoft.com/office/drawing/2014/main" id="{6C079337-107F-E96A-B5FD-1806F543DC8D}"/>
              </a:ext>
            </a:extLst>
          </p:cNvPr>
          <p:cNvSpPr>
            <a:spLocks noGrp="1"/>
          </p:cNvSpPr>
          <p:nvPr>
            <p:ph type="body" sz="quarter" idx="14" hasCustomPrompt="1"/>
          </p:nvPr>
        </p:nvSpPr>
        <p:spPr>
          <a:xfrm>
            <a:off x="5556000" y="1343145"/>
            <a:ext cx="1080000" cy="830997"/>
          </a:xfrm>
        </p:spPr>
        <p:txBody>
          <a:bodyPr>
            <a:spAutoFit/>
          </a:bodyPr>
          <a:lstStyle>
            <a:lvl1pPr algn="ctr">
              <a:defRPr sz="5400" b="1">
                <a:solidFill>
                  <a:schemeClr val="accent5"/>
                </a:solidFill>
              </a:defRPr>
            </a:lvl1pPr>
          </a:lstStyle>
          <a:p>
            <a:pPr lvl="0"/>
            <a:r>
              <a:rPr lang="fr-FR"/>
              <a:t>02</a:t>
            </a:r>
          </a:p>
        </p:txBody>
      </p:sp>
      <p:sp>
        <p:nvSpPr>
          <p:cNvPr id="26" name="Espace réservé du texte 23">
            <a:extLst>
              <a:ext uri="{FF2B5EF4-FFF2-40B4-BE49-F238E27FC236}">
                <a16:creationId xmlns:a16="http://schemas.microsoft.com/office/drawing/2014/main" id="{FC00EC1A-87DF-F815-13E6-802CEF2C52AC}"/>
              </a:ext>
            </a:extLst>
          </p:cNvPr>
          <p:cNvSpPr>
            <a:spLocks noGrp="1"/>
          </p:cNvSpPr>
          <p:nvPr>
            <p:ph type="body" sz="quarter" idx="15" hasCustomPrompt="1"/>
          </p:nvPr>
        </p:nvSpPr>
        <p:spPr>
          <a:xfrm>
            <a:off x="9162498" y="1343145"/>
            <a:ext cx="1080000" cy="830997"/>
          </a:xfrm>
        </p:spPr>
        <p:txBody>
          <a:bodyPr>
            <a:spAutoFit/>
          </a:bodyPr>
          <a:lstStyle>
            <a:lvl1pPr algn="ctr">
              <a:defRPr sz="5400" b="1">
                <a:solidFill>
                  <a:schemeClr val="accent5"/>
                </a:solidFill>
              </a:defRPr>
            </a:lvl1pPr>
          </a:lstStyle>
          <a:p>
            <a:pPr lvl="0"/>
            <a:r>
              <a:rPr lang="fr-FR"/>
              <a:t>03</a:t>
            </a:r>
          </a:p>
        </p:txBody>
      </p:sp>
      <p:sp>
        <p:nvSpPr>
          <p:cNvPr id="27" name="Espace réservé du texte 23">
            <a:extLst>
              <a:ext uri="{FF2B5EF4-FFF2-40B4-BE49-F238E27FC236}">
                <a16:creationId xmlns:a16="http://schemas.microsoft.com/office/drawing/2014/main" id="{FEE781C6-730C-B7C9-C1B9-F0C086AF3F57}"/>
              </a:ext>
            </a:extLst>
          </p:cNvPr>
          <p:cNvSpPr>
            <a:spLocks noGrp="1"/>
          </p:cNvSpPr>
          <p:nvPr>
            <p:ph type="body" sz="quarter" idx="16" hasCustomPrompt="1"/>
          </p:nvPr>
        </p:nvSpPr>
        <p:spPr>
          <a:xfrm>
            <a:off x="1949502" y="4256759"/>
            <a:ext cx="1080000" cy="830997"/>
          </a:xfrm>
        </p:spPr>
        <p:txBody>
          <a:bodyPr>
            <a:spAutoFit/>
          </a:bodyPr>
          <a:lstStyle>
            <a:lvl1pPr algn="ctr">
              <a:defRPr sz="5400" b="1">
                <a:solidFill>
                  <a:schemeClr val="accent3"/>
                </a:solidFill>
              </a:defRPr>
            </a:lvl1pPr>
          </a:lstStyle>
          <a:p>
            <a:pPr lvl="0"/>
            <a:r>
              <a:rPr lang="fr-FR"/>
              <a:t>04</a:t>
            </a:r>
          </a:p>
        </p:txBody>
      </p:sp>
      <p:sp>
        <p:nvSpPr>
          <p:cNvPr id="28" name="Espace réservé du texte 23">
            <a:extLst>
              <a:ext uri="{FF2B5EF4-FFF2-40B4-BE49-F238E27FC236}">
                <a16:creationId xmlns:a16="http://schemas.microsoft.com/office/drawing/2014/main" id="{F1E8004A-4AF7-EBC1-43CB-B195ECBE410D}"/>
              </a:ext>
            </a:extLst>
          </p:cNvPr>
          <p:cNvSpPr>
            <a:spLocks noGrp="1"/>
          </p:cNvSpPr>
          <p:nvPr>
            <p:ph type="body" sz="quarter" idx="17" hasCustomPrompt="1"/>
          </p:nvPr>
        </p:nvSpPr>
        <p:spPr>
          <a:xfrm>
            <a:off x="5556000" y="4256759"/>
            <a:ext cx="1080000" cy="830997"/>
          </a:xfrm>
        </p:spPr>
        <p:txBody>
          <a:bodyPr>
            <a:spAutoFit/>
          </a:bodyPr>
          <a:lstStyle>
            <a:lvl1pPr algn="ctr">
              <a:defRPr sz="5400" b="1">
                <a:solidFill>
                  <a:schemeClr val="accent3"/>
                </a:solidFill>
              </a:defRPr>
            </a:lvl1pPr>
          </a:lstStyle>
          <a:p>
            <a:pPr lvl="0"/>
            <a:r>
              <a:rPr lang="fr-FR"/>
              <a:t>05</a:t>
            </a:r>
          </a:p>
        </p:txBody>
      </p:sp>
      <p:sp>
        <p:nvSpPr>
          <p:cNvPr id="29" name="Espace réservé du texte 23">
            <a:extLst>
              <a:ext uri="{FF2B5EF4-FFF2-40B4-BE49-F238E27FC236}">
                <a16:creationId xmlns:a16="http://schemas.microsoft.com/office/drawing/2014/main" id="{6D007B4E-892F-8BA0-95AF-03692D19A57F}"/>
              </a:ext>
            </a:extLst>
          </p:cNvPr>
          <p:cNvSpPr>
            <a:spLocks noGrp="1"/>
          </p:cNvSpPr>
          <p:nvPr>
            <p:ph type="body" sz="quarter" idx="18" hasCustomPrompt="1"/>
          </p:nvPr>
        </p:nvSpPr>
        <p:spPr>
          <a:xfrm>
            <a:off x="9162498" y="4256759"/>
            <a:ext cx="1080000" cy="830997"/>
          </a:xfrm>
        </p:spPr>
        <p:txBody>
          <a:bodyPr>
            <a:spAutoFit/>
          </a:bodyPr>
          <a:lstStyle>
            <a:lvl1pPr algn="ctr">
              <a:defRPr sz="5400" b="1">
                <a:solidFill>
                  <a:schemeClr val="accent3"/>
                </a:solidFill>
              </a:defRPr>
            </a:lvl1pPr>
          </a:lstStyle>
          <a:p>
            <a:pPr lvl="0"/>
            <a:r>
              <a:rPr lang="fr-FR"/>
              <a:t>06</a:t>
            </a:r>
          </a:p>
        </p:txBody>
      </p:sp>
      <p:sp>
        <p:nvSpPr>
          <p:cNvPr id="31" name="Espace réservé du texte 30">
            <a:extLst>
              <a:ext uri="{FF2B5EF4-FFF2-40B4-BE49-F238E27FC236}">
                <a16:creationId xmlns:a16="http://schemas.microsoft.com/office/drawing/2014/main" id="{2CE3FB65-E529-3DB4-185C-CFE3331A4A96}"/>
              </a:ext>
            </a:extLst>
          </p:cNvPr>
          <p:cNvSpPr>
            <a:spLocks noGrp="1"/>
          </p:cNvSpPr>
          <p:nvPr>
            <p:ph type="body" sz="quarter" idx="19" hasCustomPrompt="1"/>
          </p:nvPr>
        </p:nvSpPr>
        <p:spPr>
          <a:xfrm>
            <a:off x="1589502" y="2419986"/>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2" name="Espace réservé du texte 30">
            <a:extLst>
              <a:ext uri="{FF2B5EF4-FFF2-40B4-BE49-F238E27FC236}">
                <a16:creationId xmlns:a16="http://schemas.microsoft.com/office/drawing/2014/main" id="{0D1A0641-3EE5-82A9-67B5-51273EA5F25A}"/>
              </a:ext>
            </a:extLst>
          </p:cNvPr>
          <p:cNvSpPr>
            <a:spLocks noGrp="1"/>
          </p:cNvSpPr>
          <p:nvPr>
            <p:ph type="body" sz="quarter" idx="20" hasCustomPrompt="1"/>
          </p:nvPr>
        </p:nvSpPr>
        <p:spPr>
          <a:xfrm>
            <a:off x="5195999" y="2419986"/>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3" name="Espace réservé du texte 30">
            <a:extLst>
              <a:ext uri="{FF2B5EF4-FFF2-40B4-BE49-F238E27FC236}">
                <a16:creationId xmlns:a16="http://schemas.microsoft.com/office/drawing/2014/main" id="{B2EDA65F-5A8C-7A3C-8597-8F2E31ECA8AE}"/>
              </a:ext>
            </a:extLst>
          </p:cNvPr>
          <p:cNvSpPr>
            <a:spLocks noGrp="1"/>
          </p:cNvSpPr>
          <p:nvPr>
            <p:ph type="body" sz="quarter" idx="21" hasCustomPrompt="1"/>
          </p:nvPr>
        </p:nvSpPr>
        <p:spPr>
          <a:xfrm>
            <a:off x="8802498" y="2419986"/>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4" name="Espace réservé du texte 30">
            <a:extLst>
              <a:ext uri="{FF2B5EF4-FFF2-40B4-BE49-F238E27FC236}">
                <a16:creationId xmlns:a16="http://schemas.microsoft.com/office/drawing/2014/main" id="{D55A414D-07FD-EFAC-8E81-13A840FE7FEA}"/>
              </a:ext>
            </a:extLst>
          </p:cNvPr>
          <p:cNvSpPr>
            <a:spLocks noGrp="1"/>
          </p:cNvSpPr>
          <p:nvPr>
            <p:ph type="body" sz="quarter" idx="22" hasCustomPrompt="1"/>
          </p:nvPr>
        </p:nvSpPr>
        <p:spPr>
          <a:xfrm>
            <a:off x="1589502" y="5308041"/>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5" name="Espace réservé du texte 30">
            <a:extLst>
              <a:ext uri="{FF2B5EF4-FFF2-40B4-BE49-F238E27FC236}">
                <a16:creationId xmlns:a16="http://schemas.microsoft.com/office/drawing/2014/main" id="{AF2091FF-6770-2EA1-DE2A-3B69201CEEED}"/>
              </a:ext>
            </a:extLst>
          </p:cNvPr>
          <p:cNvSpPr>
            <a:spLocks noGrp="1"/>
          </p:cNvSpPr>
          <p:nvPr>
            <p:ph type="body" sz="quarter" idx="23" hasCustomPrompt="1"/>
          </p:nvPr>
        </p:nvSpPr>
        <p:spPr>
          <a:xfrm>
            <a:off x="5195999" y="5308041"/>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6" name="Espace réservé du texte 30">
            <a:extLst>
              <a:ext uri="{FF2B5EF4-FFF2-40B4-BE49-F238E27FC236}">
                <a16:creationId xmlns:a16="http://schemas.microsoft.com/office/drawing/2014/main" id="{B7C2EB00-CAED-162D-EE7E-F07AFA7C2BC7}"/>
              </a:ext>
            </a:extLst>
          </p:cNvPr>
          <p:cNvSpPr>
            <a:spLocks noGrp="1"/>
          </p:cNvSpPr>
          <p:nvPr>
            <p:ph type="body" sz="quarter" idx="24" hasCustomPrompt="1"/>
          </p:nvPr>
        </p:nvSpPr>
        <p:spPr>
          <a:xfrm>
            <a:off x="8802498" y="5308041"/>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4" name="Espace réservé de la date 1">
            <a:extLst>
              <a:ext uri="{FF2B5EF4-FFF2-40B4-BE49-F238E27FC236}">
                <a16:creationId xmlns:a16="http://schemas.microsoft.com/office/drawing/2014/main" id="{5333E3C2-7C77-41FE-4C71-2F53E28AC36F}"/>
              </a:ext>
            </a:extLst>
          </p:cNvPr>
          <p:cNvSpPr>
            <a:spLocks noGrp="1"/>
          </p:cNvSpPr>
          <p:nvPr>
            <p:ph type="dt" sz="half" idx="2"/>
          </p:nvPr>
        </p:nvSpPr>
        <p:spPr>
          <a:xfrm>
            <a:off x="5556000" y="6591379"/>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3818536539"/>
      </p:ext>
    </p:extLst>
  </p:cSld>
  <p:clrMapOvr>
    <a:masterClrMapping/>
  </p:clrMapOvr>
  <p:extLst>
    <p:ext uri="{DCECCB84-F9BA-43D5-87BE-67443E8EF086}">
      <p15:sldGuideLst xmlns:p15="http://schemas.microsoft.com/office/powerpoint/2012/main">
        <p15:guide id="1" pos="370">
          <p15:clr>
            <a:srgbClr val="FBAE40"/>
          </p15:clr>
        </p15:guide>
        <p15:guide id="2" orient="horz" pos="346">
          <p15:clr>
            <a:srgbClr val="FBAE40"/>
          </p15:clr>
        </p15:guide>
        <p15:guide id="3" orient="horz" pos="3974">
          <p15:clr>
            <a:srgbClr val="FBAE40"/>
          </p15:clr>
        </p15:guide>
        <p15:guide id="4" orient="horz" pos="234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ommaire RSE">
    <p:spTree>
      <p:nvGrpSpPr>
        <p:cNvPr id="1" name=""/>
        <p:cNvGrpSpPr/>
        <p:nvPr/>
      </p:nvGrpSpPr>
      <p:grpSpPr>
        <a:xfrm>
          <a:off x="0" y="0"/>
          <a:ext cx="0" cy="0"/>
          <a:chOff x="0" y="0"/>
          <a:chExt cx="0" cy="0"/>
        </a:xfrm>
      </p:grpSpPr>
      <p:sp>
        <p:nvSpPr>
          <p:cNvPr id="37" name="Rectangle : avec coin arrondi et coin rogné en haut 36">
            <a:extLst>
              <a:ext uri="{FF2B5EF4-FFF2-40B4-BE49-F238E27FC236}">
                <a16:creationId xmlns:a16="http://schemas.microsoft.com/office/drawing/2014/main" id="{96AE2C0C-C734-97D3-7296-C2B3E2ACD0B6}"/>
              </a:ext>
            </a:extLst>
          </p:cNvPr>
          <p:cNvSpPr/>
          <p:nvPr userDrawn="1"/>
        </p:nvSpPr>
        <p:spPr>
          <a:xfrm>
            <a:off x="587374" y="562579"/>
            <a:ext cx="11604624" cy="6286696"/>
          </a:xfrm>
          <a:prstGeom prst="snipRoundRect">
            <a:avLst>
              <a:gd name="adj1" fmla="val 9818"/>
              <a:gd name="adj2" fmla="val 0"/>
            </a:avLst>
          </a:prstGeom>
          <a:solidFill>
            <a:srgbClr val="21AB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a:extLst>
              <a:ext uri="{FF2B5EF4-FFF2-40B4-BE49-F238E27FC236}">
                <a16:creationId xmlns:a16="http://schemas.microsoft.com/office/drawing/2014/main" id="{9C63AA94-CDA4-5A57-E4A6-F63D866D4B8C}"/>
              </a:ext>
            </a:extLst>
          </p:cNvPr>
          <p:cNvSpPr/>
          <p:nvPr userDrawn="1"/>
        </p:nvSpPr>
        <p:spPr>
          <a:xfrm>
            <a:off x="587374" y="3717890"/>
            <a:ext cx="11604625" cy="3140110"/>
          </a:xfrm>
          <a:prstGeom prst="rect">
            <a:avLst/>
          </a:prstGeom>
          <a:solidFill>
            <a:srgbClr val="37635F"/>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fr-FR"/>
          </a:p>
        </p:txBody>
      </p:sp>
      <p:sp>
        <p:nvSpPr>
          <p:cNvPr id="5" name="Espace réservé du pied de page 4">
            <a:extLst>
              <a:ext uri="{FF2B5EF4-FFF2-40B4-BE49-F238E27FC236}">
                <a16:creationId xmlns:a16="http://schemas.microsoft.com/office/drawing/2014/main" id="{0FED30A0-5A77-2426-68F0-FB148592B4AC}"/>
              </a:ext>
            </a:extLst>
          </p:cNvPr>
          <p:cNvSpPr>
            <a:spLocks noGrp="1"/>
          </p:cNvSpPr>
          <p:nvPr>
            <p:ph type="ftr" sz="quarter" idx="11"/>
          </p:nvPr>
        </p:nvSpPr>
        <p:spPr>
          <a:xfrm>
            <a:off x="827544" y="6591379"/>
            <a:ext cx="3600000" cy="123111"/>
          </a:xfrm>
          <a:prstGeom prst="rect">
            <a:avLst/>
          </a:prstGeom>
        </p:spPr>
        <p:txBody>
          <a:bodyPr wrap="square" lIns="0" tIns="0" rIns="0" bIns="0">
            <a:spAutoFit/>
          </a:bodyPr>
          <a:lstStyle>
            <a:lvl1pPr>
              <a:defRPr sz="800" b="1">
                <a:solidFill>
                  <a:schemeClr val="bg1"/>
                </a:solidFill>
              </a:defRPr>
            </a:lvl1pPr>
          </a:lstStyle>
          <a:p>
            <a:r>
              <a:rPr lang="fr-FR"/>
              <a:t>Titre de la présentation</a:t>
            </a:r>
            <a:endParaRPr lang="fr-FR" b="0"/>
          </a:p>
        </p:txBody>
      </p:sp>
      <p:sp>
        <p:nvSpPr>
          <p:cNvPr id="6" name="Espace réservé du numéro de diapositive 5">
            <a:extLst>
              <a:ext uri="{FF2B5EF4-FFF2-40B4-BE49-F238E27FC236}">
                <a16:creationId xmlns:a16="http://schemas.microsoft.com/office/drawing/2014/main" id="{3030641E-CECF-5296-E32A-2115AEB738C7}"/>
              </a:ext>
            </a:extLst>
          </p:cNvPr>
          <p:cNvSpPr>
            <a:spLocks noGrp="1"/>
          </p:cNvSpPr>
          <p:nvPr>
            <p:ph type="sldNum" sz="quarter" idx="12"/>
          </p:nvPr>
        </p:nvSpPr>
        <p:spPr>
          <a:xfrm>
            <a:off x="11244625" y="6591379"/>
            <a:ext cx="360000" cy="123111"/>
          </a:xfrm>
          <a:prstGeom prst="rect">
            <a:avLst/>
          </a:prstGeom>
        </p:spPr>
        <p:txBody>
          <a:bodyPr lIns="0" tIns="0" rIns="0" bIns="0">
            <a:spAutoFit/>
          </a:bodyPr>
          <a:lstStyle>
            <a:lvl1pPr algn="r">
              <a:defRPr sz="800">
                <a:solidFill>
                  <a:schemeClr val="bg1"/>
                </a:solidFill>
              </a:defRPr>
            </a:lvl1pPr>
          </a:lstStyle>
          <a:p>
            <a:fld id="{B3CD16ED-9AA8-4003-ACD3-424D078486A0}" type="slidenum">
              <a:rPr lang="fr-FR" smtClean="0"/>
              <a:pPr/>
              <a:t>‹N°›</a:t>
            </a:fld>
            <a:endParaRPr lang="fr-FR"/>
          </a:p>
        </p:txBody>
      </p:sp>
      <p:pic>
        <p:nvPicPr>
          <p:cNvPr id="16" name="Graphique 15">
            <a:extLst>
              <a:ext uri="{FF2B5EF4-FFF2-40B4-BE49-F238E27FC236}">
                <a16:creationId xmlns:a16="http://schemas.microsoft.com/office/drawing/2014/main" id="{7976D82E-DAC4-34F5-B6FD-0C4C9A1AFC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619" y="6538912"/>
            <a:ext cx="162000" cy="162000"/>
          </a:xfrm>
          <a:prstGeom prst="rect">
            <a:avLst/>
          </a:prstGeom>
        </p:spPr>
      </p:pic>
      <p:cxnSp>
        <p:nvCxnSpPr>
          <p:cNvPr id="18" name="Connecteur droit 17">
            <a:extLst>
              <a:ext uri="{FF2B5EF4-FFF2-40B4-BE49-F238E27FC236}">
                <a16:creationId xmlns:a16="http://schemas.microsoft.com/office/drawing/2014/main" id="{8DB87511-5557-8950-7AA1-8FB441E254C8}"/>
              </a:ext>
            </a:extLst>
          </p:cNvPr>
          <p:cNvCxnSpPr>
            <a:cxnSpLocks/>
          </p:cNvCxnSpPr>
          <p:nvPr userDrawn="1"/>
        </p:nvCxnSpPr>
        <p:spPr>
          <a:xfrm>
            <a:off x="587374" y="6377239"/>
            <a:ext cx="11017250" cy="0"/>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sp>
        <p:nvSpPr>
          <p:cNvPr id="24" name="Espace réservé du texte 23">
            <a:extLst>
              <a:ext uri="{FF2B5EF4-FFF2-40B4-BE49-F238E27FC236}">
                <a16:creationId xmlns:a16="http://schemas.microsoft.com/office/drawing/2014/main" id="{734138BD-762D-6710-8017-8ED74A7EB3C4}"/>
              </a:ext>
            </a:extLst>
          </p:cNvPr>
          <p:cNvSpPr>
            <a:spLocks noGrp="1"/>
          </p:cNvSpPr>
          <p:nvPr>
            <p:ph type="body" sz="quarter" idx="13" hasCustomPrompt="1"/>
          </p:nvPr>
        </p:nvSpPr>
        <p:spPr>
          <a:xfrm>
            <a:off x="1949502" y="1343145"/>
            <a:ext cx="1080000" cy="830997"/>
          </a:xfrm>
        </p:spPr>
        <p:txBody>
          <a:bodyPr>
            <a:spAutoFit/>
          </a:bodyPr>
          <a:lstStyle>
            <a:lvl1pPr algn="ctr">
              <a:defRPr sz="5400" b="1">
                <a:solidFill>
                  <a:srgbClr val="37635F"/>
                </a:solidFill>
              </a:defRPr>
            </a:lvl1pPr>
          </a:lstStyle>
          <a:p>
            <a:pPr lvl="0"/>
            <a:r>
              <a:rPr lang="fr-FR"/>
              <a:t>01</a:t>
            </a:r>
          </a:p>
        </p:txBody>
      </p:sp>
      <p:sp>
        <p:nvSpPr>
          <p:cNvPr id="25" name="Espace réservé du texte 23">
            <a:extLst>
              <a:ext uri="{FF2B5EF4-FFF2-40B4-BE49-F238E27FC236}">
                <a16:creationId xmlns:a16="http://schemas.microsoft.com/office/drawing/2014/main" id="{6C079337-107F-E96A-B5FD-1806F543DC8D}"/>
              </a:ext>
            </a:extLst>
          </p:cNvPr>
          <p:cNvSpPr>
            <a:spLocks noGrp="1"/>
          </p:cNvSpPr>
          <p:nvPr>
            <p:ph type="body" sz="quarter" idx="14" hasCustomPrompt="1"/>
          </p:nvPr>
        </p:nvSpPr>
        <p:spPr>
          <a:xfrm>
            <a:off x="5556000" y="1343145"/>
            <a:ext cx="1080000" cy="830997"/>
          </a:xfrm>
        </p:spPr>
        <p:txBody>
          <a:bodyPr>
            <a:spAutoFit/>
          </a:bodyPr>
          <a:lstStyle>
            <a:lvl1pPr algn="ctr">
              <a:defRPr sz="5400" b="1">
                <a:solidFill>
                  <a:srgbClr val="37635F"/>
                </a:solidFill>
              </a:defRPr>
            </a:lvl1pPr>
          </a:lstStyle>
          <a:p>
            <a:pPr lvl="0"/>
            <a:r>
              <a:rPr lang="fr-FR"/>
              <a:t>02</a:t>
            </a:r>
          </a:p>
        </p:txBody>
      </p:sp>
      <p:sp>
        <p:nvSpPr>
          <p:cNvPr id="26" name="Espace réservé du texte 23">
            <a:extLst>
              <a:ext uri="{FF2B5EF4-FFF2-40B4-BE49-F238E27FC236}">
                <a16:creationId xmlns:a16="http://schemas.microsoft.com/office/drawing/2014/main" id="{FC00EC1A-87DF-F815-13E6-802CEF2C52AC}"/>
              </a:ext>
            </a:extLst>
          </p:cNvPr>
          <p:cNvSpPr>
            <a:spLocks noGrp="1"/>
          </p:cNvSpPr>
          <p:nvPr>
            <p:ph type="body" sz="quarter" idx="15" hasCustomPrompt="1"/>
          </p:nvPr>
        </p:nvSpPr>
        <p:spPr>
          <a:xfrm>
            <a:off x="9162498" y="1343145"/>
            <a:ext cx="1080000" cy="830997"/>
          </a:xfrm>
        </p:spPr>
        <p:txBody>
          <a:bodyPr>
            <a:spAutoFit/>
          </a:bodyPr>
          <a:lstStyle>
            <a:lvl1pPr algn="ctr">
              <a:defRPr sz="5400" b="1">
                <a:solidFill>
                  <a:srgbClr val="37635F"/>
                </a:solidFill>
              </a:defRPr>
            </a:lvl1pPr>
          </a:lstStyle>
          <a:p>
            <a:pPr lvl="0"/>
            <a:r>
              <a:rPr lang="fr-FR"/>
              <a:t>03</a:t>
            </a:r>
          </a:p>
        </p:txBody>
      </p:sp>
      <p:sp>
        <p:nvSpPr>
          <p:cNvPr id="27" name="Espace réservé du texte 23">
            <a:extLst>
              <a:ext uri="{FF2B5EF4-FFF2-40B4-BE49-F238E27FC236}">
                <a16:creationId xmlns:a16="http://schemas.microsoft.com/office/drawing/2014/main" id="{FEE781C6-730C-B7C9-C1B9-F0C086AF3F57}"/>
              </a:ext>
            </a:extLst>
          </p:cNvPr>
          <p:cNvSpPr>
            <a:spLocks noGrp="1"/>
          </p:cNvSpPr>
          <p:nvPr>
            <p:ph type="body" sz="quarter" idx="16" hasCustomPrompt="1"/>
          </p:nvPr>
        </p:nvSpPr>
        <p:spPr>
          <a:xfrm>
            <a:off x="1949502" y="4256759"/>
            <a:ext cx="1080000" cy="830997"/>
          </a:xfrm>
        </p:spPr>
        <p:txBody>
          <a:bodyPr>
            <a:spAutoFit/>
          </a:bodyPr>
          <a:lstStyle>
            <a:lvl1pPr algn="ctr">
              <a:defRPr sz="5400" b="1">
                <a:solidFill>
                  <a:srgbClr val="21AB88"/>
                </a:solidFill>
              </a:defRPr>
            </a:lvl1pPr>
          </a:lstStyle>
          <a:p>
            <a:pPr lvl="0"/>
            <a:r>
              <a:rPr lang="fr-FR"/>
              <a:t>04</a:t>
            </a:r>
          </a:p>
        </p:txBody>
      </p:sp>
      <p:sp>
        <p:nvSpPr>
          <p:cNvPr id="28" name="Espace réservé du texte 23">
            <a:extLst>
              <a:ext uri="{FF2B5EF4-FFF2-40B4-BE49-F238E27FC236}">
                <a16:creationId xmlns:a16="http://schemas.microsoft.com/office/drawing/2014/main" id="{F1E8004A-4AF7-EBC1-43CB-B195ECBE410D}"/>
              </a:ext>
            </a:extLst>
          </p:cNvPr>
          <p:cNvSpPr>
            <a:spLocks noGrp="1"/>
          </p:cNvSpPr>
          <p:nvPr>
            <p:ph type="body" sz="quarter" idx="17" hasCustomPrompt="1"/>
          </p:nvPr>
        </p:nvSpPr>
        <p:spPr>
          <a:xfrm>
            <a:off x="5556000" y="4256759"/>
            <a:ext cx="1080000" cy="830997"/>
          </a:xfrm>
        </p:spPr>
        <p:txBody>
          <a:bodyPr>
            <a:spAutoFit/>
          </a:bodyPr>
          <a:lstStyle>
            <a:lvl1pPr algn="ctr">
              <a:defRPr sz="5400" b="1">
                <a:solidFill>
                  <a:srgbClr val="21AB88"/>
                </a:solidFill>
              </a:defRPr>
            </a:lvl1pPr>
          </a:lstStyle>
          <a:p>
            <a:pPr lvl="0"/>
            <a:r>
              <a:rPr lang="fr-FR"/>
              <a:t>05</a:t>
            </a:r>
          </a:p>
        </p:txBody>
      </p:sp>
      <p:sp>
        <p:nvSpPr>
          <p:cNvPr id="29" name="Espace réservé du texte 23">
            <a:extLst>
              <a:ext uri="{FF2B5EF4-FFF2-40B4-BE49-F238E27FC236}">
                <a16:creationId xmlns:a16="http://schemas.microsoft.com/office/drawing/2014/main" id="{6D007B4E-892F-8BA0-95AF-03692D19A57F}"/>
              </a:ext>
            </a:extLst>
          </p:cNvPr>
          <p:cNvSpPr>
            <a:spLocks noGrp="1"/>
          </p:cNvSpPr>
          <p:nvPr>
            <p:ph type="body" sz="quarter" idx="18" hasCustomPrompt="1"/>
          </p:nvPr>
        </p:nvSpPr>
        <p:spPr>
          <a:xfrm>
            <a:off x="9162498" y="4256759"/>
            <a:ext cx="1080000" cy="830997"/>
          </a:xfrm>
        </p:spPr>
        <p:txBody>
          <a:bodyPr>
            <a:spAutoFit/>
          </a:bodyPr>
          <a:lstStyle>
            <a:lvl1pPr algn="ctr">
              <a:defRPr sz="5400" b="1">
                <a:solidFill>
                  <a:srgbClr val="21AB88"/>
                </a:solidFill>
              </a:defRPr>
            </a:lvl1pPr>
          </a:lstStyle>
          <a:p>
            <a:pPr lvl="0"/>
            <a:r>
              <a:rPr lang="fr-FR"/>
              <a:t>06</a:t>
            </a:r>
          </a:p>
        </p:txBody>
      </p:sp>
      <p:sp>
        <p:nvSpPr>
          <p:cNvPr id="31" name="Espace réservé du texte 30">
            <a:extLst>
              <a:ext uri="{FF2B5EF4-FFF2-40B4-BE49-F238E27FC236}">
                <a16:creationId xmlns:a16="http://schemas.microsoft.com/office/drawing/2014/main" id="{2CE3FB65-E529-3DB4-185C-CFE3331A4A96}"/>
              </a:ext>
            </a:extLst>
          </p:cNvPr>
          <p:cNvSpPr>
            <a:spLocks noGrp="1"/>
          </p:cNvSpPr>
          <p:nvPr>
            <p:ph type="body" sz="quarter" idx="19" hasCustomPrompt="1"/>
          </p:nvPr>
        </p:nvSpPr>
        <p:spPr>
          <a:xfrm>
            <a:off x="1589502" y="2419986"/>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2" name="Espace réservé du texte 30">
            <a:extLst>
              <a:ext uri="{FF2B5EF4-FFF2-40B4-BE49-F238E27FC236}">
                <a16:creationId xmlns:a16="http://schemas.microsoft.com/office/drawing/2014/main" id="{0D1A0641-3EE5-82A9-67B5-51273EA5F25A}"/>
              </a:ext>
            </a:extLst>
          </p:cNvPr>
          <p:cNvSpPr>
            <a:spLocks noGrp="1"/>
          </p:cNvSpPr>
          <p:nvPr>
            <p:ph type="body" sz="quarter" idx="20" hasCustomPrompt="1"/>
          </p:nvPr>
        </p:nvSpPr>
        <p:spPr>
          <a:xfrm>
            <a:off x="5195999" y="2419986"/>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3" name="Espace réservé du texte 30">
            <a:extLst>
              <a:ext uri="{FF2B5EF4-FFF2-40B4-BE49-F238E27FC236}">
                <a16:creationId xmlns:a16="http://schemas.microsoft.com/office/drawing/2014/main" id="{B2EDA65F-5A8C-7A3C-8597-8F2E31ECA8AE}"/>
              </a:ext>
            </a:extLst>
          </p:cNvPr>
          <p:cNvSpPr>
            <a:spLocks noGrp="1"/>
          </p:cNvSpPr>
          <p:nvPr>
            <p:ph type="body" sz="quarter" idx="21" hasCustomPrompt="1"/>
          </p:nvPr>
        </p:nvSpPr>
        <p:spPr>
          <a:xfrm>
            <a:off x="8802498" y="2419986"/>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4" name="Espace réservé du texte 30">
            <a:extLst>
              <a:ext uri="{FF2B5EF4-FFF2-40B4-BE49-F238E27FC236}">
                <a16:creationId xmlns:a16="http://schemas.microsoft.com/office/drawing/2014/main" id="{D55A414D-07FD-EFAC-8E81-13A840FE7FEA}"/>
              </a:ext>
            </a:extLst>
          </p:cNvPr>
          <p:cNvSpPr>
            <a:spLocks noGrp="1"/>
          </p:cNvSpPr>
          <p:nvPr>
            <p:ph type="body" sz="quarter" idx="22" hasCustomPrompt="1"/>
          </p:nvPr>
        </p:nvSpPr>
        <p:spPr>
          <a:xfrm>
            <a:off x="1589502" y="5308041"/>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5" name="Espace réservé du texte 30">
            <a:extLst>
              <a:ext uri="{FF2B5EF4-FFF2-40B4-BE49-F238E27FC236}">
                <a16:creationId xmlns:a16="http://schemas.microsoft.com/office/drawing/2014/main" id="{AF2091FF-6770-2EA1-DE2A-3B69201CEEED}"/>
              </a:ext>
            </a:extLst>
          </p:cNvPr>
          <p:cNvSpPr>
            <a:spLocks noGrp="1"/>
          </p:cNvSpPr>
          <p:nvPr>
            <p:ph type="body" sz="quarter" idx="23" hasCustomPrompt="1"/>
          </p:nvPr>
        </p:nvSpPr>
        <p:spPr>
          <a:xfrm>
            <a:off x="5195999" y="5308041"/>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36" name="Espace réservé du texte 30">
            <a:extLst>
              <a:ext uri="{FF2B5EF4-FFF2-40B4-BE49-F238E27FC236}">
                <a16:creationId xmlns:a16="http://schemas.microsoft.com/office/drawing/2014/main" id="{B7C2EB00-CAED-162D-EE7E-F07AFA7C2BC7}"/>
              </a:ext>
            </a:extLst>
          </p:cNvPr>
          <p:cNvSpPr>
            <a:spLocks noGrp="1"/>
          </p:cNvSpPr>
          <p:nvPr>
            <p:ph type="body" sz="quarter" idx="24" hasCustomPrompt="1"/>
          </p:nvPr>
        </p:nvSpPr>
        <p:spPr>
          <a:xfrm>
            <a:off x="8802498" y="5308041"/>
            <a:ext cx="1800000" cy="646331"/>
          </a:xfrm>
        </p:spPr>
        <p:txBody>
          <a:bodyPr>
            <a:spAutoFit/>
          </a:bodyPr>
          <a:lstStyle>
            <a:lvl1pPr algn="ctr">
              <a:defRPr sz="2100">
                <a:solidFill>
                  <a:schemeClr val="bg1"/>
                </a:solidFill>
                <a:latin typeface="Outfit Medium" pitchFamily="2" charset="0"/>
              </a:defRPr>
            </a:lvl1pPr>
          </a:lstStyle>
          <a:p>
            <a:pPr lvl="0"/>
            <a:r>
              <a:rPr lang="fr-FR"/>
              <a:t>Titre</a:t>
            </a:r>
            <a:br>
              <a:rPr lang="fr-FR"/>
            </a:br>
            <a:r>
              <a:rPr lang="fr-FR"/>
              <a:t>du chapitre</a:t>
            </a:r>
          </a:p>
        </p:txBody>
      </p:sp>
      <p:sp>
        <p:nvSpPr>
          <p:cNvPr id="4" name="Espace réservé de la date 1">
            <a:extLst>
              <a:ext uri="{FF2B5EF4-FFF2-40B4-BE49-F238E27FC236}">
                <a16:creationId xmlns:a16="http://schemas.microsoft.com/office/drawing/2014/main" id="{5333E3C2-7C77-41FE-4C71-2F53E28AC36F}"/>
              </a:ext>
            </a:extLst>
          </p:cNvPr>
          <p:cNvSpPr>
            <a:spLocks noGrp="1"/>
          </p:cNvSpPr>
          <p:nvPr>
            <p:ph type="dt" sz="half" idx="2"/>
          </p:nvPr>
        </p:nvSpPr>
        <p:spPr>
          <a:xfrm>
            <a:off x="5556000" y="6591379"/>
            <a:ext cx="1080000" cy="123111"/>
          </a:xfrm>
          <a:prstGeom prst="rect">
            <a:avLst/>
          </a:prstGeom>
        </p:spPr>
        <p:txBody>
          <a:bodyPr vert="horz" wrap="none" lIns="0" tIns="0" rIns="0" bIns="0" rtlCol="0" anchor="ctr">
            <a:spAutoFit/>
          </a:bodyPr>
          <a:lstStyle>
            <a:lvl1pPr algn="ctr">
              <a:defRPr sz="800">
                <a:solidFill>
                  <a:schemeClr val="bg1"/>
                </a:solidFill>
              </a:defRPr>
            </a:lvl1pPr>
          </a:lstStyle>
          <a:p>
            <a:r>
              <a:rPr lang="fr-FR"/>
              <a:t>01 — 05 — 2024</a:t>
            </a:r>
          </a:p>
        </p:txBody>
      </p:sp>
    </p:spTree>
    <p:extLst>
      <p:ext uri="{BB962C8B-B14F-4D97-AF65-F5344CB8AC3E}">
        <p14:creationId xmlns:p14="http://schemas.microsoft.com/office/powerpoint/2010/main" val="3674994508"/>
      </p:ext>
    </p:extLst>
  </p:cSld>
  <p:clrMapOvr>
    <a:masterClrMapping/>
  </p:clrMapOvr>
  <p:extLst>
    <p:ext uri="{DCECCB84-F9BA-43D5-87BE-67443E8EF086}">
      <p15:sldGuideLst xmlns:p15="http://schemas.microsoft.com/office/powerpoint/2012/main">
        <p15:guide id="1" orient="horz" pos="2341">
          <p15:clr>
            <a:srgbClr val="FBAE40"/>
          </p15:clr>
        </p15:guide>
        <p15:guide id="2" orient="horz" pos="346">
          <p15:clr>
            <a:srgbClr val="FBAE40"/>
          </p15:clr>
        </p15:guide>
        <p15:guide id="3" pos="37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66BAE731-7FD4-3A63-F7BE-9C49C3389C65}"/>
              </a:ext>
            </a:extLst>
          </p:cNvPr>
          <p:cNvSpPr>
            <a:spLocks noGrp="1"/>
          </p:cNvSpPr>
          <p:nvPr>
            <p:ph type="body" idx="1"/>
          </p:nvPr>
        </p:nvSpPr>
        <p:spPr>
          <a:xfrm>
            <a:off x="587376" y="1702339"/>
            <a:ext cx="11017250" cy="4445440"/>
          </a:xfrm>
          <a:prstGeom prst="rect">
            <a:avLst/>
          </a:prstGeom>
        </p:spPr>
        <p:txBody>
          <a:bodyPr vert="horz" lIns="0" tIns="0" rIns="0" bIns="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3" name="Espace réservé du titre 12">
            <a:extLst>
              <a:ext uri="{FF2B5EF4-FFF2-40B4-BE49-F238E27FC236}">
                <a16:creationId xmlns:a16="http://schemas.microsoft.com/office/drawing/2014/main" id="{DE7A4453-9E98-21BB-842F-BCB4A2D870DF}"/>
              </a:ext>
            </a:extLst>
          </p:cNvPr>
          <p:cNvSpPr>
            <a:spLocks noGrp="1"/>
          </p:cNvSpPr>
          <p:nvPr>
            <p:ph type="title"/>
          </p:nvPr>
        </p:nvSpPr>
        <p:spPr>
          <a:xfrm>
            <a:off x="587375" y="496044"/>
            <a:ext cx="11017250" cy="307777"/>
          </a:xfrm>
          <a:prstGeom prst="rect">
            <a:avLst/>
          </a:prstGeom>
        </p:spPr>
        <p:txBody>
          <a:bodyPr vert="horz" wrap="square" lIns="0" tIns="0" rIns="0" bIns="0" rtlCol="0" anchor="t" anchorCtr="0">
            <a:spAutoFit/>
          </a:bodyPr>
          <a:lstStyle/>
          <a:p>
            <a:r>
              <a:rPr lang="fr-FR"/>
              <a:t>Modifiez le style du titre</a:t>
            </a:r>
          </a:p>
        </p:txBody>
      </p:sp>
    </p:spTree>
    <p:extLst>
      <p:ext uri="{BB962C8B-B14F-4D97-AF65-F5344CB8AC3E}">
        <p14:creationId xmlns:p14="http://schemas.microsoft.com/office/powerpoint/2010/main" val="169047527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9" r:id="rId4"/>
    <p:sldLayoutId id="2147483690" r:id="rId5"/>
    <p:sldLayoutId id="2147483691" r:id="rId6"/>
    <p:sldLayoutId id="2147483650" r:id="rId7"/>
    <p:sldLayoutId id="2147483673" r:id="rId8"/>
    <p:sldLayoutId id="2147483674" r:id="rId9"/>
    <p:sldLayoutId id="2147483662" r:id="rId10"/>
    <p:sldLayoutId id="2147483675" r:id="rId11"/>
    <p:sldLayoutId id="2147483676" r:id="rId12"/>
    <p:sldLayoutId id="2147483663" r:id="rId13"/>
    <p:sldLayoutId id="2147483677" r:id="rId14"/>
    <p:sldLayoutId id="2147483678" r:id="rId15"/>
    <p:sldLayoutId id="2147483654" r:id="rId16"/>
    <p:sldLayoutId id="2147483670" r:id="rId17"/>
    <p:sldLayoutId id="2147483664" r:id="rId18"/>
    <p:sldLayoutId id="2147483687" r:id="rId19"/>
    <p:sldLayoutId id="2147483665" r:id="rId20"/>
    <p:sldLayoutId id="2147483679" r:id="rId21"/>
    <p:sldLayoutId id="2147483671" r:id="rId22"/>
    <p:sldLayoutId id="2147483666" r:id="rId23"/>
    <p:sldLayoutId id="2147483667" r:id="rId24"/>
    <p:sldLayoutId id="2147483668" r:id="rId25"/>
    <p:sldLayoutId id="2147483681" r:id="rId26"/>
    <p:sldLayoutId id="2147483680" r:id="rId27"/>
    <p:sldLayoutId id="2147483672" r:id="rId28"/>
    <p:sldLayoutId id="2147483682" r:id="rId29"/>
    <p:sldLayoutId id="2147483683" r:id="rId30"/>
    <p:sldLayoutId id="2147483688" r:id="rId31"/>
    <p:sldLayoutId id="2147483693" r:id="rId32"/>
  </p:sldLayoutIdLst>
  <p:hf hdr="0"/>
  <p:txStyles>
    <p:titleStyle>
      <a:lvl1pPr algn="l" defTabSz="914400" rtl="0" eaLnBrk="1" latinLnBrk="0" hangingPunct="1">
        <a:lnSpc>
          <a:spcPct val="100000"/>
        </a:lnSpc>
        <a:spcBef>
          <a:spcPct val="0"/>
        </a:spcBef>
        <a:buNone/>
        <a:defRPr sz="2000" kern="1200">
          <a:solidFill>
            <a:schemeClr val="accent1"/>
          </a:solidFill>
          <a:latin typeface="+mj-lt"/>
          <a:ea typeface="+mj-ea"/>
          <a:cs typeface="+mj-cs"/>
        </a:defRPr>
      </a:lvl1pPr>
    </p:titleStyle>
    <p:bodyStyle>
      <a:lvl1pPr marL="0" indent="0" algn="l" defTabSz="914400" rtl="0" eaLnBrk="1" latinLnBrk="0" hangingPunct="1">
        <a:lnSpc>
          <a:spcPct val="100000"/>
        </a:lnSpc>
        <a:spcBef>
          <a:spcPts val="0"/>
        </a:spcBef>
        <a:buFontTx/>
        <a:buNone/>
        <a:defRPr sz="1200" kern="1200">
          <a:solidFill>
            <a:schemeClr val="accent1"/>
          </a:solidFill>
          <a:latin typeface="+mn-lt"/>
          <a:ea typeface="+mn-ea"/>
          <a:cs typeface="+mn-cs"/>
        </a:defRPr>
      </a:lvl1pPr>
      <a:lvl2pPr marL="0" indent="0" algn="l" defTabSz="914400" rtl="0" eaLnBrk="1" latinLnBrk="0" hangingPunct="1">
        <a:lnSpc>
          <a:spcPct val="100000"/>
        </a:lnSpc>
        <a:spcBef>
          <a:spcPts val="0"/>
        </a:spcBef>
        <a:buFontTx/>
        <a:buNone/>
        <a:defRPr sz="1200" kern="1200">
          <a:solidFill>
            <a:schemeClr val="accent1"/>
          </a:solidFill>
          <a:latin typeface="+mn-lt"/>
          <a:ea typeface="+mn-ea"/>
          <a:cs typeface="+mn-cs"/>
        </a:defRPr>
      </a:lvl2pPr>
      <a:lvl3pPr marL="0" indent="0" algn="l" defTabSz="914400" rtl="0" eaLnBrk="1" latinLnBrk="0" hangingPunct="1">
        <a:lnSpc>
          <a:spcPct val="100000"/>
        </a:lnSpc>
        <a:spcBef>
          <a:spcPts val="0"/>
        </a:spcBef>
        <a:buFontTx/>
        <a:buNone/>
        <a:defRPr sz="1200" kern="1200">
          <a:solidFill>
            <a:schemeClr val="accent1"/>
          </a:solidFill>
          <a:latin typeface="+mn-lt"/>
          <a:ea typeface="+mn-ea"/>
          <a:cs typeface="+mn-cs"/>
        </a:defRPr>
      </a:lvl3pPr>
      <a:lvl4pPr marL="0" indent="0" algn="l" defTabSz="914400" rtl="0" eaLnBrk="1" latinLnBrk="0" hangingPunct="1">
        <a:lnSpc>
          <a:spcPct val="100000"/>
        </a:lnSpc>
        <a:spcBef>
          <a:spcPts val="0"/>
        </a:spcBef>
        <a:buFontTx/>
        <a:buNone/>
        <a:defRPr sz="1200" kern="1200">
          <a:solidFill>
            <a:schemeClr val="accent1"/>
          </a:solidFill>
          <a:latin typeface="+mn-lt"/>
          <a:ea typeface="+mn-ea"/>
          <a:cs typeface="+mn-cs"/>
        </a:defRPr>
      </a:lvl4pPr>
      <a:lvl5pPr marL="0" indent="0" algn="l" defTabSz="914400" rtl="0" eaLnBrk="1" latinLnBrk="0" hangingPunct="1">
        <a:lnSpc>
          <a:spcPct val="100000"/>
        </a:lnSpc>
        <a:spcBef>
          <a:spcPts val="0"/>
        </a:spcBef>
        <a:buFontTx/>
        <a:buNone/>
        <a:defRPr sz="12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7.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F03600-9FCE-737D-852E-0DC49E3ACE6D}"/>
              </a:ext>
            </a:extLst>
          </p:cNvPr>
          <p:cNvSpPr>
            <a:spLocks noGrp="1"/>
          </p:cNvSpPr>
          <p:nvPr>
            <p:ph type="ctrTitle"/>
          </p:nvPr>
        </p:nvSpPr>
        <p:spPr>
          <a:xfrm>
            <a:off x="955787" y="2871220"/>
            <a:ext cx="10579421" cy="2269852"/>
          </a:xfrm>
        </p:spPr>
        <p:txBody>
          <a:bodyPr/>
          <a:lstStyle/>
          <a:p>
            <a:pPr algn="ctr"/>
            <a:r>
              <a:rPr lang="fr-FR" sz="6000"/>
              <a:t>Création / modification d’une opportunité/devis </a:t>
            </a:r>
            <a:br>
              <a:rPr lang="fr-FR" sz="6000" cap="none"/>
            </a:br>
            <a:endParaRPr lang="fr-FR"/>
          </a:p>
        </p:txBody>
      </p:sp>
      <p:sp>
        <p:nvSpPr>
          <p:cNvPr id="7" name="ZoneTexte 6">
            <a:extLst>
              <a:ext uri="{FF2B5EF4-FFF2-40B4-BE49-F238E27FC236}">
                <a16:creationId xmlns:a16="http://schemas.microsoft.com/office/drawing/2014/main" id="{F0D0255A-F35A-D868-EB51-3DBEFDF43B58}"/>
              </a:ext>
            </a:extLst>
          </p:cNvPr>
          <p:cNvSpPr txBox="1"/>
          <p:nvPr/>
        </p:nvSpPr>
        <p:spPr>
          <a:xfrm>
            <a:off x="9883739" y="5897690"/>
            <a:ext cx="2173143" cy="369332"/>
          </a:xfrm>
          <a:prstGeom prst="rect">
            <a:avLst/>
          </a:prstGeom>
          <a:noFill/>
        </p:spPr>
        <p:txBody>
          <a:bodyPr wrap="square" lIns="91440" tIns="45720" rIns="91440" bIns="45720" anchor="t">
            <a:spAutoFit/>
          </a:bodyPr>
          <a:lstStyle/>
          <a:p>
            <a:r>
              <a:rPr lang="fr-FR" b="1">
                <a:solidFill>
                  <a:schemeClr val="bg1"/>
                </a:solidFill>
              </a:rPr>
              <a:t>Janvier 2026</a:t>
            </a:r>
          </a:p>
        </p:txBody>
      </p:sp>
      <p:sp>
        <p:nvSpPr>
          <p:cNvPr id="3" name="ZoneTexte 2">
            <a:extLst>
              <a:ext uri="{FF2B5EF4-FFF2-40B4-BE49-F238E27FC236}">
                <a16:creationId xmlns:a16="http://schemas.microsoft.com/office/drawing/2014/main" id="{27E56EBC-9D0A-51D6-BA6D-430FB8E60ECE}"/>
              </a:ext>
            </a:extLst>
          </p:cNvPr>
          <p:cNvSpPr txBox="1"/>
          <p:nvPr/>
        </p:nvSpPr>
        <p:spPr>
          <a:xfrm>
            <a:off x="575353" y="1315092"/>
            <a:ext cx="3421294" cy="276999"/>
          </a:xfrm>
          <a:prstGeom prst="rect">
            <a:avLst/>
          </a:prstGeom>
          <a:noFill/>
        </p:spPr>
        <p:txBody>
          <a:bodyPr wrap="square" lIns="0" tIns="0" rIns="0" bIns="0" rtlCol="0">
            <a:spAutoFit/>
          </a:bodyPr>
          <a:lstStyle/>
          <a:p>
            <a:pPr algn="l"/>
            <a:r>
              <a:rPr lang="fr-FR">
                <a:solidFill>
                  <a:srgbClr val="000091"/>
                </a:solidFill>
              </a:rPr>
              <a:t>MO – SC – </a:t>
            </a:r>
            <a:r>
              <a:rPr lang="fr-FR" err="1">
                <a:solidFill>
                  <a:srgbClr val="000091"/>
                </a:solidFill>
              </a:rPr>
              <a:t>Saleforce</a:t>
            </a:r>
            <a:r>
              <a:rPr lang="fr-FR">
                <a:solidFill>
                  <a:srgbClr val="000091"/>
                </a:solidFill>
              </a:rPr>
              <a:t> - Export</a:t>
            </a:r>
          </a:p>
        </p:txBody>
      </p:sp>
    </p:spTree>
    <p:extLst>
      <p:ext uri="{BB962C8B-B14F-4D97-AF65-F5344CB8AC3E}">
        <p14:creationId xmlns:p14="http://schemas.microsoft.com/office/powerpoint/2010/main" val="1240673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51008-35AC-E26A-4908-F9059181440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67AC433-C2F1-CE85-5324-CB4931318BA4}"/>
              </a:ext>
            </a:extLst>
          </p:cNvPr>
          <p:cNvSpPr>
            <a:spLocks noGrp="1"/>
          </p:cNvSpPr>
          <p:nvPr>
            <p:ph type="title"/>
          </p:nvPr>
        </p:nvSpPr>
        <p:spPr>
          <a:xfrm>
            <a:off x="587375" y="405559"/>
            <a:ext cx="11017250" cy="410433"/>
          </a:xfrm>
        </p:spPr>
        <p:txBody>
          <a:bodyPr/>
          <a:lstStyle/>
          <a:p>
            <a:r>
              <a:rPr lang="fr-FR" sz="2650"/>
              <a:t>Ajouter les informations de facturation</a:t>
            </a:r>
            <a:endParaRPr lang="fr-FR" sz="2667" err="1"/>
          </a:p>
        </p:txBody>
      </p:sp>
      <p:sp>
        <p:nvSpPr>
          <p:cNvPr id="3" name="Espace réservé du numéro de diapositive 2">
            <a:extLst>
              <a:ext uri="{FF2B5EF4-FFF2-40B4-BE49-F238E27FC236}">
                <a16:creationId xmlns:a16="http://schemas.microsoft.com/office/drawing/2014/main" id="{B6A528F8-D5C9-8061-C64F-4896BE8CF0DD}"/>
              </a:ext>
            </a:extLst>
          </p:cNvPr>
          <p:cNvSpPr>
            <a:spLocks noGrp="1"/>
          </p:cNvSpPr>
          <p:nvPr>
            <p:ph type="sldNum" sz="quarter" idx="12"/>
          </p:nvPr>
        </p:nvSpPr>
        <p:spPr/>
        <p:txBody>
          <a:bodyPr/>
          <a:lstStyle/>
          <a:p>
            <a:fld id="{5491BB91-7785-4954-B58A-8455CE77E13F}" type="slidenum">
              <a:rPr lang="fr-FR" smtClean="0"/>
              <a:pPr/>
              <a:t>10</a:t>
            </a:fld>
            <a:endParaRPr lang="fr-FR"/>
          </a:p>
        </p:txBody>
      </p:sp>
      <p:sp>
        <p:nvSpPr>
          <p:cNvPr id="8" name="ZoneTexte 7">
            <a:extLst>
              <a:ext uri="{FF2B5EF4-FFF2-40B4-BE49-F238E27FC236}">
                <a16:creationId xmlns:a16="http://schemas.microsoft.com/office/drawing/2014/main" id="{3D8FE21B-0CBF-77C1-B6E2-77C3978988F4}"/>
              </a:ext>
            </a:extLst>
          </p:cNvPr>
          <p:cNvSpPr txBox="1"/>
          <p:nvPr/>
        </p:nvSpPr>
        <p:spPr>
          <a:xfrm>
            <a:off x="587375" y="995079"/>
            <a:ext cx="5142687" cy="5170646"/>
          </a:xfrm>
          <a:prstGeom prst="rect">
            <a:avLst/>
          </a:prstGeom>
          <a:noFill/>
        </p:spPr>
        <p:txBody>
          <a:bodyPr wrap="square" lIns="0" tIns="0" rIns="0" bIns="0" rtlCol="0" anchor="t">
            <a:spAutoFit/>
          </a:bodyPr>
          <a:lstStyle/>
          <a:p>
            <a:pPr algn="just">
              <a:lnSpc>
                <a:spcPct val="150000"/>
              </a:lnSpc>
            </a:pPr>
            <a:r>
              <a:rPr lang="fr-FR" sz="1600" dirty="0">
                <a:solidFill>
                  <a:srgbClr val="000091"/>
                </a:solidFill>
              </a:rPr>
              <a:t>Dans l’opportunité, il est nécessaire de renseigner les informations complémentaires dans l'onglet "Informations de facturation" notamment le compte facturé s’il est différent du commanditaire, le contact facturé, la référence de commande ainsi que le code service, lorsqu’ils sont indiqués sur le bon de commande. </a:t>
            </a:r>
            <a:endParaRPr lang="en-US" sz="1600" dirty="0">
              <a:solidFill>
                <a:srgbClr val="000091"/>
              </a:solidFill>
            </a:endParaRPr>
          </a:p>
          <a:p>
            <a:pPr algn="just">
              <a:lnSpc>
                <a:spcPct val="150000"/>
              </a:lnSpc>
            </a:pPr>
            <a:endParaRPr lang="fr-FR" sz="1600" dirty="0">
              <a:solidFill>
                <a:srgbClr val="000091"/>
              </a:solidFill>
            </a:endParaRPr>
          </a:p>
          <a:p>
            <a:pPr algn="just">
              <a:lnSpc>
                <a:spcPct val="150000"/>
              </a:lnSpc>
            </a:pPr>
            <a:r>
              <a:rPr lang="fr-FR" sz="1600" dirty="0">
                <a:solidFill>
                  <a:srgbClr val="000091"/>
                </a:solidFill>
              </a:rPr>
              <a:t>Si pas d'informations fournies au moment de la saisie : </a:t>
            </a:r>
          </a:p>
          <a:p>
            <a:pPr algn="just">
              <a:lnSpc>
                <a:spcPct val="150000"/>
              </a:lnSpc>
            </a:pPr>
            <a:r>
              <a:rPr lang="fr-FR" sz="1600" dirty="0">
                <a:solidFill>
                  <a:srgbClr val="000091"/>
                </a:solidFill>
              </a:rPr>
              <a:t>1- vérifier si les infos sont exigées (fiche client) , les demander le cas échéant</a:t>
            </a:r>
          </a:p>
          <a:p>
            <a:pPr algn="just">
              <a:lnSpc>
                <a:spcPct val="150000"/>
              </a:lnSpc>
            </a:pPr>
            <a:r>
              <a:rPr lang="fr-FR" sz="1600" dirty="0">
                <a:solidFill>
                  <a:srgbClr val="000091"/>
                </a:solidFill>
              </a:rPr>
              <a:t>2- Ces infos peuvent être insérées directement dans la commande, et dans tous les cas avant la mise en paiement.</a:t>
            </a:r>
          </a:p>
          <a:p>
            <a:pPr algn="just"/>
            <a:endParaRPr lang="fr-FR" sz="1200">
              <a:solidFill>
                <a:srgbClr val="000091"/>
              </a:solidFill>
            </a:endParaRPr>
          </a:p>
          <a:p>
            <a:pPr algn="just"/>
            <a:endParaRPr lang="fr-FR" sz="1200">
              <a:solidFill>
                <a:srgbClr val="000091"/>
              </a:solidFill>
            </a:endParaRPr>
          </a:p>
          <a:p>
            <a:pPr algn="just"/>
            <a:endParaRPr lang="fr-FR" sz="1200">
              <a:solidFill>
                <a:srgbClr val="000091"/>
              </a:solidFill>
            </a:endParaRPr>
          </a:p>
          <a:p>
            <a:pPr algn="just"/>
            <a:endParaRPr lang="fr-FR" sz="1200">
              <a:solidFill>
                <a:srgbClr val="000091"/>
              </a:solidFill>
            </a:endParaRPr>
          </a:p>
        </p:txBody>
      </p:sp>
      <p:cxnSp>
        <p:nvCxnSpPr>
          <p:cNvPr id="21" name="Connecteur droit avec flèche 20">
            <a:extLst>
              <a:ext uri="{FF2B5EF4-FFF2-40B4-BE49-F238E27FC236}">
                <a16:creationId xmlns:a16="http://schemas.microsoft.com/office/drawing/2014/main" id="{3EC0B7BB-3C9F-F0FA-B186-313F21DDB6EE}"/>
              </a:ext>
            </a:extLst>
          </p:cNvPr>
          <p:cNvCxnSpPr/>
          <p:nvPr/>
        </p:nvCxnSpPr>
        <p:spPr>
          <a:xfrm>
            <a:off x="6096209" y="1795647"/>
            <a:ext cx="360915" cy="952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685EF66-0715-4674-DF07-5FCE670FD489}"/>
              </a:ext>
            </a:extLst>
          </p:cNvPr>
          <p:cNvPicPr>
            <a:picLocks noChangeAspect="1"/>
          </p:cNvPicPr>
          <p:nvPr/>
        </p:nvPicPr>
        <p:blipFill>
          <a:blip r:embed="rId2"/>
          <a:stretch>
            <a:fillRect/>
          </a:stretch>
        </p:blipFill>
        <p:spPr>
          <a:xfrm>
            <a:off x="6462386" y="836112"/>
            <a:ext cx="5134889" cy="2598499"/>
          </a:xfrm>
          <a:prstGeom prst="rect">
            <a:avLst/>
          </a:prstGeom>
        </p:spPr>
      </p:pic>
    </p:spTree>
    <p:extLst>
      <p:ext uri="{BB962C8B-B14F-4D97-AF65-F5344CB8AC3E}">
        <p14:creationId xmlns:p14="http://schemas.microsoft.com/office/powerpoint/2010/main" val="1745445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2669B-CCC4-F6D6-3A6E-F067D014EA7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48AD3C3-D479-0902-93E5-D108B4EEC3F6}"/>
              </a:ext>
            </a:extLst>
          </p:cNvPr>
          <p:cNvSpPr>
            <a:spLocks noGrp="1"/>
          </p:cNvSpPr>
          <p:nvPr>
            <p:ph type="title"/>
          </p:nvPr>
        </p:nvSpPr>
        <p:spPr>
          <a:xfrm>
            <a:off x="587375" y="405559"/>
            <a:ext cx="11017250" cy="410433"/>
          </a:xfrm>
        </p:spPr>
        <p:txBody>
          <a:bodyPr/>
          <a:lstStyle/>
          <a:p>
            <a:r>
              <a:rPr lang="fr-FR" sz="2667"/>
              <a:t>Créer un devis</a:t>
            </a:r>
          </a:p>
        </p:txBody>
      </p:sp>
      <p:sp>
        <p:nvSpPr>
          <p:cNvPr id="3" name="Espace réservé du numéro de diapositive 2">
            <a:extLst>
              <a:ext uri="{FF2B5EF4-FFF2-40B4-BE49-F238E27FC236}">
                <a16:creationId xmlns:a16="http://schemas.microsoft.com/office/drawing/2014/main" id="{0B8F8685-A556-5540-E249-A80DF733B8A1}"/>
              </a:ext>
            </a:extLst>
          </p:cNvPr>
          <p:cNvSpPr>
            <a:spLocks noGrp="1"/>
          </p:cNvSpPr>
          <p:nvPr>
            <p:ph type="sldNum" sz="quarter" idx="12"/>
          </p:nvPr>
        </p:nvSpPr>
        <p:spPr/>
        <p:txBody>
          <a:bodyPr/>
          <a:lstStyle/>
          <a:p>
            <a:fld id="{5491BB91-7785-4954-B58A-8455CE77E13F}" type="slidenum">
              <a:rPr lang="fr-FR" smtClean="0"/>
              <a:pPr/>
              <a:t>11</a:t>
            </a:fld>
            <a:endParaRPr lang="fr-FR"/>
          </a:p>
        </p:txBody>
      </p:sp>
      <p:sp>
        <p:nvSpPr>
          <p:cNvPr id="8" name="ZoneTexte 7">
            <a:extLst>
              <a:ext uri="{FF2B5EF4-FFF2-40B4-BE49-F238E27FC236}">
                <a16:creationId xmlns:a16="http://schemas.microsoft.com/office/drawing/2014/main" id="{FC93B420-1F52-BEF7-F7F0-69B7DE8C8E80}"/>
              </a:ext>
            </a:extLst>
          </p:cNvPr>
          <p:cNvSpPr txBox="1"/>
          <p:nvPr/>
        </p:nvSpPr>
        <p:spPr>
          <a:xfrm>
            <a:off x="587375" y="1363571"/>
            <a:ext cx="3450369" cy="2913105"/>
          </a:xfrm>
          <a:prstGeom prst="rect">
            <a:avLst/>
          </a:prstGeom>
          <a:noFill/>
        </p:spPr>
        <p:txBody>
          <a:bodyPr wrap="square" lIns="0" tIns="0" rIns="0" bIns="0" rtlCol="0">
            <a:spAutoFit/>
          </a:bodyPr>
          <a:lstStyle/>
          <a:p>
            <a:pPr algn="l">
              <a:lnSpc>
                <a:spcPct val="150000"/>
              </a:lnSpc>
            </a:pPr>
            <a:r>
              <a:rPr lang="fr-FR" sz="1600">
                <a:solidFill>
                  <a:srgbClr val="000091"/>
                </a:solidFill>
              </a:rPr>
              <a:t>Dans le menu « Devis» cliquer sur la flèche de droite et sélectionner «  Nouveau devis»</a:t>
            </a:r>
          </a:p>
          <a:p>
            <a:pPr algn="l">
              <a:lnSpc>
                <a:spcPct val="150000"/>
              </a:lnSpc>
            </a:pPr>
            <a:endParaRPr lang="fr-FR" sz="1600">
              <a:solidFill>
                <a:srgbClr val="000091"/>
              </a:solidFill>
            </a:endParaRPr>
          </a:p>
          <a:p>
            <a:pPr algn="l">
              <a:lnSpc>
                <a:spcPct val="150000"/>
              </a:lnSpc>
            </a:pPr>
            <a:endParaRPr lang="fr-FR" sz="1600">
              <a:solidFill>
                <a:srgbClr val="000091"/>
              </a:solidFill>
            </a:endParaRPr>
          </a:p>
          <a:p>
            <a:pPr algn="l">
              <a:lnSpc>
                <a:spcPct val="150000"/>
              </a:lnSpc>
            </a:pPr>
            <a:r>
              <a:rPr lang="fr-FR" sz="1600">
                <a:solidFill>
                  <a:srgbClr val="000091"/>
                </a:solidFill>
              </a:rPr>
              <a:t>Indiquer le nom du devis</a:t>
            </a:r>
          </a:p>
          <a:p>
            <a:pPr marL="171450" indent="-171450" algn="l">
              <a:lnSpc>
                <a:spcPct val="150000"/>
              </a:lnSpc>
              <a:buFontTx/>
              <a:buChar char="-"/>
            </a:pPr>
            <a:endParaRPr lang="fr-FR" sz="1600">
              <a:solidFill>
                <a:srgbClr val="000091"/>
              </a:solidFill>
            </a:endParaRPr>
          </a:p>
          <a:p>
            <a:pPr algn="l">
              <a:lnSpc>
                <a:spcPct val="150000"/>
              </a:lnSpc>
            </a:pPr>
            <a:r>
              <a:rPr lang="fr-FR" sz="1600">
                <a:solidFill>
                  <a:srgbClr val="000091"/>
                </a:solidFill>
              </a:rPr>
              <a:t>Puis enregistrer</a:t>
            </a:r>
          </a:p>
        </p:txBody>
      </p:sp>
      <p:pic>
        <p:nvPicPr>
          <p:cNvPr id="25" name="Image 24" descr="Une image contenant texte, capture d’écran, Police, ligne&#10;&#10;Le contenu généré par l’IA peut être incorrect.">
            <a:extLst>
              <a:ext uri="{FF2B5EF4-FFF2-40B4-BE49-F238E27FC236}">
                <a16:creationId xmlns:a16="http://schemas.microsoft.com/office/drawing/2014/main" id="{C75AF6DE-E316-D5C6-1CCF-946772601833}"/>
              </a:ext>
            </a:extLst>
          </p:cNvPr>
          <p:cNvPicPr>
            <a:picLocks noChangeAspect="1"/>
          </p:cNvPicPr>
          <p:nvPr/>
        </p:nvPicPr>
        <p:blipFill>
          <a:blip r:embed="rId2"/>
          <a:stretch>
            <a:fillRect/>
          </a:stretch>
        </p:blipFill>
        <p:spPr>
          <a:xfrm>
            <a:off x="5893776" y="1024506"/>
            <a:ext cx="4517204" cy="1309335"/>
          </a:xfrm>
          <a:prstGeom prst="rect">
            <a:avLst/>
          </a:prstGeom>
        </p:spPr>
      </p:pic>
      <p:sp>
        <p:nvSpPr>
          <p:cNvPr id="28" name="Rectangle : coins arrondis 27">
            <a:extLst>
              <a:ext uri="{FF2B5EF4-FFF2-40B4-BE49-F238E27FC236}">
                <a16:creationId xmlns:a16="http://schemas.microsoft.com/office/drawing/2014/main" id="{2BDE36BB-1E9A-2167-D0E0-CBB3454C13EA}"/>
              </a:ext>
            </a:extLst>
          </p:cNvPr>
          <p:cNvSpPr/>
          <p:nvPr/>
        </p:nvSpPr>
        <p:spPr>
          <a:xfrm>
            <a:off x="9236441" y="1231249"/>
            <a:ext cx="458938" cy="264644"/>
          </a:xfrm>
          <a:prstGeom prst="roundRect">
            <a:avLst/>
          </a:prstGeom>
          <a:noFill/>
          <a:ln>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 coins arrondis 28">
            <a:extLst>
              <a:ext uri="{FF2B5EF4-FFF2-40B4-BE49-F238E27FC236}">
                <a16:creationId xmlns:a16="http://schemas.microsoft.com/office/drawing/2014/main" id="{7A161A64-0385-2925-9009-5B36937566A1}"/>
              </a:ext>
            </a:extLst>
          </p:cNvPr>
          <p:cNvSpPr/>
          <p:nvPr/>
        </p:nvSpPr>
        <p:spPr>
          <a:xfrm>
            <a:off x="9236441" y="1538309"/>
            <a:ext cx="2171133" cy="306412"/>
          </a:xfrm>
          <a:prstGeom prst="roundRect">
            <a:avLst/>
          </a:prstGeom>
          <a:noFill/>
          <a:ln>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1" name="Image 30" descr="Une image contenant texte, capture d’écran, nombre, logiciel&#10;&#10;Le contenu généré par l’IA peut être incorrect.">
            <a:extLst>
              <a:ext uri="{FF2B5EF4-FFF2-40B4-BE49-F238E27FC236}">
                <a16:creationId xmlns:a16="http://schemas.microsoft.com/office/drawing/2014/main" id="{4BE09E82-D517-CEF5-FEA9-797A9445B163}"/>
              </a:ext>
            </a:extLst>
          </p:cNvPr>
          <p:cNvPicPr>
            <a:picLocks noChangeAspect="1"/>
          </p:cNvPicPr>
          <p:nvPr/>
        </p:nvPicPr>
        <p:blipFill>
          <a:blip r:embed="rId3"/>
          <a:stretch>
            <a:fillRect/>
          </a:stretch>
        </p:blipFill>
        <p:spPr>
          <a:xfrm>
            <a:off x="6191727" y="2430564"/>
            <a:ext cx="4979376" cy="4080430"/>
          </a:xfrm>
          <a:prstGeom prst="rect">
            <a:avLst/>
          </a:prstGeom>
        </p:spPr>
      </p:pic>
      <p:sp>
        <p:nvSpPr>
          <p:cNvPr id="32" name="Rectangle : coins arrondis 31">
            <a:extLst>
              <a:ext uri="{FF2B5EF4-FFF2-40B4-BE49-F238E27FC236}">
                <a16:creationId xmlns:a16="http://schemas.microsoft.com/office/drawing/2014/main" id="{0CEB114D-A650-F638-8F40-9ED502FF0038}"/>
              </a:ext>
            </a:extLst>
          </p:cNvPr>
          <p:cNvSpPr/>
          <p:nvPr/>
        </p:nvSpPr>
        <p:spPr>
          <a:xfrm>
            <a:off x="8681415" y="6145380"/>
            <a:ext cx="534256" cy="462337"/>
          </a:xfrm>
          <a:prstGeom prst="roundRect">
            <a:avLst/>
          </a:prstGeom>
          <a:noFill/>
          <a:ln>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Rectangle : coins arrondis 32">
            <a:extLst>
              <a:ext uri="{FF2B5EF4-FFF2-40B4-BE49-F238E27FC236}">
                <a16:creationId xmlns:a16="http://schemas.microsoft.com/office/drawing/2014/main" id="{CD25CAC3-421F-6048-54FE-4ED9247E6B0D}"/>
              </a:ext>
            </a:extLst>
          </p:cNvPr>
          <p:cNvSpPr/>
          <p:nvPr/>
        </p:nvSpPr>
        <p:spPr>
          <a:xfrm>
            <a:off x="8575496" y="3197831"/>
            <a:ext cx="2397303" cy="462337"/>
          </a:xfrm>
          <a:prstGeom prst="roundRect">
            <a:avLst/>
          </a:prstGeom>
          <a:noFill/>
          <a:ln>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512755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1891C-42D1-B26C-A0EF-77325DBAA17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DA3AB76-2DF3-7549-F599-90BCB69390D0}"/>
              </a:ext>
            </a:extLst>
          </p:cNvPr>
          <p:cNvSpPr>
            <a:spLocks noGrp="1"/>
          </p:cNvSpPr>
          <p:nvPr>
            <p:ph type="title"/>
          </p:nvPr>
        </p:nvSpPr>
        <p:spPr>
          <a:xfrm>
            <a:off x="587375" y="405559"/>
            <a:ext cx="11017250" cy="410433"/>
          </a:xfrm>
        </p:spPr>
        <p:txBody>
          <a:bodyPr/>
          <a:lstStyle/>
          <a:p>
            <a:r>
              <a:rPr lang="fr-FR" sz="2667"/>
              <a:t>Gérer les éléments du devis </a:t>
            </a:r>
          </a:p>
        </p:txBody>
      </p:sp>
      <p:sp>
        <p:nvSpPr>
          <p:cNvPr id="3" name="Espace réservé du numéro de diapositive 2">
            <a:extLst>
              <a:ext uri="{FF2B5EF4-FFF2-40B4-BE49-F238E27FC236}">
                <a16:creationId xmlns:a16="http://schemas.microsoft.com/office/drawing/2014/main" id="{CAC26A87-2B01-F99C-BA6F-9FA562B37E54}"/>
              </a:ext>
            </a:extLst>
          </p:cNvPr>
          <p:cNvSpPr>
            <a:spLocks noGrp="1"/>
          </p:cNvSpPr>
          <p:nvPr>
            <p:ph type="sldNum" sz="quarter" idx="12"/>
          </p:nvPr>
        </p:nvSpPr>
        <p:spPr/>
        <p:txBody>
          <a:bodyPr/>
          <a:lstStyle/>
          <a:p>
            <a:fld id="{5491BB91-7785-4954-B58A-8455CE77E13F}" type="slidenum">
              <a:rPr lang="fr-FR" smtClean="0"/>
              <a:pPr/>
              <a:t>12</a:t>
            </a:fld>
            <a:endParaRPr lang="fr-FR"/>
          </a:p>
        </p:txBody>
      </p:sp>
      <p:sp>
        <p:nvSpPr>
          <p:cNvPr id="8" name="ZoneTexte 7">
            <a:extLst>
              <a:ext uri="{FF2B5EF4-FFF2-40B4-BE49-F238E27FC236}">
                <a16:creationId xmlns:a16="http://schemas.microsoft.com/office/drawing/2014/main" id="{28E2FD3C-1CEE-C104-4AC4-AE03FDF16800}"/>
              </a:ext>
            </a:extLst>
          </p:cNvPr>
          <p:cNvSpPr txBox="1"/>
          <p:nvPr/>
        </p:nvSpPr>
        <p:spPr>
          <a:xfrm>
            <a:off x="1658494" y="1168153"/>
            <a:ext cx="3450369" cy="1805110"/>
          </a:xfrm>
          <a:prstGeom prst="rect">
            <a:avLst/>
          </a:prstGeom>
          <a:noFill/>
          <a:ln>
            <a:solidFill>
              <a:schemeClr val="accent1"/>
            </a:solidFill>
          </a:ln>
        </p:spPr>
        <p:txBody>
          <a:bodyPr wrap="square" lIns="0" tIns="0" rIns="0" bIns="0" rtlCol="0">
            <a:spAutoFit/>
          </a:bodyPr>
          <a:lstStyle/>
          <a:p>
            <a:pPr algn="l">
              <a:lnSpc>
                <a:spcPct val="150000"/>
              </a:lnSpc>
            </a:pPr>
            <a:r>
              <a:rPr lang="fr-FR" sz="1600">
                <a:solidFill>
                  <a:srgbClr val="000091"/>
                </a:solidFill>
              </a:rPr>
              <a:t>1- Ajouter le bon de commande signé dans l’onglet « Fichiers » soit par glisser-coller, soit par import d’un fichier enregistré</a:t>
            </a:r>
          </a:p>
          <a:p>
            <a:pPr algn="l">
              <a:lnSpc>
                <a:spcPct val="150000"/>
              </a:lnSpc>
            </a:pPr>
            <a:endParaRPr lang="fr-FR" sz="1600">
              <a:solidFill>
                <a:srgbClr val="000091"/>
              </a:solidFill>
            </a:endParaRPr>
          </a:p>
        </p:txBody>
      </p:sp>
      <p:pic>
        <p:nvPicPr>
          <p:cNvPr id="34" name="Image 33">
            <a:extLst>
              <a:ext uri="{FF2B5EF4-FFF2-40B4-BE49-F238E27FC236}">
                <a16:creationId xmlns:a16="http://schemas.microsoft.com/office/drawing/2014/main" id="{AFAF3FE6-2C2D-4FA1-3CBA-800919EEEAA6}"/>
              </a:ext>
            </a:extLst>
          </p:cNvPr>
          <p:cNvPicPr/>
          <p:nvPr/>
        </p:nvPicPr>
        <p:blipFill>
          <a:blip r:embed="rId2"/>
          <a:stretch/>
        </p:blipFill>
        <p:spPr>
          <a:xfrm>
            <a:off x="1658494" y="3039553"/>
            <a:ext cx="8875011" cy="2672430"/>
          </a:xfrm>
          <a:prstGeom prst="rect">
            <a:avLst/>
          </a:prstGeom>
          <a:ln w="0">
            <a:noFill/>
          </a:ln>
        </p:spPr>
      </p:pic>
      <p:sp>
        <p:nvSpPr>
          <p:cNvPr id="35" name="Rectangle : coins arrondis 34">
            <a:extLst>
              <a:ext uri="{FF2B5EF4-FFF2-40B4-BE49-F238E27FC236}">
                <a16:creationId xmlns:a16="http://schemas.microsoft.com/office/drawing/2014/main" id="{1A95A348-1756-32D9-C155-BF300385A7DD}"/>
              </a:ext>
            </a:extLst>
          </p:cNvPr>
          <p:cNvSpPr/>
          <p:nvPr/>
        </p:nvSpPr>
        <p:spPr>
          <a:xfrm>
            <a:off x="7685043" y="4994129"/>
            <a:ext cx="2171133" cy="488268"/>
          </a:xfrm>
          <a:prstGeom prst="roundRect">
            <a:avLst/>
          </a:prstGeom>
          <a:noFill/>
          <a:ln>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Rectangle : coins arrondis 35">
            <a:extLst>
              <a:ext uri="{FF2B5EF4-FFF2-40B4-BE49-F238E27FC236}">
                <a16:creationId xmlns:a16="http://schemas.microsoft.com/office/drawing/2014/main" id="{F682B92F-C23B-8091-8D46-97C4E8E9D0DA}"/>
              </a:ext>
            </a:extLst>
          </p:cNvPr>
          <p:cNvSpPr/>
          <p:nvPr/>
        </p:nvSpPr>
        <p:spPr>
          <a:xfrm>
            <a:off x="8147407" y="3039553"/>
            <a:ext cx="750013" cy="293878"/>
          </a:xfrm>
          <a:prstGeom prst="roundRect">
            <a:avLst/>
          </a:prstGeom>
          <a:noFill/>
          <a:ln>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ZoneTexte 37">
            <a:extLst>
              <a:ext uri="{FF2B5EF4-FFF2-40B4-BE49-F238E27FC236}">
                <a16:creationId xmlns:a16="http://schemas.microsoft.com/office/drawing/2014/main" id="{E2638C78-8961-A893-A8C4-29B972BB7318}"/>
              </a:ext>
            </a:extLst>
          </p:cNvPr>
          <p:cNvSpPr txBox="1"/>
          <p:nvPr/>
        </p:nvSpPr>
        <p:spPr>
          <a:xfrm>
            <a:off x="7885286" y="1788912"/>
            <a:ext cx="3450369" cy="697114"/>
          </a:xfrm>
          <a:prstGeom prst="rect">
            <a:avLst/>
          </a:prstGeom>
          <a:noFill/>
          <a:ln>
            <a:solidFill>
              <a:schemeClr val="accent1"/>
            </a:solidFill>
          </a:ln>
        </p:spPr>
        <p:txBody>
          <a:bodyPr wrap="square" lIns="0" tIns="0" rIns="0" bIns="0" rtlCol="0">
            <a:spAutoFit/>
          </a:bodyPr>
          <a:lstStyle/>
          <a:p>
            <a:pPr algn="l">
              <a:lnSpc>
                <a:spcPct val="150000"/>
              </a:lnSpc>
            </a:pPr>
            <a:r>
              <a:rPr lang="fr-FR" sz="1600">
                <a:solidFill>
                  <a:srgbClr val="000091"/>
                </a:solidFill>
              </a:rPr>
              <a:t>2- Cliquer sur « gérer éléments de devis »</a:t>
            </a:r>
          </a:p>
        </p:txBody>
      </p:sp>
      <p:cxnSp>
        <p:nvCxnSpPr>
          <p:cNvPr id="40" name="Connecteur : en angle 39">
            <a:extLst>
              <a:ext uri="{FF2B5EF4-FFF2-40B4-BE49-F238E27FC236}">
                <a16:creationId xmlns:a16="http://schemas.microsoft.com/office/drawing/2014/main" id="{1F85143C-F23B-BA40-F8FE-729B233D080A}"/>
              </a:ext>
            </a:extLst>
          </p:cNvPr>
          <p:cNvCxnSpPr>
            <a:cxnSpLocks/>
            <a:stCxn id="8" idx="2"/>
          </p:cNvCxnSpPr>
          <p:nvPr/>
        </p:nvCxnSpPr>
        <p:spPr>
          <a:xfrm rot="16200000" flipH="1">
            <a:off x="4401861" y="1955081"/>
            <a:ext cx="2265000" cy="4301364"/>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4" name="Connecteur : en angle 43">
            <a:extLst>
              <a:ext uri="{FF2B5EF4-FFF2-40B4-BE49-F238E27FC236}">
                <a16:creationId xmlns:a16="http://schemas.microsoft.com/office/drawing/2014/main" id="{22BC7ADE-8C06-007B-2ED7-68093C576EB8}"/>
              </a:ext>
            </a:extLst>
          </p:cNvPr>
          <p:cNvCxnSpPr>
            <a:stCxn id="38" idx="2"/>
          </p:cNvCxnSpPr>
          <p:nvPr/>
        </p:nvCxnSpPr>
        <p:spPr>
          <a:xfrm rot="5400000">
            <a:off x="8903713" y="2479734"/>
            <a:ext cx="700466" cy="713051"/>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24314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5D0B2-FD0F-FFDA-01F2-9169AD716D5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707763E-A129-5B72-98FF-6AC244887940}"/>
              </a:ext>
            </a:extLst>
          </p:cNvPr>
          <p:cNvSpPr>
            <a:spLocks noGrp="1"/>
          </p:cNvSpPr>
          <p:nvPr>
            <p:ph type="title"/>
          </p:nvPr>
        </p:nvSpPr>
        <p:spPr>
          <a:xfrm>
            <a:off x="587375" y="405559"/>
            <a:ext cx="11017250" cy="410433"/>
          </a:xfrm>
        </p:spPr>
        <p:txBody>
          <a:bodyPr/>
          <a:lstStyle/>
          <a:p>
            <a:r>
              <a:rPr lang="fr-FR" sz="2667"/>
              <a:t>Gérer les éléments du devis </a:t>
            </a:r>
          </a:p>
        </p:txBody>
      </p:sp>
      <p:sp>
        <p:nvSpPr>
          <p:cNvPr id="3" name="Espace réservé du numéro de diapositive 2">
            <a:extLst>
              <a:ext uri="{FF2B5EF4-FFF2-40B4-BE49-F238E27FC236}">
                <a16:creationId xmlns:a16="http://schemas.microsoft.com/office/drawing/2014/main" id="{531A746B-E8CE-300E-0D55-389DE5D0E328}"/>
              </a:ext>
            </a:extLst>
          </p:cNvPr>
          <p:cNvSpPr>
            <a:spLocks noGrp="1"/>
          </p:cNvSpPr>
          <p:nvPr>
            <p:ph type="sldNum" sz="quarter" idx="12"/>
          </p:nvPr>
        </p:nvSpPr>
        <p:spPr/>
        <p:txBody>
          <a:bodyPr/>
          <a:lstStyle/>
          <a:p>
            <a:fld id="{5491BB91-7785-4954-B58A-8455CE77E13F}" type="slidenum">
              <a:rPr lang="fr-FR" smtClean="0"/>
              <a:pPr/>
              <a:t>13</a:t>
            </a:fld>
            <a:endParaRPr lang="fr-FR"/>
          </a:p>
        </p:txBody>
      </p:sp>
      <p:sp>
        <p:nvSpPr>
          <p:cNvPr id="8" name="ZoneTexte 7">
            <a:extLst>
              <a:ext uri="{FF2B5EF4-FFF2-40B4-BE49-F238E27FC236}">
                <a16:creationId xmlns:a16="http://schemas.microsoft.com/office/drawing/2014/main" id="{4FCFCFBD-0226-C9D7-FCA9-4FFC495D469A}"/>
              </a:ext>
            </a:extLst>
          </p:cNvPr>
          <p:cNvSpPr txBox="1"/>
          <p:nvPr/>
        </p:nvSpPr>
        <p:spPr>
          <a:xfrm>
            <a:off x="1658494" y="1168153"/>
            <a:ext cx="3450369" cy="1805110"/>
          </a:xfrm>
          <a:prstGeom prst="rect">
            <a:avLst/>
          </a:prstGeom>
        </p:spPr>
        <p:style>
          <a:lnRef idx="2">
            <a:schemeClr val="accent4"/>
          </a:lnRef>
          <a:fillRef idx="1">
            <a:schemeClr val="lt1"/>
          </a:fillRef>
          <a:effectRef idx="0">
            <a:schemeClr val="accent4"/>
          </a:effectRef>
          <a:fontRef idx="minor">
            <a:schemeClr val="dk1"/>
          </a:fontRef>
        </p:style>
        <p:txBody>
          <a:bodyPr wrap="square" lIns="0" tIns="0" rIns="0" bIns="0" rtlCol="0">
            <a:spAutoFit/>
          </a:bodyPr>
          <a:lstStyle/>
          <a:p>
            <a:pPr algn="l">
              <a:lnSpc>
                <a:spcPct val="150000"/>
              </a:lnSpc>
            </a:pPr>
            <a:r>
              <a:rPr lang="fr-FR" sz="1600">
                <a:solidFill>
                  <a:srgbClr val="000091"/>
                </a:solidFill>
              </a:rPr>
              <a:t>1- Ajouter le bon de commande signé dans l’onglet « Fichiers » soit par glisser-coller, soit par import d’un fichier enregistré</a:t>
            </a:r>
          </a:p>
          <a:p>
            <a:pPr algn="l">
              <a:lnSpc>
                <a:spcPct val="150000"/>
              </a:lnSpc>
            </a:pPr>
            <a:endParaRPr lang="fr-FR" sz="1600">
              <a:solidFill>
                <a:srgbClr val="000091"/>
              </a:solidFill>
            </a:endParaRPr>
          </a:p>
        </p:txBody>
      </p:sp>
      <p:pic>
        <p:nvPicPr>
          <p:cNvPr id="34" name="Image 33">
            <a:extLst>
              <a:ext uri="{FF2B5EF4-FFF2-40B4-BE49-F238E27FC236}">
                <a16:creationId xmlns:a16="http://schemas.microsoft.com/office/drawing/2014/main" id="{0AF7788B-86EA-D204-9128-6D4B4761AAE7}"/>
              </a:ext>
            </a:extLst>
          </p:cNvPr>
          <p:cNvPicPr/>
          <p:nvPr/>
        </p:nvPicPr>
        <p:blipFill>
          <a:blip r:embed="rId2"/>
          <a:stretch/>
        </p:blipFill>
        <p:spPr>
          <a:xfrm>
            <a:off x="1658494" y="3039553"/>
            <a:ext cx="8875011" cy="2672430"/>
          </a:xfrm>
          <a:prstGeom prst="rect">
            <a:avLst/>
          </a:prstGeom>
          <a:ln w="0">
            <a:noFill/>
          </a:ln>
        </p:spPr>
      </p:pic>
      <p:sp>
        <p:nvSpPr>
          <p:cNvPr id="35" name="Rectangle : coins arrondis 34">
            <a:extLst>
              <a:ext uri="{FF2B5EF4-FFF2-40B4-BE49-F238E27FC236}">
                <a16:creationId xmlns:a16="http://schemas.microsoft.com/office/drawing/2014/main" id="{381344A5-582A-44A1-6258-4515C727927F}"/>
              </a:ext>
            </a:extLst>
          </p:cNvPr>
          <p:cNvSpPr/>
          <p:nvPr/>
        </p:nvSpPr>
        <p:spPr>
          <a:xfrm>
            <a:off x="7685043" y="4994129"/>
            <a:ext cx="2171133" cy="488268"/>
          </a:xfrm>
          <a:prstGeom prst="roundRect">
            <a:avLst/>
          </a:prstGeom>
          <a:noFill/>
          <a:ln>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Rectangle : coins arrondis 35">
            <a:extLst>
              <a:ext uri="{FF2B5EF4-FFF2-40B4-BE49-F238E27FC236}">
                <a16:creationId xmlns:a16="http://schemas.microsoft.com/office/drawing/2014/main" id="{55E0CF41-DD14-C3C6-4A8D-5811DA755FCC}"/>
              </a:ext>
            </a:extLst>
          </p:cNvPr>
          <p:cNvSpPr/>
          <p:nvPr/>
        </p:nvSpPr>
        <p:spPr>
          <a:xfrm>
            <a:off x="8147407" y="3039553"/>
            <a:ext cx="750013" cy="293878"/>
          </a:xfrm>
          <a:prstGeom prst="roundRect">
            <a:avLst/>
          </a:prstGeom>
          <a:noFill/>
          <a:ln>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ZoneTexte 37">
            <a:extLst>
              <a:ext uri="{FF2B5EF4-FFF2-40B4-BE49-F238E27FC236}">
                <a16:creationId xmlns:a16="http://schemas.microsoft.com/office/drawing/2014/main" id="{7F8859D6-9A24-5B82-2E6F-A9115E89698F}"/>
              </a:ext>
            </a:extLst>
          </p:cNvPr>
          <p:cNvSpPr txBox="1"/>
          <p:nvPr/>
        </p:nvSpPr>
        <p:spPr>
          <a:xfrm>
            <a:off x="7885286" y="1788912"/>
            <a:ext cx="3450369" cy="697114"/>
          </a:xfrm>
          <a:prstGeom prst="rect">
            <a:avLst/>
          </a:prstGeom>
          <a:noFill/>
          <a:ln>
            <a:solidFill>
              <a:schemeClr val="accent1"/>
            </a:solidFill>
          </a:ln>
        </p:spPr>
        <p:txBody>
          <a:bodyPr wrap="square" lIns="0" tIns="0" rIns="0" bIns="0" rtlCol="0">
            <a:spAutoFit/>
          </a:bodyPr>
          <a:lstStyle/>
          <a:p>
            <a:pPr algn="l">
              <a:lnSpc>
                <a:spcPct val="150000"/>
              </a:lnSpc>
            </a:pPr>
            <a:r>
              <a:rPr lang="fr-FR" sz="1600">
                <a:solidFill>
                  <a:srgbClr val="000091"/>
                </a:solidFill>
              </a:rPr>
              <a:t>2- Cliquer sur « gérer éléments de devis »</a:t>
            </a:r>
          </a:p>
        </p:txBody>
      </p:sp>
      <p:cxnSp>
        <p:nvCxnSpPr>
          <p:cNvPr id="40" name="Connecteur : en angle 39">
            <a:extLst>
              <a:ext uri="{FF2B5EF4-FFF2-40B4-BE49-F238E27FC236}">
                <a16:creationId xmlns:a16="http://schemas.microsoft.com/office/drawing/2014/main" id="{75D06869-1579-98DD-FE76-980BD26A6E28}"/>
              </a:ext>
            </a:extLst>
          </p:cNvPr>
          <p:cNvCxnSpPr>
            <a:cxnSpLocks/>
            <a:stCxn id="8" idx="2"/>
          </p:cNvCxnSpPr>
          <p:nvPr/>
        </p:nvCxnSpPr>
        <p:spPr>
          <a:xfrm rot="16200000" flipH="1">
            <a:off x="4401861" y="1955081"/>
            <a:ext cx="2265000" cy="4301364"/>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4" name="Connecteur : en angle 43">
            <a:extLst>
              <a:ext uri="{FF2B5EF4-FFF2-40B4-BE49-F238E27FC236}">
                <a16:creationId xmlns:a16="http://schemas.microsoft.com/office/drawing/2014/main" id="{41A3F7ED-7AA2-21A1-657F-FD880E9A310B}"/>
              </a:ext>
            </a:extLst>
          </p:cNvPr>
          <p:cNvCxnSpPr>
            <a:stCxn id="38" idx="2"/>
          </p:cNvCxnSpPr>
          <p:nvPr/>
        </p:nvCxnSpPr>
        <p:spPr>
          <a:xfrm rot="5400000">
            <a:off x="8903713" y="2479734"/>
            <a:ext cx="700466" cy="713051"/>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51246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76C93-FB52-90A6-5F44-A7EAB133D90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F024C9E-39B7-FF5B-B8A3-1A842B3C1D9C}"/>
              </a:ext>
            </a:extLst>
          </p:cNvPr>
          <p:cNvSpPr>
            <a:spLocks noGrp="1"/>
          </p:cNvSpPr>
          <p:nvPr>
            <p:ph type="title"/>
          </p:nvPr>
        </p:nvSpPr>
        <p:spPr>
          <a:xfrm>
            <a:off x="587375" y="405559"/>
            <a:ext cx="11017250" cy="410433"/>
          </a:xfrm>
        </p:spPr>
        <p:txBody>
          <a:bodyPr/>
          <a:lstStyle/>
          <a:p>
            <a:r>
              <a:rPr lang="fr-FR" sz="2667"/>
              <a:t>Gérer les éléments du devis </a:t>
            </a:r>
          </a:p>
        </p:txBody>
      </p:sp>
      <p:sp>
        <p:nvSpPr>
          <p:cNvPr id="3" name="Espace réservé du numéro de diapositive 2">
            <a:extLst>
              <a:ext uri="{FF2B5EF4-FFF2-40B4-BE49-F238E27FC236}">
                <a16:creationId xmlns:a16="http://schemas.microsoft.com/office/drawing/2014/main" id="{E9F1BBFA-1CA2-AB1F-4C2F-B3E418BAD5C9}"/>
              </a:ext>
            </a:extLst>
          </p:cNvPr>
          <p:cNvSpPr>
            <a:spLocks noGrp="1"/>
          </p:cNvSpPr>
          <p:nvPr>
            <p:ph type="sldNum" sz="quarter" idx="12"/>
          </p:nvPr>
        </p:nvSpPr>
        <p:spPr/>
        <p:txBody>
          <a:bodyPr/>
          <a:lstStyle/>
          <a:p>
            <a:fld id="{5491BB91-7785-4954-B58A-8455CE77E13F}" type="slidenum">
              <a:rPr lang="fr-FR" smtClean="0"/>
              <a:pPr/>
              <a:t>14</a:t>
            </a:fld>
            <a:endParaRPr lang="fr-FR"/>
          </a:p>
        </p:txBody>
      </p:sp>
      <p:pic>
        <p:nvPicPr>
          <p:cNvPr id="5" name="Image 4" descr="Une image contenant texte, capture d’écran, Police, ligne&#10;&#10;Le contenu généré par l’IA peut être incorrect.">
            <a:extLst>
              <a:ext uri="{FF2B5EF4-FFF2-40B4-BE49-F238E27FC236}">
                <a16:creationId xmlns:a16="http://schemas.microsoft.com/office/drawing/2014/main" id="{8BDA20EB-DE7E-2436-3642-9C11FBB9E879}"/>
              </a:ext>
            </a:extLst>
          </p:cNvPr>
          <p:cNvPicPr>
            <a:picLocks noChangeAspect="1"/>
          </p:cNvPicPr>
          <p:nvPr/>
        </p:nvPicPr>
        <p:blipFill>
          <a:blip r:embed="rId2"/>
          <a:stretch>
            <a:fillRect/>
          </a:stretch>
        </p:blipFill>
        <p:spPr>
          <a:xfrm>
            <a:off x="5736167" y="1112100"/>
            <a:ext cx="5688458" cy="1049417"/>
          </a:xfrm>
          <a:prstGeom prst="rect">
            <a:avLst/>
          </a:prstGeom>
        </p:spPr>
      </p:pic>
      <p:pic>
        <p:nvPicPr>
          <p:cNvPr id="7" name="Image 6" descr="Une image contenant texte, nombre, logiciel, Police&#10;&#10;Le contenu généré par l’IA peut être incorrect.">
            <a:extLst>
              <a:ext uri="{FF2B5EF4-FFF2-40B4-BE49-F238E27FC236}">
                <a16:creationId xmlns:a16="http://schemas.microsoft.com/office/drawing/2014/main" id="{D62C0ED0-D2AC-9780-5C34-9C362ED0A20E}"/>
              </a:ext>
            </a:extLst>
          </p:cNvPr>
          <p:cNvPicPr>
            <a:picLocks noChangeAspect="1"/>
          </p:cNvPicPr>
          <p:nvPr/>
        </p:nvPicPr>
        <p:blipFill>
          <a:blip r:embed="rId3"/>
          <a:stretch>
            <a:fillRect/>
          </a:stretch>
        </p:blipFill>
        <p:spPr>
          <a:xfrm>
            <a:off x="3575407" y="2282965"/>
            <a:ext cx="8287820" cy="3673011"/>
          </a:xfrm>
          <a:prstGeom prst="rect">
            <a:avLst/>
          </a:prstGeom>
        </p:spPr>
      </p:pic>
      <p:sp>
        <p:nvSpPr>
          <p:cNvPr id="8" name="Rectangle : coins arrondis 7">
            <a:extLst>
              <a:ext uri="{FF2B5EF4-FFF2-40B4-BE49-F238E27FC236}">
                <a16:creationId xmlns:a16="http://schemas.microsoft.com/office/drawing/2014/main" id="{849D1AF9-EEFD-A61F-7C3A-CD05F0E3F698}"/>
              </a:ext>
            </a:extLst>
          </p:cNvPr>
          <p:cNvSpPr/>
          <p:nvPr/>
        </p:nvSpPr>
        <p:spPr>
          <a:xfrm>
            <a:off x="5435029" y="2270589"/>
            <a:ext cx="1756881" cy="410433"/>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 coins arrondis 8">
            <a:extLst>
              <a:ext uri="{FF2B5EF4-FFF2-40B4-BE49-F238E27FC236}">
                <a16:creationId xmlns:a16="http://schemas.microsoft.com/office/drawing/2014/main" id="{20C54FC4-F6AA-FCFD-2BD5-054B77ED2B37}"/>
              </a:ext>
            </a:extLst>
          </p:cNvPr>
          <p:cNvSpPr/>
          <p:nvPr/>
        </p:nvSpPr>
        <p:spPr>
          <a:xfrm>
            <a:off x="3575407" y="3727873"/>
            <a:ext cx="1756881" cy="410433"/>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 coins arrondis 9">
            <a:extLst>
              <a:ext uri="{FF2B5EF4-FFF2-40B4-BE49-F238E27FC236}">
                <a16:creationId xmlns:a16="http://schemas.microsoft.com/office/drawing/2014/main" id="{E6E8C005-47BB-A5D1-73BD-12023BAC1746}"/>
              </a:ext>
            </a:extLst>
          </p:cNvPr>
          <p:cNvSpPr/>
          <p:nvPr/>
        </p:nvSpPr>
        <p:spPr>
          <a:xfrm>
            <a:off x="8690225" y="5586828"/>
            <a:ext cx="2066818" cy="410433"/>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 coins arrondis 10">
            <a:extLst>
              <a:ext uri="{FF2B5EF4-FFF2-40B4-BE49-F238E27FC236}">
                <a16:creationId xmlns:a16="http://schemas.microsoft.com/office/drawing/2014/main" id="{A86B7D0A-5897-9423-6AA5-9EFA7359E9C4}"/>
              </a:ext>
            </a:extLst>
          </p:cNvPr>
          <p:cNvSpPr/>
          <p:nvPr/>
        </p:nvSpPr>
        <p:spPr>
          <a:xfrm>
            <a:off x="10106346" y="4653477"/>
            <a:ext cx="1756881" cy="410433"/>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 coins arrondis 11">
            <a:extLst>
              <a:ext uri="{FF2B5EF4-FFF2-40B4-BE49-F238E27FC236}">
                <a16:creationId xmlns:a16="http://schemas.microsoft.com/office/drawing/2014/main" id="{75B0B340-CAA9-AB46-E89C-FF1D54CB2E96}"/>
              </a:ext>
            </a:extLst>
          </p:cNvPr>
          <p:cNvSpPr/>
          <p:nvPr/>
        </p:nvSpPr>
        <p:spPr>
          <a:xfrm>
            <a:off x="10541285" y="1288709"/>
            <a:ext cx="883340" cy="204380"/>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823C7540-AA26-E2BE-709B-9651686BE211}"/>
              </a:ext>
            </a:extLst>
          </p:cNvPr>
          <p:cNvSpPr txBox="1"/>
          <p:nvPr/>
        </p:nvSpPr>
        <p:spPr>
          <a:xfrm>
            <a:off x="378431" y="1441737"/>
            <a:ext cx="3082247" cy="3651769"/>
          </a:xfrm>
          <a:prstGeom prst="rect">
            <a:avLst/>
          </a:prstGeom>
          <a:noFill/>
        </p:spPr>
        <p:txBody>
          <a:bodyPr wrap="square" lIns="0" tIns="0" rIns="0" bIns="0" rtlCol="0">
            <a:spAutoFit/>
          </a:bodyPr>
          <a:lstStyle/>
          <a:p>
            <a:pPr algn="l">
              <a:lnSpc>
                <a:spcPct val="150000"/>
              </a:lnSpc>
            </a:pPr>
            <a:r>
              <a:rPr lang="fr-FR" sz="1600">
                <a:solidFill>
                  <a:srgbClr val="000091"/>
                </a:solidFill>
              </a:rPr>
              <a:t>1- Cliquer sur « Gérer les éléments de devis » cela ouvre une nouvelle fenêtre </a:t>
            </a:r>
          </a:p>
          <a:p>
            <a:pPr algn="l">
              <a:lnSpc>
                <a:spcPct val="150000"/>
              </a:lnSpc>
            </a:pPr>
            <a:r>
              <a:rPr lang="fr-FR" sz="1600">
                <a:solidFill>
                  <a:srgbClr val="000091"/>
                </a:solidFill>
              </a:rPr>
              <a:t>2- Rechercher l’évènement dans le module de recherche</a:t>
            </a:r>
          </a:p>
          <a:p>
            <a:pPr algn="l">
              <a:lnSpc>
                <a:spcPct val="150000"/>
              </a:lnSpc>
            </a:pPr>
            <a:r>
              <a:rPr lang="fr-FR" sz="1600">
                <a:solidFill>
                  <a:srgbClr val="000091"/>
                </a:solidFill>
              </a:rPr>
              <a:t>3- Sélectionner l’évènement – les offres apparaissent </a:t>
            </a:r>
          </a:p>
          <a:p>
            <a:pPr algn="l">
              <a:lnSpc>
                <a:spcPct val="150000"/>
              </a:lnSpc>
            </a:pPr>
            <a:r>
              <a:rPr lang="fr-FR" sz="1600">
                <a:solidFill>
                  <a:srgbClr val="000091"/>
                </a:solidFill>
              </a:rPr>
              <a:t>4- Sélectionner le ou les packages</a:t>
            </a:r>
          </a:p>
          <a:p>
            <a:pPr algn="l">
              <a:lnSpc>
                <a:spcPct val="150000"/>
              </a:lnSpc>
            </a:pPr>
            <a:r>
              <a:rPr lang="fr-FR" sz="1600">
                <a:solidFill>
                  <a:srgbClr val="000091"/>
                </a:solidFill>
              </a:rPr>
              <a:t>5- Cliquer sur Terminer</a:t>
            </a:r>
          </a:p>
          <a:p>
            <a:pPr algn="l">
              <a:lnSpc>
                <a:spcPct val="150000"/>
              </a:lnSpc>
            </a:pPr>
            <a:r>
              <a:rPr lang="fr-FR" sz="1600">
                <a:solidFill>
                  <a:srgbClr val="000091"/>
                </a:solidFill>
              </a:rPr>
              <a:t>6- Enregistrer</a:t>
            </a:r>
          </a:p>
        </p:txBody>
      </p:sp>
      <p:sp>
        <p:nvSpPr>
          <p:cNvPr id="14" name="Ellipse 13">
            <a:extLst>
              <a:ext uri="{FF2B5EF4-FFF2-40B4-BE49-F238E27FC236}">
                <a16:creationId xmlns:a16="http://schemas.microsoft.com/office/drawing/2014/main" id="{E5189FFF-35D4-1621-4F43-2DFF0262386F}"/>
              </a:ext>
            </a:extLst>
          </p:cNvPr>
          <p:cNvSpPr/>
          <p:nvPr/>
        </p:nvSpPr>
        <p:spPr>
          <a:xfrm>
            <a:off x="8690225" y="921062"/>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1</a:t>
            </a:r>
          </a:p>
        </p:txBody>
      </p:sp>
      <p:sp>
        <p:nvSpPr>
          <p:cNvPr id="15" name="Ellipse 14">
            <a:extLst>
              <a:ext uri="{FF2B5EF4-FFF2-40B4-BE49-F238E27FC236}">
                <a16:creationId xmlns:a16="http://schemas.microsoft.com/office/drawing/2014/main" id="{64BBAFF4-D8F2-657F-BDDA-17BBFED3DA4E}"/>
              </a:ext>
            </a:extLst>
          </p:cNvPr>
          <p:cNvSpPr/>
          <p:nvPr/>
        </p:nvSpPr>
        <p:spPr>
          <a:xfrm>
            <a:off x="9558391" y="5250698"/>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4</a:t>
            </a:r>
          </a:p>
        </p:txBody>
      </p:sp>
      <p:sp>
        <p:nvSpPr>
          <p:cNvPr id="16" name="Ellipse 15">
            <a:extLst>
              <a:ext uri="{FF2B5EF4-FFF2-40B4-BE49-F238E27FC236}">
                <a16:creationId xmlns:a16="http://schemas.microsoft.com/office/drawing/2014/main" id="{E7E746B1-833A-CFB7-66E0-4945074ED617}"/>
              </a:ext>
            </a:extLst>
          </p:cNvPr>
          <p:cNvSpPr/>
          <p:nvPr/>
        </p:nvSpPr>
        <p:spPr>
          <a:xfrm>
            <a:off x="4833991" y="3364759"/>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3</a:t>
            </a:r>
          </a:p>
        </p:txBody>
      </p:sp>
      <p:sp>
        <p:nvSpPr>
          <p:cNvPr id="17" name="Ellipse 16">
            <a:extLst>
              <a:ext uri="{FF2B5EF4-FFF2-40B4-BE49-F238E27FC236}">
                <a16:creationId xmlns:a16="http://schemas.microsoft.com/office/drawing/2014/main" id="{7372F0F8-6235-3F38-2A85-72D751EF3036}"/>
              </a:ext>
            </a:extLst>
          </p:cNvPr>
          <p:cNvSpPr/>
          <p:nvPr/>
        </p:nvSpPr>
        <p:spPr>
          <a:xfrm>
            <a:off x="11094140" y="4290363"/>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5</a:t>
            </a:r>
          </a:p>
        </p:txBody>
      </p:sp>
      <p:sp>
        <p:nvSpPr>
          <p:cNvPr id="18" name="Ellipse 17">
            <a:extLst>
              <a:ext uri="{FF2B5EF4-FFF2-40B4-BE49-F238E27FC236}">
                <a16:creationId xmlns:a16="http://schemas.microsoft.com/office/drawing/2014/main" id="{FA7DD9BA-2C0A-7166-22C3-A0ABE069F764}"/>
              </a:ext>
            </a:extLst>
          </p:cNvPr>
          <p:cNvSpPr/>
          <p:nvPr/>
        </p:nvSpPr>
        <p:spPr>
          <a:xfrm>
            <a:off x="10541285" y="937440"/>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6</a:t>
            </a:r>
          </a:p>
        </p:txBody>
      </p:sp>
      <p:sp>
        <p:nvSpPr>
          <p:cNvPr id="19" name="Ellipse 18">
            <a:extLst>
              <a:ext uri="{FF2B5EF4-FFF2-40B4-BE49-F238E27FC236}">
                <a16:creationId xmlns:a16="http://schemas.microsoft.com/office/drawing/2014/main" id="{A28EC607-355E-2A28-696F-A86C49A00FAB}"/>
              </a:ext>
            </a:extLst>
          </p:cNvPr>
          <p:cNvSpPr/>
          <p:nvPr/>
        </p:nvSpPr>
        <p:spPr>
          <a:xfrm>
            <a:off x="5405682" y="1928318"/>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2</a:t>
            </a:r>
          </a:p>
        </p:txBody>
      </p:sp>
    </p:spTree>
    <p:extLst>
      <p:ext uri="{BB962C8B-B14F-4D97-AF65-F5344CB8AC3E}">
        <p14:creationId xmlns:p14="http://schemas.microsoft.com/office/powerpoint/2010/main" val="9296450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DCBF9-1672-02D3-65D6-2C935D343F2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680410D-A291-4FAC-FEA3-DA34DB70B628}"/>
              </a:ext>
            </a:extLst>
          </p:cNvPr>
          <p:cNvSpPr>
            <a:spLocks noGrp="1"/>
          </p:cNvSpPr>
          <p:nvPr>
            <p:ph type="title"/>
          </p:nvPr>
        </p:nvSpPr>
        <p:spPr>
          <a:xfrm>
            <a:off x="587375" y="405559"/>
            <a:ext cx="11017250" cy="410433"/>
          </a:xfrm>
        </p:spPr>
        <p:txBody>
          <a:bodyPr/>
          <a:lstStyle/>
          <a:p>
            <a:r>
              <a:rPr lang="fr-FR" sz="2667"/>
              <a:t>Gérer la subvention</a:t>
            </a:r>
          </a:p>
        </p:txBody>
      </p:sp>
      <p:sp>
        <p:nvSpPr>
          <p:cNvPr id="3" name="Espace réservé du numéro de diapositive 2">
            <a:extLst>
              <a:ext uri="{FF2B5EF4-FFF2-40B4-BE49-F238E27FC236}">
                <a16:creationId xmlns:a16="http://schemas.microsoft.com/office/drawing/2014/main" id="{16987963-1D9F-B331-C32E-AD2CF8B1AB12}"/>
              </a:ext>
            </a:extLst>
          </p:cNvPr>
          <p:cNvSpPr>
            <a:spLocks noGrp="1"/>
          </p:cNvSpPr>
          <p:nvPr>
            <p:ph type="sldNum" sz="quarter" idx="12"/>
          </p:nvPr>
        </p:nvSpPr>
        <p:spPr/>
        <p:txBody>
          <a:bodyPr/>
          <a:lstStyle/>
          <a:p>
            <a:fld id="{5491BB91-7785-4954-B58A-8455CE77E13F}" type="slidenum">
              <a:rPr lang="fr-FR" smtClean="0"/>
              <a:pPr/>
              <a:t>15</a:t>
            </a:fld>
            <a:endParaRPr lang="fr-FR"/>
          </a:p>
        </p:txBody>
      </p:sp>
      <p:sp>
        <p:nvSpPr>
          <p:cNvPr id="13" name="ZoneTexte 12">
            <a:extLst>
              <a:ext uri="{FF2B5EF4-FFF2-40B4-BE49-F238E27FC236}">
                <a16:creationId xmlns:a16="http://schemas.microsoft.com/office/drawing/2014/main" id="{7D987E08-A17B-4FEF-0913-2B6029869DDC}"/>
              </a:ext>
            </a:extLst>
          </p:cNvPr>
          <p:cNvSpPr txBox="1"/>
          <p:nvPr/>
        </p:nvSpPr>
        <p:spPr>
          <a:xfrm>
            <a:off x="325348" y="930020"/>
            <a:ext cx="3082247" cy="5134291"/>
          </a:xfrm>
          <a:prstGeom prst="rect">
            <a:avLst/>
          </a:prstGeom>
          <a:noFill/>
        </p:spPr>
        <p:txBody>
          <a:bodyPr wrap="square" lIns="0" tIns="0" rIns="0" bIns="0" rtlCol="0">
            <a:spAutoFit/>
          </a:bodyPr>
          <a:lstStyle/>
          <a:p>
            <a:pPr algn="l">
              <a:lnSpc>
                <a:spcPct val="150000"/>
              </a:lnSpc>
            </a:pPr>
            <a:r>
              <a:rPr lang="fr-FR" sz="1400">
                <a:solidFill>
                  <a:srgbClr val="FF0000"/>
                </a:solidFill>
              </a:rPr>
              <a:t>Pour savoir si une subvention s’applique voir </a:t>
            </a:r>
            <a:r>
              <a:rPr lang="fr-FR" sz="1400" err="1">
                <a:solidFill>
                  <a:srgbClr val="FF0000"/>
                </a:solidFill>
              </a:rPr>
              <a:t>Mop</a:t>
            </a:r>
            <a:r>
              <a:rPr lang="fr-FR" sz="1400">
                <a:solidFill>
                  <a:srgbClr val="FF0000"/>
                </a:solidFill>
              </a:rPr>
              <a:t> subventions</a:t>
            </a:r>
          </a:p>
          <a:p>
            <a:pPr algn="l">
              <a:lnSpc>
                <a:spcPct val="150000"/>
              </a:lnSpc>
            </a:pPr>
            <a:r>
              <a:rPr lang="fr-FR" sz="1400">
                <a:solidFill>
                  <a:srgbClr val="000091"/>
                </a:solidFill>
              </a:rPr>
              <a:t>1- Cliquer sur « Ajouter une subvention» cela ouvre une nouvelle fenêtre </a:t>
            </a:r>
          </a:p>
          <a:p>
            <a:pPr algn="l">
              <a:lnSpc>
                <a:spcPct val="150000"/>
              </a:lnSpc>
            </a:pPr>
            <a:r>
              <a:rPr lang="fr-FR" sz="1400">
                <a:solidFill>
                  <a:srgbClr val="000091"/>
                </a:solidFill>
              </a:rPr>
              <a:t>2- Rechercher la subvention dans le module de recherche</a:t>
            </a:r>
          </a:p>
          <a:p>
            <a:pPr algn="l">
              <a:lnSpc>
                <a:spcPct val="150000"/>
              </a:lnSpc>
            </a:pPr>
            <a:r>
              <a:rPr lang="fr-FR" sz="1400">
                <a:solidFill>
                  <a:srgbClr val="000091"/>
                </a:solidFill>
              </a:rPr>
              <a:t>3- Sélectionner la subvention</a:t>
            </a:r>
          </a:p>
          <a:p>
            <a:pPr algn="l">
              <a:lnSpc>
                <a:spcPct val="150000"/>
              </a:lnSpc>
            </a:pPr>
            <a:r>
              <a:rPr lang="fr-FR" sz="1400">
                <a:solidFill>
                  <a:srgbClr val="000091"/>
                </a:solidFill>
              </a:rPr>
              <a:t>4- Cliquer sur « ajouter » puis « terminer » - la ligne de subvention ajoutée apparaît en bas</a:t>
            </a:r>
          </a:p>
          <a:p>
            <a:pPr algn="l">
              <a:lnSpc>
                <a:spcPct val="150000"/>
              </a:lnSpc>
            </a:pPr>
            <a:r>
              <a:rPr lang="fr-FR" sz="1400">
                <a:solidFill>
                  <a:srgbClr val="000091"/>
                </a:solidFill>
              </a:rPr>
              <a:t>5- Cliquer sur le crayon « </a:t>
            </a:r>
            <a:r>
              <a:rPr lang="fr-FR" sz="1400" err="1">
                <a:solidFill>
                  <a:srgbClr val="000091"/>
                </a:solidFill>
              </a:rPr>
              <a:t>libéllé</a:t>
            </a:r>
            <a:r>
              <a:rPr lang="fr-FR" sz="1400">
                <a:solidFill>
                  <a:srgbClr val="000091"/>
                </a:solidFill>
              </a:rPr>
              <a:t> de subvention » et recopier le libellé de subvention</a:t>
            </a:r>
          </a:p>
          <a:p>
            <a:pPr algn="l">
              <a:lnSpc>
                <a:spcPct val="150000"/>
              </a:lnSpc>
            </a:pPr>
            <a:r>
              <a:rPr lang="fr-FR" sz="1400">
                <a:solidFill>
                  <a:srgbClr val="000091"/>
                </a:solidFill>
              </a:rPr>
              <a:t>6- Cliquer sur le crayon du montant et indiquer </a:t>
            </a:r>
            <a:r>
              <a:rPr lang="fr-FR" sz="1400">
                <a:solidFill>
                  <a:srgbClr val="FF0000"/>
                </a:solidFill>
              </a:rPr>
              <a:t>1€</a:t>
            </a:r>
          </a:p>
          <a:p>
            <a:pPr algn="l">
              <a:lnSpc>
                <a:spcPct val="150000"/>
              </a:lnSpc>
            </a:pPr>
            <a:r>
              <a:rPr lang="fr-FR" sz="1400">
                <a:solidFill>
                  <a:srgbClr val="000091"/>
                </a:solidFill>
              </a:rPr>
              <a:t>7- Enregistrer et fermer</a:t>
            </a:r>
          </a:p>
        </p:txBody>
      </p:sp>
      <p:pic>
        <p:nvPicPr>
          <p:cNvPr id="24" name="Image 23">
            <a:extLst>
              <a:ext uri="{FF2B5EF4-FFF2-40B4-BE49-F238E27FC236}">
                <a16:creationId xmlns:a16="http://schemas.microsoft.com/office/drawing/2014/main" id="{25D9DEBE-415E-9FF1-8BA6-4673FA472EEE}"/>
              </a:ext>
            </a:extLst>
          </p:cNvPr>
          <p:cNvPicPr>
            <a:picLocks noChangeAspect="1"/>
          </p:cNvPicPr>
          <p:nvPr/>
        </p:nvPicPr>
        <p:blipFill>
          <a:blip r:embed="rId2"/>
          <a:stretch>
            <a:fillRect/>
          </a:stretch>
        </p:blipFill>
        <p:spPr>
          <a:xfrm>
            <a:off x="5435029" y="827695"/>
            <a:ext cx="6230039" cy="746649"/>
          </a:xfrm>
          <a:prstGeom prst="rect">
            <a:avLst/>
          </a:prstGeom>
        </p:spPr>
      </p:pic>
      <p:sp>
        <p:nvSpPr>
          <p:cNvPr id="25" name="Ellipse 24">
            <a:extLst>
              <a:ext uri="{FF2B5EF4-FFF2-40B4-BE49-F238E27FC236}">
                <a16:creationId xmlns:a16="http://schemas.microsoft.com/office/drawing/2014/main" id="{FBB0E7A3-83A6-EE56-6DD6-F50B9FF65A85}"/>
              </a:ext>
            </a:extLst>
          </p:cNvPr>
          <p:cNvSpPr/>
          <p:nvPr/>
        </p:nvSpPr>
        <p:spPr>
          <a:xfrm>
            <a:off x="8414152" y="627630"/>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1</a:t>
            </a:r>
          </a:p>
        </p:txBody>
      </p:sp>
      <p:sp>
        <p:nvSpPr>
          <p:cNvPr id="26" name="Rectangle : coins arrondis 25">
            <a:extLst>
              <a:ext uri="{FF2B5EF4-FFF2-40B4-BE49-F238E27FC236}">
                <a16:creationId xmlns:a16="http://schemas.microsoft.com/office/drawing/2014/main" id="{8D0E30AB-778B-F373-6176-FD134608E52D}"/>
              </a:ext>
            </a:extLst>
          </p:cNvPr>
          <p:cNvSpPr/>
          <p:nvPr/>
        </p:nvSpPr>
        <p:spPr>
          <a:xfrm>
            <a:off x="8054937" y="1017493"/>
            <a:ext cx="1181529" cy="274047"/>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Ellipse 26">
            <a:extLst>
              <a:ext uri="{FF2B5EF4-FFF2-40B4-BE49-F238E27FC236}">
                <a16:creationId xmlns:a16="http://schemas.microsoft.com/office/drawing/2014/main" id="{A92DA52B-4BC8-2B74-D00F-F2B772679363}"/>
              </a:ext>
            </a:extLst>
          </p:cNvPr>
          <p:cNvSpPr/>
          <p:nvPr/>
        </p:nvSpPr>
        <p:spPr>
          <a:xfrm>
            <a:off x="11153793" y="644124"/>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7</a:t>
            </a:r>
          </a:p>
        </p:txBody>
      </p:sp>
      <p:pic>
        <p:nvPicPr>
          <p:cNvPr id="35" name="Image 34" descr="Une image contenant texte, capture d’écran, logiciel, Police&#10;&#10;Le contenu généré par l’IA peut être incorrect.">
            <a:extLst>
              <a:ext uri="{FF2B5EF4-FFF2-40B4-BE49-F238E27FC236}">
                <a16:creationId xmlns:a16="http://schemas.microsoft.com/office/drawing/2014/main" id="{EEAACBBE-D037-DB99-B987-93F403612699}"/>
              </a:ext>
            </a:extLst>
          </p:cNvPr>
          <p:cNvPicPr>
            <a:picLocks noChangeAspect="1"/>
          </p:cNvPicPr>
          <p:nvPr/>
        </p:nvPicPr>
        <p:blipFill>
          <a:blip r:embed="rId3"/>
          <a:stretch>
            <a:fillRect/>
          </a:stretch>
        </p:blipFill>
        <p:spPr>
          <a:xfrm>
            <a:off x="3946986" y="1982620"/>
            <a:ext cx="8132702" cy="1179480"/>
          </a:xfrm>
          <a:prstGeom prst="rect">
            <a:avLst/>
          </a:prstGeom>
        </p:spPr>
      </p:pic>
      <p:sp>
        <p:nvSpPr>
          <p:cNvPr id="36" name="Ellipse 35">
            <a:extLst>
              <a:ext uri="{FF2B5EF4-FFF2-40B4-BE49-F238E27FC236}">
                <a16:creationId xmlns:a16="http://schemas.microsoft.com/office/drawing/2014/main" id="{ECBFD52C-D018-E4DC-FDA2-A4AD2C6AA656}"/>
              </a:ext>
            </a:extLst>
          </p:cNvPr>
          <p:cNvSpPr/>
          <p:nvPr/>
        </p:nvSpPr>
        <p:spPr>
          <a:xfrm>
            <a:off x="7682852" y="1680230"/>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2</a:t>
            </a:r>
          </a:p>
        </p:txBody>
      </p:sp>
      <p:sp>
        <p:nvSpPr>
          <p:cNvPr id="37" name="Rectangle : coins arrondis 36">
            <a:extLst>
              <a:ext uri="{FF2B5EF4-FFF2-40B4-BE49-F238E27FC236}">
                <a16:creationId xmlns:a16="http://schemas.microsoft.com/office/drawing/2014/main" id="{C766FCA2-54FA-9E00-6811-933BC1E40F3E}"/>
              </a:ext>
            </a:extLst>
          </p:cNvPr>
          <p:cNvSpPr/>
          <p:nvPr/>
        </p:nvSpPr>
        <p:spPr>
          <a:xfrm>
            <a:off x="7260404" y="1982620"/>
            <a:ext cx="1756881" cy="410433"/>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Rectangle : coins arrondis 37">
            <a:extLst>
              <a:ext uri="{FF2B5EF4-FFF2-40B4-BE49-F238E27FC236}">
                <a16:creationId xmlns:a16="http://schemas.microsoft.com/office/drawing/2014/main" id="{A7B10824-C05C-405F-7D6F-5F777186B12E}"/>
              </a:ext>
            </a:extLst>
          </p:cNvPr>
          <p:cNvSpPr/>
          <p:nvPr/>
        </p:nvSpPr>
        <p:spPr>
          <a:xfrm>
            <a:off x="4164456" y="2751667"/>
            <a:ext cx="1756881" cy="410433"/>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Ellipse 38">
            <a:extLst>
              <a:ext uri="{FF2B5EF4-FFF2-40B4-BE49-F238E27FC236}">
                <a16:creationId xmlns:a16="http://schemas.microsoft.com/office/drawing/2014/main" id="{AEADD4A3-EB76-A3BE-846B-384C2E9FA7A1}"/>
              </a:ext>
            </a:extLst>
          </p:cNvPr>
          <p:cNvSpPr/>
          <p:nvPr/>
        </p:nvSpPr>
        <p:spPr>
          <a:xfrm>
            <a:off x="3972673" y="2435106"/>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3</a:t>
            </a:r>
          </a:p>
        </p:txBody>
      </p:sp>
      <p:sp>
        <p:nvSpPr>
          <p:cNvPr id="40" name="Ellipse 39">
            <a:extLst>
              <a:ext uri="{FF2B5EF4-FFF2-40B4-BE49-F238E27FC236}">
                <a16:creationId xmlns:a16="http://schemas.microsoft.com/office/drawing/2014/main" id="{E1029C84-9F61-FBFC-9AA3-EB8D8D447546}"/>
              </a:ext>
            </a:extLst>
          </p:cNvPr>
          <p:cNvSpPr/>
          <p:nvPr/>
        </p:nvSpPr>
        <p:spPr>
          <a:xfrm>
            <a:off x="11409298" y="1558067"/>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4</a:t>
            </a:r>
          </a:p>
        </p:txBody>
      </p:sp>
      <p:sp>
        <p:nvSpPr>
          <p:cNvPr id="41" name="Rectangle : coins arrondis 40">
            <a:extLst>
              <a:ext uri="{FF2B5EF4-FFF2-40B4-BE49-F238E27FC236}">
                <a16:creationId xmlns:a16="http://schemas.microsoft.com/office/drawing/2014/main" id="{97755EFF-ACCB-BBBA-4E9E-36BC8948F21E}"/>
              </a:ext>
            </a:extLst>
          </p:cNvPr>
          <p:cNvSpPr/>
          <p:nvPr/>
        </p:nvSpPr>
        <p:spPr>
          <a:xfrm>
            <a:off x="11044719" y="1982620"/>
            <a:ext cx="1034970" cy="342795"/>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3" name="Image 42">
            <a:extLst>
              <a:ext uri="{FF2B5EF4-FFF2-40B4-BE49-F238E27FC236}">
                <a16:creationId xmlns:a16="http://schemas.microsoft.com/office/drawing/2014/main" id="{8ECDD5BB-DE6E-967D-A165-627E1D1D9B4C}"/>
              </a:ext>
            </a:extLst>
          </p:cNvPr>
          <p:cNvPicPr>
            <a:picLocks noChangeAspect="1"/>
          </p:cNvPicPr>
          <p:nvPr/>
        </p:nvPicPr>
        <p:blipFill>
          <a:blip r:embed="rId4"/>
          <a:stretch>
            <a:fillRect/>
          </a:stretch>
        </p:blipFill>
        <p:spPr>
          <a:xfrm>
            <a:off x="3903673" y="3910817"/>
            <a:ext cx="8219327" cy="668908"/>
          </a:xfrm>
          <a:prstGeom prst="rect">
            <a:avLst/>
          </a:prstGeom>
        </p:spPr>
      </p:pic>
      <p:sp>
        <p:nvSpPr>
          <p:cNvPr id="46" name="Ellipse 45">
            <a:extLst>
              <a:ext uri="{FF2B5EF4-FFF2-40B4-BE49-F238E27FC236}">
                <a16:creationId xmlns:a16="http://schemas.microsoft.com/office/drawing/2014/main" id="{7F0B275E-0973-E402-09E4-1493DACCAB81}"/>
              </a:ext>
            </a:extLst>
          </p:cNvPr>
          <p:cNvSpPr/>
          <p:nvPr/>
        </p:nvSpPr>
        <p:spPr>
          <a:xfrm>
            <a:off x="6744745" y="4277335"/>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5</a:t>
            </a:r>
          </a:p>
        </p:txBody>
      </p:sp>
      <p:sp>
        <p:nvSpPr>
          <p:cNvPr id="47" name="Ellipse 46">
            <a:extLst>
              <a:ext uri="{FF2B5EF4-FFF2-40B4-BE49-F238E27FC236}">
                <a16:creationId xmlns:a16="http://schemas.microsoft.com/office/drawing/2014/main" id="{4443D417-2AFE-5552-BB3E-3C4A06E28775}"/>
              </a:ext>
            </a:extLst>
          </p:cNvPr>
          <p:cNvSpPr/>
          <p:nvPr/>
        </p:nvSpPr>
        <p:spPr>
          <a:xfrm>
            <a:off x="9268629" y="4245271"/>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6</a:t>
            </a:r>
          </a:p>
        </p:txBody>
      </p:sp>
    </p:spTree>
    <p:extLst>
      <p:ext uri="{BB962C8B-B14F-4D97-AF65-F5344CB8AC3E}">
        <p14:creationId xmlns:p14="http://schemas.microsoft.com/office/powerpoint/2010/main" val="6513455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878C9-AC05-40D7-42D0-00B2B86DCF2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4DF1904-6BA0-7068-C88D-1DF28B48E7A3}"/>
              </a:ext>
            </a:extLst>
          </p:cNvPr>
          <p:cNvSpPr>
            <a:spLocks noGrp="1"/>
          </p:cNvSpPr>
          <p:nvPr>
            <p:ph type="title"/>
          </p:nvPr>
        </p:nvSpPr>
        <p:spPr>
          <a:xfrm>
            <a:off x="587375" y="405559"/>
            <a:ext cx="11017250" cy="410433"/>
          </a:xfrm>
        </p:spPr>
        <p:txBody>
          <a:bodyPr/>
          <a:lstStyle/>
          <a:p>
            <a:r>
              <a:rPr lang="fr-FR" sz="2667"/>
              <a:t>Transférer la propriété de l’opportunité </a:t>
            </a:r>
          </a:p>
        </p:txBody>
      </p:sp>
      <p:sp>
        <p:nvSpPr>
          <p:cNvPr id="3" name="Espace réservé du numéro de diapositive 2">
            <a:extLst>
              <a:ext uri="{FF2B5EF4-FFF2-40B4-BE49-F238E27FC236}">
                <a16:creationId xmlns:a16="http://schemas.microsoft.com/office/drawing/2014/main" id="{5BF509A1-14A1-EA27-A6D1-4DE007A6BFE7}"/>
              </a:ext>
            </a:extLst>
          </p:cNvPr>
          <p:cNvSpPr>
            <a:spLocks noGrp="1"/>
          </p:cNvSpPr>
          <p:nvPr>
            <p:ph type="sldNum" sz="quarter" idx="12"/>
          </p:nvPr>
        </p:nvSpPr>
        <p:spPr/>
        <p:txBody>
          <a:bodyPr/>
          <a:lstStyle/>
          <a:p>
            <a:fld id="{5491BB91-7785-4954-B58A-8455CE77E13F}" type="slidenum">
              <a:rPr lang="fr-FR" smtClean="0"/>
              <a:pPr/>
              <a:t>16</a:t>
            </a:fld>
            <a:endParaRPr lang="fr-FR"/>
          </a:p>
        </p:txBody>
      </p:sp>
      <p:sp>
        <p:nvSpPr>
          <p:cNvPr id="474" name="ZoneTexte 2"/>
          <p:cNvSpPr/>
          <p:nvPr/>
        </p:nvSpPr>
        <p:spPr>
          <a:xfrm>
            <a:off x="414066" y="1364817"/>
            <a:ext cx="2790372" cy="3612292"/>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a:lnSpc>
                <a:spcPct val="150000"/>
              </a:lnSpc>
            </a:pPr>
            <a:r>
              <a:rPr lang="fr-FR" sz="1400">
                <a:solidFill>
                  <a:srgbClr val="000091"/>
                </a:solidFill>
              </a:rPr>
              <a:t>Revenir dans l’opportunité</a:t>
            </a:r>
          </a:p>
          <a:p>
            <a:pPr>
              <a:lnSpc>
                <a:spcPct val="150000"/>
              </a:lnSpc>
            </a:pPr>
            <a:r>
              <a:rPr lang="fr-FR" sz="1400">
                <a:solidFill>
                  <a:srgbClr val="000091"/>
                </a:solidFill>
              </a:rPr>
              <a:t>Pour transférer la propriété au pilote de l’opération collective</a:t>
            </a:r>
          </a:p>
          <a:p>
            <a:pPr>
              <a:lnSpc>
                <a:spcPct val="150000"/>
              </a:lnSpc>
            </a:pPr>
            <a:r>
              <a:rPr lang="fr-FR" sz="1400">
                <a:solidFill>
                  <a:srgbClr val="000091"/>
                </a:solidFill>
              </a:rPr>
              <a:t>1- Cliquer sur l'icône à droite de votre nom, cela ouvre une nouvelle fenêtre</a:t>
            </a:r>
          </a:p>
          <a:p>
            <a:pPr>
              <a:lnSpc>
                <a:spcPct val="150000"/>
              </a:lnSpc>
            </a:pPr>
            <a:r>
              <a:rPr lang="fr-FR" sz="1400">
                <a:solidFill>
                  <a:srgbClr val="000091"/>
                </a:solidFill>
              </a:rPr>
              <a:t>2- Rechercher le nom du pilote</a:t>
            </a:r>
          </a:p>
          <a:p>
            <a:pPr>
              <a:lnSpc>
                <a:spcPct val="150000"/>
              </a:lnSpc>
            </a:pPr>
            <a:r>
              <a:rPr lang="fr-FR" sz="1400">
                <a:solidFill>
                  <a:srgbClr val="000091"/>
                </a:solidFill>
              </a:rPr>
              <a:t>3- Sélectionner le pilote concerné</a:t>
            </a:r>
          </a:p>
          <a:p>
            <a:pPr>
              <a:lnSpc>
                <a:spcPct val="150000"/>
              </a:lnSpc>
            </a:pPr>
            <a:r>
              <a:rPr lang="fr-FR" sz="1400">
                <a:solidFill>
                  <a:srgbClr val="000091"/>
                </a:solidFill>
              </a:rPr>
              <a:t>4- Cocher la case "Envoyer un e-mail de notification"</a:t>
            </a:r>
          </a:p>
          <a:p>
            <a:pPr>
              <a:lnSpc>
                <a:spcPct val="150000"/>
              </a:lnSpc>
            </a:pPr>
            <a:r>
              <a:rPr lang="fr-FR" sz="1400">
                <a:solidFill>
                  <a:srgbClr val="000091"/>
                </a:solidFill>
              </a:rPr>
              <a:t>5- Modifier le propriétaire</a:t>
            </a:r>
          </a:p>
        </p:txBody>
      </p:sp>
      <p:sp>
        <p:nvSpPr>
          <p:cNvPr id="476" name="Connecteur droit 475"/>
          <p:cNvSpPr/>
          <p:nvPr/>
        </p:nvSpPr>
        <p:spPr>
          <a:xfrm flipH="1">
            <a:off x="5619318" y="1775213"/>
            <a:ext cx="2127397" cy="1268567"/>
          </a:xfrm>
          <a:prstGeom prst="line">
            <a:avLst/>
          </a:prstGeom>
          <a:ln w="0">
            <a:solidFill>
              <a:srgbClr val="3465A4"/>
            </a:solidFill>
            <a:tailEnd type="triangle" w="med" len="med"/>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fr-FR" sz="1800" b="0" strike="noStrike" spc="-1">
              <a:solidFill>
                <a:srgbClr val="000000"/>
              </a:solidFill>
              <a:latin typeface="Arial"/>
            </a:endParaRPr>
          </a:p>
        </p:txBody>
      </p:sp>
      <p:sp>
        <p:nvSpPr>
          <p:cNvPr id="477" name="Rectangle 2"/>
          <p:cNvSpPr/>
          <p:nvPr/>
        </p:nvSpPr>
        <p:spPr>
          <a:xfrm flipH="1">
            <a:off x="5480155" y="3043780"/>
            <a:ext cx="139165" cy="153802"/>
          </a:xfrm>
          <a:prstGeom prst="rect">
            <a:avLst/>
          </a:prstGeom>
          <a:noFill/>
          <a:ln w="28575">
            <a:solidFill>
              <a:srgbClr val="172459"/>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endParaRPr lang="fr-FR" sz="1800" b="0" strike="noStrike" spc="-1">
              <a:solidFill>
                <a:schemeClr val="lt1"/>
              </a:solidFill>
              <a:latin typeface="Avenir LT Std 35 Light"/>
            </a:endParaRPr>
          </a:p>
        </p:txBody>
      </p:sp>
      <p:pic>
        <p:nvPicPr>
          <p:cNvPr id="4" name="Picture 3">
            <a:extLst>
              <a:ext uri="{FF2B5EF4-FFF2-40B4-BE49-F238E27FC236}">
                <a16:creationId xmlns:a16="http://schemas.microsoft.com/office/drawing/2014/main" id="{98945A09-E15A-1027-0CC3-650959C75F35}"/>
              </a:ext>
            </a:extLst>
          </p:cNvPr>
          <p:cNvPicPr>
            <a:picLocks noChangeAspect="1"/>
          </p:cNvPicPr>
          <p:nvPr/>
        </p:nvPicPr>
        <p:blipFill>
          <a:blip r:embed="rId2"/>
          <a:stretch>
            <a:fillRect/>
          </a:stretch>
        </p:blipFill>
        <p:spPr>
          <a:xfrm>
            <a:off x="3768499" y="1096055"/>
            <a:ext cx="3414033" cy="2107747"/>
          </a:xfrm>
          <a:prstGeom prst="rect">
            <a:avLst/>
          </a:prstGeom>
        </p:spPr>
      </p:pic>
      <p:pic>
        <p:nvPicPr>
          <p:cNvPr id="5" name="Picture 4">
            <a:extLst>
              <a:ext uri="{FF2B5EF4-FFF2-40B4-BE49-F238E27FC236}">
                <a16:creationId xmlns:a16="http://schemas.microsoft.com/office/drawing/2014/main" id="{E075A665-B8AC-127C-886B-F3252A8819C4}"/>
              </a:ext>
            </a:extLst>
          </p:cNvPr>
          <p:cNvPicPr>
            <a:picLocks noChangeAspect="1"/>
          </p:cNvPicPr>
          <p:nvPr/>
        </p:nvPicPr>
        <p:blipFill>
          <a:blip r:embed="rId3"/>
          <a:stretch>
            <a:fillRect/>
          </a:stretch>
        </p:blipFill>
        <p:spPr>
          <a:xfrm>
            <a:off x="7310438" y="1094012"/>
            <a:ext cx="3808640" cy="1850573"/>
          </a:xfrm>
          <a:prstGeom prst="rect">
            <a:avLst/>
          </a:prstGeom>
        </p:spPr>
      </p:pic>
      <p:pic>
        <p:nvPicPr>
          <p:cNvPr id="6" name="Picture 5">
            <a:extLst>
              <a:ext uri="{FF2B5EF4-FFF2-40B4-BE49-F238E27FC236}">
                <a16:creationId xmlns:a16="http://schemas.microsoft.com/office/drawing/2014/main" id="{3BDA868D-6829-7E8C-F8A7-B7F682A55C21}"/>
              </a:ext>
            </a:extLst>
          </p:cNvPr>
          <p:cNvPicPr>
            <a:picLocks noChangeAspect="1"/>
          </p:cNvPicPr>
          <p:nvPr/>
        </p:nvPicPr>
        <p:blipFill>
          <a:blip r:embed="rId4"/>
          <a:stretch>
            <a:fillRect/>
          </a:stretch>
        </p:blipFill>
        <p:spPr>
          <a:xfrm>
            <a:off x="3615848" y="3433996"/>
            <a:ext cx="7565569" cy="2830285"/>
          </a:xfrm>
          <a:prstGeom prst="rect">
            <a:avLst/>
          </a:prstGeom>
        </p:spPr>
      </p:pic>
      <p:sp>
        <p:nvSpPr>
          <p:cNvPr id="7" name="Rectangle: Rounded Corners 6">
            <a:extLst>
              <a:ext uri="{FF2B5EF4-FFF2-40B4-BE49-F238E27FC236}">
                <a16:creationId xmlns:a16="http://schemas.microsoft.com/office/drawing/2014/main" id="{2FAA7C85-69F6-1842-20EF-12137CF9D61A}"/>
              </a:ext>
            </a:extLst>
          </p:cNvPr>
          <p:cNvSpPr/>
          <p:nvPr/>
        </p:nvSpPr>
        <p:spPr>
          <a:xfrm>
            <a:off x="4949868" y="1740075"/>
            <a:ext cx="1123167" cy="402919"/>
          </a:xfrm>
          <a:prstGeom prst="roundRect">
            <a:avLst/>
          </a:prstGeom>
          <a:noFill/>
          <a:ln w="28575">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E3AD84C4-DF29-AFF3-ECE9-C08352589B76}"/>
              </a:ext>
            </a:extLst>
          </p:cNvPr>
          <p:cNvSpPr/>
          <p:nvPr/>
        </p:nvSpPr>
        <p:spPr>
          <a:xfrm>
            <a:off x="8906005" y="5904977"/>
            <a:ext cx="2344454" cy="361168"/>
          </a:xfrm>
          <a:prstGeom prst="roundRect">
            <a:avLst/>
          </a:prstGeom>
          <a:noFill/>
          <a:ln w="28575">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784A1CAF-F12C-00B2-1503-49D7B10D705E}"/>
              </a:ext>
            </a:extLst>
          </p:cNvPr>
          <p:cNvSpPr/>
          <p:nvPr/>
        </p:nvSpPr>
        <p:spPr>
          <a:xfrm>
            <a:off x="7402882" y="1364291"/>
            <a:ext cx="3628370" cy="382044"/>
          </a:xfrm>
          <a:prstGeom prst="roundRect">
            <a:avLst/>
          </a:prstGeom>
          <a:noFill/>
          <a:ln w="28575">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6A57904D-A08E-4709-DAA0-B34A906F3826}"/>
              </a:ext>
            </a:extLst>
          </p:cNvPr>
          <p:cNvSpPr/>
          <p:nvPr/>
        </p:nvSpPr>
        <p:spPr>
          <a:xfrm>
            <a:off x="7402881" y="2261989"/>
            <a:ext cx="2678482" cy="298537"/>
          </a:xfrm>
          <a:prstGeom prst="roundRect">
            <a:avLst/>
          </a:prstGeom>
          <a:noFill/>
          <a:ln w="28575">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176C4125-053C-2D73-0B1D-0034F5D48E7A}"/>
              </a:ext>
            </a:extLst>
          </p:cNvPr>
          <p:cNvSpPr/>
          <p:nvPr/>
        </p:nvSpPr>
        <p:spPr>
          <a:xfrm>
            <a:off x="3770332" y="4140895"/>
            <a:ext cx="2803741" cy="423798"/>
          </a:xfrm>
          <a:prstGeom prst="roundRect">
            <a:avLst/>
          </a:prstGeom>
          <a:noFill/>
          <a:ln w="28575">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Ellipse 24">
            <a:extLst>
              <a:ext uri="{FF2B5EF4-FFF2-40B4-BE49-F238E27FC236}">
                <a16:creationId xmlns:a16="http://schemas.microsoft.com/office/drawing/2014/main" id="{890AB72C-003C-4ADF-D8A6-F4B5540F2A96}"/>
              </a:ext>
            </a:extLst>
          </p:cNvPr>
          <p:cNvSpPr/>
          <p:nvPr/>
        </p:nvSpPr>
        <p:spPr>
          <a:xfrm>
            <a:off x="6242974" y="1838479"/>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1</a:t>
            </a:r>
          </a:p>
        </p:txBody>
      </p:sp>
      <p:sp>
        <p:nvSpPr>
          <p:cNvPr id="22" name="Ellipse 35">
            <a:extLst>
              <a:ext uri="{FF2B5EF4-FFF2-40B4-BE49-F238E27FC236}">
                <a16:creationId xmlns:a16="http://schemas.microsoft.com/office/drawing/2014/main" id="{43C0B540-CD89-96C2-E50F-9A1E7869F891}"/>
              </a:ext>
            </a:extLst>
          </p:cNvPr>
          <p:cNvSpPr/>
          <p:nvPr/>
        </p:nvSpPr>
        <p:spPr>
          <a:xfrm>
            <a:off x="11117072" y="1387956"/>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2</a:t>
            </a:r>
          </a:p>
        </p:txBody>
      </p:sp>
      <p:sp>
        <p:nvSpPr>
          <p:cNvPr id="24" name="Ellipse 38">
            <a:extLst>
              <a:ext uri="{FF2B5EF4-FFF2-40B4-BE49-F238E27FC236}">
                <a16:creationId xmlns:a16="http://schemas.microsoft.com/office/drawing/2014/main" id="{5F892EF8-E90E-980D-0F7B-BA11DC60480C}"/>
              </a:ext>
            </a:extLst>
          </p:cNvPr>
          <p:cNvSpPr/>
          <p:nvPr/>
        </p:nvSpPr>
        <p:spPr>
          <a:xfrm>
            <a:off x="10225248" y="2257654"/>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3</a:t>
            </a:r>
          </a:p>
        </p:txBody>
      </p:sp>
      <p:sp>
        <p:nvSpPr>
          <p:cNvPr id="26" name="Ellipse 39">
            <a:extLst>
              <a:ext uri="{FF2B5EF4-FFF2-40B4-BE49-F238E27FC236}">
                <a16:creationId xmlns:a16="http://schemas.microsoft.com/office/drawing/2014/main" id="{2624C380-3A1C-82E4-F908-5666668EF72F}"/>
              </a:ext>
            </a:extLst>
          </p:cNvPr>
          <p:cNvSpPr/>
          <p:nvPr/>
        </p:nvSpPr>
        <p:spPr>
          <a:xfrm>
            <a:off x="6680723" y="4251163"/>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4</a:t>
            </a:r>
          </a:p>
        </p:txBody>
      </p:sp>
      <p:sp>
        <p:nvSpPr>
          <p:cNvPr id="30" name="Ellipse 45">
            <a:extLst>
              <a:ext uri="{FF2B5EF4-FFF2-40B4-BE49-F238E27FC236}">
                <a16:creationId xmlns:a16="http://schemas.microsoft.com/office/drawing/2014/main" id="{E87244A9-373C-668C-68AD-D305BFEBE090}"/>
              </a:ext>
            </a:extLst>
          </p:cNvPr>
          <p:cNvSpPr/>
          <p:nvPr/>
        </p:nvSpPr>
        <p:spPr>
          <a:xfrm>
            <a:off x="11431567" y="5905719"/>
            <a:ext cx="330485" cy="3023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FF0000"/>
                </a:solidFill>
              </a:rPr>
              <a:t>5</a:t>
            </a:r>
          </a:p>
        </p:txBody>
      </p:sp>
    </p:spTree>
    <p:extLst>
      <p:ext uri="{BB962C8B-B14F-4D97-AF65-F5344CB8AC3E}">
        <p14:creationId xmlns:p14="http://schemas.microsoft.com/office/powerpoint/2010/main" val="34944846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DB33B-A748-8B46-4DF7-917E5A5756D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1B40E5D-C5F9-9C70-7450-96D6BCF34164}"/>
              </a:ext>
            </a:extLst>
          </p:cNvPr>
          <p:cNvSpPr>
            <a:spLocks noGrp="1"/>
          </p:cNvSpPr>
          <p:nvPr>
            <p:ph type="title"/>
          </p:nvPr>
        </p:nvSpPr>
        <p:spPr>
          <a:xfrm>
            <a:off x="587375" y="405559"/>
            <a:ext cx="11017250" cy="410433"/>
          </a:xfrm>
        </p:spPr>
        <p:txBody>
          <a:bodyPr/>
          <a:lstStyle/>
          <a:p>
            <a:r>
              <a:rPr lang="fr-FR" sz="2667"/>
              <a:t>Recherche de l’entreprise avec n° SIRET</a:t>
            </a:r>
          </a:p>
        </p:txBody>
      </p:sp>
      <p:sp>
        <p:nvSpPr>
          <p:cNvPr id="3" name="Espace réservé du numéro de diapositive 2">
            <a:extLst>
              <a:ext uri="{FF2B5EF4-FFF2-40B4-BE49-F238E27FC236}">
                <a16:creationId xmlns:a16="http://schemas.microsoft.com/office/drawing/2014/main" id="{13D76F3A-10D2-FC5C-B4E6-9A1BF1206F5D}"/>
              </a:ext>
            </a:extLst>
          </p:cNvPr>
          <p:cNvSpPr>
            <a:spLocks noGrp="1"/>
          </p:cNvSpPr>
          <p:nvPr>
            <p:ph type="sldNum" sz="quarter" idx="12"/>
          </p:nvPr>
        </p:nvSpPr>
        <p:spPr/>
        <p:txBody>
          <a:bodyPr/>
          <a:lstStyle/>
          <a:p>
            <a:fld id="{5491BB91-7785-4954-B58A-8455CE77E13F}" type="slidenum">
              <a:rPr lang="fr-FR" smtClean="0"/>
              <a:pPr/>
              <a:t>2</a:t>
            </a:fld>
            <a:endParaRPr lang="fr-FR"/>
          </a:p>
        </p:txBody>
      </p:sp>
      <p:pic>
        <p:nvPicPr>
          <p:cNvPr id="418" name="Image 5" descr="Une image contenant texte, capture d’écran, nombre, logiciel&#10;&#10;Description générée automatiquement"/>
          <p:cNvPicPr/>
          <p:nvPr/>
        </p:nvPicPr>
        <p:blipFill>
          <a:blip r:embed="rId2"/>
          <a:stretch/>
        </p:blipFill>
        <p:spPr>
          <a:xfrm>
            <a:off x="1140431" y="1232898"/>
            <a:ext cx="9675332" cy="4670033"/>
          </a:xfrm>
          <a:prstGeom prst="rect">
            <a:avLst/>
          </a:prstGeom>
          <a:ln w="0">
            <a:noFill/>
          </a:ln>
        </p:spPr>
      </p:pic>
    </p:spTree>
    <p:extLst>
      <p:ext uri="{BB962C8B-B14F-4D97-AF65-F5344CB8AC3E}">
        <p14:creationId xmlns:p14="http://schemas.microsoft.com/office/powerpoint/2010/main" val="760677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DEA44-8B84-FA14-AFD0-A76912397B5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76E1BA1-BADE-5CFC-BB5A-14421772B5F1}"/>
              </a:ext>
            </a:extLst>
          </p:cNvPr>
          <p:cNvSpPr>
            <a:spLocks noGrp="1"/>
          </p:cNvSpPr>
          <p:nvPr>
            <p:ph type="title"/>
          </p:nvPr>
        </p:nvSpPr>
        <p:spPr>
          <a:xfrm>
            <a:off x="587375" y="405559"/>
            <a:ext cx="11017250" cy="410433"/>
          </a:xfrm>
        </p:spPr>
        <p:txBody>
          <a:bodyPr/>
          <a:lstStyle/>
          <a:p>
            <a:r>
              <a:rPr lang="fr-FR" sz="2667"/>
              <a:t>Résultat de la recherche</a:t>
            </a:r>
          </a:p>
        </p:txBody>
      </p:sp>
      <p:sp>
        <p:nvSpPr>
          <p:cNvPr id="3" name="Espace réservé du numéro de diapositive 2">
            <a:extLst>
              <a:ext uri="{FF2B5EF4-FFF2-40B4-BE49-F238E27FC236}">
                <a16:creationId xmlns:a16="http://schemas.microsoft.com/office/drawing/2014/main" id="{7E30878B-028F-23A8-61B6-EAC87FD5AD19}"/>
              </a:ext>
            </a:extLst>
          </p:cNvPr>
          <p:cNvSpPr>
            <a:spLocks noGrp="1"/>
          </p:cNvSpPr>
          <p:nvPr>
            <p:ph type="sldNum" sz="quarter" idx="12"/>
          </p:nvPr>
        </p:nvSpPr>
        <p:spPr/>
        <p:txBody>
          <a:bodyPr/>
          <a:lstStyle/>
          <a:p>
            <a:fld id="{5491BB91-7785-4954-B58A-8455CE77E13F}" type="slidenum">
              <a:rPr lang="fr-FR" smtClean="0"/>
              <a:pPr/>
              <a:t>3</a:t>
            </a:fld>
            <a:endParaRPr lang="fr-FR"/>
          </a:p>
        </p:txBody>
      </p:sp>
      <p:pic>
        <p:nvPicPr>
          <p:cNvPr id="420" name="Image 2" descr="Une image contenant texte, nombre, logiciel, ligne&#10;&#10;Description générée automatiquement"/>
          <p:cNvPicPr/>
          <p:nvPr/>
        </p:nvPicPr>
        <p:blipFill>
          <a:blip r:embed="rId2"/>
          <a:stretch/>
        </p:blipFill>
        <p:spPr>
          <a:xfrm>
            <a:off x="0" y="1175040"/>
            <a:ext cx="12191760" cy="5142240"/>
          </a:xfrm>
          <a:prstGeom prst="rect">
            <a:avLst/>
          </a:prstGeom>
          <a:ln w="0">
            <a:noFill/>
          </a:ln>
        </p:spPr>
      </p:pic>
      <p:sp>
        <p:nvSpPr>
          <p:cNvPr id="4" name="Rectangle : coins arrondis 3">
            <a:extLst>
              <a:ext uri="{FF2B5EF4-FFF2-40B4-BE49-F238E27FC236}">
                <a16:creationId xmlns:a16="http://schemas.microsoft.com/office/drawing/2014/main" id="{093C8C39-E4F6-D9FF-0016-CDB34F630DD6}"/>
              </a:ext>
            </a:extLst>
          </p:cNvPr>
          <p:cNvSpPr/>
          <p:nvPr/>
        </p:nvSpPr>
        <p:spPr>
          <a:xfrm>
            <a:off x="1726058" y="4818580"/>
            <a:ext cx="1212351" cy="339047"/>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30387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3075F0-5B84-EAEB-568D-BC82B583ED2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AA2BACE-F425-FC2A-CF97-3AA0BADAE264}"/>
              </a:ext>
            </a:extLst>
          </p:cNvPr>
          <p:cNvSpPr>
            <a:spLocks noGrp="1"/>
          </p:cNvSpPr>
          <p:nvPr>
            <p:ph type="title"/>
          </p:nvPr>
        </p:nvSpPr>
        <p:spPr>
          <a:xfrm>
            <a:off x="587375" y="405559"/>
            <a:ext cx="11017250" cy="410433"/>
          </a:xfrm>
        </p:spPr>
        <p:txBody>
          <a:bodyPr/>
          <a:lstStyle/>
          <a:p>
            <a:r>
              <a:rPr lang="fr-FR" sz="2667"/>
              <a:t>Fiche établissement</a:t>
            </a:r>
          </a:p>
        </p:txBody>
      </p:sp>
      <p:sp>
        <p:nvSpPr>
          <p:cNvPr id="3" name="Espace réservé du numéro de diapositive 2">
            <a:extLst>
              <a:ext uri="{FF2B5EF4-FFF2-40B4-BE49-F238E27FC236}">
                <a16:creationId xmlns:a16="http://schemas.microsoft.com/office/drawing/2014/main" id="{9D8FEAEC-1541-D28B-8C19-ABC9B956CF84}"/>
              </a:ext>
            </a:extLst>
          </p:cNvPr>
          <p:cNvSpPr>
            <a:spLocks noGrp="1"/>
          </p:cNvSpPr>
          <p:nvPr>
            <p:ph type="sldNum" sz="quarter" idx="12"/>
          </p:nvPr>
        </p:nvSpPr>
        <p:spPr/>
        <p:txBody>
          <a:bodyPr/>
          <a:lstStyle/>
          <a:p>
            <a:fld id="{5491BB91-7785-4954-B58A-8455CE77E13F}" type="slidenum">
              <a:rPr lang="fr-FR" smtClean="0"/>
              <a:pPr/>
              <a:t>4</a:t>
            </a:fld>
            <a:endParaRPr lang="fr-FR"/>
          </a:p>
        </p:txBody>
      </p:sp>
      <p:pic>
        <p:nvPicPr>
          <p:cNvPr id="4" name="Image 4" descr="Une image contenant texte, nombre, logiciel, Police&#10;&#10;Description générée automatiquement">
            <a:extLst>
              <a:ext uri="{FF2B5EF4-FFF2-40B4-BE49-F238E27FC236}">
                <a16:creationId xmlns:a16="http://schemas.microsoft.com/office/drawing/2014/main" id="{B84F992E-E42C-7C64-ADDA-D7ECF715A58B}"/>
              </a:ext>
            </a:extLst>
          </p:cNvPr>
          <p:cNvPicPr/>
          <p:nvPr/>
        </p:nvPicPr>
        <p:blipFill>
          <a:blip r:embed="rId2"/>
          <a:stretch/>
        </p:blipFill>
        <p:spPr>
          <a:xfrm>
            <a:off x="205603" y="1277320"/>
            <a:ext cx="11780794" cy="5175121"/>
          </a:xfrm>
          <a:prstGeom prst="rect">
            <a:avLst/>
          </a:prstGeom>
          <a:ln w="0">
            <a:noFill/>
          </a:ln>
        </p:spPr>
      </p:pic>
      <p:sp>
        <p:nvSpPr>
          <p:cNvPr id="5" name="ZoneTexte 4">
            <a:extLst>
              <a:ext uri="{FF2B5EF4-FFF2-40B4-BE49-F238E27FC236}">
                <a16:creationId xmlns:a16="http://schemas.microsoft.com/office/drawing/2014/main" id="{2D85D626-FEF3-9CBE-8C23-D66120EE6C97}"/>
              </a:ext>
            </a:extLst>
          </p:cNvPr>
          <p:cNvSpPr txBox="1"/>
          <p:nvPr/>
        </p:nvSpPr>
        <p:spPr>
          <a:xfrm>
            <a:off x="7510409" y="405559"/>
            <a:ext cx="2989780" cy="738664"/>
          </a:xfrm>
          <a:prstGeom prst="rect">
            <a:avLst/>
          </a:prstGeom>
          <a:noFill/>
        </p:spPr>
        <p:txBody>
          <a:bodyPr wrap="square" lIns="0" tIns="0" rIns="0" bIns="0" rtlCol="0">
            <a:spAutoFit/>
          </a:bodyPr>
          <a:lstStyle/>
          <a:p>
            <a:pPr algn="l"/>
            <a:r>
              <a:rPr lang="fr-FR" sz="1200">
                <a:solidFill>
                  <a:srgbClr val="000091"/>
                </a:solidFill>
              </a:rPr>
              <a:t>Vérifier que l’adresse correspond au bon de commande – si elle ne correspond pas rechercher sur Altares (</a:t>
            </a:r>
            <a:r>
              <a:rPr lang="fr-FR" sz="1200" err="1">
                <a:solidFill>
                  <a:srgbClr val="000091"/>
                </a:solidFill>
              </a:rPr>
              <a:t>cf</a:t>
            </a:r>
            <a:r>
              <a:rPr lang="fr-FR" sz="1200">
                <a:solidFill>
                  <a:srgbClr val="000091"/>
                </a:solidFill>
              </a:rPr>
              <a:t> mode op entités contacts)</a:t>
            </a:r>
          </a:p>
        </p:txBody>
      </p:sp>
      <p:sp>
        <p:nvSpPr>
          <p:cNvPr id="6" name="Rectangle : coins arrondis 5">
            <a:extLst>
              <a:ext uri="{FF2B5EF4-FFF2-40B4-BE49-F238E27FC236}">
                <a16:creationId xmlns:a16="http://schemas.microsoft.com/office/drawing/2014/main" id="{0E8F7191-D71C-F62E-9819-EA525FB0719E}"/>
              </a:ext>
            </a:extLst>
          </p:cNvPr>
          <p:cNvSpPr/>
          <p:nvPr/>
        </p:nvSpPr>
        <p:spPr>
          <a:xfrm>
            <a:off x="3226085" y="5301465"/>
            <a:ext cx="1613043" cy="739739"/>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 name="Connecteur droit avec flèche 7">
            <a:extLst>
              <a:ext uri="{FF2B5EF4-FFF2-40B4-BE49-F238E27FC236}">
                <a16:creationId xmlns:a16="http://schemas.microsoft.com/office/drawing/2014/main" id="{B4BEF683-6750-5619-A049-12AE3F59027F}"/>
              </a:ext>
            </a:extLst>
          </p:cNvPr>
          <p:cNvCxnSpPr>
            <a:stCxn id="5" idx="1"/>
            <a:endCxn id="6" idx="3"/>
          </p:cNvCxnSpPr>
          <p:nvPr/>
        </p:nvCxnSpPr>
        <p:spPr>
          <a:xfrm flipH="1">
            <a:off x="4839128" y="774891"/>
            <a:ext cx="2671281" cy="48964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18373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D5CA4-842E-8856-1E21-CC37E72210D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06BEC27-5EB8-DA14-7D60-EBAB32F36BEB}"/>
              </a:ext>
            </a:extLst>
          </p:cNvPr>
          <p:cNvSpPr>
            <a:spLocks noGrp="1"/>
          </p:cNvSpPr>
          <p:nvPr>
            <p:ph type="title"/>
          </p:nvPr>
        </p:nvSpPr>
        <p:spPr>
          <a:xfrm>
            <a:off x="587375" y="405559"/>
            <a:ext cx="11017250" cy="410433"/>
          </a:xfrm>
        </p:spPr>
        <p:txBody>
          <a:bodyPr/>
          <a:lstStyle/>
          <a:p>
            <a:r>
              <a:rPr lang="fr-FR" sz="2667"/>
              <a:t>Opportunité sur établissement</a:t>
            </a:r>
          </a:p>
        </p:txBody>
      </p:sp>
      <p:sp>
        <p:nvSpPr>
          <p:cNvPr id="3" name="Espace réservé du numéro de diapositive 2">
            <a:extLst>
              <a:ext uri="{FF2B5EF4-FFF2-40B4-BE49-F238E27FC236}">
                <a16:creationId xmlns:a16="http://schemas.microsoft.com/office/drawing/2014/main" id="{C3AA3178-D861-E9EF-5442-393F3871F0E5}"/>
              </a:ext>
            </a:extLst>
          </p:cNvPr>
          <p:cNvSpPr>
            <a:spLocks noGrp="1"/>
          </p:cNvSpPr>
          <p:nvPr>
            <p:ph type="sldNum" sz="quarter" idx="12"/>
          </p:nvPr>
        </p:nvSpPr>
        <p:spPr/>
        <p:txBody>
          <a:bodyPr/>
          <a:lstStyle/>
          <a:p>
            <a:fld id="{5491BB91-7785-4954-B58A-8455CE77E13F}" type="slidenum">
              <a:rPr lang="fr-FR" smtClean="0"/>
              <a:pPr/>
              <a:t>5</a:t>
            </a:fld>
            <a:endParaRPr lang="fr-FR"/>
          </a:p>
        </p:txBody>
      </p:sp>
      <p:pic>
        <p:nvPicPr>
          <p:cNvPr id="4" name="Image 3">
            <a:extLst>
              <a:ext uri="{FF2B5EF4-FFF2-40B4-BE49-F238E27FC236}">
                <a16:creationId xmlns:a16="http://schemas.microsoft.com/office/drawing/2014/main" id="{49712304-BCAA-8AE0-F4FD-30C50D8A214D}"/>
              </a:ext>
            </a:extLst>
          </p:cNvPr>
          <p:cNvPicPr>
            <a:picLocks noChangeAspect="1"/>
          </p:cNvPicPr>
          <p:nvPr/>
        </p:nvPicPr>
        <p:blipFill>
          <a:blip r:embed="rId2"/>
          <a:stretch>
            <a:fillRect/>
          </a:stretch>
        </p:blipFill>
        <p:spPr>
          <a:xfrm>
            <a:off x="4037744" y="1391818"/>
            <a:ext cx="7808360" cy="3745592"/>
          </a:xfrm>
          <a:prstGeom prst="rect">
            <a:avLst/>
          </a:prstGeom>
        </p:spPr>
      </p:pic>
      <p:sp>
        <p:nvSpPr>
          <p:cNvPr id="5" name="Rectangle : coins arrondis 4">
            <a:extLst>
              <a:ext uri="{FF2B5EF4-FFF2-40B4-BE49-F238E27FC236}">
                <a16:creationId xmlns:a16="http://schemas.microsoft.com/office/drawing/2014/main" id="{509B9580-B473-7E5D-5C74-5C93D58D6CD2}"/>
              </a:ext>
            </a:extLst>
          </p:cNvPr>
          <p:cNvSpPr/>
          <p:nvPr/>
        </p:nvSpPr>
        <p:spPr>
          <a:xfrm>
            <a:off x="4037744" y="1664414"/>
            <a:ext cx="1921267" cy="1818526"/>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56D736DD-0334-BFB4-F03A-2FFDF2A58CC5}"/>
              </a:ext>
            </a:extLst>
          </p:cNvPr>
          <p:cNvSpPr txBox="1"/>
          <p:nvPr/>
        </p:nvSpPr>
        <p:spPr>
          <a:xfrm>
            <a:off x="231169" y="1077377"/>
            <a:ext cx="3647325" cy="4811125"/>
          </a:xfrm>
          <a:prstGeom prst="rect">
            <a:avLst/>
          </a:prstGeom>
          <a:noFill/>
        </p:spPr>
        <p:txBody>
          <a:bodyPr wrap="square" lIns="0" tIns="0" rIns="0" bIns="0" rtlCol="0">
            <a:spAutoFit/>
          </a:bodyPr>
          <a:lstStyle/>
          <a:p>
            <a:pPr algn="l">
              <a:lnSpc>
                <a:spcPct val="150000"/>
              </a:lnSpc>
            </a:pPr>
            <a:r>
              <a:rPr lang="fr-FR" sz="1400">
                <a:solidFill>
                  <a:srgbClr val="000091"/>
                </a:solidFill>
              </a:rPr>
              <a:t>Vérifier si une opportunité existe déjà pour cette prestation.</a:t>
            </a:r>
          </a:p>
          <a:p>
            <a:pPr marL="171450" indent="-171450" algn="l">
              <a:lnSpc>
                <a:spcPct val="150000"/>
              </a:lnSpc>
              <a:buFontTx/>
              <a:buChar char="-"/>
            </a:pPr>
            <a:r>
              <a:rPr lang="fr-FR" sz="1400">
                <a:solidFill>
                  <a:srgbClr val="000091"/>
                </a:solidFill>
              </a:rPr>
              <a:t>Si elle existe déjà : Vérifier quel est son statut (existence d’un devis, s’il est au statut signé ou pas, </a:t>
            </a:r>
            <a:r>
              <a:rPr lang="fr-FR" sz="1400" err="1">
                <a:solidFill>
                  <a:srgbClr val="000091"/>
                </a:solidFill>
              </a:rPr>
              <a:t>etc</a:t>
            </a:r>
            <a:r>
              <a:rPr lang="fr-FR" sz="1400">
                <a:solidFill>
                  <a:srgbClr val="000091"/>
                </a:solidFill>
              </a:rPr>
              <a:t>) </a:t>
            </a:r>
          </a:p>
          <a:p>
            <a:pPr marL="628650" lvl="1" indent="-171450">
              <a:lnSpc>
                <a:spcPct val="150000"/>
              </a:lnSpc>
              <a:buFontTx/>
              <a:buChar char="-"/>
            </a:pPr>
            <a:r>
              <a:rPr lang="fr-FR" sz="1400">
                <a:solidFill>
                  <a:srgbClr val="000091"/>
                </a:solidFill>
              </a:rPr>
              <a:t>Si existence d’un devis signé : vérifier que la commande à bien été générée et si le commandé correspond bien au bdc reçu : si tout est en ordre abandonner la saisie</a:t>
            </a:r>
          </a:p>
          <a:p>
            <a:pPr marL="628650" lvl="1" indent="-171450">
              <a:lnSpc>
                <a:spcPct val="150000"/>
              </a:lnSpc>
              <a:buFontTx/>
              <a:buChar char="-"/>
            </a:pPr>
            <a:r>
              <a:rPr lang="fr-FR" sz="1400">
                <a:solidFill>
                  <a:srgbClr val="000091"/>
                </a:solidFill>
              </a:rPr>
              <a:t>Si pas de devis ou non signé : compléter le traitement de l’opportunité </a:t>
            </a:r>
          </a:p>
          <a:p>
            <a:pPr marL="171450" lvl="1" indent="-171450">
              <a:lnSpc>
                <a:spcPct val="150000"/>
              </a:lnSpc>
              <a:buFontTx/>
              <a:buChar char="-"/>
            </a:pPr>
            <a:r>
              <a:rPr lang="fr-FR" sz="1400">
                <a:solidFill>
                  <a:srgbClr val="000091"/>
                </a:solidFill>
              </a:rPr>
              <a:t>Si elle n’existe pas il est nécessaire de la créer, cela se fait par le contact</a:t>
            </a:r>
          </a:p>
        </p:txBody>
      </p:sp>
      <p:cxnSp>
        <p:nvCxnSpPr>
          <p:cNvPr id="9" name="Connecteur droit avec flèche 8">
            <a:extLst>
              <a:ext uri="{FF2B5EF4-FFF2-40B4-BE49-F238E27FC236}">
                <a16:creationId xmlns:a16="http://schemas.microsoft.com/office/drawing/2014/main" id="{CA88AA3A-2FA4-4F51-D2F6-F5833063324B}"/>
              </a:ext>
            </a:extLst>
          </p:cNvPr>
          <p:cNvCxnSpPr>
            <a:cxnSpLocks/>
          </p:cNvCxnSpPr>
          <p:nvPr/>
        </p:nvCxnSpPr>
        <p:spPr>
          <a:xfrm>
            <a:off x="3667874" y="1309719"/>
            <a:ext cx="482886" cy="4368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46934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1A937-1C1A-53B3-EBBB-7FA8DCB7A1F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13D400C-8B2B-37EE-1C53-77724EDD5657}"/>
              </a:ext>
            </a:extLst>
          </p:cNvPr>
          <p:cNvSpPr>
            <a:spLocks noGrp="1"/>
          </p:cNvSpPr>
          <p:nvPr>
            <p:ph type="title"/>
          </p:nvPr>
        </p:nvSpPr>
        <p:spPr>
          <a:xfrm>
            <a:off x="587375" y="405559"/>
            <a:ext cx="11017250" cy="410433"/>
          </a:xfrm>
        </p:spPr>
        <p:txBody>
          <a:bodyPr/>
          <a:lstStyle/>
          <a:p>
            <a:r>
              <a:rPr lang="fr-FR" sz="2667"/>
              <a:t>Rechercher ou créer le contact de la commande</a:t>
            </a:r>
          </a:p>
        </p:txBody>
      </p:sp>
      <p:sp>
        <p:nvSpPr>
          <p:cNvPr id="3" name="Espace réservé du numéro de diapositive 2">
            <a:extLst>
              <a:ext uri="{FF2B5EF4-FFF2-40B4-BE49-F238E27FC236}">
                <a16:creationId xmlns:a16="http://schemas.microsoft.com/office/drawing/2014/main" id="{51593AFE-C373-4DC9-E041-A936A4C4E610}"/>
              </a:ext>
            </a:extLst>
          </p:cNvPr>
          <p:cNvSpPr>
            <a:spLocks noGrp="1"/>
          </p:cNvSpPr>
          <p:nvPr>
            <p:ph type="sldNum" sz="quarter" idx="12"/>
          </p:nvPr>
        </p:nvSpPr>
        <p:spPr/>
        <p:txBody>
          <a:bodyPr/>
          <a:lstStyle/>
          <a:p>
            <a:fld id="{5491BB91-7785-4954-B58A-8455CE77E13F}" type="slidenum">
              <a:rPr lang="fr-FR" smtClean="0"/>
              <a:pPr/>
              <a:t>6</a:t>
            </a:fld>
            <a:endParaRPr lang="fr-FR"/>
          </a:p>
        </p:txBody>
      </p:sp>
      <p:pic>
        <p:nvPicPr>
          <p:cNvPr id="5" name="Image 4" descr="Une image contenant texte, capture d’écran, nombre, logiciel&#10;&#10;Le contenu généré par l’IA peut être incorrect.">
            <a:extLst>
              <a:ext uri="{FF2B5EF4-FFF2-40B4-BE49-F238E27FC236}">
                <a16:creationId xmlns:a16="http://schemas.microsoft.com/office/drawing/2014/main" id="{2B094102-0A86-4605-83B2-4167EBF27B8D}"/>
              </a:ext>
            </a:extLst>
          </p:cNvPr>
          <p:cNvPicPr>
            <a:picLocks noChangeAspect="1"/>
          </p:cNvPicPr>
          <p:nvPr/>
        </p:nvPicPr>
        <p:blipFill>
          <a:blip r:embed="rId2"/>
          <a:stretch>
            <a:fillRect/>
          </a:stretch>
        </p:blipFill>
        <p:spPr>
          <a:xfrm>
            <a:off x="3450369" y="1262176"/>
            <a:ext cx="8154256" cy="4333647"/>
          </a:xfrm>
          <a:prstGeom prst="rect">
            <a:avLst/>
          </a:prstGeom>
        </p:spPr>
      </p:pic>
      <p:sp>
        <p:nvSpPr>
          <p:cNvPr id="6" name="Rectangle : coins arrondis 5">
            <a:extLst>
              <a:ext uri="{FF2B5EF4-FFF2-40B4-BE49-F238E27FC236}">
                <a16:creationId xmlns:a16="http://schemas.microsoft.com/office/drawing/2014/main" id="{F3094B8B-683D-2EA3-3B2C-962AD614C5A3}"/>
              </a:ext>
            </a:extLst>
          </p:cNvPr>
          <p:cNvSpPr/>
          <p:nvPr/>
        </p:nvSpPr>
        <p:spPr>
          <a:xfrm>
            <a:off x="3450369" y="2367503"/>
            <a:ext cx="2179869" cy="2763748"/>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3494A5AB-07E4-096D-E2AC-F3FD01816206}"/>
              </a:ext>
            </a:extLst>
          </p:cNvPr>
          <p:cNvSpPr txBox="1"/>
          <p:nvPr/>
        </p:nvSpPr>
        <p:spPr>
          <a:xfrm>
            <a:off x="154112" y="1173959"/>
            <a:ext cx="3071973" cy="3195298"/>
          </a:xfrm>
          <a:prstGeom prst="rect">
            <a:avLst/>
          </a:prstGeom>
          <a:noFill/>
        </p:spPr>
        <p:txBody>
          <a:bodyPr wrap="square" lIns="0" tIns="0" rIns="0" bIns="0" rtlCol="0">
            <a:spAutoFit/>
          </a:bodyPr>
          <a:lstStyle/>
          <a:p>
            <a:pPr algn="l">
              <a:lnSpc>
                <a:spcPct val="150000"/>
              </a:lnSpc>
            </a:pPr>
            <a:r>
              <a:rPr lang="fr-FR" sz="1400">
                <a:solidFill>
                  <a:srgbClr val="000091"/>
                </a:solidFill>
              </a:rPr>
              <a:t>L’inscription (3+) indique que seuls les 3 premiers contacts sont affichés, pensez à tous les afficher</a:t>
            </a:r>
          </a:p>
          <a:p>
            <a:pPr algn="l">
              <a:lnSpc>
                <a:spcPct val="150000"/>
              </a:lnSpc>
            </a:pPr>
            <a:r>
              <a:rPr lang="fr-FR" sz="1400">
                <a:solidFill>
                  <a:srgbClr val="000091"/>
                </a:solidFill>
              </a:rPr>
              <a:t>- Si le contact n’existe pas, il faut le créer : cliquer sur la flèche à droite du menu contact et le créer </a:t>
            </a:r>
          </a:p>
          <a:p>
            <a:pPr algn="l">
              <a:lnSpc>
                <a:spcPct val="150000"/>
              </a:lnSpc>
            </a:pPr>
            <a:endParaRPr lang="fr-FR" sz="1400">
              <a:solidFill>
                <a:srgbClr val="000091"/>
              </a:solidFill>
            </a:endParaRPr>
          </a:p>
          <a:p>
            <a:pPr algn="l">
              <a:lnSpc>
                <a:spcPct val="150000"/>
              </a:lnSpc>
            </a:pPr>
            <a:endParaRPr lang="fr-FR" sz="1400">
              <a:solidFill>
                <a:srgbClr val="000091"/>
              </a:solidFill>
            </a:endParaRPr>
          </a:p>
          <a:p>
            <a:pPr algn="l">
              <a:lnSpc>
                <a:spcPct val="150000"/>
              </a:lnSpc>
            </a:pPr>
            <a:endParaRPr lang="fr-FR" sz="1400">
              <a:solidFill>
                <a:srgbClr val="000091"/>
              </a:solidFill>
            </a:endParaRPr>
          </a:p>
          <a:p>
            <a:pPr algn="l">
              <a:lnSpc>
                <a:spcPct val="150000"/>
              </a:lnSpc>
            </a:pPr>
            <a:r>
              <a:rPr lang="fr-FR" sz="1400">
                <a:solidFill>
                  <a:srgbClr val="000091"/>
                </a:solidFill>
              </a:rPr>
              <a:t>- Si le contact existe, le sélectionner</a:t>
            </a:r>
          </a:p>
        </p:txBody>
      </p:sp>
      <p:pic>
        <p:nvPicPr>
          <p:cNvPr id="11" name="Image 10">
            <a:extLst>
              <a:ext uri="{FF2B5EF4-FFF2-40B4-BE49-F238E27FC236}">
                <a16:creationId xmlns:a16="http://schemas.microsoft.com/office/drawing/2014/main" id="{F5A6480F-7412-21C4-F766-8EED4FF510F1}"/>
              </a:ext>
            </a:extLst>
          </p:cNvPr>
          <p:cNvPicPr>
            <a:picLocks noChangeAspect="1"/>
          </p:cNvPicPr>
          <p:nvPr/>
        </p:nvPicPr>
        <p:blipFill>
          <a:blip r:embed="rId3"/>
          <a:stretch>
            <a:fillRect/>
          </a:stretch>
        </p:blipFill>
        <p:spPr>
          <a:xfrm>
            <a:off x="587375" y="3156580"/>
            <a:ext cx="1921268" cy="272419"/>
          </a:xfrm>
          <a:prstGeom prst="rect">
            <a:avLst/>
          </a:prstGeom>
        </p:spPr>
      </p:pic>
    </p:spTree>
    <p:extLst>
      <p:ext uri="{BB962C8B-B14F-4D97-AF65-F5344CB8AC3E}">
        <p14:creationId xmlns:p14="http://schemas.microsoft.com/office/powerpoint/2010/main" val="515899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B55C3-05D2-02B7-6A2F-619B74CA556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B7F5DE4-6FCA-FE37-17E4-7E7C603C9689}"/>
              </a:ext>
            </a:extLst>
          </p:cNvPr>
          <p:cNvSpPr>
            <a:spLocks noGrp="1"/>
          </p:cNvSpPr>
          <p:nvPr>
            <p:ph type="title"/>
          </p:nvPr>
        </p:nvSpPr>
        <p:spPr>
          <a:xfrm>
            <a:off x="587375" y="405559"/>
            <a:ext cx="11017250" cy="410433"/>
          </a:xfrm>
        </p:spPr>
        <p:txBody>
          <a:bodyPr/>
          <a:lstStyle/>
          <a:p>
            <a:r>
              <a:rPr lang="fr-FR" sz="2667"/>
              <a:t>Créer l’opportunité</a:t>
            </a:r>
          </a:p>
        </p:txBody>
      </p:sp>
      <p:sp>
        <p:nvSpPr>
          <p:cNvPr id="3" name="Espace réservé du numéro de diapositive 2">
            <a:extLst>
              <a:ext uri="{FF2B5EF4-FFF2-40B4-BE49-F238E27FC236}">
                <a16:creationId xmlns:a16="http://schemas.microsoft.com/office/drawing/2014/main" id="{475B7390-92EA-E857-C7E7-7D81BDE0732B}"/>
              </a:ext>
            </a:extLst>
          </p:cNvPr>
          <p:cNvSpPr>
            <a:spLocks noGrp="1"/>
          </p:cNvSpPr>
          <p:nvPr>
            <p:ph type="sldNum" sz="quarter" idx="12"/>
          </p:nvPr>
        </p:nvSpPr>
        <p:spPr>
          <a:xfrm>
            <a:off x="9343906" y="6734889"/>
            <a:ext cx="360000" cy="123111"/>
          </a:xfrm>
        </p:spPr>
        <p:txBody>
          <a:bodyPr/>
          <a:lstStyle/>
          <a:p>
            <a:fld id="{5491BB91-7785-4954-B58A-8455CE77E13F}" type="slidenum">
              <a:rPr lang="fr-FR" smtClean="0"/>
              <a:pPr/>
              <a:t>7</a:t>
            </a:fld>
            <a:endParaRPr lang="fr-FR"/>
          </a:p>
        </p:txBody>
      </p:sp>
      <p:pic>
        <p:nvPicPr>
          <p:cNvPr id="4" name="Image 4" descr="Une image contenant texte, capture d’écran, nombre, Police&#10;&#10;Description générée automatiquement">
            <a:extLst>
              <a:ext uri="{FF2B5EF4-FFF2-40B4-BE49-F238E27FC236}">
                <a16:creationId xmlns:a16="http://schemas.microsoft.com/office/drawing/2014/main" id="{B6CFA1E4-73F8-C223-7BE9-02CE483CAF2B}"/>
              </a:ext>
            </a:extLst>
          </p:cNvPr>
          <p:cNvPicPr/>
          <p:nvPr/>
        </p:nvPicPr>
        <p:blipFill>
          <a:blip r:embed="rId2"/>
          <a:stretch/>
        </p:blipFill>
        <p:spPr>
          <a:xfrm>
            <a:off x="1643865" y="1278428"/>
            <a:ext cx="8369773" cy="4588164"/>
          </a:xfrm>
          <a:prstGeom prst="rect">
            <a:avLst/>
          </a:prstGeom>
          <a:ln w="0">
            <a:noFill/>
          </a:ln>
        </p:spPr>
      </p:pic>
      <p:sp>
        <p:nvSpPr>
          <p:cNvPr id="5" name="Rectangle : coins arrondis 4">
            <a:extLst>
              <a:ext uri="{FF2B5EF4-FFF2-40B4-BE49-F238E27FC236}">
                <a16:creationId xmlns:a16="http://schemas.microsoft.com/office/drawing/2014/main" id="{A45327BC-5B74-C6A8-6E75-9E659F63A742}"/>
              </a:ext>
            </a:extLst>
          </p:cNvPr>
          <p:cNvSpPr/>
          <p:nvPr/>
        </p:nvSpPr>
        <p:spPr>
          <a:xfrm>
            <a:off x="4195281" y="2424373"/>
            <a:ext cx="849330" cy="297950"/>
          </a:xfrm>
          <a:prstGeom prst="roundRect">
            <a:avLst/>
          </a:prstGeom>
          <a:noFill/>
          <a:ln>
            <a:solidFill>
              <a:srgbClr val="00009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 coins arrondis 5">
            <a:extLst>
              <a:ext uri="{FF2B5EF4-FFF2-40B4-BE49-F238E27FC236}">
                <a16:creationId xmlns:a16="http://schemas.microsoft.com/office/drawing/2014/main" id="{82203F2F-7F5C-1FD9-F901-9BEB6439486C}"/>
              </a:ext>
            </a:extLst>
          </p:cNvPr>
          <p:cNvSpPr/>
          <p:nvPr/>
        </p:nvSpPr>
        <p:spPr>
          <a:xfrm>
            <a:off x="3770616" y="2053648"/>
            <a:ext cx="1448656" cy="297950"/>
          </a:xfrm>
          <a:prstGeom prst="roundRect">
            <a:avLst/>
          </a:prstGeom>
          <a:noFill/>
          <a:ln>
            <a:solidFill>
              <a:srgbClr val="00009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 coins arrondis 6">
            <a:extLst>
              <a:ext uri="{FF2B5EF4-FFF2-40B4-BE49-F238E27FC236}">
                <a16:creationId xmlns:a16="http://schemas.microsoft.com/office/drawing/2014/main" id="{DDE4B341-48E1-5598-0FA6-BA7AA497E1A6}"/>
              </a:ext>
            </a:extLst>
          </p:cNvPr>
          <p:cNvSpPr/>
          <p:nvPr/>
        </p:nvSpPr>
        <p:spPr>
          <a:xfrm>
            <a:off x="6863137" y="2048511"/>
            <a:ext cx="907551" cy="297950"/>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 coins arrondis 7">
            <a:extLst>
              <a:ext uri="{FF2B5EF4-FFF2-40B4-BE49-F238E27FC236}">
                <a16:creationId xmlns:a16="http://schemas.microsoft.com/office/drawing/2014/main" id="{CB9F5266-8BD2-6C74-4353-AFA7C5B2D739}"/>
              </a:ext>
            </a:extLst>
          </p:cNvPr>
          <p:cNvSpPr/>
          <p:nvPr/>
        </p:nvSpPr>
        <p:spPr>
          <a:xfrm>
            <a:off x="4989694" y="697940"/>
            <a:ext cx="4061839" cy="297950"/>
          </a:xfrm>
          <a:prstGeom prst="roundRect">
            <a:avLst/>
          </a:prstGeom>
          <a:noFill/>
          <a:ln>
            <a:solidFill>
              <a:srgbClr val="00009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rgbClr val="000091"/>
                </a:solidFill>
              </a:rPr>
              <a:t>Cliquer sur « nouvelle opportunité »</a:t>
            </a:r>
          </a:p>
        </p:txBody>
      </p:sp>
      <p:cxnSp>
        <p:nvCxnSpPr>
          <p:cNvPr id="10" name="Connecteur droit avec flèche 9">
            <a:extLst>
              <a:ext uri="{FF2B5EF4-FFF2-40B4-BE49-F238E27FC236}">
                <a16:creationId xmlns:a16="http://schemas.microsoft.com/office/drawing/2014/main" id="{D7FE2027-FC91-F982-1F6E-815ED6B659BE}"/>
              </a:ext>
            </a:extLst>
          </p:cNvPr>
          <p:cNvCxnSpPr>
            <a:stCxn id="8" idx="2"/>
            <a:endCxn id="7" idx="0"/>
          </p:cNvCxnSpPr>
          <p:nvPr/>
        </p:nvCxnSpPr>
        <p:spPr>
          <a:xfrm>
            <a:off x="7020614" y="995890"/>
            <a:ext cx="296299" cy="105262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56776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13B88-B535-8004-59D4-32F0CAAAEB15}"/>
            </a:ext>
          </a:extLst>
        </p:cNvPr>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06FD7988-2768-8320-6C9A-C092AB254187}"/>
              </a:ext>
            </a:extLst>
          </p:cNvPr>
          <p:cNvSpPr>
            <a:spLocks noGrp="1"/>
          </p:cNvSpPr>
          <p:nvPr>
            <p:ph type="sldNum" sz="quarter" idx="12"/>
          </p:nvPr>
        </p:nvSpPr>
        <p:spPr/>
        <p:txBody>
          <a:bodyPr/>
          <a:lstStyle/>
          <a:p>
            <a:fld id="{5491BB91-7785-4954-B58A-8455CE77E13F}" type="slidenum">
              <a:rPr lang="fr-FR" smtClean="0"/>
              <a:pPr/>
              <a:t>8</a:t>
            </a:fld>
            <a:endParaRPr lang="fr-FR"/>
          </a:p>
        </p:txBody>
      </p:sp>
      <p:pic>
        <p:nvPicPr>
          <p:cNvPr id="4" name="Image 4" descr="Une image contenant texte, capture d’écran, affichage, logiciel&#10;&#10;Description générée automatiquement">
            <a:extLst>
              <a:ext uri="{FF2B5EF4-FFF2-40B4-BE49-F238E27FC236}">
                <a16:creationId xmlns:a16="http://schemas.microsoft.com/office/drawing/2014/main" id="{E02D7507-84F0-B200-7E84-F27D51BA04F7}"/>
              </a:ext>
            </a:extLst>
          </p:cNvPr>
          <p:cNvPicPr/>
          <p:nvPr/>
        </p:nvPicPr>
        <p:blipFill>
          <a:blip r:embed="rId2"/>
          <a:stretch/>
        </p:blipFill>
        <p:spPr>
          <a:xfrm>
            <a:off x="5500743" y="618528"/>
            <a:ext cx="6283080" cy="5841360"/>
          </a:xfrm>
          <a:prstGeom prst="rect">
            <a:avLst/>
          </a:prstGeom>
          <a:ln w="0">
            <a:noFill/>
          </a:ln>
        </p:spPr>
      </p:pic>
      <p:sp>
        <p:nvSpPr>
          <p:cNvPr id="5" name="ZoneTexte 4">
            <a:extLst>
              <a:ext uri="{FF2B5EF4-FFF2-40B4-BE49-F238E27FC236}">
                <a16:creationId xmlns:a16="http://schemas.microsoft.com/office/drawing/2014/main" id="{6BE5AF3A-D48F-1C41-541F-53809EEB0547}"/>
              </a:ext>
            </a:extLst>
          </p:cNvPr>
          <p:cNvSpPr txBox="1"/>
          <p:nvPr/>
        </p:nvSpPr>
        <p:spPr>
          <a:xfrm>
            <a:off x="318499" y="1228529"/>
            <a:ext cx="3226085" cy="369332"/>
          </a:xfrm>
          <a:prstGeom prst="rect">
            <a:avLst/>
          </a:prstGeom>
          <a:noFill/>
        </p:spPr>
        <p:txBody>
          <a:bodyPr wrap="square" lIns="0" tIns="0" rIns="0" bIns="0" rtlCol="0">
            <a:spAutoFit/>
          </a:bodyPr>
          <a:lstStyle/>
          <a:p>
            <a:pPr algn="l"/>
            <a:r>
              <a:rPr lang="fr-FR" sz="1200">
                <a:solidFill>
                  <a:srgbClr val="000091"/>
                </a:solidFill>
              </a:rPr>
              <a:t>Champs à compléter : </a:t>
            </a:r>
          </a:p>
          <a:p>
            <a:pPr algn="l"/>
            <a:r>
              <a:rPr lang="fr-FR" sz="1200">
                <a:solidFill>
                  <a:srgbClr val="000091"/>
                </a:solidFill>
              </a:rPr>
              <a:t>- Nom de l’opportunité</a:t>
            </a:r>
          </a:p>
        </p:txBody>
      </p:sp>
      <p:sp>
        <p:nvSpPr>
          <p:cNvPr id="6" name="ZoneTexte 5">
            <a:extLst>
              <a:ext uri="{FF2B5EF4-FFF2-40B4-BE49-F238E27FC236}">
                <a16:creationId xmlns:a16="http://schemas.microsoft.com/office/drawing/2014/main" id="{9A2550C7-834A-F540-3F69-9A498ADEDB42}"/>
              </a:ext>
            </a:extLst>
          </p:cNvPr>
          <p:cNvSpPr txBox="1"/>
          <p:nvPr/>
        </p:nvSpPr>
        <p:spPr>
          <a:xfrm>
            <a:off x="318492" y="2028542"/>
            <a:ext cx="3226085" cy="184666"/>
          </a:xfrm>
          <a:prstGeom prst="rect">
            <a:avLst/>
          </a:prstGeom>
          <a:noFill/>
        </p:spPr>
        <p:txBody>
          <a:bodyPr wrap="square" lIns="0" tIns="0" rIns="0" bIns="0" rtlCol="0">
            <a:spAutoFit/>
          </a:bodyPr>
          <a:lstStyle/>
          <a:p>
            <a:pPr algn="l"/>
            <a:r>
              <a:rPr lang="fr-FR" sz="1200">
                <a:solidFill>
                  <a:srgbClr val="000091"/>
                </a:solidFill>
              </a:rPr>
              <a:t>- Date de clôture = date de fin de l’évènement</a:t>
            </a:r>
          </a:p>
        </p:txBody>
      </p:sp>
      <p:sp>
        <p:nvSpPr>
          <p:cNvPr id="7" name="ZoneTexte 6">
            <a:extLst>
              <a:ext uri="{FF2B5EF4-FFF2-40B4-BE49-F238E27FC236}">
                <a16:creationId xmlns:a16="http://schemas.microsoft.com/office/drawing/2014/main" id="{2E5F8F49-2A55-53F2-D0DD-947109DACA87}"/>
              </a:ext>
            </a:extLst>
          </p:cNvPr>
          <p:cNvSpPr txBox="1"/>
          <p:nvPr/>
        </p:nvSpPr>
        <p:spPr>
          <a:xfrm>
            <a:off x="318498" y="2437533"/>
            <a:ext cx="3226085" cy="184666"/>
          </a:xfrm>
          <a:prstGeom prst="rect">
            <a:avLst/>
          </a:prstGeom>
          <a:noFill/>
        </p:spPr>
        <p:txBody>
          <a:bodyPr wrap="square" lIns="0" tIns="0" rIns="0" bIns="0" rtlCol="0">
            <a:spAutoFit/>
          </a:bodyPr>
          <a:lstStyle/>
          <a:p>
            <a:pPr algn="l"/>
            <a:r>
              <a:rPr lang="fr-FR" sz="1200">
                <a:solidFill>
                  <a:srgbClr val="000091"/>
                </a:solidFill>
              </a:rPr>
              <a:t>- Maturité du projet</a:t>
            </a:r>
          </a:p>
        </p:txBody>
      </p:sp>
      <p:sp>
        <p:nvSpPr>
          <p:cNvPr id="8" name="ZoneTexte 7">
            <a:extLst>
              <a:ext uri="{FF2B5EF4-FFF2-40B4-BE49-F238E27FC236}">
                <a16:creationId xmlns:a16="http://schemas.microsoft.com/office/drawing/2014/main" id="{E344C5EF-13A9-B503-379E-2ABA7B97DDAA}"/>
              </a:ext>
            </a:extLst>
          </p:cNvPr>
          <p:cNvSpPr txBox="1"/>
          <p:nvPr/>
        </p:nvSpPr>
        <p:spPr>
          <a:xfrm>
            <a:off x="395553" y="2949167"/>
            <a:ext cx="3226085" cy="553998"/>
          </a:xfrm>
          <a:prstGeom prst="rect">
            <a:avLst/>
          </a:prstGeom>
          <a:noFill/>
        </p:spPr>
        <p:txBody>
          <a:bodyPr wrap="square" lIns="0" tIns="0" rIns="0" bIns="0" rtlCol="0">
            <a:spAutoFit/>
          </a:bodyPr>
          <a:lstStyle/>
          <a:p>
            <a:pPr marL="171450" indent="-171450" algn="l">
              <a:buFontTx/>
              <a:buChar char="-"/>
            </a:pPr>
            <a:r>
              <a:rPr lang="fr-FR" sz="1200">
                <a:solidFill>
                  <a:srgbClr val="000091"/>
                </a:solidFill>
              </a:rPr>
              <a:t>Description du projet</a:t>
            </a:r>
          </a:p>
          <a:p>
            <a:pPr algn="l"/>
            <a:r>
              <a:rPr lang="fr-FR" sz="1200">
                <a:solidFill>
                  <a:schemeClr val="accent2"/>
                </a:solidFill>
              </a:rPr>
              <a:t>Attention</a:t>
            </a:r>
            <a:r>
              <a:rPr lang="fr-FR" sz="1200">
                <a:solidFill>
                  <a:srgbClr val="000091"/>
                </a:solidFill>
              </a:rPr>
              <a:t> faire un copier-coller de l’ID de l’évènement</a:t>
            </a:r>
          </a:p>
        </p:txBody>
      </p:sp>
      <p:sp>
        <p:nvSpPr>
          <p:cNvPr id="9" name="ZoneTexte 8">
            <a:extLst>
              <a:ext uri="{FF2B5EF4-FFF2-40B4-BE49-F238E27FC236}">
                <a16:creationId xmlns:a16="http://schemas.microsoft.com/office/drawing/2014/main" id="{65F92251-ACE2-16A0-17FB-2F493E35CAA3}"/>
              </a:ext>
            </a:extLst>
          </p:cNvPr>
          <p:cNvSpPr txBox="1"/>
          <p:nvPr/>
        </p:nvSpPr>
        <p:spPr>
          <a:xfrm>
            <a:off x="318492" y="3920911"/>
            <a:ext cx="3226085" cy="184666"/>
          </a:xfrm>
          <a:prstGeom prst="rect">
            <a:avLst/>
          </a:prstGeom>
          <a:noFill/>
        </p:spPr>
        <p:txBody>
          <a:bodyPr wrap="square" lIns="0" tIns="0" rIns="0" bIns="0" rtlCol="0">
            <a:spAutoFit/>
          </a:bodyPr>
          <a:lstStyle/>
          <a:p>
            <a:pPr algn="l"/>
            <a:r>
              <a:rPr lang="fr-FR" sz="1200">
                <a:solidFill>
                  <a:srgbClr val="000091"/>
                </a:solidFill>
              </a:rPr>
              <a:t>- Pays cible</a:t>
            </a:r>
          </a:p>
        </p:txBody>
      </p:sp>
      <p:sp>
        <p:nvSpPr>
          <p:cNvPr id="10" name="ZoneTexte 9">
            <a:extLst>
              <a:ext uri="{FF2B5EF4-FFF2-40B4-BE49-F238E27FC236}">
                <a16:creationId xmlns:a16="http://schemas.microsoft.com/office/drawing/2014/main" id="{9BE4DFC8-CCBE-272F-5E82-6A1B0D96A222}"/>
              </a:ext>
            </a:extLst>
          </p:cNvPr>
          <p:cNvSpPr txBox="1"/>
          <p:nvPr/>
        </p:nvSpPr>
        <p:spPr>
          <a:xfrm>
            <a:off x="318492" y="5272217"/>
            <a:ext cx="3226085" cy="184666"/>
          </a:xfrm>
          <a:prstGeom prst="rect">
            <a:avLst/>
          </a:prstGeom>
          <a:noFill/>
        </p:spPr>
        <p:txBody>
          <a:bodyPr wrap="square" lIns="0" tIns="0" rIns="0" bIns="0" rtlCol="0">
            <a:spAutoFit/>
          </a:bodyPr>
          <a:lstStyle/>
          <a:p>
            <a:pPr algn="l"/>
            <a:r>
              <a:rPr lang="fr-FR" sz="1200">
                <a:solidFill>
                  <a:srgbClr val="000091"/>
                </a:solidFill>
              </a:rPr>
              <a:t>- Etablissement facturé si différent</a:t>
            </a:r>
          </a:p>
        </p:txBody>
      </p:sp>
      <p:sp>
        <p:nvSpPr>
          <p:cNvPr id="11" name="ZoneTexte 10">
            <a:extLst>
              <a:ext uri="{FF2B5EF4-FFF2-40B4-BE49-F238E27FC236}">
                <a16:creationId xmlns:a16="http://schemas.microsoft.com/office/drawing/2014/main" id="{2BE4DFD0-F1BC-B1FE-22B7-7F9884BDF176}"/>
              </a:ext>
            </a:extLst>
          </p:cNvPr>
          <p:cNvSpPr txBox="1"/>
          <p:nvPr/>
        </p:nvSpPr>
        <p:spPr>
          <a:xfrm>
            <a:off x="395553" y="5977407"/>
            <a:ext cx="3226085" cy="184666"/>
          </a:xfrm>
          <a:prstGeom prst="rect">
            <a:avLst/>
          </a:prstGeom>
          <a:noFill/>
        </p:spPr>
        <p:txBody>
          <a:bodyPr wrap="square" lIns="0" tIns="0" rIns="0" bIns="0" rtlCol="0">
            <a:spAutoFit/>
          </a:bodyPr>
          <a:lstStyle/>
          <a:p>
            <a:pPr algn="l"/>
            <a:r>
              <a:rPr lang="fr-FR" sz="1200">
                <a:solidFill>
                  <a:srgbClr val="000091"/>
                </a:solidFill>
              </a:rPr>
              <a:t>- Contact facturé si différent</a:t>
            </a:r>
          </a:p>
        </p:txBody>
      </p:sp>
      <p:sp>
        <p:nvSpPr>
          <p:cNvPr id="12" name="ZoneTexte 11">
            <a:extLst>
              <a:ext uri="{FF2B5EF4-FFF2-40B4-BE49-F238E27FC236}">
                <a16:creationId xmlns:a16="http://schemas.microsoft.com/office/drawing/2014/main" id="{6DC5FC86-8CF1-FBBA-BC4D-CB7B4708C306}"/>
              </a:ext>
            </a:extLst>
          </p:cNvPr>
          <p:cNvSpPr txBox="1"/>
          <p:nvPr/>
        </p:nvSpPr>
        <p:spPr>
          <a:xfrm>
            <a:off x="318492" y="4574140"/>
            <a:ext cx="3226085" cy="184666"/>
          </a:xfrm>
          <a:prstGeom prst="rect">
            <a:avLst/>
          </a:prstGeom>
          <a:noFill/>
        </p:spPr>
        <p:txBody>
          <a:bodyPr wrap="square" lIns="0" tIns="0" rIns="0" bIns="0" rtlCol="0">
            <a:spAutoFit/>
          </a:bodyPr>
          <a:lstStyle/>
          <a:p>
            <a:pPr algn="l"/>
            <a:r>
              <a:rPr lang="fr-FR" sz="1200">
                <a:solidFill>
                  <a:srgbClr val="000091"/>
                </a:solidFill>
              </a:rPr>
              <a:t>- Besoin du client</a:t>
            </a:r>
          </a:p>
        </p:txBody>
      </p:sp>
      <p:cxnSp>
        <p:nvCxnSpPr>
          <p:cNvPr id="14" name="Connecteur droit avec flèche 13">
            <a:extLst>
              <a:ext uri="{FF2B5EF4-FFF2-40B4-BE49-F238E27FC236}">
                <a16:creationId xmlns:a16="http://schemas.microsoft.com/office/drawing/2014/main" id="{F650C5AC-F3F5-C97C-A485-1A342C917044}"/>
              </a:ext>
            </a:extLst>
          </p:cNvPr>
          <p:cNvCxnSpPr>
            <a:cxnSpLocks/>
            <a:stCxn id="5" idx="3"/>
          </p:cNvCxnSpPr>
          <p:nvPr/>
        </p:nvCxnSpPr>
        <p:spPr>
          <a:xfrm flipV="1">
            <a:off x="3544584" y="1331622"/>
            <a:ext cx="2250041" cy="8157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Connecteur droit avec flèche 16">
            <a:extLst>
              <a:ext uri="{FF2B5EF4-FFF2-40B4-BE49-F238E27FC236}">
                <a16:creationId xmlns:a16="http://schemas.microsoft.com/office/drawing/2014/main" id="{F7DF30AB-11F7-2CF5-0AD8-F4EF03C75387}"/>
              </a:ext>
            </a:extLst>
          </p:cNvPr>
          <p:cNvCxnSpPr>
            <a:cxnSpLocks/>
            <a:stCxn id="6" idx="3"/>
          </p:cNvCxnSpPr>
          <p:nvPr/>
        </p:nvCxnSpPr>
        <p:spPr>
          <a:xfrm>
            <a:off x="3544577" y="2120875"/>
            <a:ext cx="5102842" cy="59959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Connecteur droit avec flèche 18">
            <a:extLst>
              <a:ext uri="{FF2B5EF4-FFF2-40B4-BE49-F238E27FC236}">
                <a16:creationId xmlns:a16="http://schemas.microsoft.com/office/drawing/2014/main" id="{0D890313-B4C3-D26F-82FD-778E64421505}"/>
              </a:ext>
            </a:extLst>
          </p:cNvPr>
          <p:cNvCxnSpPr>
            <a:cxnSpLocks/>
            <a:stCxn id="7" idx="3"/>
          </p:cNvCxnSpPr>
          <p:nvPr/>
        </p:nvCxnSpPr>
        <p:spPr>
          <a:xfrm>
            <a:off x="3544583" y="2529866"/>
            <a:ext cx="2250042" cy="6840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Connecteur droit avec flèche 20">
            <a:extLst>
              <a:ext uri="{FF2B5EF4-FFF2-40B4-BE49-F238E27FC236}">
                <a16:creationId xmlns:a16="http://schemas.microsoft.com/office/drawing/2014/main" id="{6D5ED9B1-5CEC-00F9-A1EC-3091986FD4A1}"/>
              </a:ext>
            </a:extLst>
          </p:cNvPr>
          <p:cNvCxnSpPr>
            <a:cxnSpLocks/>
            <a:stCxn id="8" idx="3"/>
          </p:cNvCxnSpPr>
          <p:nvPr/>
        </p:nvCxnSpPr>
        <p:spPr>
          <a:xfrm>
            <a:off x="3621638" y="3226166"/>
            <a:ext cx="2172987" cy="59204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Connecteur : en angle 24">
            <a:extLst>
              <a:ext uri="{FF2B5EF4-FFF2-40B4-BE49-F238E27FC236}">
                <a16:creationId xmlns:a16="http://schemas.microsoft.com/office/drawing/2014/main" id="{D56259C7-1C39-B30C-5581-FCD040CA4C70}"/>
              </a:ext>
            </a:extLst>
          </p:cNvPr>
          <p:cNvCxnSpPr>
            <a:cxnSpLocks/>
            <a:stCxn id="9" idx="3"/>
          </p:cNvCxnSpPr>
          <p:nvPr/>
        </p:nvCxnSpPr>
        <p:spPr>
          <a:xfrm>
            <a:off x="3544577" y="4013244"/>
            <a:ext cx="5075437" cy="637401"/>
          </a:xfrm>
          <a:prstGeom prst="bentConnector3">
            <a:avLst>
              <a:gd name="adj1" fmla="val 4251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Connecteur droit avec flèche 27">
            <a:extLst>
              <a:ext uri="{FF2B5EF4-FFF2-40B4-BE49-F238E27FC236}">
                <a16:creationId xmlns:a16="http://schemas.microsoft.com/office/drawing/2014/main" id="{CC9E5662-6813-06FD-DD8A-B0E33805857E}"/>
              </a:ext>
            </a:extLst>
          </p:cNvPr>
          <p:cNvCxnSpPr>
            <a:cxnSpLocks/>
            <a:stCxn id="12" idx="3"/>
          </p:cNvCxnSpPr>
          <p:nvPr/>
        </p:nvCxnSpPr>
        <p:spPr>
          <a:xfrm>
            <a:off x="3544577" y="4666473"/>
            <a:ext cx="2250048" cy="69807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Connecteur droit avec flèche 29">
            <a:extLst>
              <a:ext uri="{FF2B5EF4-FFF2-40B4-BE49-F238E27FC236}">
                <a16:creationId xmlns:a16="http://schemas.microsoft.com/office/drawing/2014/main" id="{7C625255-7561-C4F6-F419-B13AE070291D}"/>
              </a:ext>
            </a:extLst>
          </p:cNvPr>
          <p:cNvCxnSpPr>
            <a:cxnSpLocks/>
            <a:stCxn id="10" idx="3"/>
          </p:cNvCxnSpPr>
          <p:nvPr/>
        </p:nvCxnSpPr>
        <p:spPr>
          <a:xfrm>
            <a:off x="3544577" y="5364550"/>
            <a:ext cx="2250048" cy="51341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9" name="Titre 1">
            <a:extLst>
              <a:ext uri="{FF2B5EF4-FFF2-40B4-BE49-F238E27FC236}">
                <a16:creationId xmlns:a16="http://schemas.microsoft.com/office/drawing/2014/main" id="{4C95F7FC-3A7C-E736-3CBF-F9A3326355D7}"/>
              </a:ext>
            </a:extLst>
          </p:cNvPr>
          <p:cNvSpPr txBox="1">
            <a:spLocks/>
          </p:cNvSpPr>
          <p:nvPr/>
        </p:nvSpPr>
        <p:spPr>
          <a:xfrm>
            <a:off x="501751" y="222467"/>
            <a:ext cx="11017250" cy="410433"/>
          </a:xfrm>
          <a:prstGeom prst="rect">
            <a:avLst/>
          </a:prstGeom>
        </p:spPr>
        <p:txBody>
          <a:bodyPr vert="horz" wrap="square" lIns="0" tIns="0" rIns="0" bIns="0" rtlCol="0" anchor="t" anchorCtr="0">
            <a:spAutoFit/>
          </a:bodyPr>
          <a:lstStyle>
            <a:lvl1pPr algn="l" defTabSz="914400" rtl="0" eaLnBrk="1" latinLnBrk="0" hangingPunct="1">
              <a:lnSpc>
                <a:spcPct val="100000"/>
              </a:lnSpc>
              <a:spcBef>
                <a:spcPct val="0"/>
              </a:spcBef>
              <a:buNone/>
              <a:defRPr sz="2000" kern="1200">
                <a:solidFill>
                  <a:schemeClr val="accent1"/>
                </a:solidFill>
                <a:latin typeface="+mj-lt"/>
                <a:ea typeface="+mj-ea"/>
                <a:cs typeface="+mj-cs"/>
              </a:defRPr>
            </a:lvl1pPr>
          </a:lstStyle>
          <a:p>
            <a:r>
              <a:rPr lang="fr-FR" sz="2667"/>
              <a:t>Création d’opportunité – champs à compléter</a:t>
            </a:r>
          </a:p>
        </p:txBody>
      </p:sp>
      <p:cxnSp>
        <p:nvCxnSpPr>
          <p:cNvPr id="56" name="Connecteur : en angle 55">
            <a:extLst>
              <a:ext uri="{FF2B5EF4-FFF2-40B4-BE49-F238E27FC236}">
                <a16:creationId xmlns:a16="http://schemas.microsoft.com/office/drawing/2014/main" id="{2E0CC672-16F3-DC29-E969-8224E3380DF4}"/>
              </a:ext>
            </a:extLst>
          </p:cNvPr>
          <p:cNvCxnSpPr>
            <a:cxnSpLocks/>
            <a:stCxn id="11" idx="3"/>
          </p:cNvCxnSpPr>
          <p:nvPr/>
        </p:nvCxnSpPr>
        <p:spPr>
          <a:xfrm flipV="1">
            <a:off x="3621638" y="5885074"/>
            <a:ext cx="4998376" cy="184666"/>
          </a:xfrm>
          <a:prstGeom prst="bentConnector3">
            <a:avLst>
              <a:gd name="adj1" fmla="val 89054"/>
            </a:avLst>
          </a:prstGeom>
          <a:ln>
            <a:tailEnd type="triangle"/>
          </a:ln>
        </p:spPr>
        <p:style>
          <a:lnRef idx="2">
            <a:schemeClr val="accent1"/>
          </a:lnRef>
          <a:fillRef idx="0">
            <a:schemeClr val="accent1"/>
          </a:fillRef>
          <a:effectRef idx="1">
            <a:schemeClr val="accent1"/>
          </a:effectRef>
          <a:fontRef idx="minor">
            <a:schemeClr val="tx1"/>
          </a:fontRef>
        </p:style>
      </p:cxnSp>
      <p:sp>
        <p:nvSpPr>
          <p:cNvPr id="59" name="Rectangle : coins arrondis 58">
            <a:extLst>
              <a:ext uri="{FF2B5EF4-FFF2-40B4-BE49-F238E27FC236}">
                <a16:creationId xmlns:a16="http://schemas.microsoft.com/office/drawing/2014/main" id="{F603D160-9AD9-59C9-7445-C76042AA9D04}"/>
              </a:ext>
            </a:extLst>
          </p:cNvPr>
          <p:cNvSpPr/>
          <p:nvPr/>
        </p:nvSpPr>
        <p:spPr>
          <a:xfrm>
            <a:off x="10726220" y="5877961"/>
            <a:ext cx="955497" cy="513411"/>
          </a:xfrm>
          <a:prstGeom prst="roundRect">
            <a:avLst/>
          </a:prstGeom>
          <a:noFill/>
          <a:ln>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24688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ACA04-765C-6734-9EC7-2DD9A45FE8E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1B4FF61-D7B6-F67E-3B2B-8F427A82EBE4}"/>
              </a:ext>
            </a:extLst>
          </p:cNvPr>
          <p:cNvSpPr>
            <a:spLocks noGrp="1"/>
          </p:cNvSpPr>
          <p:nvPr>
            <p:ph type="title"/>
          </p:nvPr>
        </p:nvSpPr>
        <p:spPr>
          <a:xfrm>
            <a:off x="587375" y="405559"/>
            <a:ext cx="11017250" cy="410433"/>
          </a:xfrm>
        </p:spPr>
        <p:txBody>
          <a:bodyPr/>
          <a:lstStyle/>
          <a:p>
            <a:r>
              <a:rPr lang="fr-FR" sz="2667"/>
              <a:t>Ajouter les membres de l’équipe de l’opportunité</a:t>
            </a:r>
          </a:p>
        </p:txBody>
      </p:sp>
      <p:sp>
        <p:nvSpPr>
          <p:cNvPr id="3" name="Espace réservé du numéro de diapositive 2">
            <a:extLst>
              <a:ext uri="{FF2B5EF4-FFF2-40B4-BE49-F238E27FC236}">
                <a16:creationId xmlns:a16="http://schemas.microsoft.com/office/drawing/2014/main" id="{0690C94F-C4DE-DB3B-23AB-AA962E82CEA0}"/>
              </a:ext>
            </a:extLst>
          </p:cNvPr>
          <p:cNvSpPr>
            <a:spLocks noGrp="1"/>
          </p:cNvSpPr>
          <p:nvPr>
            <p:ph type="sldNum" sz="quarter" idx="12"/>
          </p:nvPr>
        </p:nvSpPr>
        <p:spPr/>
        <p:txBody>
          <a:bodyPr/>
          <a:lstStyle/>
          <a:p>
            <a:fld id="{5491BB91-7785-4954-B58A-8455CE77E13F}" type="slidenum">
              <a:rPr lang="fr-FR" smtClean="0"/>
              <a:pPr/>
              <a:t>9</a:t>
            </a:fld>
            <a:endParaRPr lang="fr-FR"/>
          </a:p>
        </p:txBody>
      </p:sp>
      <p:pic>
        <p:nvPicPr>
          <p:cNvPr id="7" name="Image 6" descr="Une image contenant texte, capture d’écran, ligne, logiciel&#10;&#10;Le contenu généré par l’IA peut être incorrect.">
            <a:extLst>
              <a:ext uri="{FF2B5EF4-FFF2-40B4-BE49-F238E27FC236}">
                <a16:creationId xmlns:a16="http://schemas.microsoft.com/office/drawing/2014/main" id="{E0A4C330-D6D7-F40C-6CA5-3F48AB288BB6}"/>
              </a:ext>
            </a:extLst>
          </p:cNvPr>
          <p:cNvPicPr>
            <a:picLocks noChangeAspect="1"/>
          </p:cNvPicPr>
          <p:nvPr/>
        </p:nvPicPr>
        <p:blipFill>
          <a:blip r:embed="rId2"/>
          <a:stretch>
            <a:fillRect/>
          </a:stretch>
        </p:blipFill>
        <p:spPr>
          <a:xfrm>
            <a:off x="4654193" y="3458640"/>
            <a:ext cx="7445339" cy="2993801"/>
          </a:xfrm>
          <a:prstGeom prst="rect">
            <a:avLst/>
          </a:prstGeom>
        </p:spPr>
      </p:pic>
      <p:sp>
        <p:nvSpPr>
          <p:cNvPr id="8" name="ZoneTexte 7">
            <a:extLst>
              <a:ext uri="{FF2B5EF4-FFF2-40B4-BE49-F238E27FC236}">
                <a16:creationId xmlns:a16="http://schemas.microsoft.com/office/drawing/2014/main" id="{92944F09-54DA-3BA0-1B46-11B2933C5082}"/>
              </a:ext>
            </a:extLst>
          </p:cNvPr>
          <p:cNvSpPr txBox="1"/>
          <p:nvPr/>
        </p:nvSpPr>
        <p:spPr>
          <a:xfrm>
            <a:off x="587375" y="1736333"/>
            <a:ext cx="3450369" cy="4616648"/>
          </a:xfrm>
          <a:prstGeom prst="rect">
            <a:avLst/>
          </a:prstGeom>
          <a:noFill/>
        </p:spPr>
        <p:txBody>
          <a:bodyPr wrap="square" lIns="0" tIns="0" rIns="0" bIns="0" rtlCol="0">
            <a:spAutoFit/>
          </a:bodyPr>
          <a:lstStyle/>
          <a:p>
            <a:pPr algn="l"/>
            <a:r>
              <a:rPr lang="fr-FR" sz="1200">
                <a:solidFill>
                  <a:srgbClr val="000091"/>
                </a:solidFill>
              </a:rPr>
              <a:t>Dans le menu « équipe de l’opportunité/projet » cliquer sur la flèche de droite et sélectionner «  Ajouter des membres d’équipe d’opportunité/projet »</a:t>
            </a:r>
          </a:p>
          <a:p>
            <a:pPr algn="l"/>
            <a:endParaRPr lang="fr-FR" sz="1200">
              <a:solidFill>
                <a:srgbClr val="000091"/>
              </a:solidFill>
            </a:endParaRPr>
          </a:p>
          <a:p>
            <a:pPr algn="l"/>
            <a:endParaRPr lang="fr-FR" sz="1200">
              <a:solidFill>
                <a:srgbClr val="000091"/>
              </a:solidFill>
            </a:endParaRPr>
          </a:p>
          <a:p>
            <a:pPr algn="l"/>
            <a:endParaRPr lang="fr-FR" sz="1200">
              <a:solidFill>
                <a:srgbClr val="000091"/>
              </a:solidFill>
            </a:endParaRPr>
          </a:p>
          <a:p>
            <a:pPr algn="l"/>
            <a:endParaRPr lang="fr-FR" sz="1200">
              <a:solidFill>
                <a:srgbClr val="000091"/>
              </a:solidFill>
            </a:endParaRPr>
          </a:p>
          <a:p>
            <a:pPr algn="l"/>
            <a:endParaRPr lang="fr-FR" sz="1200">
              <a:solidFill>
                <a:srgbClr val="000091"/>
              </a:solidFill>
            </a:endParaRPr>
          </a:p>
          <a:p>
            <a:pPr algn="l"/>
            <a:endParaRPr lang="fr-FR" sz="1200">
              <a:solidFill>
                <a:srgbClr val="000091"/>
              </a:solidFill>
            </a:endParaRPr>
          </a:p>
          <a:p>
            <a:pPr algn="l"/>
            <a:endParaRPr lang="fr-FR" sz="1200">
              <a:solidFill>
                <a:srgbClr val="000091"/>
              </a:solidFill>
            </a:endParaRPr>
          </a:p>
          <a:p>
            <a:pPr algn="l"/>
            <a:endParaRPr lang="fr-FR" sz="1200">
              <a:solidFill>
                <a:srgbClr val="000091"/>
              </a:solidFill>
            </a:endParaRPr>
          </a:p>
          <a:p>
            <a:pPr algn="l"/>
            <a:endParaRPr lang="fr-FR" sz="1200">
              <a:solidFill>
                <a:srgbClr val="000091"/>
              </a:solidFill>
            </a:endParaRPr>
          </a:p>
          <a:p>
            <a:pPr algn="l"/>
            <a:endParaRPr lang="fr-FR" sz="1200">
              <a:solidFill>
                <a:srgbClr val="000091"/>
              </a:solidFill>
            </a:endParaRPr>
          </a:p>
          <a:p>
            <a:pPr algn="l"/>
            <a:r>
              <a:rPr lang="fr-FR" sz="1200">
                <a:solidFill>
                  <a:srgbClr val="000091"/>
                </a:solidFill>
              </a:rPr>
              <a:t>Une liste apparaît : il est nécessaire de rajouter à minima : le pilote de l’évènement et le CI/ CAI qui est indiqué sur la fiche entité  , indiquer aussi les rôles et les accès  : </a:t>
            </a:r>
          </a:p>
          <a:p>
            <a:pPr marL="171450" indent="-171450" algn="l">
              <a:buFontTx/>
              <a:buChar char="-"/>
            </a:pPr>
            <a:r>
              <a:rPr lang="fr-FR" sz="1200">
                <a:solidFill>
                  <a:srgbClr val="000091"/>
                </a:solidFill>
              </a:rPr>
              <a:t>Pilote de l’évènement = pilote de production</a:t>
            </a:r>
          </a:p>
          <a:p>
            <a:pPr marL="171450" indent="-171450" algn="l">
              <a:buFontTx/>
              <a:buChar char="-"/>
            </a:pPr>
            <a:r>
              <a:rPr lang="fr-FR" sz="1200">
                <a:solidFill>
                  <a:srgbClr val="000091"/>
                </a:solidFill>
              </a:rPr>
              <a:t>CI/CAI = conseiller international/CAI</a:t>
            </a:r>
          </a:p>
          <a:p>
            <a:pPr marL="171450" indent="-171450" algn="l">
              <a:buFontTx/>
              <a:buChar char="-"/>
            </a:pPr>
            <a:endParaRPr lang="fr-FR" sz="1200">
              <a:solidFill>
                <a:srgbClr val="000091"/>
              </a:solidFill>
            </a:endParaRPr>
          </a:p>
          <a:p>
            <a:pPr marL="171450" indent="-171450" algn="l">
              <a:buFontTx/>
              <a:buChar char="-"/>
            </a:pPr>
            <a:r>
              <a:rPr lang="fr-FR" sz="1200">
                <a:solidFill>
                  <a:srgbClr val="000091"/>
                </a:solidFill>
              </a:rPr>
              <a:t>Pour les accès indiquer toujours « Lecture/écriture »</a:t>
            </a:r>
          </a:p>
          <a:p>
            <a:pPr marL="171450" indent="-171450" algn="l">
              <a:buFontTx/>
              <a:buChar char="-"/>
            </a:pPr>
            <a:endParaRPr lang="fr-FR" sz="1200">
              <a:solidFill>
                <a:srgbClr val="000091"/>
              </a:solidFill>
            </a:endParaRPr>
          </a:p>
          <a:p>
            <a:pPr algn="l"/>
            <a:r>
              <a:rPr lang="fr-FR" sz="1200">
                <a:solidFill>
                  <a:srgbClr val="000091"/>
                </a:solidFill>
              </a:rPr>
              <a:t>Puis enregistrer</a:t>
            </a:r>
          </a:p>
        </p:txBody>
      </p:sp>
      <p:pic>
        <p:nvPicPr>
          <p:cNvPr id="12" name="Image 11" descr="Une image contenant texte, Police, ligne, nombre&#10;&#10;Le contenu généré par l’IA peut être incorrect.">
            <a:extLst>
              <a:ext uri="{FF2B5EF4-FFF2-40B4-BE49-F238E27FC236}">
                <a16:creationId xmlns:a16="http://schemas.microsoft.com/office/drawing/2014/main" id="{AF556C5F-E014-7DC1-EFEA-A157F79E43B2}"/>
              </a:ext>
            </a:extLst>
          </p:cNvPr>
          <p:cNvPicPr>
            <a:picLocks noChangeAspect="1"/>
          </p:cNvPicPr>
          <p:nvPr/>
        </p:nvPicPr>
        <p:blipFill>
          <a:blip r:embed="rId3"/>
          <a:stretch>
            <a:fillRect/>
          </a:stretch>
        </p:blipFill>
        <p:spPr>
          <a:xfrm>
            <a:off x="4540250" y="1131262"/>
            <a:ext cx="6961634" cy="2157618"/>
          </a:xfrm>
          <a:prstGeom prst="rect">
            <a:avLst/>
          </a:prstGeom>
        </p:spPr>
      </p:pic>
      <p:sp>
        <p:nvSpPr>
          <p:cNvPr id="13" name="Rectangle : coins arrondis 12">
            <a:extLst>
              <a:ext uri="{FF2B5EF4-FFF2-40B4-BE49-F238E27FC236}">
                <a16:creationId xmlns:a16="http://schemas.microsoft.com/office/drawing/2014/main" id="{038583A6-BFA5-26DF-0BFF-98D8F54336C4}"/>
              </a:ext>
            </a:extLst>
          </p:cNvPr>
          <p:cNvSpPr/>
          <p:nvPr/>
        </p:nvSpPr>
        <p:spPr>
          <a:xfrm>
            <a:off x="7243281" y="1549163"/>
            <a:ext cx="534256" cy="323420"/>
          </a:xfrm>
          <a:prstGeom prst="roundRect">
            <a:avLst/>
          </a:prstGeom>
          <a:noFill/>
          <a:ln>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 coins arrondis 13">
            <a:extLst>
              <a:ext uri="{FF2B5EF4-FFF2-40B4-BE49-F238E27FC236}">
                <a16:creationId xmlns:a16="http://schemas.microsoft.com/office/drawing/2014/main" id="{8E58DBC2-CC54-4AC2-69E8-C8CDE4D79696}"/>
              </a:ext>
            </a:extLst>
          </p:cNvPr>
          <p:cNvSpPr/>
          <p:nvPr/>
        </p:nvSpPr>
        <p:spPr>
          <a:xfrm>
            <a:off x="7325474" y="2187853"/>
            <a:ext cx="2527443" cy="374465"/>
          </a:xfrm>
          <a:prstGeom prst="roundRect">
            <a:avLst/>
          </a:prstGeom>
          <a:noFill/>
          <a:ln>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6" name="Connecteur droit avec flèche 15">
            <a:extLst>
              <a:ext uri="{FF2B5EF4-FFF2-40B4-BE49-F238E27FC236}">
                <a16:creationId xmlns:a16="http://schemas.microsoft.com/office/drawing/2014/main" id="{E8AA58BB-8B88-90A1-2080-D3FDA1A49D07}"/>
              </a:ext>
            </a:extLst>
          </p:cNvPr>
          <p:cNvCxnSpPr>
            <a:cxnSpLocks/>
          </p:cNvCxnSpPr>
          <p:nvPr/>
        </p:nvCxnSpPr>
        <p:spPr>
          <a:xfrm flipV="1">
            <a:off x="4099389" y="1849856"/>
            <a:ext cx="3143892" cy="1741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Connecteur droit avec flèche 18">
            <a:extLst>
              <a:ext uri="{FF2B5EF4-FFF2-40B4-BE49-F238E27FC236}">
                <a16:creationId xmlns:a16="http://schemas.microsoft.com/office/drawing/2014/main" id="{02B86D05-7707-4BB9-0012-CE3E74F96811}"/>
              </a:ext>
            </a:extLst>
          </p:cNvPr>
          <p:cNvCxnSpPr>
            <a:cxnSpLocks/>
          </p:cNvCxnSpPr>
          <p:nvPr/>
        </p:nvCxnSpPr>
        <p:spPr>
          <a:xfrm>
            <a:off x="4099389" y="2044556"/>
            <a:ext cx="3226085" cy="37446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Connecteur droit avec flèche 20">
            <a:extLst>
              <a:ext uri="{FF2B5EF4-FFF2-40B4-BE49-F238E27FC236}">
                <a16:creationId xmlns:a16="http://schemas.microsoft.com/office/drawing/2014/main" id="{3F707534-5B02-6F2B-3395-48866DEEFC3B}"/>
              </a:ext>
            </a:extLst>
          </p:cNvPr>
          <p:cNvCxnSpPr/>
          <p:nvPr/>
        </p:nvCxnSpPr>
        <p:spPr>
          <a:xfrm>
            <a:off x="4150760" y="4376791"/>
            <a:ext cx="38949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3" name="Rectangle : coins arrondis 22">
            <a:extLst>
              <a:ext uri="{FF2B5EF4-FFF2-40B4-BE49-F238E27FC236}">
                <a16:creationId xmlns:a16="http://schemas.microsoft.com/office/drawing/2014/main" id="{D318FEEF-BA54-D53F-AAAC-9DB73CC8315F}"/>
              </a:ext>
            </a:extLst>
          </p:cNvPr>
          <p:cNvSpPr/>
          <p:nvPr/>
        </p:nvSpPr>
        <p:spPr>
          <a:xfrm>
            <a:off x="11565276" y="6129042"/>
            <a:ext cx="534256" cy="462337"/>
          </a:xfrm>
          <a:prstGeom prst="roundRect">
            <a:avLst/>
          </a:prstGeom>
          <a:noFill/>
          <a:ln>
            <a:solidFill>
              <a:srgbClr val="E100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512518969"/>
      </p:ext>
    </p:extLst>
  </p:cSld>
  <p:clrMapOvr>
    <a:masterClrMapping/>
  </p:clrMapOvr>
</p:sld>
</file>

<file path=ppt/theme/theme1.xml><?xml version="1.0" encoding="utf-8"?>
<a:theme xmlns:a="http://schemas.openxmlformats.org/drawingml/2006/main" name="Thème Office">
  <a:themeElements>
    <a:clrScheme name="BF New Charte">
      <a:dk1>
        <a:srgbClr val="000000"/>
      </a:dk1>
      <a:lt1>
        <a:srgbClr val="FFFFFF"/>
      </a:lt1>
      <a:dk2>
        <a:srgbClr val="000000"/>
      </a:dk2>
      <a:lt2>
        <a:srgbClr val="FFFFFF"/>
      </a:lt2>
      <a:accent1>
        <a:srgbClr val="000091"/>
      </a:accent1>
      <a:accent2>
        <a:srgbClr val="E1000F"/>
      </a:accent2>
      <a:accent3>
        <a:srgbClr val="428EFF"/>
      </a:accent3>
      <a:accent4>
        <a:srgbClr val="FF7352"/>
      </a:accent4>
      <a:accent5>
        <a:srgbClr val="0425B9"/>
      </a:accent5>
      <a:accent6>
        <a:srgbClr val="EF144B"/>
      </a:accent6>
      <a:hlink>
        <a:srgbClr val="00B0F0"/>
      </a:hlink>
      <a:folHlink>
        <a:srgbClr val="00B0F0"/>
      </a:folHlink>
    </a:clrScheme>
    <a:fontScheme name="BF Outfit">
      <a:majorFont>
        <a:latin typeface="Outfit SemiBold"/>
        <a:ea typeface=""/>
        <a:cs typeface=""/>
      </a:majorFont>
      <a:minorFont>
        <a:latin typeface="Outfi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lgn="l">
          <a:defRPr sz="1200" dirty="0" err="1" smtClean="0">
            <a:solidFill>
              <a:srgbClr val="000091"/>
            </a:solidFill>
          </a:defRPr>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fbd2492-3eec-492b-a032-3c9d83f48019" xsi:nil="true"/>
    <lcf76f155ced4ddcb4097134ff3c332f xmlns="745bf229-aad5-424a-8a51-36959e1ff6f2">
      <Terms xmlns="http://schemas.microsoft.com/office/infopath/2007/PartnerControls"/>
    </lcf76f155ced4ddcb4097134ff3c332f>
    <SharedWithUsers xmlns="9fbd2492-3eec-492b-a032-3c9d83f48019">
      <UserInfo>
        <DisplayName>HACHEMI,Malika</DisplayName>
        <AccountId>18</AccountId>
        <AccountType/>
      </UserInfo>
      <UserInfo>
        <DisplayName>VIDAL,Delphine</DisplayName>
        <AccountId>591</AccountId>
        <AccountType/>
      </UserInfo>
      <UserInfo>
        <DisplayName>BENHAMOU-CAIRE,Sarah</DisplayName>
        <AccountId>7</AccountId>
        <AccountType/>
      </UserInfo>
      <UserInfo>
        <DisplayName>SOREL,Cécile</DisplayName>
        <AccountId>45</AccountId>
        <AccountType/>
      </UserInfo>
    </SharedWithUsers>
    <revu xmlns="745bf229-aad5-424a-8a51-36959e1ff6f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B224B57472B314CA9667F37CE77B388" ma:contentTypeVersion="16" ma:contentTypeDescription="Crée un document." ma:contentTypeScope="" ma:versionID="4f6dbe4952f96d3949295c1311287da5">
  <xsd:schema xmlns:xsd="http://www.w3.org/2001/XMLSchema" xmlns:xs="http://www.w3.org/2001/XMLSchema" xmlns:p="http://schemas.microsoft.com/office/2006/metadata/properties" xmlns:ns2="745bf229-aad5-424a-8a51-36959e1ff6f2" xmlns:ns3="9fbd2492-3eec-492b-a032-3c9d83f48019" targetNamespace="http://schemas.microsoft.com/office/2006/metadata/properties" ma:root="true" ma:fieldsID="b13ab94b0c687535ed57d8771bbf4df8" ns2:_="" ns3:_="">
    <xsd:import namespace="745bf229-aad5-424a-8a51-36959e1ff6f2"/>
    <xsd:import namespace="9fbd2492-3eec-492b-a032-3c9d83f4801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revu"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5bf229-aad5-424a-8a51-36959e1ff6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0802c0ce-62fd-4fe8-aff5-375d8031bdf8"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revu" ma:index="23" nillable="true" ma:displayName="revu" ma:format="Dropdown" ma:internalName="revu">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fbd2492-3eec-492b-a032-3c9d83f48019" elementFormDefault="qualified">
    <xsd:import namespace="http://schemas.microsoft.com/office/2006/documentManagement/types"/>
    <xsd:import namespace="http://schemas.microsoft.com/office/infopath/2007/PartnerControls"/>
    <xsd:element name="SharedWithUsers" ma:index="11"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fc8747f4-bc5c-4856-9706-0dac95934b3b}" ma:internalName="TaxCatchAll" ma:showField="CatchAllData" ma:web="9fbd2492-3eec-492b-a032-3c9d83f480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6FAB9-F976-4E63-849F-5A2D68575562}">
  <ds:schemaRefs>
    <ds:schemaRef ds:uri="745bf229-aad5-424a-8a51-36959e1ff6f2"/>
    <ds:schemaRef ds:uri="9fbd2492-3eec-492b-a032-3c9d83f4801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8766F6E-BF66-4D22-86F5-5D6EEA4B04FF}"/>
</file>

<file path=customXml/itemProps3.xml><?xml version="1.0" encoding="utf-8"?>
<ds:datastoreItem xmlns:ds="http://schemas.openxmlformats.org/officeDocument/2006/customXml" ds:itemID="{D16BBF33-237A-4775-8D62-204B0F78118F}">
  <ds:schemaRefs>
    <ds:schemaRef ds:uri="http://schemas.microsoft.com/sharepoint/v3/contenttype/forms"/>
  </ds:schemaRefs>
</ds:datastoreItem>
</file>

<file path=docMetadata/LabelInfo.xml><?xml version="1.0" encoding="utf-8"?>
<clbl:labelList xmlns:clbl="http://schemas.microsoft.com/office/2020/mipLabelMetadata">
  <clbl:label id="{b9bf6385-5abd-413e-ba78-725bbebb3169}" enabled="1" method="Privileged" siteId="{3550cb80-eb2c-4098-8900-aa1b522bf97b}" removed="0"/>
</clbl:labelList>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Grand écran</PresentationFormat>
  <Slides>17</Slides>
  <Notes>0</Notes>
  <HiddenSlides>0</HiddenSlides>
  <ScaleCrop>false</ScaleCrop>
  <HeadingPairs>
    <vt:vector size="4" baseType="variant">
      <vt:variant>
        <vt:lpstr>Thème</vt:lpstr>
      </vt:variant>
      <vt:variant>
        <vt:i4>1</vt:i4>
      </vt:variant>
      <vt:variant>
        <vt:lpstr>Titres des diapositives</vt:lpstr>
      </vt:variant>
      <vt:variant>
        <vt:i4>17</vt:i4>
      </vt:variant>
    </vt:vector>
  </HeadingPairs>
  <TitlesOfParts>
    <vt:vector size="18" baseType="lpstr">
      <vt:lpstr>Thème Office</vt:lpstr>
      <vt:lpstr>Création / modification d’une opportunité/devis  </vt:lpstr>
      <vt:lpstr>Recherche de l’entreprise avec n° SIRET</vt:lpstr>
      <vt:lpstr>Résultat de la recherche</vt:lpstr>
      <vt:lpstr>Fiche établissement</vt:lpstr>
      <vt:lpstr>Opportunité sur établissement</vt:lpstr>
      <vt:lpstr>Rechercher ou créer le contact de la commande</vt:lpstr>
      <vt:lpstr>Créer l’opportunité</vt:lpstr>
      <vt:lpstr>Présentation PowerPoint</vt:lpstr>
      <vt:lpstr>Ajouter les membres de l’équipe de l’opportunité</vt:lpstr>
      <vt:lpstr>Ajouter les informations de facturation</vt:lpstr>
      <vt:lpstr>Créer un devis</vt:lpstr>
      <vt:lpstr>Gérer les éléments du devis </vt:lpstr>
      <vt:lpstr>Gérer les éléments du devis </vt:lpstr>
      <vt:lpstr>Gérer les éléments du devis </vt:lpstr>
      <vt:lpstr>Gérer la subvention</vt:lpstr>
      <vt:lpstr>Transférer la propriété de l’opportunité </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Bernadette PAITIER - Micro Plume</dc:creator>
  <cp:revision>27</cp:revision>
  <dcterms:created xsi:type="dcterms:W3CDTF">2024-04-07T13:35:10Z</dcterms:created>
  <dcterms:modified xsi:type="dcterms:W3CDTF">2026-01-26T14:13:24Z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0x010100CB224B57472B314CA9667F37CE77B388</vt:lpwstr>
  </property>
  <property fmtid="{D5CDD505-2E9C-101B-9397-08002B2CF9AE}" pid="3" name="MediaServiceImageTags">
    <vt:lpwstr/>
  </property>
</Properties>
</file>