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323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hieu PENEZ" initials="MP" lastIdx="11" clrIdx="0">
    <p:extLst>
      <p:ext uri="{19B8F6BF-5375-455C-9EA6-DF929625EA0E}">
        <p15:presenceInfo xmlns:p15="http://schemas.microsoft.com/office/powerpoint/2012/main" userId="S-1-5-21-326239019-1129924909-111032338-18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DE86"/>
    <a:srgbClr val="92D050"/>
    <a:srgbClr val="FFC000"/>
    <a:srgbClr val="0A1A3C"/>
    <a:srgbClr val="82C365"/>
    <a:srgbClr val="004F9E"/>
    <a:srgbClr val="83A7CB"/>
    <a:srgbClr val="E9F2FF"/>
    <a:srgbClr val="51AD32"/>
    <a:srgbClr val="83D0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8ECCA3-B894-5488-B82E-CF5735F414CE}" v="128" dt="2026-03-05T16:26:47.5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TTON PACHECO Capucine" userId="S::capucine.mitton@vnf.fr::df848e47-34c5-483b-bcf0-a38873de23b5" providerId="AD" clId="Web-{748ECCA3-B894-5488-B82E-CF5735F414CE}"/>
    <pc:docChg chg="modSld">
      <pc:chgData name="MITTON PACHECO Capucine" userId="S::capucine.mitton@vnf.fr::df848e47-34c5-483b-bcf0-a38873de23b5" providerId="AD" clId="Web-{748ECCA3-B894-5488-B82E-CF5735F414CE}" dt="2026-03-05T16:26:47.505" v="122" actId="1076"/>
      <pc:docMkLst>
        <pc:docMk/>
      </pc:docMkLst>
      <pc:sldChg chg="addSp delSp modSp">
        <pc:chgData name="MITTON PACHECO Capucine" userId="S::capucine.mitton@vnf.fr::df848e47-34c5-483b-bcf0-a38873de23b5" providerId="AD" clId="Web-{748ECCA3-B894-5488-B82E-CF5735F414CE}" dt="2026-03-05T16:26:47.505" v="122" actId="1076"/>
        <pc:sldMkLst>
          <pc:docMk/>
          <pc:sldMk cId="1240309908" sldId="323"/>
        </pc:sldMkLst>
        <pc:spChg chg="del">
          <ac:chgData name="MITTON PACHECO Capucine" userId="S::capucine.mitton@vnf.fr::df848e47-34c5-483b-bcf0-a38873de23b5" providerId="AD" clId="Web-{748ECCA3-B894-5488-B82E-CF5735F414CE}" dt="2026-03-05T16:16:59.626" v="2"/>
          <ac:spMkLst>
            <pc:docMk/>
            <pc:sldMk cId="1240309908" sldId="323"/>
            <ac:spMk id="7" creationId="{705C3C01-444A-23D6-88BC-39A19FEA38A1}"/>
          </ac:spMkLst>
        </pc:spChg>
        <pc:spChg chg="del">
          <ac:chgData name="MITTON PACHECO Capucine" userId="S::capucine.mitton@vnf.fr::df848e47-34c5-483b-bcf0-a38873de23b5" providerId="AD" clId="Web-{748ECCA3-B894-5488-B82E-CF5735F414CE}" dt="2026-03-05T16:16:58.313" v="1"/>
          <ac:spMkLst>
            <pc:docMk/>
            <pc:sldMk cId="1240309908" sldId="323"/>
            <ac:spMk id="9" creationId="{8009397D-32A6-EF4F-6CA6-901CC6968660}"/>
          </ac:spMkLst>
        </pc:spChg>
        <pc:spChg chg="del">
          <ac:chgData name="MITTON PACHECO Capucine" userId="S::capucine.mitton@vnf.fr::df848e47-34c5-483b-bcf0-a38873de23b5" providerId="AD" clId="Web-{748ECCA3-B894-5488-B82E-CF5735F414CE}" dt="2026-03-05T16:16:57.688" v="0"/>
          <ac:spMkLst>
            <pc:docMk/>
            <pc:sldMk cId="1240309908" sldId="323"/>
            <ac:spMk id="11" creationId="{3E18292D-9E3F-04D3-7BFC-FADE92395F97}"/>
          </ac:spMkLst>
        </pc:spChg>
        <pc:spChg chg="mod">
          <ac:chgData name="MITTON PACHECO Capucine" userId="S::capucine.mitton@vnf.fr::df848e47-34c5-483b-bcf0-a38873de23b5" providerId="AD" clId="Web-{748ECCA3-B894-5488-B82E-CF5735F414CE}" dt="2026-03-05T16:19:47.048" v="31" actId="1076"/>
          <ac:spMkLst>
            <pc:docMk/>
            <pc:sldMk cId="1240309908" sldId="323"/>
            <ac:spMk id="13" creationId="{A0F42914-8CD3-C76F-29F3-DC8BEB3E020A}"/>
          </ac:spMkLst>
        </pc:spChg>
        <pc:spChg chg="add mod">
          <ac:chgData name="MITTON PACHECO Capucine" userId="S::capucine.mitton@vnf.fr::df848e47-34c5-483b-bcf0-a38873de23b5" providerId="AD" clId="Web-{748ECCA3-B894-5488-B82E-CF5735F414CE}" dt="2026-03-05T16:18:24.438" v="15"/>
          <ac:spMkLst>
            <pc:docMk/>
            <pc:sldMk cId="1240309908" sldId="323"/>
            <ac:spMk id="14" creationId="{9A31879F-351B-B0F9-D617-A47073CE3CF6}"/>
          </ac:spMkLst>
        </pc:spChg>
        <pc:spChg chg="add mod">
          <ac:chgData name="MITTON PACHECO Capucine" userId="S::capucine.mitton@vnf.fr::df848e47-34c5-483b-bcf0-a38873de23b5" providerId="AD" clId="Web-{748ECCA3-B894-5488-B82E-CF5735F414CE}" dt="2026-03-05T16:19:40.001" v="30" actId="1076"/>
          <ac:spMkLst>
            <pc:docMk/>
            <pc:sldMk cId="1240309908" sldId="323"/>
            <ac:spMk id="15" creationId="{30BE215F-22C4-4A24-C740-F136DDD7F57F}"/>
          </ac:spMkLst>
        </pc:spChg>
        <pc:spChg chg="mod">
          <ac:chgData name="MITTON PACHECO Capucine" userId="S::capucine.mitton@vnf.fr::df848e47-34c5-483b-bcf0-a38873de23b5" providerId="AD" clId="Web-{748ECCA3-B894-5488-B82E-CF5735F414CE}" dt="2026-03-05T16:19:55.080" v="32" actId="1076"/>
          <ac:spMkLst>
            <pc:docMk/>
            <pc:sldMk cId="1240309908" sldId="323"/>
            <ac:spMk id="17" creationId="{97A0E4DA-61BE-17F4-2FE8-775098965FB4}"/>
          </ac:spMkLst>
        </pc:spChg>
        <pc:spChg chg="add mod">
          <ac:chgData name="MITTON PACHECO Capucine" userId="S::capucine.mitton@vnf.fr::df848e47-34c5-483b-bcf0-a38873de23b5" providerId="AD" clId="Web-{748ECCA3-B894-5488-B82E-CF5735F414CE}" dt="2026-03-05T16:26:02.833" v="118" actId="1076"/>
          <ac:spMkLst>
            <pc:docMk/>
            <pc:sldMk cId="1240309908" sldId="323"/>
            <ac:spMk id="18" creationId="{A94D4347-C048-077D-D955-7FE768CFF853}"/>
          </ac:spMkLst>
        </pc:spChg>
        <pc:spChg chg="add del">
          <ac:chgData name="MITTON PACHECO Capucine" userId="S::capucine.mitton@vnf.fr::df848e47-34c5-483b-bcf0-a38873de23b5" providerId="AD" clId="Web-{748ECCA3-B894-5488-B82E-CF5735F414CE}" dt="2026-03-05T16:24:38.598" v="73"/>
          <ac:spMkLst>
            <pc:docMk/>
            <pc:sldMk cId="1240309908" sldId="323"/>
            <ac:spMk id="19" creationId="{3752F320-022D-8D13-DA4F-9545887C06AE}"/>
          </ac:spMkLst>
        </pc:spChg>
        <pc:spChg chg="add del">
          <ac:chgData name="MITTON PACHECO Capucine" userId="S::capucine.mitton@vnf.fr::df848e47-34c5-483b-bcf0-a38873de23b5" providerId="AD" clId="Web-{748ECCA3-B894-5488-B82E-CF5735F414CE}" dt="2026-03-05T16:24:50.785" v="76"/>
          <ac:spMkLst>
            <pc:docMk/>
            <pc:sldMk cId="1240309908" sldId="323"/>
            <ac:spMk id="20" creationId="{4D10209C-1F67-B0E0-DAD7-766C86717B28}"/>
          </ac:spMkLst>
        </pc:spChg>
        <pc:spChg chg="add del">
          <ac:chgData name="MITTON PACHECO Capucine" userId="S::capucine.mitton@vnf.fr::df848e47-34c5-483b-bcf0-a38873de23b5" providerId="AD" clId="Web-{748ECCA3-B894-5488-B82E-CF5735F414CE}" dt="2026-03-05T16:25:00.301" v="78"/>
          <ac:spMkLst>
            <pc:docMk/>
            <pc:sldMk cId="1240309908" sldId="323"/>
            <ac:spMk id="21" creationId="{A144C549-1B50-877D-B3C3-227603AC8448}"/>
          </ac:spMkLst>
        </pc:spChg>
        <pc:spChg chg="add mod">
          <ac:chgData name="MITTON PACHECO Capucine" userId="S::capucine.mitton@vnf.fr::df848e47-34c5-483b-bcf0-a38873de23b5" providerId="AD" clId="Web-{748ECCA3-B894-5488-B82E-CF5735F414CE}" dt="2026-03-05T16:26:26.551" v="119" actId="20577"/>
          <ac:spMkLst>
            <pc:docMk/>
            <pc:sldMk cId="1240309908" sldId="323"/>
            <ac:spMk id="22" creationId="{A5AB46C4-7D45-F860-DB49-05B22D3CD93F}"/>
          </ac:spMkLst>
        </pc:spChg>
        <pc:spChg chg="add mod">
          <ac:chgData name="MITTON PACHECO Capucine" userId="S::capucine.mitton@vnf.fr::df848e47-34c5-483b-bcf0-a38873de23b5" providerId="AD" clId="Web-{748ECCA3-B894-5488-B82E-CF5735F414CE}" dt="2026-03-05T16:26:47.505" v="122" actId="1076"/>
          <ac:spMkLst>
            <pc:docMk/>
            <pc:sldMk cId="1240309908" sldId="323"/>
            <ac:spMk id="23" creationId="{73A33C0C-FADB-95DC-0A0F-85698D2AE7BF}"/>
          </ac:spMkLst>
        </pc:spChg>
        <pc:spChg chg="mod">
          <ac:chgData name="MITTON PACHECO Capucine" userId="S::capucine.mitton@vnf.fr::df848e47-34c5-483b-bcf0-a38873de23b5" providerId="AD" clId="Web-{748ECCA3-B894-5488-B82E-CF5735F414CE}" dt="2026-03-05T16:23:16.691" v="33" actId="14100"/>
          <ac:spMkLst>
            <pc:docMk/>
            <pc:sldMk cId="1240309908" sldId="323"/>
            <ac:spMk id="24" creationId="{7EFA209E-F92E-17A8-92AD-B1F68137FB01}"/>
          </ac:spMkLst>
        </pc:spChg>
        <pc:spChg chg="del">
          <ac:chgData name="MITTON PACHECO Capucine" userId="S::capucine.mitton@vnf.fr::df848e47-34c5-483b-bcf0-a38873de23b5" providerId="AD" clId="Web-{748ECCA3-B894-5488-B82E-CF5735F414CE}" dt="2026-03-05T16:17:00.579" v="3"/>
          <ac:spMkLst>
            <pc:docMk/>
            <pc:sldMk cId="1240309908" sldId="323"/>
            <ac:spMk id="27" creationId="{58685410-A6FB-DB87-98FB-4888AABA29B6}"/>
          </ac:spMkLst>
        </pc:spChg>
        <pc:spChg chg="del">
          <ac:chgData name="MITTON PACHECO Capucine" userId="S::capucine.mitton@vnf.fr::df848e47-34c5-483b-bcf0-a38873de23b5" providerId="AD" clId="Web-{748ECCA3-B894-5488-B82E-CF5735F414CE}" dt="2026-03-05T16:17:03.735" v="4"/>
          <ac:spMkLst>
            <pc:docMk/>
            <pc:sldMk cId="1240309908" sldId="323"/>
            <ac:spMk id="55" creationId="{E1D80A09-5E8D-E34F-5A7A-68003F4A667B}"/>
          </ac:spMkLst>
        </pc:spChg>
        <pc:graphicFrameChg chg="mod modGraphic">
          <ac:chgData name="MITTON PACHECO Capucine" userId="S::capucine.mitton@vnf.fr::df848e47-34c5-483b-bcf0-a38873de23b5" providerId="AD" clId="Web-{748ECCA3-B894-5488-B82E-CF5735F414CE}" dt="2026-03-05T16:23:55.660" v="64"/>
          <ac:graphicFrameMkLst>
            <pc:docMk/>
            <pc:sldMk cId="1240309908" sldId="323"/>
            <ac:graphicFrameMk id="4" creationId="{FAA30DC8-9033-96CB-04C2-A0FA0C099D47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BC2688-8688-4CC9-A8F0-ACE67C41C417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9D8BBA-66D3-4F5E-8DF6-1C3D2049730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74826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FE07F9-1584-4621-8A90-4D18776C0643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7E3C8F-407F-4720-8896-A19715B39B2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8213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A097B-E02D-FC14-B938-6BBA8DE459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D6242CC-0090-D42A-799D-20CC809864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9D0FE63-3147-DCE5-BFEF-6A71CB6368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E8786EA-D1AE-28B7-660A-8CF569BA93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7E3C8F-407F-4720-8896-A19715B39B26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0229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- Page de garde v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icture Placeholder 6">
            <a:extLst>
              <a:ext uri="{FF2B5EF4-FFF2-40B4-BE49-F238E27FC236}">
                <a16:creationId xmlns:a16="http://schemas.microsoft.com/office/drawing/2014/main" id="{A0D0EB2E-DA90-4C59-9659-83629649C3C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87017" y="1150811"/>
            <a:ext cx="8507352" cy="4924630"/>
          </a:xfrm>
          <a:custGeom>
            <a:avLst/>
            <a:gdLst>
              <a:gd name="connsiteX0" fmla="*/ 0 w 8588314"/>
              <a:gd name="connsiteY0" fmla="*/ 0 h 4464496"/>
              <a:gd name="connsiteX1" fmla="*/ 8588314 w 8588314"/>
              <a:gd name="connsiteY1" fmla="*/ 0 h 4464496"/>
              <a:gd name="connsiteX2" fmla="*/ 8588314 w 8588314"/>
              <a:gd name="connsiteY2" fmla="*/ 4464496 h 4464496"/>
              <a:gd name="connsiteX3" fmla="*/ 0 w 8588314"/>
              <a:gd name="connsiteY3" fmla="*/ 4464496 h 4464496"/>
              <a:gd name="connsiteX4" fmla="*/ 0 w 8588314"/>
              <a:gd name="connsiteY4" fmla="*/ 0 h 4464496"/>
              <a:gd name="connsiteX0" fmla="*/ 57150 w 8588314"/>
              <a:gd name="connsiteY0" fmla="*/ 123825 h 4464496"/>
              <a:gd name="connsiteX1" fmla="*/ 8588314 w 8588314"/>
              <a:gd name="connsiteY1" fmla="*/ 0 h 4464496"/>
              <a:gd name="connsiteX2" fmla="*/ 8588314 w 8588314"/>
              <a:gd name="connsiteY2" fmla="*/ 4464496 h 4464496"/>
              <a:gd name="connsiteX3" fmla="*/ 0 w 8588314"/>
              <a:gd name="connsiteY3" fmla="*/ 4464496 h 4464496"/>
              <a:gd name="connsiteX4" fmla="*/ 57150 w 8588314"/>
              <a:gd name="connsiteY4" fmla="*/ 123825 h 4464496"/>
              <a:gd name="connsiteX0" fmla="*/ 57150 w 8588314"/>
              <a:gd name="connsiteY0" fmla="*/ 745829 h 5086500"/>
              <a:gd name="connsiteX1" fmla="*/ 8588314 w 8588314"/>
              <a:gd name="connsiteY1" fmla="*/ 0 h 5086500"/>
              <a:gd name="connsiteX2" fmla="*/ 8588314 w 8588314"/>
              <a:gd name="connsiteY2" fmla="*/ 5086500 h 5086500"/>
              <a:gd name="connsiteX3" fmla="*/ 0 w 8588314"/>
              <a:gd name="connsiteY3" fmla="*/ 5086500 h 5086500"/>
              <a:gd name="connsiteX4" fmla="*/ 57150 w 8588314"/>
              <a:gd name="connsiteY4" fmla="*/ 745829 h 5086500"/>
              <a:gd name="connsiteX0" fmla="*/ 0 w 8531164"/>
              <a:gd name="connsiteY0" fmla="*/ 745829 h 5086500"/>
              <a:gd name="connsiteX1" fmla="*/ 8531164 w 8531164"/>
              <a:gd name="connsiteY1" fmla="*/ 0 h 5086500"/>
              <a:gd name="connsiteX2" fmla="*/ 8531164 w 8531164"/>
              <a:gd name="connsiteY2" fmla="*/ 5086500 h 5086500"/>
              <a:gd name="connsiteX3" fmla="*/ 421315 w 8531164"/>
              <a:gd name="connsiteY3" fmla="*/ 4927012 h 5086500"/>
              <a:gd name="connsiteX4" fmla="*/ 0 w 8531164"/>
              <a:gd name="connsiteY4" fmla="*/ 745829 h 5086500"/>
              <a:gd name="connsiteX0" fmla="*/ 0 w 8531164"/>
              <a:gd name="connsiteY0" fmla="*/ 745829 h 4927012"/>
              <a:gd name="connsiteX1" fmla="*/ 8531164 w 8531164"/>
              <a:gd name="connsiteY1" fmla="*/ 0 h 4927012"/>
              <a:gd name="connsiteX2" fmla="*/ 8531164 w 8531164"/>
              <a:gd name="connsiteY2" fmla="*/ 4219946 h 4927012"/>
              <a:gd name="connsiteX3" fmla="*/ 421315 w 8531164"/>
              <a:gd name="connsiteY3" fmla="*/ 4927012 h 4927012"/>
              <a:gd name="connsiteX4" fmla="*/ 0 w 8531164"/>
              <a:gd name="connsiteY4" fmla="*/ 745829 h 4927012"/>
              <a:gd name="connsiteX0" fmla="*/ 0 w 8504971"/>
              <a:gd name="connsiteY0" fmla="*/ 738686 h 4927012"/>
              <a:gd name="connsiteX1" fmla="*/ 8504971 w 8504971"/>
              <a:gd name="connsiteY1" fmla="*/ 0 h 4927012"/>
              <a:gd name="connsiteX2" fmla="*/ 8504971 w 8504971"/>
              <a:gd name="connsiteY2" fmla="*/ 4219946 h 4927012"/>
              <a:gd name="connsiteX3" fmla="*/ 395122 w 8504971"/>
              <a:gd name="connsiteY3" fmla="*/ 4927012 h 4927012"/>
              <a:gd name="connsiteX4" fmla="*/ 0 w 8504971"/>
              <a:gd name="connsiteY4" fmla="*/ 738686 h 4927012"/>
              <a:gd name="connsiteX0" fmla="*/ 0 w 8504971"/>
              <a:gd name="connsiteY0" fmla="*/ 738686 h 4853193"/>
              <a:gd name="connsiteX1" fmla="*/ 8504971 w 8504971"/>
              <a:gd name="connsiteY1" fmla="*/ 0 h 4853193"/>
              <a:gd name="connsiteX2" fmla="*/ 8504971 w 8504971"/>
              <a:gd name="connsiteY2" fmla="*/ 4219946 h 4853193"/>
              <a:gd name="connsiteX3" fmla="*/ 514185 w 8504971"/>
              <a:gd name="connsiteY3" fmla="*/ 4853193 h 4853193"/>
              <a:gd name="connsiteX4" fmla="*/ 0 w 8504971"/>
              <a:gd name="connsiteY4" fmla="*/ 738686 h 4853193"/>
              <a:gd name="connsiteX0" fmla="*/ 0 w 8504971"/>
              <a:gd name="connsiteY0" fmla="*/ 738686 h 4924631"/>
              <a:gd name="connsiteX1" fmla="*/ 8504971 w 8504971"/>
              <a:gd name="connsiteY1" fmla="*/ 0 h 4924631"/>
              <a:gd name="connsiteX2" fmla="*/ 8504971 w 8504971"/>
              <a:gd name="connsiteY2" fmla="*/ 4219946 h 4924631"/>
              <a:gd name="connsiteX3" fmla="*/ 395122 w 8504971"/>
              <a:gd name="connsiteY3" fmla="*/ 4924631 h 4924631"/>
              <a:gd name="connsiteX4" fmla="*/ 0 w 8504971"/>
              <a:gd name="connsiteY4" fmla="*/ 738686 h 4924631"/>
              <a:gd name="connsiteX0" fmla="*/ 0 w 8583552"/>
              <a:gd name="connsiteY0" fmla="*/ 745830 h 4924631"/>
              <a:gd name="connsiteX1" fmla="*/ 8583552 w 8583552"/>
              <a:gd name="connsiteY1" fmla="*/ 0 h 4924631"/>
              <a:gd name="connsiteX2" fmla="*/ 8583552 w 8583552"/>
              <a:gd name="connsiteY2" fmla="*/ 4219946 h 4924631"/>
              <a:gd name="connsiteX3" fmla="*/ 473703 w 8583552"/>
              <a:gd name="connsiteY3" fmla="*/ 4924631 h 4924631"/>
              <a:gd name="connsiteX4" fmla="*/ 0 w 8583552"/>
              <a:gd name="connsiteY4" fmla="*/ 745830 h 4924631"/>
              <a:gd name="connsiteX0" fmla="*/ 0 w 8583552"/>
              <a:gd name="connsiteY0" fmla="*/ 745830 h 4929393"/>
              <a:gd name="connsiteX1" fmla="*/ 8583552 w 8583552"/>
              <a:gd name="connsiteY1" fmla="*/ 0 h 4929393"/>
              <a:gd name="connsiteX2" fmla="*/ 8583552 w 8583552"/>
              <a:gd name="connsiteY2" fmla="*/ 4219946 h 4929393"/>
              <a:gd name="connsiteX3" fmla="*/ 418934 w 8583552"/>
              <a:gd name="connsiteY3" fmla="*/ 4929393 h 4929393"/>
              <a:gd name="connsiteX4" fmla="*/ 0 w 8583552"/>
              <a:gd name="connsiteY4" fmla="*/ 745830 h 4929393"/>
              <a:gd name="connsiteX0" fmla="*/ 0 w 8583552"/>
              <a:gd name="connsiteY0" fmla="*/ 745830 h 4924630"/>
              <a:gd name="connsiteX1" fmla="*/ 8583552 w 8583552"/>
              <a:gd name="connsiteY1" fmla="*/ 0 h 4924630"/>
              <a:gd name="connsiteX2" fmla="*/ 8583552 w 8583552"/>
              <a:gd name="connsiteY2" fmla="*/ 4219946 h 4924630"/>
              <a:gd name="connsiteX3" fmla="*/ 464178 w 8583552"/>
              <a:gd name="connsiteY3" fmla="*/ 4924630 h 4924630"/>
              <a:gd name="connsiteX4" fmla="*/ 0 w 8583552"/>
              <a:gd name="connsiteY4" fmla="*/ 745830 h 4924630"/>
              <a:gd name="connsiteX0" fmla="*/ 0 w 8516877"/>
              <a:gd name="connsiteY0" fmla="*/ 741067 h 4924630"/>
              <a:gd name="connsiteX1" fmla="*/ 8516877 w 8516877"/>
              <a:gd name="connsiteY1" fmla="*/ 0 h 4924630"/>
              <a:gd name="connsiteX2" fmla="*/ 8516877 w 8516877"/>
              <a:gd name="connsiteY2" fmla="*/ 4219946 h 4924630"/>
              <a:gd name="connsiteX3" fmla="*/ 397503 w 8516877"/>
              <a:gd name="connsiteY3" fmla="*/ 4924630 h 4924630"/>
              <a:gd name="connsiteX4" fmla="*/ 0 w 8516877"/>
              <a:gd name="connsiteY4" fmla="*/ 741067 h 4924630"/>
              <a:gd name="connsiteX0" fmla="*/ 0 w 8538308"/>
              <a:gd name="connsiteY0" fmla="*/ 829173 h 4924630"/>
              <a:gd name="connsiteX1" fmla="*/ 8538308 w 8538308"/>
              <a:gd name="connsiteY1" fmla="*/ 0 h 4924630"/>
              <a:gd name="connsiteX2" fmla="*/ 8538308 w 8538308"/>
              <a:gd name="connsiteY2" fmla="*/ 4219946 h 4924630"/>
              <a:gd name="connsiteX3" fmla="*/ 418934 w 8538308"/>
              <a:gd name="connsiteY3" fmla="*/ 4924630 h 4924630"/>
              <a:gd name="connsiteX4" fmla="*/ 0 w 8538308"/>
              <a:gd name="connsiteY4" fmla="*/ 829173 h 4924630"/>
              <a:gd name="connsiteX0" fmla="*/ 0 w 8521639"/>
              <a:gd name="connsiteY0" fmla="*/ 741067 h 4924630"/>
              <a:gd name="connsiteX1" fmla="*/ 8521639 w 8521639"/>
              <a:gd name="connsiteY1" fmla="*/ 0 h 4924630"/>
              <a:gd name="connsiteX2" fmla="*/ 8521639 w 8521639"/>
              <a:gd name="connsiteY2" fmla="*/ 4219946 h 4924630"/>
              <a:gd name="connsiteX3" fmla="*/ 402265 w 8521639"/>
              <a:gd name="connsiteY3" fmla="*/ 4924630 h 4924630"/>
              <a:gd name="connsiteX4" fmla="*/ 0 w 8521639"/>
              <a:gd name="connsiteY4" fmla="*/ 741067 h 4924630"/>
              <a:gd name="connsiteX0" fmla="*/ 0 w 8507352"/>
              <a:gd name="connsiteY0" fmla="*/ 738686 h 4924630"/>
              <a:gd name="connsiteX1" fmla="*/ 8507352 w 8507352"/>
              <a:gd name="connsiteY1" fmla="*/ 0 h 4924630"/>
              <a:gd name="connsiteX2" fmla="*/ 8507352 w 8507352"/>
              <a:gd name="connsiteY2" fmla="*/ 4219946 h 4924630"/>
              <a:gd name="connsiteX3" fmla="*/ 387978 w 8507352"/>
              <a:gd name="connsiteY3" fmla="*/ 4924630 h 4924630"/>
              <a:gd name="connsiteX4" fmla="*/ 0 w 8507352"/>
              <a:gd name="connsiteY4" fmla="*/ 738686 h 492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07352" h="4924630">
                <a:moveTo>
                  <a:pt x="0" y="738686"/>
                </a:moveTo>
                <a:lnTo>
                  <a:pt x="8507352" y="0"/>
                </a:lnTo>
                <a:lnTo>
                  <a:pt x="8507352" y="4219946"/>
                </a:lnTo>
                <a:lnTo>
                  <a:pt x="387978" y="4924630"/>
                </a:lnTo>
                <a:lnTo>
                  <a:pt x="0" y="738686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137" name="Rectangle 18"/>
          <p:cNvSpPr/>
          <p:nvPr userDrawn="1"/>
        </p:nvSpPr>
        <p:spPr>
          <a:xfrm rot="21294127">
            <a:off x="-197778" y="2035993"/>
            <a:ext cx="4103564" cy="4245134"/>
          </a:xfrm>
          <a:custGeom>
            <a:avLst/>
            <a:gdLst>
              <a:gd name="connsiteX0" fmla="*/ 0 w 3705398"/>
              <a:gd name="connsiteY0" fmla="*/ 0 h 3750449"/>
              <a:gd name="connsiteX1" fmla="*/ 3705398 w 3705398"/>
              <a:gd name="connsiteY1" fmla="*/ 0 h 3750449"/>
              <a:gd name="connsiteX2" fmla="*/ 3705398 w 3705398"/>
              <a:gd name="connsiteY2" fmla="*/ 3750449 h 3750449"/>
              <a:gd name="connsiteX3" fmla="*/ 0 w 3705398"/>
              <a:gd name="connsiteY3" fmla="*/ 3750449 h 3750449"/>
              <a:gd name="connsiteX4" fmla="*/ 0 w 3705398"/>
              <a:gd name="connsiteY4" fmla="*/ 0 h 3750449"/>
              <a:gd name="connsiteX0" fmla="*/ 338025 w 4043423"/>
              <a:gd name="connsiteY0" fmla="*/ 0 h 3760937"/>
              <a:gd name="connsiteX1" fmla="*/ 4043423 w 4043423"/>
              <a:gd name="connsiteY1" fmla="*/ 0 h 3760937"/>
              <a:gd name="connsiteX2" fmla="*/ 4043423 w 4043423"/>
              <a:gd name="connsiteY2" fmla="*/ 3750449 h 3760937"/>
              <a:gd name="connsiteX3" fmla="*/ 0 w 4043423"/>
              <a:gd name="connsiteY3" fmla="*/ 3760937 h 3760937"/>
              <a:gd name="connsiteX4" fmla="*/ 338025 w 4043423"/>
              <a:gd name="connsiteY4" fmla="*/ 0 h 3760937"/>
              <a:gd name="connsiteX0" fmla="*/ 338025 w 4043423"/>
              <a:gd name="connsiteY0" fmla="*/ 0 h 3760937"/>
              <a:gd name="connsiteX1" fmla="*/ 4041307 w 4043423"/>
              <a:gd name="connsiteY1" fmla="*/ 23718 h 3760937"/>
              <a:gd name="connsiteX2" fmla="*/ 4043423 w 4043423"/>
              <a:gd name="connsiteY2" fmla="*/ 3750449 h 3760937"/>
              <a:gd name="connsiteX3" fmla="*/ 0 w 4043423"/>
              <a:gd name="connsiteY3" fmla="*/ 3760937 h 3760937"/>
              <a:gd name="connsiteX4" fmla="*/ 338025 w 4043423"/>
              <a:gd name="connsiteY4" fmla="*/ 0 h 3760937"/>
              <a:gd name="connsiteX0" fmla="*/ 338025 w 4041730"/>
              <a:gd name="connsiteY0" fmla="*/ 0 h 3769424"/>
              <a:gd name="connsiteX1" fmla="*/ 4041307 w 4041730"/>
              <a:gd name="connsiteY1" fmla="*/ 23718 h 3769424"/>
              <a:gd name="connsiteX2" fmla="*/ 4041730 w 4041730"/>
              <a:gd name="connsiteY2" fmla="*/ 3769424 h 3769424"/>
              <a:gd name="connsiteX3" fmla="*/ 0 w 4041730"/>
              <a:gd name="connsiteY3" fmla="*/ 3760937 h 3769424"/>
              <a:gd name="connsiteX4" fmla="*/ 338025 w 4041730"/>
              <a:gd name="connsiteY4" fmla="*/ 0 h 3769424"/>
              <a:gd name="connsiteX0" fmla="*/ 328538 w 4041730"/>
              <a:gd name="connsiteY0" fmla="*/ 0 h 3770270"/>
              <a:gd name="connsiteX1" fmla="*/ 4041307 w 4041730"/>
              <a:gd name="connsiteY1" fmla="*/ 24564 h 3770270"/>
              <a:gd name="connsiteX2" fmla="*/ 4041730 w 4041730"/>
              <a:gd name="connsiteY2" fmla="*/ 3770270 h 3770270"/>
              <a:gd name="connsiteX3" fmla="*/ 0 w 4041730"/>
              <a:gd name="connsiteY3" fmla="*/ 3761783 h 3770270"/>
              <a:gd name="connsiteX4" fmla="*/ 328538 w 4041730"/>
              <a:gd name="connsiteY4" fmla="*/ 0 h 3770270"/>
              <a:gd name="connsiteX0" fmla="*/ 333493 w 4046685"/>
              <a:gd name="connsiteY0" fmla="*/ 0 h 3770270"/>
              <a:gd name="connsiteX1" fmla="*/ 4046262 w 4046685"/>
              <a:gd name="connsiteY1" fmla="*/ 24564 h 3770270"/>
              <a:gd name="connsiteX2" fmla="*/ 4046685 w 4046685"/>
              <a:gd name="connsiteY2" fmla="*/ 3770270 h 3770270"/>
              <a:gd name="connsiteX3" fmla="*/ 0 w 4046685"/>
              <a:gd name="connsiteY3" fmla="*/ 3763731 h 3770270"/>
              <a:gd name="connsiteX4" fmla="*/ 333493 w 4046685"/>
              <a:gd name="connsiteY4" fmla="*/ 0 h 3770270"/>
              <a:gd name="connsiteX0" fmla="*/ 369494 w 4082686"/>
              <a:gd name="connsiteY0" fmla="*/ 0 h 3770270"/>
              <a:gd name="connsiteX1" fmla="*/ 4082263 w 4082686"/>
              <a:gd name="connsiteY1" fmla="*/ 24564 h 3770270"/>
              <a:gd name="connsiteX2" fmla="*/ 4082686 w 4082686"/>
              <a:gd name="connsiteY2" fmla="*/ 3770270 h 3770270"/>
              <a:gd name="connsiteX3" fmla="*/ 0 w 4082686"/>
              <a:gd name="connsiteY3" fmla="*/ 3765122 h 3770270"/>
              <a:gd name="connsiteX4" fmla="*/ 369494 w 4082686"/>
              <a:gd name="connsiteY4" fmla="*/ 0 h 3770270"/>
              <a:gd name="connsiteX0" fmla="*/ 397956 w 4082686"/>
              <a:gd name="connsiteY0" fmla="*/ 0 h 3768019"/>
              <a:gd name="connsiteX1" fmla="*/ 4082263 w 4082686"/>
              <a:gd name="connsiteY1" fmla="*/ 22313 h 3768019"/>
              <a:gd name="connsiteX2" fmla="*/ 4082686 w 4082686"/>
              <a:gd name="connsiteY2" fmla="*/ 3768019 h 3768019"/>
              <a:gd name="connsiteX3" fmla="*/ 0 w 4082686"/>
              <a:gd name="connsiteY3" fmla="*/ 3762871 h 3768019"/>
              <a:gd name="connsiteX4" fmla="*/ 397956 w 4082686"/>
              <a:gd name="connsiteY4" fmla="*/ 0 h 3768019"/>
              <a:gd name="connsiteX0" fmla="*/ 381353 w 4082686"/>
              <a:gd name="connsiteY0" fmla="*/ 0 h 3769333"/>
              <a:gd name="connsiteX1" fmla="*/ 4082263 w 4082686"/>
              <a:gd name="connsiteY1" fmla="*/ 23627 h 3769333"/>
              <a:gd name="connsiteX2" fmla="*/ 4082686 w 4082686"/>
              <a:gd name="connsiteY2" fmla="*/ 3769333 h 3769333"/>
              <a:gd name="connsiteX3" fmla="*/ 0 w 4082686"/>
              <a:gd name="connsiteY3" fmla="*/ 3764185 h 3769333"/>
              <a:gd name="connsiteX4" fmla="*/ 381353 w 4082686"/>
              <a:gd name="connsiteY4" fmla="*/ 0 h 3769333"/>
              <a:gd name="connsiteX0" fmla="*/ 381353 w 4082705"/>
              <a:gd name="connsiteY0" fmla="*/ 0 h 3769333"/>
              <a:gd name="connsiteX1" fmla="*/ 4082474 w 4082705"/>
              <a:gd name="connsiteY1" fmla="*/ 21525 h 3769333"/>
              <a:gd name="connsiteX2" fmla="*/ 4082686 w 4082705"/>
              <a:gd name="connsiteY2" fmla="*/ 3769333 h 3769333"/>
              <a:gd name="connsiteX3" fmla="*/ 0 w 4082705"/>
              <a:gd name="connsiteY3" fmla="*/ 3764185 h 3769333"/>
              <a:gd name="connsiteX4" fmla="*/ 381353 w 4082705"/>
              <a:gd name="connsiteY4" fmla="*/ 0 h 3769333"/>
              <a:gd name="connsiteX0" fmla="*/ 381353 w 4082621"/>
              <a:gd name="connsiteY0" fmla="*/ 0 h 3764185"/>
              <a:gd name="connsiteX1" fmla="*/ 4082474 w 4082621"/>
              <a:gd name="connsiteY1" fmla="*/ 21525 h 3764185"/>
              <a:gd name="connsiteX2" fmla="*/ 4081795 w 4082621"/>
              <a:gd name="connsiteY2" fmla="*/ 3754425 h 3764185"/>
              <a:gd name="connsiteX3" fmla="*/ 0 w 4082621"/>
              <a:gd name="connsiteY3" fmla="*/ 3764185 h 3764185"/>
              <a:gd name="connsiteX4" fmla="*/ 381353 w 4082621"/>
              <a:gd name="connsiteY4" fmla="*/ 0 h 3764185"/>
              <a:gd name="connsiteX0" fmla="*/ 381353 w 4113475"/>
              <a:gd name="connsiteY0" fmla="*/ 0 h 3764185"/>
              <a:gd name="connsiteX1" fmla="*/ 4082474 w 4113475"/>
              <a:gd name="connsiteY1" fmla="*/ 21525 h 3764185"/>
              <a:gd name="connsiteX2" fmla="*/ 4113475 w 4113475"/>
              <a:gd name="connsiteY2" fmla="*/ 3748452 h 3764185"/>
              <a:gd name="connsiteX3" fmla="*/ 0 w 4113475"/>
              <a:gd name="connsiteY3" fmla="*/ 3764185 h 3764185"/>
              <a:gd name="connsiteX4" fmla="*/ 381353 w 4113475"/>
              <a:gd name="connsiteY4" fmla="*/ 0 h 3764185"/>
              <a:gd name="connsiteX0" fmla="*/ 381353 w 4085269"/>
              <a:gd name="connsiteY0" fmla="*/ 0 h 3767420"/>
              <a:gd name="connsiteX1" fmla="*/ 4082474 w 4085269"/>
              <a:gd name="connsiteY1" fmla="*/ 21525 h 3767420"/>
              <a:gd name="connsiteX2" fmla="*/ 4085269 w 4085269"/>
              <a:gd name="connsiteY2" fmla="*/ 3767420 h 3767420"/>
              <a:gd name="connsiteX3" fmla="*/ 0 w 4085269"/>
              <a:gd name="connsiteY3" fmla="*/ 3764185 h 3767420"/>
              <a:gd name="connsiteX4" fmla="*/ 381353 w 4085269"/>
              <a:gd name="connsiteY4" fmla="*/ 0 h 3767420"/>
              <a:gd name="connsiteX0" fmla="*/ 381353 w 4103564"/>
              <a:gd name="connsiteY0" fmla="*/ 0 h 3764185"/>
              <a:gd name="connsiteX1" fmla="*/ 4082474 w 4103564"/>
              <a:gd name="connsiteY1" fmla="*/ 21525 h 3764185"/>
              <a:gd name="connsiteX2" fmla="*/ 4103564 w 4103564"/>
              <a:gd name="connsiteY2" fmla="*/ 3751908 h 3764185"/>
              <a:gd name="connsiteX3" fmla="*/ 0 w 4103564"/>
              <a:gd name="connsiteY3" fmla="*/ 3764185 h 3764185"/>
              <a:gd name="connsiteX4" fmla="*/ 381353 w 4103564"/>
              <a:gd name="connsiteY4" fmla="*/ 0 h 3764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03564" h="3764185">
                <a:moveTo>
                  <a:pt x="381353" y="0"/>
                </a:moveTo>
                <a:lnTo>
                  <a:pt x="4082474" y="21525"/>
                </a:lnTo>
                <a:cubicBezTo>
                  <a:pt x="4083179" y="1263769"/>
                  <a:pt x="4102859" y="2509664"/>
                  <a:pt x="4103564" y="3751908"/>
                </a:cubicBezTo>
                <a:lnTo>
                  <a:pt x="0" y="3764185"/>
                </a:lnTo>
                <a:lnTo>
                  <a:pt x="381353" y="0"/>
                </a:lnTo>
                <a:close/>
              </a:path>
            </a:pathLst>
          </a:custGeom>
          <a:solidFill>
            <a:srgbClr val="004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800"/>
          </a:p>
        </p:txBody>
      </p:sp>
      <p:pic>
        <p:nvPicPr>
          <p:cNvPr id="138" name="Image 137"/>
          <p:cNvPicPr>
            <a:picLocks noChangeAspect="1"/>
          </p:cNvPicPr>
          <p:nvPr userDrawn="1"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162" y="2379148"/>
            <a:ext cx="516069" cy="173927"/>
          </a:xfrm>
          <a:prstGeom prst="rect">
            <a:avLst/>
          </a:prstGeom>
        </p:spPr>
      </p:pic>
      <p:sp>
        <p:nvSpPr>
          <p:cNvPr id="139" name="Title 1">
            <a:extLst>
              <a:ext uri="{FF2B5EF4-FFF2-40B4-BE49-F238E27FC236}">
                <a16:creationId xmlns:a16="http://schemas.microsoft.com/office/drawing/2014/main" id="{B9052FAB-CA8F-4B5C-A7CF-E68BFCA89C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11424" y="3180567"/>
            <a:ext cx="6192688" cy="1256545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Titre</a:t>
            </a:r>
            <a:r>
              <a:rPr lang="en-US"/>
              <a:t> (page de </a:t>
            </a:r>
            <a:r>
              <a:rPr lang="en-US" err="1"/>
              <a:t>garde</a:t>
            </a:r>
            <a:br>
              <a:rPr lang="en-US"/>
            </a:br>
            <a:r>
              <a:rPr lang="en-US"/>
              <a:t>avec image)</a:t>
            </a:r>
            <a:endParaRPr lang="en-GB"/>
          </a:p>
        </p:txBody>
      </p:sp>
      <p:grpSp>
        <p:nvGrpSpPr>
          <p:cNvPr id="141" name="Groupe 140"/>
          <p:cNvGrpSpPr/>
          <p:nvPr userDrawn="1"/>
        </p:nvGrpSpPr>
        <p:grpSpPr>
          <a:xfrm>
            <a:off x="1451251" y="407232"/>
            <a:ext cx="2268485" cy="547029"/>
            <a:chOff x="8461374" y="4665697"/>
            <a:chExt cx="2692402" cy="649253"/>
          </a:xfrm>
        </p:grpSpPr>
        <p:sp>
          <p:nvSpPr>
            <p:cNvPr id="142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67725" y="4672013"/>
              <a:ext cx="2686050" cy="642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3" name="Freeform 7"/>
            <p:cNvSpPr>
              <a:spLocks/>
            </p:cNvSpPr>
            <p:nvPr/>
          </p:nvSpPr>
          <p:spPr bwMode="auto">
            <a:xfrm>
              <a:off x="8812213" y="5145088"/>
              <a:ext cx="44450" cy="41275"/>
            </a:xfrm>
            <a:custGeom>
              <a:avLst/>
              <a:gdLst>
                <a:gd name="T0" fmla="*/ 0 w 28"/>
                <a:gd name="T1" fmla="*/ 0 h 26"/>
                <a:gd name="T2" fmla="*/ 8 w 28"/>
                <a:gd name="T3" fmla="*/ 0 h 26"/>
                <a:gd name="T4" fmla="*/ 14 w 28"/>
                <a:gd name="T5" fmla="*/ 18 h 26"/>
                <a:gd name="T6" fmla="*/ 14 w 28"/>
                <a:gd name="T7" fmla="*/ 18 h 26"/>
                <a:gd name="T8" fmla="*/ 20 w 28"/>
                <a:gd name="T9" fmla="*/ 0 h 26"/>
                <a:gd name="T10" fmla="*/ 28 w 28"/>
                <a:gd name="T11" fmla="*/ 0 h 26"/>
                <a:gd name="T12" fmla="*/ 18 w 28"/>
                <a:gd name="T13" fmla="*/ 26 h 26"/>
                <a:gd name="T14" fmla="*/ 10 w 28"/>
                <a:gd name="T15" fmla="*/ 26 h 26"/>
                <a:gd name="T16" fmla="*/ 0 w 28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6">
                  <a:moveTo>
                    <a:pt x="0" y="0"/>
                  </a:moveTo>
                  <a:lnTo>
                    <a:pt x="8" y="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20" y="0"/>
                  </a:lnTo>
                  <a:lnTo>
                    <a:pt x="28" y="0"/>
                  </a:lnTo>
                  <a:lnTo>
                    <a:pt x="18" y="26"/>
                  </a:lnTo>
                  <a:lnTo>
                    <a:pt x="1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4" name="Freeform 8"/>
            <p:cNvSpPr>
              <a:spLocks noEditPoints="1"/>
            </p:cNvSpPr>
            <p:nvPr/>
          </p:nvSpPr>
          <p:spPr bwMode="auto">
            <a:xfrm>
              <a:off x="8863013" y="5126038"/>
              <a:ext cx="12700" cy="60325"/>
            </a:xfrm>
            <a:custGeom>
              <a:avLst/>
              <a:gdLst>
                <a:gd name="T0" fmla="*/ 0 w 8"/>
                <a:gd name="T1" fmla="*/ 38 h 38"/>
                <a:gd name="T2" fmla="*/ 8 w 8"/>
                <a:gd name="T3" fmla="*/ 38 h 38"/>
                <a:gd name="T4" fmla="*/ 8 w 8"/>
                <a:gd name="T5" fmla="*/ 12 h 38"/>
                <a:gd name="T6" fmla="*/ 0 w 8"/>
                <a:gd name="T7" fmla="*/ 12 h 38"/>
                <a:gd name="T8" fmla="*/ 0 w 8"/>
                <a:gd name="T9" fmla="*/ 38 h 38"/>
                <a:gd name="T10" fmla="*/ 0 w 8"/>
                <a:gd name="T11" fmla="*/ 6 h 38"/>
                <a:gd name="T12" fmla="*/ 8 w 8"/>
                <a:gd name="T13" fmla="*/ 6 h 38"/>
                <a:gd name="T14" fmla="*/ 8 w 8"/>
                <a:gd name="T15" fmla="*/ 0 h 38"/>
                <a:gd name="T16" fmla="*/ 0 w 8"/>
                <a:gd name="T17" fmla="*/ 0 h 38"/>
                <a:gd name="T18" fmla="*/ 0 w 8"/>
                <a:gd name="T1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8">
                  <a:moveTo>
                    <a:pt x="0" y="38"/>
                  </a:moveTo>
                  <a:lnTo>
                    <a:pt x="8" y="38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8" y="6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5" name="Rectangle 144"/>
            <p:cNvSpPr>
              <a:spLocks noChangeArrowheads="1"/>
            </p:cNvSpPr>
            <p:nvPr/>
          </p:nvSpPr>
          <p:spPr bwMode="auto">
            <a:xfrm>
              <a:off x="9043988" y="5126038"/>
              <a:ext cx="127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6" name="Freeform 12"/>
            <p:cNvSpPr>
              <a:spLocks/>
            </p:cNvSpPr>
            <p:nvPr/>
          </p:nvSpPr>
          <p:spPr bwMode="auto">
            <a:xfrm>
              <a:off x="9085263" y="5216525"/>
              <a:ext cx="41275" cy="53975"/>
            </a:xfrm>
            <a:custGeom>
              <a:avLst/>
              <a:gdLst>
                <a:gd name="T0" fmla="*/ 0 w 26"/>
                <a:gd name="T1" fmla="*/ 0 h 34"/>
                <a:gd name="T2" fmla="*/ 26 w 26"/>
                <a:gd name="T3" fmla="*/ 0 h 34"/>
                <a:gd name="T4" fmla="*/ 26 w 26"/>
                <a:gd name="T5" fmla="*/ 6 h 34"/>
                <a:gd name="T6" fmla="*/ 8 w 26"/>
                <a:gd name="T7" fmla="*/ 6 h 34"/>
                <a:gd name="T8" fmla="*/ 8 w 26"/>
                <a:gd name="T9" fmla="*/ 14 h 34"/>
                <a:gd name="T10" fmla="*/ 22 w 26"/>
                <a:gd name="T11" fmla="*/ 14 h 34"/>
                <a:gd name="T12" fmla="*/ 22 w 26"/>
                <a:gd name="T13" fmla="*/ 22 h 34"/>
                <a:gd name="T14" fmla="*/ 8 w 26"/>
                <a:gd name="T15" fmla="*/ 22 h 34"/>
                <a:gd name="T16" fmla="*/ 8 w 26"/>
                <a:gd name="T17" fmla="*/ 34 h 34"/>
                <a:gd name="T18" fmla="*/ 0 w 26"/>
                <a:gd name="T19" fmla="*/ 34 h 34"/>
                <a:gd name="T20" fmla="*/ 0 w 26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34">
                  <a:moveTo>
                    <a:pt x="0" y="0"/>
                  </a:moveTo>
                  <a:lnTo>
                    <a:pt x="26" y="0"/>
                  </a:lnTo>
                  <a:lnTo>
                    <a:pt x="26" y="6"/>
                  </a:lnTo>
                  <a:lnTo>
                    <a:pt x="8" y="6"/>
                  </a:lnTo>
                  <a:lnTo>
                    <a:pt x="8" y="14"/>
                  </a:lnTo>
                  <a:lnTo>
                    <a:pt x="22" y="14"/>
                  </a:lnTo>
                  <a:lnTo>
                    <a:pt x="22" y="22"/>
                  </a:lnTo>
                  <a:lnTo>
                    <a:pt x="8" y="22"/>
                  </a:lnTo>
                  <a:lnTo>
                    <a:pt x="8" y="34"/>
                  </a:lnTo>
                  <a:lnTo>
                    <a:pt x="0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7" name="Freeform 14"/>
            <p:cNvSpPr>
              <a:spLocks/>
            </p:cNvSpPr>
            <p:nvPr/>
          </p:nvSpPr>
          <p:spPr bwMode="auto">
            <a:xfrm>
              <a:off x="8610600" y="5056188"/>
              <a:ext cx="53975" cy="57150"/>
            </a:xfrm>
            <a:custGeom>
              <a:avLst/>
              <a:gdLst>
                <a:gd name="T0" fmla="*/ 0 w 34"/>
                <a:gd name="T1" fmla="*/ 0 h 36"/>
                <a:gd name="T2" fmla="*/ 8 w 34"/>
                <a:gd name="T3" fmla="*/ 0 h 36"/>
                <a:gd name="T4" fmla="*/ 18 w 34"/>
                <a:gd name="T5" fmla="*/ 28 h 36"/>
                <a:gd name="T6" fmla="*/ 18 w 34"/>
                <a:gd name="T7" fmla="*/ 28 h 36"/>
                <a:gd name="T8" fmla="*/ 26 w 34"/>
                <a:gd name="T9" fmla="*/ 0 h 36"/>
                <a:gd name="T10" fmla="*/ 34 w 34"/>
                <a:gd name="T11" fmla="*/ 0 h 36"/>
                <a:gd name="T12" fmla="*/ 22 w 34"/>
                <a:gd name="T13" fmla="*/ 36 h 36"/>
                <a:gd name="T14" fmla="*/ 12 w 34"/>
                <a:gd name="T15" fmla="*/ 36 h 36"/>
                <a:gd name="T16" fmla="*/ 0 w 34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6">
                  <a:moveTo>
                    <a:pt x="0" y="0"/>
                  </a:moveTo>
                  <a:lnTo>
                    <a:pt x="8" y="0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22" y="36"/>
                  </a:lnTo>
                  <a:lnTo>
                    <a:pt x="12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8" name="Freeform 16"/>
            <p:cNvSpPr>
              <a:spLocks noEditPoints="1"/>
            </p:cNvSpPr>
            <p:nvPr/>
          </p:nvSpPr>
          <p:spPr bwMode="auto">
            <a:xfrm>
              <a:off x="8716963" y="5053013"/>
              <a:ext cx="12700" cy="60325"/>
            </a:xfrm>
            <a:custGeom>
              <a:avLst/>
              <a:gdLst>
                <a:gd name="T0" fmla="*/ 2 w 8"/>
                <a:gd name="T1" fmla="*/ 38 h 38"/>
                <a:gd name="T2" fmla="*/ 8 w 8"/>
                <a:gd name="T3" fmla="*/ 38 h 38"/>
                <a:gd name="T4" fmla="*/ 8 w 8"/>
                <a:gd name="T5" fmla="*/ 12 h 38"/>
                <a:gd name="T6" fmla="*/ 2 w 8"/>
                <a:gd name="T7" fmla="*/ 12 h 38"/>
                <a:gd name="T8" fmla="*/ 2 w 8"/>
                <a:gd name="T9" fmla="*/ 38 h 38"/>
                <a:gd name="T10" fmla="*/ 0 w 8"/>
                <a:gd name="T11" fmla="*/ 6 h 38"/>
                <a:gd name="T12" fmla="*/ 8 w 8"/>
                <a:gd name="T13" fmla="*/ 6 h 38"/>
                <a:gd name="T14" fmla="*/ 8 w 8"/>
                <a:gd name="T15" fmla="*/ 0 h 38"/>
                <a:gd name="T16" fmla="*/ 0 w 8"/>
                <a:gd name="T17" fmla="*/ 0 h 38"/>
                <a:gd name="T18" fmla="*/ 0 w 8"/>
                <a:gd name="T1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8">
                  <a:moveTo>
                    <a:pt x="2" y="38"/>
                  </a:moveTo>
                  <a:lnTo>
                    <a:pt x="8" y="38"/>
                  </a:lnTo>
                  <a:lnTo>
                    <a:pt x="8" y="12"/>
                  </a:lnTo>
                  <a:lnTo>
                    <a:pt x="2" y="12"/>
                  </a:lnTo>
                  <a:lnTo>
                    <a:pt x="2" y="38"/>
                  </a:lnTo>
                  <a:close/>
                  <a:moveTo>
                    <a:pt x="0" y="6"/>
                  </a:moveTo>
                  <a:lnTo>
                    <a:pt x="8" y="6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9" name="Rectangle 18"/>
            <p:cNvSpPr>
              <a:spLocks noChangeArrowheads="1"/>
            </p:cNvSpPr>
            <p:nvPr/>
          </p:nvSpPr>
          <p:spPr bwMode="auto">
            <a:xfrm>
              <a:off x="9582150" y="4672013"/>
              <a:ext cx="385763" cy="22225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0" name="Rectangle 19"/>
            <p:cNvSpPr>
              <a:spLocks noChangeArrowheads="1"/>
            </p:cNvSpPr>
            <p:nvPr/>
          </p:nvSpPr>
          <p:spPr bwMode="auto">
            <a:xfrm>
              <a:off x="9872663" y="4735513"/>
              <a:ext cx="192088" cy="19050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1" name="Rectangle 20"/>
            <p:cNvSpPr>
              <a:spLocks noChangeArrowheads="1"/>
            </p:cNvSpPr>
            <p:nvPr/>
          </p:nvSpPr>
          <p:spPr bwMode="auto">
            <a:xfrm>
              <a:off x="9872663" y="4873625"/>
              <a:ext cx="95250" cy="22225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2" name="Rectangle 21"/>
            <p:cNvSpPr>
              <a:spLocks noChangeArrowheads="1"/>
            </p:cNvSpPr>
            <p:nvPr/>
          </p:nvSpPr>
          <p:spPr bwMode="auto">
            <a:xfrm>
              <a:off x="9774238" y="5254625"/>
              <a:ext cx="98425" cy="22225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3" name="Rectangle 22"/>
            <p:cNvSpPr>
              <a:spLocks noChangeArrowheads="1"/>
            </p:cNvSpPr>
            <p:nvPr/>
          </p:nvSpPr>
          <p:spPr bwMode="auto">
            <a:xfrm>
              <a:off x="9774238" y="4914900"/>
              <a:ext cx="193675" cy="19050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4" name="Rectangle 23"/>
            <p:cNvSpPr>
              <a:spLocks noChangeArrowheads="1"/>
            </p:cNvSpPr>
            <p:nvPr/>
          </p:nvSpPr>
          <p:spPr bwMode="auto">
            <a:xfrm>
              <a:off x="9675813" y="4794250"/>
              <a:ext cx="292100" cy="19050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5" name="Freeform 24"/>
            <p:cNvSpPr>
              <a:spLocks/>
            </p:cNvSpPr>
            <p:nvPr/>
          </p:nvSpPr>
          <p:spPr bwMode="auto">
            <a:xfrm>
              <a:off x="9582150" y="4735513"/>
              <a:ext cx="93663" cy="38100"/>
            </a:xfrm>
            <a:custGeom>
              <a:avLst/>
              <a:gdLst>
                <a:gd name="T0" fmla="*/ 0 w 59"/>
                <a:gd name="T1" fmla="*/ 12 h 24"/>
                <a:gd name="T2" fmla="*/ 0 w 59"/>
                <a:gd name="T3" fmla="*/ 24 h 24"/>
                <a:gd name="T4" fmla="*/ 59 w 59"/>
                <a:gd name="T5" fmla="*/ 12 h 24"/>
                <a:gd name="T6" fmla="*/ 59 w 59"/>
                <a:gd name="T7" fmla="*/ 0 h 24"/>
                <a:gd name="T8" fmla="*/ 0 w 5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4">
                  <a:moveTo>
                    <a:pt x="0" y="12"/>
                  </a:moveTo>
                  <a:lnTo>
                    <a:pt x="0" y="24"/>
                  </a:lnTo>
                  <a:lnTo>
                    <a:pt x="59" y="12"/>
                  </a:lnTo>
                  <a:lnTo>
                    <a:pt x="59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6" name="Freeform 25"/>
            <p:cNvSpPr>
              <a:spLocks/>
            </p:cNvSpPr>
            <p:nvPr/>
          </p:nvSpPr>
          <p:spPr bwMode="auto">
            <a:xfrm>
              <a:off x="9967913" y="4994275"/>
              <a:ext cx="96838" cy="39687"/>
            </a:xfrm>
            <a:custGeom>
              <a:avLst/>
              <a:gdLst>
                <a:gd name="T0" fmla="*/ 61 w 61"/>
                <a:gd name="T1" fmla="*/ 13 h 25"/>
                <a:gd name="T2" fmla="*/ 0 w 61"/>
                <a:gd name="T3" fmla="*/ 25 h 25"/>
                <a:gd name="T4" fmla="*/ 0 w 61"/>
                <a:gd name="T5" fmla="*/ 13 h 25"/>
                <a:gd name="T6" fmla="*/ 61 w 61"/>
                <a:gd name="T7" fmla="*/ 0 h 25"/>
                <a:gd name="T8" fmla="*/ 61 w 61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5">
                  <a:moveTo>
                    <a:pt x="61" y="13"/>
                  </a:moveTo>
                  <a:lnTo>
                    <a:pt x="0" y="25"/>
                  </a:lnTo>
                  <a:lnTo>
                    <a:pt x="0" y="13"/>
                  </a:lnTo>
                  <a:lnTo>
                    <a:pt x="61" y="0"/>
                  </a:lnTo>
                  <a:lnTo>
                    <a:pt x="61" y="13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7" name="Freeform 26"/>
            <p:cNvSpPr>
              <a:spLocks/>
            </p:cNvSpPr>
            <p:nvPr/>
          </p:nvSpPr>
          <p:spPr bwMode="auto">
            <a:xfrm>
              <a:off x="9967913" y="5216525"/>
              <a:ext cx="96838" cy="38100"/>
            </a:xfrm>
            <a:custGeom>
              <a:avLst/>
              <a:gdLst>
                <a:gd name="T0" fmla="*/ 0 w 61"/>
                <a:gd name="T1" fmla="*/ 12 h 24"/>
                <a:gd name="T2" fmla="*/ 61 w 61"/>
                <a:gd name="T3" fmla="*/ 24 h 24"/>
                <a:gd name="T4" fmla="*/ 61 w 61"/>
                <a:gd name="T5" fmla="*/ 12 h 24"/>
                <a:gd name="T6" fmla="*/ 0 w 61"/>
                <a:gd name="T7" fmla="*/ 0 h 24"/>
                <a:gd name="T8" fmla="*/ 0 w 61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4">
                  <a:moveTo>
                    <a:pt x="0" y="12"/>
                  </a:moveTo>
                  <a:lnTo>
                    <a:pt x="61" y="24"/>
                  </a:lnTo>
                  <a:lnTo>
                    <a:pt x="61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8" name="Freeform 27"/>
            <p:cNvSpPr>
              <a:spLocks/>
            </p:cNvSpPr>
            <p:nvPr/>
          </p:nvSpPr>
          <p:spPr bwMode="auto">
            <a:xfrm>
              <a:off x="9675813" y="5014913"/>
              <a:ext cx="98425" cy="41275"/>
            </a:xfrm>
            <a:custGeom>
              <a:avLst/>
              <a:gdLst>
                <a:gd name="T0" fmla="*/ 0 w 62"/>
                <a:gd name="T1" fmla="*/ 12 h 26"/>
                <a:gd name="T2" fmla="*/ 62 w 62"/>
                <a:gd name="T3" fmla="*/ 26 h 26"/>
                <a:gd name="T4" fmla="*/ 62 w 62"/>
                <a:gd name="T5" fmla="*/ 12 h 26"/>
                <a:gd name="T6" fmla="*/ 0 w 62"/>
                <a:gd name="T7" fmla="*/ 0 h 26"/>
                <a:gd name="T8" fmla="*/ 0 w 62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6">
                  <a:moveTo>
                    <a:pt x="0" y="12"/>
                  </a:moveTo>
                  <a:lnTo>
                    <a:pt x="62" y="26"/>
                  </a:lnTo>
                  <a:lnTo>
                    <a:pt x="62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9" name="Freeform 28"/>
            <p:cNvSpPr>
              <a:spLocks/>
            </p:cNvSpPr>
            <p:nvPr/>
          </p:nvSpPr>
          <p:spPr bwMode="auto">
            <a:xfrm>
              <a:off x="9582150" y="4813300"/>
              <a:ext cx="192088" cy="41275"/>
            </a:xfrm>
            <a:custGeom>
              <a:avLst/>
              <a:gdLst>
                <a:gd name="T0" fmla="*/ 0 w 121"/>
                <a:gd name="T1" fmla="*/ 12 h 26"/>
                <a:gd name="T2" fmla="*/ 121 w 121"/>
                <a:gd name="T3" fmla="*/ 26 h 26"/>
                <a:gd name="T4" fmla="*/ 121 w 121"/>
                <a:gd name="T5" fmla="*/ 12 h 26"/>
                <a:gd name="T6" fmla="*/ 0 w 121"/>
                <a:gd name="T7" fmla="*/ 0 h 26"/>
                <a:gd name="T8" fmla="*/ 0 w 121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">
                  <a:moveTo>
                    <a:pt x="0" y="12"/>
                  </a:moveTo>
                  <a:lnTo>
                    <a:pt x="121" y="26"/>
                  </a:lnTo>
                  <a:lnTo>
                    <a:pt x="121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0" name="Freeform 29"/>
            <p:cNvSpPr>
              <a:spLocks/>
            </p:cNvSpPr>
            <p:nvPr/>
          </p:nvSpPr>
          <p:spPr bwMode="auto">
            <a:xfrm>
              <a:off x="9675813" y="5116513"/>
              <a:ext cx="196850" cy="38100"/>
            </a:xfrm>
            <a:custGeom>
              <a:avLst/>
              <a:gdLst>
                <a:gd name="T0" fmla="*/ 124 w 124"/>
                <a:gd name="T1" fmla="*/ 12 h 24"/>
                <a:gd name="T2" fmla="*/ 0 w 124"/>
                <a:gd name="T3" fmla="*/ 24 h 24"/>
                <a:gd name="T4" fmla="*/ 0 w 124"/>
                <a:gd name="T5" fmla="*/ 12 h 24"/>
                <a:gd name="T6" fmla="*/ 124 w 124"/>
                <a:gd name="T7" fmla="*/ 0 h 24"/>
                <a:gd name="T8" fmla="*/ 124 w 12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4">
                  <a:moveTo>
                    <a:pt x="124" y="12"/>
                  </a:moveTo>
                  <a:lnTo>
                    <a:pt x="0" y="24"/>
                  </a:lnTo>
                  <a:lnTo>
                    <a:pt x="0" y="12"/>
                  </a:lnTo>
                  <a:lnTo>
                    <a:pt x="124" y="0"/>
                  </a:lnTo>
                  <a:lnTo>
                    <a:pt x="124" y="12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1" name="Rectangle 30"/>
            <p:cNvSpPr>
              <a:spLocks noChangeArrowheads="1"/>
            </p:cNvSpPr>
            <p:nvPr/>
          </p:nvSpPr>
          <p:spPr bwMode="auto">
            <a:xfrm>
              <a:off x="9582150" y="4713288"/>
              <a:ext cx="482600" cy="2222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2" name="Rectangle 31"/>
            <p:cNvSpPr>
              <a:spLocks noChangeArrowheads="1"/>
            </p:cNvSpPr>
            <p:nvPr/>
          </p:nvSpPr>
          <p:spPr bwMode="auto">
            <a:xfrm>
              <a:off x="9582150" y="4895850"/>
              <a:ext cx="192088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3" name="Rectangle 32"/>
            <p:cNvSpPr>
              <a:spLocks noChangeArrowheads="1"/>
            </p:cNvSpPr>
            <p:nvPr/>
          </p:nvSpPr>
          <p:spPr bwMode="auto">
            <a:xfrm>
              <a:off x="9582150" y="5075238"/>
              <a:ext cx="192088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4" name="Rectangle 33"/>
            <p:cNvSpPr>
              <a:spLocks noChangeArrowheads="1"/>
            </p:cNvSpPr>
            <p:nvPr/>
          </p:nvSpPr>
          <p:spPr bwMode="auto">
            <a:xfrm>
              <a:off x="9675813" y="4754563"/>
              <a:ext cx="98425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5" name="Rectangle 34"/>
            <p:cNvSpPr>
              <a:spLocks noChangeArrowheads="1"/>
            </p:cNvSpPr>
            <p:nvPr/>
          </p:nvSpPr>
          <p:spPr bwMode="auto">
            <a:xfrm>
              <a:off x="9582150" y="5295900"/>
              <a:ext cx="93663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6" name="Rectangle 35"/>
            <p:cNvSpPr>
              <a:spLocks noChangeArrowheads="1"/>
            </p:cNvSpPr>
            <p:nvPr/>
          </p:nvSpPr>
          <p:spPr bwMode="auto">
            <a:xfrm>
              <a:off x="9872663" y="4975225"/>
              <a:ext cx="192088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7" name="Rectangle 36"/>
            <p:cNvSpPr>
              <a:spLocks noChangeArrowheads="1"/>
            </p:cNvSpPr>
            <p:nvPr/>
          </p:nvSpPr>
          <p:spPr bwMode="auto">
            <a:xfrm>
              <a:off x="9774238" y="4873625"/>
              <a:ext cx="98425" cy="2222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8" name="Rectangle 37"/>
            <p:cNvSpPr>
              <a:spLocks noChangeArrowheads="1"/>
            </p:cNvSpPr>
            <p:nvPr/>
          </p:nvSpPr>
          <p:spPr bwMode="auto">
            <a:xfrm>
              <a:off x="9582150" y="4794250"/>
              <a:ext cx="93663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9" name="Rectangle 38"/>
            <p:cNvSpPr>
              <a:spLocks noChangeArrowheads="1"/>
            </p:cNvSpPr>
            <p:nvPr/>
          </p:nvSpPr>
          <p:spPr bwMode="auto">
            <a:xfrm>
              <a:off x="9582150" y="4994275"/>
              <a:ext cx="93663" cy="20637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0" name="Rectangle 39"/>
            <p:cNvSpPr>
              <a:spLocks noChangeArrowheads="1"/>
            </p:cNvSpPr>
            <p:nvPr/>
          </p:nvSpPr>
          <p:spPr bwMode="auto">
            <a:xfrm>
              <a:off x="9774238" y="4832350"/>
              <a:ext cx="290513" cy="2222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1" name="Freeform 40"/>
            <p:cNvSpPr>
              <a:spLocks/>
            </p:cNvSpPr>
            <p:nvPr/>
          </p:nvSpPr>
          <p:spPr bwMode="auto">
            <a:xfrm>
              <a:off x="9774238" y="4754563"/>
              <a:ext cx="290513" cy="39687"/>
            </a:xfrm>
            <a:custGeom>
              <a:avLst/>
              <a:gdLst>
                <a:gd name="T0" fmla="*/ 0 w 183"/>
                <a:gd name="T1" fmla="*/ 12 h 25"/>
                <a:gd name="T2" fmla="*/ 183 w 183"/>
                <a:gd name="T3" fmla="*/ 25 h 25"/>
                <a:gd name="T4" fmla="*/ 183 w 183"/>
                <a:gd name="T5" fmla="*/ 12 h 25"/>
                <a:gd name="T6" fmla="*/ 0 w 183"/>
                <a:gd name="T7" fmla="*/ 0 h 25"/>
                <a:gd name="T8" fmla="*/ 0 w 183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25">
                  <a:moveTo>
                    <a:pt x="0" y="12"/>
                  </a:moveTo>
                  <a:lnTo>
                    <a:pt x="183" y="25"/>
                  </a:lnTo>
                  <a:lnTo>
                    <a:pt x="183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2" name="Freeform 41"/>
            <p:cNvSpPr>
              <a:spLocks/>
            </p:cNvSpPr>
            <p:nvPr/>
          </p:nvSpPr>
          <p:spPr bwMode="auto">
            <a:xfrm>
              <a:off x="9967913" y="4873625"/>
              <a:ext cx="96838" cy="41275"/>
            </a:xfrm>
            <a:custGeom>
              <a:avLst/>
              <a:gdLst>
                <a:gd name="T0" fmla="*/ 0 w 61"/>
                <a:gd name="T1" fmla="*/ 14 h 26"/>
                <a:gd name="T2" fmla="*/ 61 w 61"/>
                <a:gd name="T3" fmla="*/ 26 h 26"/>
                <a:gd name="T4" fmla="*/ 61 w 61"/>
                <a:gd name="T5" fmla="*/ 14 h 26"/>
                <a:gd name="T6" fmla="*/ 0 w 61"/>
                <a:gd name="T7" fmla="*/ 0 h 26"/>
                <a:gd name="T8" fmla="*/ 0 w 61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6">
                  <a:moveTo>
                    <a:pt x="0" y="14"/>
                  </a:moveTo>
                  <a:lnTo>
                    <a:pt x="61" y="26"/>
                  </a:lnTo>
                  <a:lnTo>
                    <a:pt x="61" y="14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3" name="Freeform 42"/>
            <p:cNvSpPr>
              <a:spLocks/>
            </p:cNvSpPr>
            <p:nvPr/>
          </p:nvSpPr>
          <p:spPr bwMode="auto">
            <a:xfrm>
              <a:off x="9872663" y="5033963"/>
              <a:ext cx="95250" cy="41275"/>
            </a:xfrm>
            <a:custGeom>
              <a:avLst/>
              <a:gdLst>
                <a:gd name="T0" fmla="*/ 0 w 60"/>
                <a:gd name="T1" fmla="*/ 14 h 26"/>
                <a:gd name="T2" fmla="*/ 60 w 60"/>
                <a:gd name="T3" fmla="*/ 26 h 26"/>
                <a:gd name="T4" fmla="*/ 60 w 60"/>
                <a:gd name="T5" fmla="*/ 14 h 26"/>
                <a:gd name="T6" fmla="*/ 0 w 60"/>
                <a:gd name="T7" fmla="*/ 0 h 26"/>
                <a:gd name="T8" fmla="*/ 0 w 60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6">
                  <a:moveTo>
                    <a:pt x="0" y="14"/>
                  </a:moveTo>
                  <a:lnTo>
                    <a:pt x="60" y="26"/>
                  </a:lnTo>
                  <a:lnTo>
                    <a:pt x="60" y="14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4" name="Freeform 43"/>
            <p:cNvSpPr>
              <a:spLocks/>
            </p:cNvSpPr>
            <p:nvPr/>
          </p:nvSpPr>
          <p:spPr bwMode="auto">
            <a:xfrm>
              <a:off x="9675813" y="4933950"/>
              <a:ext cx="196850" cy="41275"/>
            </a:xfrm>
            <a:custGeom>
              <a:avLst/>
              <a:gdLst>
                <a:gd name="T0" fmla="*/ 0 w 124"/>
                <a:gd name="T1" fmla="*/ 14 h 26"/>
                <a:gd name="T2" fmla="*/ 124 w 124"/>
                <a:gd name="T3" fmla="*/ 26 h 26"/>
                <a:gd name="T4" fmla="*/ 124 w 124"/>
                <a:gd name="T5" fmla="*/ 14 h 26"/>
                <a:gd name="T6" fmla="*/ 0 w 124"/>
                <a:gd name="T7" fmla="*/ 0 h 26"/>
                <a:gd name="T8" fmla="*/ 0 w 124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6">
                  <a:moveTo>
                    <a:pt x="0" y="14"/>
                  </a:moveTo>
                  <a:lnTo>
                    <a:pt x="124" y="26"/>
                  </a:lnTo>
                  <a:lnTo>
                    <a:pt x="124" y="14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5" name="Freeform 44"/>
            <p:cNvSpPr>
              <a:spLocks/>
            </p:cNvSpPr>
            <p:nvPr/>
          </p:nvSpPr>
          <p:spPr bwMode="auto">
            <a:xfrm>
              <a:off x="9872663" y="5154613"/>
              <a:ext cx="192088" cy="41275"/>
            </a:xfrm>
            <a:custGeom>
              <a:avLst/>
              <a:gdLst>
                <a:gd name="T0" fmla="*/ 0 w 121"/>
                <a:gd name="T1" fmla="*/ 14 h 26"/>
                <a:gd name="T2" fmla="*/ 121 w 121"/>
                <a:gd name="T3" fmla="*/ 26 h 26"/>
                <a:gd name="T4" fmla="*/ 121 w 121"/>
                <a:gd name="T5" fmla="*/ 14 h 26"/>
                <a:gd name="T6" fmla="*/ 0 w 121"/>
                <a:gd name="T7" fmla="*/ 0 h 26"/>
                <a:gd name="T8" fmla="*/ 0 w 121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">
                  <a:moveTo>
                    <a:pt x="0" y="14"/>
                  </a:moveTo>
                  <a:lnTo>
                    <a:pt x="121" y="26"/>
                  </a:lnTo>
                  <a:lnTo>
                    <a:pt x="121" y="14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6" name="Rectangle 45"/>
            <p:cNvSpPr>
              <a:spLocks noChangeArrowheads="1"/>
            </p:cNvSpPr>
            <p:nvPr/>
          </p:nvSpPr>
          <p:spPr bwMode="auto">
            <a:xfrm>
              <a:off x="9582150" y="4694238"/>
              <a:ext cx="192088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7" name="Rectangle 46"/>
            <p:cNvSpPr>
              <a:spLocks noChangeArrowheads="1"/>
            </p:cNvSpPr>
            <p:nvPr/>
          </p:nvSpPr>
          <p:spPr bwMode="auto">
            <a:xfrm>
              <a:off x="9582150" y="4773613"/>
              <a:ext cx="192088" cy="20637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8" name="Rectangle 47"/>
            <p:cNvSpPr>
              <a:spLocks noChangeArrowheads="1"/>
            </p:cNvSpPr>
            <p:nvPr/>
          </p:nvSpPr>
          <p:spPr bwMode="auto">
            <a:xfrm>
              <a:off x="9675813" y="4735513"/>
              <a:ext cx="196850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9" name="Rectangle 48"/>
            <p:cNvSpPr>
              <a:spLocks noChangeArrowheads="1"/>
            </p:cNvSpPr>
            <p:nvPr/>
          </p:nvSpPr>
          <p:spPr bwMode="auto">
            <a:xfrm>
              <a:off x="9872663" y="4694238"/>
              <a:ext cx="95250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0" name="Rectangle 49"/>
            <p:cNvSpPr>
              <a:spLocks noChangeArrowheads="1"/>
            </p:cNvSpPr>
            <p:nvPr/>
          </p:nvSpPr>
          <p:spPr bwMode="auto">
            <a:xfrm>
              <a:off x="9872663" y="5295900"/>
              <a:ext cx="95250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1" name="Rectangle 50"/>
            <p:cNvSpPr>
              <a:spLocks noChangeArrowheads="1"/>
            </p:cNvSpPr>
            <p:nvPr/>
          </p:nvSpPr>
          <p:spPr bwMode="auto">
            <a:xfrm>
              <a:off x="9582150" y="4933950"/>
              <a:ext cx="93663" cy="2222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2" name="Rectangle 51"/>
            <p:cNvSpPr>
              <a:spLocks noChangeArrowheads="1"/>
            </p:cNvSpPr>
            <p:nvPr/>
          </p:nvSpPr>
          <p:spPr bwMode="auto">
            <a:xfrm>
              <a:off x="9967913" y="4794250"/>
              <a:ext cx="96838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3" name="Rectangle 52"/>
            <p:cNvSpPr>
              <a:spLocks noChangeArrowheads="1"/>
            </p:cNvSpPr>
            <p:nvPr/>
          </p:nvSpPr>
          <p:spPr bwMode="auto">
            <a:xfrm>
              <a:off x="9967913" y="5094288"/>
              <a:ext cx="96838" cy="2222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5" name="Rectangle 53"/>
            <p:cNvSpPr>
              <a:spLocks noChangeArrowheads="1"/>
            </p:cNvSpPr>
            <p:nvPr/>
          </p:nvSpPr>
          <p:spPr bwMode="auto">
            <a:xfrm>
              <a:off x="9675813" y="4854575"/>
              <a:ext cx="292100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6" name="Freeform 54"/>
            <p:cNvSpPr>
              <a:spLocks/>
            </p:cNvSpPr>
            <p:nvPr/>
          </p:nvSpPr>
          <p:spPr bwMode="auto">
            <a:xfrm>
              <a:off x="9967913" y="4672013"/>
              <a:ext cx="96838" cy="41275"/>
            </a:xfrm>
            <a:custGeom>
              <a:avLst/>
              <a:gdLst>
                <a:gd name="T0" fmla="*/ 61 w 61"/>
                <a:gd name="T1" fmla="*/ 0 h 26"/>
                <a:gd name="T2" fmla="*/ 0 w 61"/>
                <a:gd name="T3" fmla="*/ 14 h 26"/>
                <a:gd name="T4" fmla="*/ 0 w 61"/>
                <a:gd name="T5" fmla="*/ 26 h 26"/>
                <a:gd name="T6" fmla="*/ 61 w 61"/>
                <a:gd name="T7" fmla="*/ 14 h 26"/>
                <a:gd name="T8" fmla="*/ 61 w 61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6">
                  <a:moveTo>
                    <a:pt x="61" y="0"/>
                  </a:moveTo>
                  <a:lnTo>
                    <a:pt x="0" y="14"/>
                  </a:lnTo>
                  <a:lnTo>
                    <a:pt x="0" y="26"/>
                  </a:lnTo>
                  <a:lnTo>
                    <a:pt x="61" y="14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7" name="Freeform 55"/>
            <p:cNvSpPr>
              <a:spLocks/>
            </p:cNvSpPr>
            <p:nvPr/>
          </p:nvSpPr>
          <p:spPr bwMode="auto">
            <a:xfrm>
              <a:off x="9582150" y="4854575"/>
              <a:ext cx="93663" cy="41275"/>
            </a:xfrm>
            <a:custGeom>
              <a:avLst/>
              <a:gdLst>
                <a:gd name="T0" fmla="*/ 0 w 59"/>
                <a:gd name="T1" fmla="*/ 12 h 26"/>
                <a:gd name="T2" fmla="*/ 0 w 59"/>
                <a:gd name="T3" fmla="*/ 26 h 26"/>
                <a:gd name="T4" fmla="*/ 59 w 59"/>
                <a:gd name="T5" fmla="*/ 12 h 26"/>
                <a:gd name="T6" fmla="*/ 59 w 59"/>
                <a:gd name="T7" fmla="*/ 0 h 26"/>
                <a:gd name="T8" fmla="*/ 0 w 59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6">
                  <a:moveTo>
                    <a:pt x="0" y="12"/>
                  </a:moveTo>
                  <a:lnTo>
                    <a:pt x="0" y="26"/>
                  </a:lnTo>
                  <a:lnTo>
                    <a:pt x="59" y="12"/>
                  </a:lnTo>
                  <a:lnTo>
                    <a:pt x="59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8" name="Freeform 56"/>
            <p:cNvSpPr>
              <a:spLocks/>
            </p:cNvSpPr>
            <p:nvPr/>
          </p:nvSpPr>
          <p:spPr bwMode="auto">
            <a:xfrm>
              <a:off x="9582150" y="5176838"/>
              <a:ext cx="192088" cy="39687"/>
            </a:xfrm>
            <a:custGeom>
              <a:avLst/>
              <a:gdLst>
                <a:gd name="T0" fmla="*/ 0 w 121"/>
                <a:gd name="T1" fmla="*/ 12 h 25"/>
                <a:gd name="T2" fmla="*/ 121 w 121"/>
                <a:gd name="T3" fmla="*/ 25 h 25"/>
                <a:gd name="T4" fmla="*/ 121 w 121"/>
                <a:gd name="T5" fmla="*/ 12 h 25"/>
                <a:gd name="T6" fmla="*/ 0 w 121"/>
                <a:gd name="T7" fmla="*/ 0 h 25"/>
                <a:gd name="T8" fmla="*/ 0 w 121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5">
                  <a:moveTo>
                    <a:pt x="0" y="12"/>
                  </a:moveTo>
                  <a:lnTo>
                    <a:pt x="121" y="25"/>
                  </a:lnTo>
                  <a:lnTo>
                    <a:pt x="121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9" name="Freeform 57"/>
            <p:cNvSpPr>
              <a:spLocks/>
            </p:cNvSpPr>
            <p:nvPr/>
          </p:nvSpPr>
          <p:spPr bwMode="auto">
            <a:xfrm>
              <a:off x="9675813" y="4975225"/>
              <a:ext cx="196850" cy="39687"/>
            </a:xfrm>
            <a:custGeom>
              <a:avLst/>
              <a:gdLst>
                <a:gd name="T0" fmla="*/ 0 w 124"/>
                <a:gd name="T1" fmla="*/ 12 h 25"/>
                <a:gd name="T2" fmla="*/ 124 w 124"/>
                <a:gd name="T3" fmla="*/ 25 h 25"/>
                <a:gd name="T4" fmla="*/ 124 w 124"/>
                <a:gd name="T5" fmla="*/ 12 h 25"/>
                <a:gd name="T6" fmla="*/ 0 w 124"/>
                <a:gd name="T7" fmla="*/ 0 h 25"/>
                <a:gd name="T8" fmla="*/ 0 w 124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5">
                  <a:moveTo>
                    <a:pt x="0" y="12"/>
                  </a:moveTo>
                  <a:lnTo>
                    <a:pt x="124" y="25"/>
                  </a:lnTo>
                  <a:lnTo>
                    <a:pt x="124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0" name="Rectangle 58"/>
            <p:cNvSpPr>
              <a:spLocks noChangeArrowheads="1"/>
            </p:cNvSpPr>
            <p:nvPr/>
          </p:nvSpPr>
          <p:spPr bwMode="auto">
            <a:xfrm>
              <a:off x="10831513" y="4754563"/>
              <a:ext cx="322263" cy="77787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1" name="Freeform 59"/>
            <p:cNvSpPr>
              <a:spLocks/>
            </p:cNvSpPr>
            <p:nvPr/>
          </p:nvSpPr>
          <p:spPr bwMode="auto">
            <a:xfrm>
              <a:off x="10669588" y="5154613"/>
              <a:ext cx="322263" cy="160337"/>
            </a:xfrm>
            <a:custGeom>
              <a:avLst/>
              <a:gdLst>
                <a:gd name="T0" fmla="*/ 0 w 203"/>
                <a:gd name="T1" fmla="*/ 51 h 101"/>
                <a:gd name="T2" fmla="*/ 0 w 203"/>
                <a:gd name="T3" fmla="*/ 101 h 101"/>
                <a:gd name="T4" fmla="*/ 203 w 203"/>
                <a:gd name="T5" fmla="*/ 51 h 101"/>
                <a:gd name="T6" fmla="*/ 203 w 203"/>
                <a:gd name="T7" fmla="*/ 0 h 101"/>
                <a:gd name="T8" fmla="*/ 0 w 203"/>
                <a:gd name="T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01">
                  <a:moveTo>
                    <a:pt x="0" y="51"/>
                  </a:moveTo>
                  <a:lnTo>
                    <a:pt x="0" y="101"/>
                  </a:lnTo>
                  <a:lnTo>
                    <a:pt x="203" y="51"/>
                  </a:lnTo>
                  <a:lnTo>
                    <a:pt x="203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2" name="Rectangle 60"/>
            <p:cNvSpPr>
              <a:spLocks noChangeArrowheads="1"/>
            </p:cNvSpPr>
            <p:nvPr/>
          </p:nvSpPr>
          <p:spPr bwMode="auto">
            <a:xfrm>
              <a:off x="10991850" y="4914900"/>
              <a:ext cx="161925" cy="79375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3" name="Rectangle 61"/>
            <p:cNvSpPr>
              <a:spLocks noChangeArrowheads="1"/>
            </p:cNvSpPr>
            <p:nvPr/>
          </p:nvSpPr>
          <p:spPr bwMode="auto">
            <a:xfrm>
              <a:off x="10669588" y="4672013"/>
              <a:ext cx="484188" cy="825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4" name="Rectangle 62"/>
            <p:cNvSpPr>
              <a:spLocks noChangeArrowheads="1"/>
            </p:cNvSpPr>
            <p:nvPr/>
          </p:nvSpPr>
          <p:spPr bwMode="auto">
            <a:xfrm>
              <a:off x="10831513" y="5075238"/>
              <a:ext cx="322263" cy="7937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5" name="Freeform 63"/>
            <p:cNvSpPr>
              <a:spLocks/>
            </p:cNvSpPr>
            <p:nvPr/>
          </p:nvSpPr>
          <p:spPr bwMode="auto">
            <a:xfrm>
              <a:off x="10669588" y="4914900"/>
              <a:ext cx="322263" cy="160337"/>
            </a:xfrm>
            <a:custGeom>
              <a:avLst/>
              <a:gdLst>
                <a:gd name="T0" fmla="*/ 0 w 203"/>
                <a:gd name="T1" fmla="*/ 101 h 101"/>
                <a:gd name="T2" fmla="*/ 203 w 203"/>
                <a:gd name="T3" fmla="*/ 50 h 101"/>
                <a:gd name="T4" fmla="*/ 203 w 203"/>
                <a:gd name="T5" fmla="*/ 0 h 101"/>
                <a:gd name="T6" fmla="*/ 0 w 203"/>
                <a:gd name="T7" fmla="*/ 50 h 101"/>
                <a:gd name="T8" fmla="*/ 0 w 203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01">
                  <a:moveTo>
                    <a:pt x="0" y="101"/>
                  </a:moveTo>
                  <a:lnTo>
                    <a:pt x="203" y="50"/>
                  </a:lnTo>
                  <a:lnTo>
                    <a:pt x="203" y="0"/>
                  </a:lnTo>
                  <a:lnTo>
                    <a:pt x="0" y="5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6" name="Rectangle 64"/>
            <p:cNvSpPr>
              <a:spLocks noChangeArrowheads="1"/>
            </p:cNvSpPr>
            <p:nvPr/>
          </p:nvSpPr>
          <p:spPr bwMode="auto">
            <a:xfrm>
              <a:off x="10669588" y="4832350"/>
              <a:ext cx="322263" cy="825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7" name="Rectangle 65"/>
            <p:cNvSpPr>
              <a:spLocks noChangeArrowheads="1"/>
            </p:cNvSpPr>
            <p:nvPr/>
          </p:nvSpPr>
          <p:spPr bwMode="auto">
            <a:xfrm>
              <a:off x="10991850" y="5235575"/>
              <a:ext cx="161925" cy="7937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8" name="Freeform 66"/>
            <p:cNvSpPr>
              <a:spLocks/>
            </p:cNvSpPr>
            <p:nvPr/>
          </p:nvSpPr>
          <p:spPr bwMode="auto">
            <a:xfrm>
              <a:off x="10669588" y="5075238"/>
              <a:ext cx="161925" cy="120650"/>
            </a:xfrm>
            <a:custGeom>
              <a:avLst/>
              <a:gdLst>
                <a:gd name="T0" fmla="*/ 102 w 102"/>
                <a:gd name="T1" fmla="*/ 50 h 76"/>
                <a:gd name="T2" fmla="*/ 0 w 102"/>
                <a:gd name="T3" fmla="*/ 76 h 76"/>
                <a:gd name="T4" fmla="*/ 0 w 102"/>
                <a:gd name="T5" fmla="*/ 26 h 76"/>
                <a:gd name="T6" fmla="*/ 102 w 102"/>
                <a:gd name="T7" fmla="*/ 0 h 76"/>
                <a:gd name="T8" fmla="*/ 102 w 102"/>
                <a:gd name="T9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6">
                  <a:moveTo>
                    <a:pt x="102" y="50"/>
                  </a:moveTo>
                  <a:lnTo>
                    <a:pt x="0" y="76"/>
                  </a:lnTo>
                  <a:lnTo>
                    <a:pt x="0" y="26"/>
                  </a:lnTo>
                  <a:lnTo>
                    <a:pt x="102" y="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9" name="Rectangle 67"/>
            <p:cNvSpPr>
              <a:spLocks noChangeArrowheads="1"/>
            </p:cNvSpPr>
            <p:nvPr/>
          </p:nvSpPr>
          <p:spPr bwMode="auto">
            <a:xfrm>
              <a:off x="10245725" y="4754563"/>
              <a:ext cx="363538" cy="39687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0" name="Rectangle 68"/>
            <p:cNvSpPr>
              <a:spLocks noChangeArrowheads="1"/>
            </p:cNvSpPr>
            <p:nvPr/>
          </p:nvSpPr>
          <p:spPr bwMode="auto">
            <a:xfrm>
              <a:off x="10125075" y="5195888"/>
              <a:ext cx="120650" cy="39687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1" name="Rectangle 69"/>
            <p:cNvSpPr>
              <a:spLocks noChangeArrowheads="1"/>
            </p:cNvSpPr>
            <p:nvPr/>
          </p:nvSpPr>
          <p:spPr bwMode="auto">
            <a:xfrm>
              <a:off x="10488613" y="4873625"/>
              <a:ext cx="120650" cy="41275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2" name="Rectangle 70"/>
            <p:cNvSpPr>
              <a:spLocks noChangeArrowheads="1"/>
            </p:cNvSpPr>
            <p:nvPr/>
          </p:nvSpPr>
          <p:spPr bwMode="auto">
            <a:xfrm>
              <a:off x="10488613" y="5276850"/>
              <a:ext cx="120650" cy="38100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3" name="Freeform 71"/>
            <p:cNvSpPr>
              <a:spLocks/>
            </p:cNvSpPr>
            <p:nvPr/>
          </p:nvSpPr>
          <p:spPr bwMode="auto">
            <a:xfrm>
              <a:off x="10488613" y="4994275"/>
              <a:ext cx="120650" cy="80962"/>
            </a:xfrm>
            <a:custGeom>
              <a:avLst/>
              <a:gdLst>
                <a:gd name="T0" fmla="*/ 0 w 76"/>
                <a:gd name="T1" fmla="*/ 25 h 51"/>
                <a:gd name="T2" fmla="*/ 76 w 76"/>
                <a:gd name="T3" fmla="*/ 51 h 51"/>
                <a:gd name="T4" fmla="*/ 76 w 76"/>
                <a:gd name="T5" fmla="*/ 25 h 51"/>
                <a:gd name="T6" fmla="*/ 0 w 76"/>
                <a:gd name="T7" fmla="*/ 0 h 51"/>
                <a:gd name="T8" fmla="*/ 0 w 76"/>
                <a:gd name="T9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51">
                  <a:moveTo>
                    <a:pt x="0" y="25"/>
                  </a:moveTo>
                  <a:lnTo>
                    <a:pt x="76" y="51"/>
                  </a:lnTo>
                  <a:lnTo>
                    <a:pt x="76" y="25"/>
                  </a:lnTo>
                  <a:lnTo>
                    <a:pt x="0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4" name="Freeform 72"/>
            <p:cNvSpPr>
              <a:spLocks/>
            </p:cNvSpPr>
            <p:nvPr/>
          </p:nvSpPr>
          <p:spPr bwMode="auto">
            <a:xfrm>
              <a:off x="10125075" y="4914900"/>
              <a:ext cx="244475" cy="79375"/>
            </a:xfrm>
            <a:custGeom>
              <a:avLst/>
              <a:gdLst>
                <a:gd name="T0" fmla="*/ 0 w 154"/>
                <a:gd name="T1" fmla="*/ 26 h 50"/>
                <a:gd name="T2" fmla="*/ 154 w 154"/>
                <a:gd name="T3" fmla="*/ 50 h 50"/>
                <a:gd name="T4" fmla="*/ 154 w 154"/>
                <a:gd name="T5" fmla="*/ 26 h 50"/>
                <a:gd name="T6" fmla="*/ 0 w 154"/>
                <a:gd name="T7" fmla="*/ 0 h 50"/>
                <a:gd name="T8" fmla="*/ 0 w 154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50">
                  <a:moveTo>
                    <a:pt x="0" y="26"/>
                  </a:moveTo>
                  <a:lnTo>
                    <a:pt x="154" y="50"/>
                  </a:lnTo>
                  <a:lnTo>
                    <a:pt x="154" y="26"/>
                  </a:lnTo>
                  <a:lnTo>
                    <a:pt x="0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5" name="Rectangle 73"/>
            <p:cNvSpPr>
              <a:spLocks noChangeArrowheads="1"/>
            </p:cNvSpPr>
            <p:nvPr/>
          </p:nvSpPr>
          <p:spPr bwMode="auto">
            <a:xfrm>
              <a:off x="10125075" y="4672013"/>
              <a:ext cx="484188" cy="4127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6" name="Rectangle 74"/>
            <p:cNvSpPr>
              <a:spLocks noChangeArrowheads="1"/>
            </p:cNvSpPr>
            <p:nvPr/>
          </p:nvSpPr>
          <p:spPr bwMode="auto">
            <a:xfrm>
              <a:off x="10125075" y="4754563"/>
              <a:ext cx="120650" cy="39687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7" name="Rectangle 75"/>
            <p:cNvSpPr>
              <a:spLocks noChangeArrowheads="1"/>
            </p:cNvSpPr>
            <p:nvPr/>
          </p:nvSpPr>
          <p:spPr bwMode="auto">
            <a:xfrm>
              <a:off x="10245725" y="4832350"/>
              <a:ext cx="123825" cy="4127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8" name="Rectangle 76"/>
            <p:cNvSpPr>
              <a:spLocks noChangeArrowheads="1"/>
            </p:cNvSpPr>
            <p:nvPr/>
          </p:nvSpPr>
          <p:spPr bwMode="auto">
            <a:xfrm>
              <a:off x="10245725" y="4994275"/>
              <a:ext cx="242888" cy="39687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9" name="Freeform 77"/>
            <p:cNvSpPr>
              <a:spLocks/>
            </p:cNvSpPr>
            <p:nvPr/>
          </p:nvSpPr>
          <p:spPr bwMode="auto">
            <a:xfrm>
              <a:off x="10125075" y="5033963"/>
              <a:ext cx="120650" cy="82550"/>
            </a:xfrm>
            <a:custGeom>
              <a:avLst/>
              <a:gdLst>
                <a:gd name="T0" fmla="*/ 76 w 76"/>
                <a:gd name="T1" fmla="*/ 26 h 52"/>
                <a:gd name="T2" fmla="*/ 0 w 76"/>
                <a:gd name="T3" fmla="*/ 52 h 52"/>
                <a:gd name="T4" fmla="*/ 0 w 76"/>
                <a:gd name="T5" fmla="*/ 26 h 52"/>
                <a:gd name="T6" fmla="*/ 76 w 76"/>
                <a:gd name="T7" fmla="*/ 0 h 52"/>
                <a:gd name="T8" fmla="*/ 76 w 76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52">
                  <a:moveTo>
                    <a:pt x="76" y="26"/>
                  </a:moveTo>
                  <a:lnTo>
                    <a:pt x="0" y="52"/>
                  </a:lnTo>
                  <a:lnTo>
                    <a:pt x="0" y="26"/>
                  </a:lnTo>
                  <a:lnTo>
                    <a:pt x="76" y="0"/>
                  </a:lnTo>
                  <a:lnTo>
                    <a:pt x="76" y="26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0" name="Freeform 78"/>
            <p:cNvSpPr>
              <a:spLocks/>
            </p:cNvSpPr>
            <p:nvPr/>
          </p:nvSpPr>
          <p:spPr bwMode="auto">
            <a:xfrm>
              <a:off x="10245725" y="5235575"/>
              <a:ext cx="123825" cy="79375"/>
            </a:xfrm>
            <a:custGeom>
              <a:avLst/>
              <a:gdLst>
                <a:gd name="T0" fmla="*/ 0 w 78"/>
                <a:gd name="T1" fmla="*/ 26 h 50"/>
                <a:gd name="T2" fmla="*/ 0 w 78"/>
                <a:gd name="T3" fmla="*/ 50 h 50"/>
                <a:gd name="T4" fmla="*/ 78 w 78"/>
                <a:gd name="T5" fmla="*/ 26 h 50"/>
                <a:gd name="T6" fmla="*/ 78 w 78"/>
                <a:gd name="T7" fmla="*/ 0 h 50"/>
                <a:gd name="T8" fmla="*/ 0 w 78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0">
                  <a:moveTo>
                    <a:pt x="0" y="26"/>
                  </a:moveTo>
                  <a:lnTo>
                    <a:pt x="0" y="50"/>
                  </a:lnTo>
                  <a:lnTo>
                    <a:pt x="78" y="26"/>
                  </a:lnTo>
                  <a:lnTo>
                    <a:pt x="78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1" name="Freeform 79"/>
            <p:cNvSpPr>
              <a:spLocks/>
            </p:cNvSpPr>
            <p:nvPr/>
          </p:nvSpPr>
          <p:spPr bwMode="auto">
            <a:xfrm>
              <a:off x="10369550" y="4914900"/>
              <a:ext cx="239713" cy="79375"/>
            </a:xfrm>
            <a:custGeom>
              <a:avLst/>
              <a:gdLst>
                <a:gd name="T0" fmla="*/ 0 w 151"/>
                <a:gd name="T1" fmla="*/ 26 h 50"/>
                <a:gd name="T2" fmla="*/ 151 w 151"/>
                <a:gd name="T3" fmla="*/ 50 h 50"/>
                <a:gd name="T4" fmla="*/ 151 w 151"/>
                <a:gd name="T5" fmla="*/ 26 h 50"/>
                <a:gd name="T6" fmla="*/ 0 w 151"/>
                <a:gd name="T7" fmla="*/ 0 h 50"/>
                <a:gd name="T8" fmla="*/ 0 w 151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50">
                  <a:moveTo>
                    <a:pt x="0" y="26"/>
                  </a:moveTo>
                  <a:lnTo>
                    <a:pt x="151" y="50"/>
                  </a:lnTo>
                  <a:lnTo>
                    <a:pt x="151" y="26"/>
                  </a:lnTo>
                  <a:lnTo>
                    <a:pt x="0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2" name="Freeform 80"/>
            <p:cNvSpPr>
              <a:spLocks/>
            </p:cNvSpPr>
            <p:nvPr/>
          </p:nvSpPr>
          <p:spPr bwMode="auto">
            <a:xfrm>
              <a:off x="10369550" y="4832350"/>
              <a:ext cx="119063" cy="82550"/>
            </a:xfrm>
            <a:custGeom>
              <a:avLst/>
              <a:gdLst>
                <a:gd name="T0" fmla="*/ 75 w 75"/>
                <a:gd name="T1" fmla="*/ 26 h 52"/>
                <a:gd name="T2" fmla="*/ 0 w 75"/>
                <a:gd name="T3" fmla="*/ 52 h 52"/>
                <a:gd name="T4" fmla="*/ 0 w 75"/>
                <a:gd name="T5" fmla="*/ 26 h 52"/>
                <a:gd name="T6" fmla="*/ 75 w 75"/>
                <a:gd name="T7" fmla="*/ 0 h 52"/>
                <a:gd name="T8" fmla="*/ 75 w 75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52">
                  <a:moveTo>
                    <a:pt x="75" y="26"/>
                  </a:moveTo>
                  <a:lnTo>
                    <a:pt x="0" y="52"/>
                  </a:lnTo>
                  <a:lnTo>
                    <a:pt x="0" y="26"/>
                  </a:lnTo>
                  <a:lnTo>
                    <a:pt x="75" y="0"/>
                  </a:lnTo>
                  <a:lnTo>
                    <a:pt x="75" y="26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3" name="Freeform 81"/>
            <p:cNvSpPr>
              <a:spLocks/>
            </p:cNvSpPr>
            <p:nvPr/>
          </p:nvSpPr>
          <p:spPr bwMode="auto">
            <a:xfrm>
              <a:off x="10245725" y="5116513"/>
              <a:ext cx="363538" cy="79375"/>
            </a:xfrm>
            <a:custGeom>
              <a:avLst/>
              <a:gdLst>
                <a:gd name="T0" fmla="*/ 0 w 229"/>
                <a:gd name="T1" fmla="*/ 24 h 50"/>
                <a:gd name="T2" fmla="*/ 229 w 229"/>
                <a:gd name="T3" fmla="*/ 50 h 50"/>
                <a:gd name="T4" fmla="*/ 229 w 229"/>
                <a:gd name="T5" fmla="*/ 24 h 50"/>
                <a:gd name="T6" fmla="*/ 0 w 229"/>
                <a:gd name="T7" fmla="*/ 0 h 50"/>
                <a:gd name="T8" fmla="*/ 0 w 229"/>
                <a:gd name="T9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50">
                  <a:moveTo>
                    <a:pt x="0" y="24"/>
                  </a:moveTo>
                  <a:lnTo>
                    <a:pt x="229" y="50"/>
                  </a:lnTo>
                  <a:lnTo>
                    <a:pt x="229" y="24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4" name="Rectangle 82"/>
            <p:cNvSpPr>
              <a:spLocks noChangeArrowheads="1"/>
            </p:cNvSpPr>
            <p:nvPr/>
          </p:nvSpPr>
          <p:spPr bwMode="auto">
            <a:xfrm>
              <a:off x="10125075" y="4713288"/>
              <a:ext cx="363538" cy="4127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5" name="Rectangle 83"/>
            <p:cNvSpPr>
              <a:spLocks noChangeArrowheads="1"/>
            </p:cNvSpPr>
            <p:nvPr/>
          </p:nvSpPr>
          <p:spPr bwMode="auto">
            <a:xfrm>
              <a:off x="10125075" y="4994275"/>
              <a:ext cx="120650" cy="39687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6" name="Rectangle 84"/>
            <p:cNvSpPr>
              <a:spLocks noChangeArrowheads="1"/>
            </p:cNvSpPr>
            <p:nvPr/>
          </p:nvSpPr>
          <p:spPr bwMode="auto">
            <a:xfrm>
              <a:off x="10369550" y="5195888"/>
              <a:ext cx="119063" cy="39687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7" name="Rectangle 85"/>
            <p:cNvSpPr>
              <a:spLocks noChangeArrowheads="1"/>
            </p:cNvSpPr>
            <p:nvPr/>
          </p:nvSpPr>
          <p:spPr bwMode="auto">
            <a:xfrm>
              <a:off x="10125075" y="4873625"/>
              <a:ext cx="244475" cy="4127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8" name="Rectangle 86"/>
            <p:cNvSpPr>
              <a:spLocks noChangeArrowheads="1"/>
            </p:cNvSpPr>
            <p:nvPr/>
          </p:nvSpPr>
          <p:spPr bwMode="auto">
            <a:xfrm>
              <a:off x="10369550" y="4794250"/>
              <a:ext cx="239713" cy="3810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9" name="Rectangle 87"/>
            <p:cNvSpPr>
              <a:spLocks noChangeArrowheads="1"/>
            </p:cNvSpPr>
            <p:nvPr/>
          </p:nvSpPr>
          <p:spPr bwMode="auto">
            <a:xfrm>
              <a:off x="10369550" y="5075238"/>
              <a:ext cx="239713" cy="4127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pic>
          <p:nvPicPr>
            <p:cNvPr id="240" name="Image 23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1374" y="4665697"/>
              <a:ext cx="971551" cy="643652"/>
            </a:xfrm>
            <a:prstGeom prst="rect">
              <a:avLst/>
            </a:prstGeom>
          </p:spPr>
        </p:pic>
      </p:grpSp>
      <p:pic>
        <p:nvPicPr>
          <p:cNvPr id="241" name="Image 24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43" y="170205"/>
            <a:ext cx="968706" cy="823412"/>
          </a:xfrm>
          <a:prstGeom prst="rect">
            <a:avLst/>
          </a:prstGeom>
        </p:spPr>
      </p:pic>
      <p:pic>
        <p:nvPicPr>
          <p:cNvPr id="91" name="Image 9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505" y="6178218"/>
            <a:ext cx="2321495" cy="720000"/>
          </a:xfrm>
          <a:prstGeom prst="rect">
            <a:avLst/>
          </a:prstGeom>
        </p:spPr>
      </p:pic>
      <p:sp>
        <p:nvSpPr>
          <p:cNvPr id="92" name="Espace réservé de la date 3"/>
          <p:cNvSpPr txBox="1">
            <a:spLocks/>
          </p:cNvSpPr>
          <p:nvPr userDrawn="1"/>
        </p:nvSpPr>
        <p:spPr>
          <a:xfrm>
            <a:off x="10679832" y="6586337"/>
            <a:ext cx="1512168" cy="2045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0C88CF-DF21-4E99-8CC1-7BE62E2AE415}" type="datetime1">
              <a:rPr lang="fr-FR" sz="900" b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05/03/2026</a:t>
            </a:fld>
            <a:endParaRPr lang="fr-FR" sz="900" b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4750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- Page avec graphiqu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505" y="6178218"/>
            <a:ext cx="2321495" cy="720000"/>
          </a:xfrm>
          <a:prstGeom prst="rect">
            <a:avLst/>
          </a:prstGeom>
        </p:spPr>
      </p:pic>
      <p:sp>
        <p:nvSpPr>
          <p:cNvPr id="11" name="Espace réservé du graphique 10"/>
          <p:cNvSpPr>
            <a:spLocks noGrp="1"/>
          </p:cNvSpPr>
          <p:nvPr>
            <p:ph type="chart" sz="quarter" idx="15"/>
          </p:nvPr>
        </p:nvSpPr>
        <p:spPr>
          <a:xfrm>
            <a:off x="551385" y="2564904"/>
            <a:ext cx="11114816" cy="3559671"/>
          </a:xfrm>
        </p:spPr>
        <p:txBody>
          <a:bodyPr/>
          <a:lstStyle>
            <a:lvl1pPr>
              <a:defRPr>
                <a:solidFill>
                  <a:srgbClr val="004F9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Cliquez sur l'icône pour ajouter un graphique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C3ED160F-CBA7-4AEA-A4C0-05C38D4C5A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1385" y="1979809"/>
            <a:ext cx="11114816" cy="3690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51AD3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Sous-</a:t>
            </a:r>
            <a:r>
              <a:rPr lang="en-US" err="1"/>
              <a:t>titre</a:t>
            </a:r>
            <a:endParaRPr lang="en-GB"/>
          </a:p>
        </p:txBody>
      </p:sp>
      <p:sp>
        <p:nvSpPr>
          <p:cNvPr id="8" name="Espace réservé du texte 5"/>
          <p:cNvSpPr>
            <a:spLocks noGrp="1"/>
          </p:cNvSpPr>
          <p:nvPr>
            <p:ph type="body" sz="quarter" idx="11" hasCustomPrompt="1"/>
          </p:nvPr>
        </p:nvSpPr>
        <p:spPr>
          <a:xfrm>
            <a:off x="551384" y="974391"/>
            <a:ext cx="11114817" cy="864096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800" b="1" baseline="0">
                <a:solidFill>
                  <a:srgbClr val="004F9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 (page de texte avec graphique)</a:t>
            </a:r>
          </a:p>
        </p:txBody>
      </p:sp>
      <p:sp>
        <p:nvSpPr>
          <p:cNvPr id="100" name="Espace réservé de la date 3"/>
          <p:cNvSpPr txBox="1">
            <a:spLocks/>
          </p:cNvSpPr>
          <p:nvPr userDrawn="1"/>
        </p:nvSpPr>
        <p:spPr>
          <a:xfrm>
            <a:off x="10679832" y="6586337"/>
            <a:ext cx="1512168" cy="2045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9E8650-055B-4835-85A7-A247932830BC}" type="slidenum">
              <a:rPr lang="fr-FR" sz="900" b="0" smtClean="0">
                <a:solidFill>
                  <a:schemeClr val="bg1"/>
                </a:solidFill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fr-FR" sz="900" b="0">
                <a:solidFill>
                  <a:schemeClr val="bg1"/>
                </a:solidFill>
              </a:rPr>
              <a:t> |</a:t>
            </a:r>
            <a:r>
              <a:rPr lang="fr-FR" sz="900" b="0" baseline="0">
                <a:solidFill>
                  <a:schemeClr val="bg1"/>
                </a:solidFill>
              </a:rPr>
              <a:t> </a:t>
            </a:r>
            <a:fld id="{FD0C88CF-DF21-4E99-8CC1-7BE62E2AE415}" type="datetime1">
              <a:rPr lang="fr-FR" sz="900" b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05/03/2026</a:t>
            </a:fld>
            <a:endParaRPr lang="fr-FR" sz="900" b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texte, capture d’écran, Graphique, Police&#10;&#10;Description générée automatiquement">
            <a:extLst>
              <a:ext uri="{FF2B5EF4-FFF2-40B4-BE49-F238E27FC236}">
                <a16:creationId xmlns:a16="http://schemas.microsoft.com/office/drawing/2014/main" id="{A3F1071B-FDFF-2311-A14F-0DA1805AC8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62" y="116632"/>
            <a:ext cx="2149772" cy="56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696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- Page de fin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Graphique, Police&#10;&#10;Description générée automatiquement">
            <a:extLst>
              <a:ext uri="{FF2B5EF4-FFF2-40B4-BE49-F238E27FC236}">
                <a16:creationId xmlns:a16="http://schemas.microsoft.com/office/drawing/2014/main" id="{FB26E317-86D3-942F-ADB9-CE93A0D149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514241"/>
            <a:ext cx="7704856" cy="203088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EE07623E-B91D-6B3C-D0B1-70434F8FE7E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999"/>
            <a:ext cx="12192000" cy="641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7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- Page de fi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/>
          <p:cNvGrpSpPr/>
          <p:nvPr userDrawn="1"/>
        </p:nvGrpSpPr>
        <p:grpSpPr>
          <a:xfrm>
            <a:off x="1451251" y="407232"/>
            <a:ext cx="2268485" cy="547029"/>
            <a:chOff x="8461374" y="4665697"/>
            <a:chExt cx="2692402" cy="649253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67725" y="4672013"/>
              <a:ext cx="2686050" cy="642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812213" y="5145088"/>
              <a:ext cx="44450" cy="41275"/>
            </a:xfrm>
            <a:custGeom>
              <a:avLst/>
              <a:gdLst>
                <a:gd name="T0" fmla="*/ 0 w 28"/>
                <a:gd name="T1" fmla="*/ 0 h 26"/>
                <a:gd name="T2" fmla="*/ 8 w 28"/>
                <a:gd name="T3" fmla="*/ 0 h 26"/>
                <a:gd name="T4" fmla="*/ 14 w 28"/>
                <a:gd name="T5" fmla="*/ 18 h 26"/>
                <a:gd name="T6" fmla="*/ 14 w 28"/>
                <a:gd name="T7" fmla="*/ 18 h 26"/>
                <a:gd name="T8" fmla="*/ 20 w 28"/>
                <a:gd name="T9" fmla="*/ 0 h 26"/>
                <a:gd name="T10" fmla="*/ 28 w 28"/>
                <a:gd name="T11" fmla="*/ 0 h 26"/>
                <a:gd name="T12" fmla="*/ 18 w 28"/>
                <a:gd name="T13" fmla="*/ 26 h 26"/>
                <a:gd name="T14" fmla="*/ 10 w 28"/>
                <a:gd name="T15" fmla="*/ 26 h 26"/>
                <a:gd name="T16" fmla="*/ 0 w 28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6">
                  <a:moveTo>
                    <a:pt x="0" y="0"/>
                  </a:moveTo>
                  <a:lnTo>
                    <a:pt x="8" y="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20" y="0"/>
                  </a:lnTo>
                  <a:lnTo>
                    <a:pt x="28" y="0"/>
                  </a:lnTo>
                  <a:lnTo>
                    <a:pt x="18" y="26"/>
                  </a:lnTo>
                  <a:lnTo>
                    <a:pt x="1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8863013" y="5126038"/>
              <a:ext cx="12700" cy="60325"/>
            </a:xfrm>
            <a:custGeom>
              <a:avLst/>
              <a:gdLst>
                <a:gd name="T0" fmla="*/ 0 w 8"/>
                <a:gd name="T1" fmla="*/ 38 h 38"/>
                <a:gd name="T2" fmla="*/ 8 w 8"/>
                <a:gd name="T3" fmla="*/ 38 h 38"/>
                <a:gd name="T4" fmla="*/ 8 w 8"/>
                <a:gd name="T5" fmla="*/ 12 h 38"/>
                <a:gd name="T6" fmla="*/ 0 w 8"/>
                <a:gd name="T7" fmla="*/ 12 h 38"/>
                <a:gd name="T8" fmla="*/ 0 w 8"/>
                <a:gd name="T9" fmla="*/ 38 h 38"/>
                <a:gd name="T10" fmla="*/ 0 w 8"/>
                <a:gd name="T11" fmla="*/ 6 h 38"/>
                <a:gd name="T12" fmla="*/ 8 w 8"/>
                <a:gd name="T13" fmla="*/ 6 h 38"/>
                <a:gd name="T14" fmla="*/ 8 w 8"/>
                <a:gd name="T15" fmla="*/ 0 h 38"/>
                <a:gd name="T16" fmla="*/ 0 w 8"/>
                <a:gd name="T17" fmla="*/ 0 h 38"/>
                <a:gd name="T18" fmla="*/ 0 w 8"/>
                <a:gd name="T1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8">
                  <a:moveTo>
                    <a:pt x="0" y="38"/>
                  </a:moveTo>
                  <a:lnTo>
                    <a:pt x="8" y="38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8" y="6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9043988" y="5126038"/>
              <a:ext cx="127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9085263" y="5216525"/>
              <a:ext cx="41275" cy="53975"/>
            </a:xfrm>
            <a:custGeom>
              <a:avLst/>
              <a:gdLst>
                <a:gd name="T0" fmla="*/ 0 w 26"/>
                <a:gd name="T1" fmla="*/ 0 h 34"/>
                <a:gd name="T2" fmla="*/ 26 w 26"/>
                <a:gd name="T3" fmla="*/ 0 h 34"/>
                <a:gd name="T4" fmla="*/ 26 w 26"/>
                <a:gd name="T5" fmla="*/ 6 h 34"/>
                <a:gd name="T6" fmla="*/ 8 w 26"/>
                <a:gd name="T7" fmla="*/ 6 h 34"/>
                <a:gd name="T8" fmla="*/ 8 w 26"/>
                <a:gd name="T9" fmla="*/ 14 h 34"/>
                <a:gd name="T10" fmla="*/ 22 w 26"/>
                <a:gd name="T11" fmla="*/ 14 h 34"/>
                <a:gd name="T12" fmla="*/ 22 w 26"/>
                <a:gd name="T13" fmla="*/ 22 h 34"/>
                <a:gd name="T14" fmla="*/ 8 w 26"/>
                <a:gd name="T15" fmla="*/ 22 h 34"/>
                <a:gd name="T16" fmla="*/ 8 w 26"/>
                <a:gd name="T17" fmla="*/ 34 h 34"/>
                <a:gd name="T18" fmla="*/ 0 w 26"/>
                <a:gd name="T19" fmla="*/ 34 h 34"/>
                <a:gd name="T20" fmla="*/ 0 w 26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34">
                  <a:moveTo>
                    <a:pt x="0" y="0"/>
                  </a:moveTo>
                  <a:lnTo>
                    <a:pt x="26" y="0"/>
                  </a:lnTo>
                  <a:lnTo>
                    <a:pt x="26" y="6"/>
                  </a:lnTo>
                  <a:lnTo>
                    <a:pt x="8" y="6"/>
                  </a:lnTo>
                  <a:lnTo>
                    <a:pt x="8" y="14"/>
                  </a:lnTo>
                  <a:lnTo>
                    <a:pt x="22" y="14"/>
                  </a:lnTo>
                  <a:lnTo>
                    <a:pt x="22" y="22"/>
                  </a:lnTo>
                  <a:lnTo>
                    <a:pt x="8" y="22"/>
                  </a:lnTo>
                  <a:lnTo>
                    <a:pt x="8" y="34"/>
                  </a:lnTo>
                  <a:lnTo>
                    <a:pt x="0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8610600" y="5056188"/>
              <a:ext cx="53975" cy="57150"/>
            </a:xfrm>
            <a:custGeom>
              <a:avLst/>
              <a:gdLst>
                <a:gd name="T0" fmla="*/ 0 w 34"/>
                <a:gd name="T1" fmla="*/ 0 h 36"/>
                <a:gd name="T2" fmla="*/ 8 w 34"/>
                <a:gd name="T3" fmla="*/ 0 h 36"/>
                <a:gd name="T4" fmla="*/ 18 w 34"/>
                <a:gd name="T5" fmla="*/ 28 h 36"/>
                <a:gd name="T6" fmla="*/ 18 w 34"/>
                <a:gd name="T7" fmla="*/ 28 h 36"/>
                <a:gd name="T8" fmla="*/ 26 w 34"/>
                <a:gd name="T9" fmla="*/ 0 h 36"/>
                <a:gd name="T10" fmla="*/ 34 w 34"/>
                <a:gd name="T11" fmla="*/ 0 h 36"/>
                <a:gd name="T12" fmla="*/ 22 w 34"/>
                <a:gd name="T13" fmla="*/ 36 h 36"/>
                <a:gd name="T14" fmla="*/ 12 w 34"/>
                <a:gd name="T15" fmla="*/ 36 h 36"/>
                <a:gd name="T16" fmla="*/ 0 w 34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6">
                  <a:moveTo>
                    <a:pt x="0" y="0"/>
                  </a:moveTo>
                  <a:lnTo>
                    <a:pt x="8" y="0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22" y="36"/>
                  </a:lnTo>
                  <a:lnTo>
                    <a:pt x="12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8716963" y="5053013"/>
              <a:ext cx="12700" cy="60325"/>
            </a:xfrm>
            <a:custGeom>
              <a:avLst/>
              <a:gdLst>
                <a:gd name="T0" fmla="*/ 2 w 8"/>
                <a:gd name="T1" fmla="*/ 38 h 38"/>
                <a:gd name="T2" fmla="*/ 8 w 8"/>
                <a:gd name="T3" fmla="*/ 38 h 38"/>
                <a:gd name="T4" fmla="*/ 8 w 8"/>
                <a:gd name="T5" fmla="*/ 12 h 38"/>
                <a:gd name="T6" fmla="*/ 2 w 8"/>
                <a:gd name="T7" fmla="*/ 12 h 38"/>
                <a:gd name="T8" fmla="*/ 2 w 8"/>
                <a:gd name="T9" fmla="*/ 38 h 38"/>
                <a:gd name="T10" fmla="*/ 0 w 8"/>
                <a:gd name="T11" fmla="*/ 6 h 38"/>
                <a:gd name="T12" fmla="*/ 8 w 8"/>
                <a:gd name="T13" fmla="*/ 6 h 38"/>
                <a:gd name="T14" fmla="*/ 8 w 8"/>
                <a:gd name="T15" fmla="*/ 0 h 38"/>
                <a:gd name="T16" fmla="*/ 0 w 8"/>
                <a:gd name="T17" fmla="*/ 0 h 38"/>
                <a:gd name="T18" fmla="*/ 0 w 8"/>
                <a:gd name="T1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8">
                  <a:moveTo>
                    <a:pt x="2" y="38"/>
                  </a:moveTo>
                  <a:lnTo>
                    <a:pt x="8" y="38"/>
                  </a:lnTo>
                  <a:lnTo>
                    <a:pt x="8" y="12"/>
                  </a:lnTo>
                  <a:lnTo>
                    <a:pt x="2" y="12"/>
                  </a:lnTo>
                  <a:lnTo>
                    <a:pt x="2" y="38"/>
                  </a:lnTo>
                  <a:close/>
                  <a:moveTo>
                    <a:pt x="0" y="6"/>
                  </a:moveTo>
                  <a:lnTo>
                    <a:pt x="8" y="6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Rectangle 18"/>
            <p:cNvSpPr>
              <a:spLocks noChangeArrowheads="1"/>
            </p:cNvSpPr>
            <p:nvPr/>
          </p:nvSpPr>
          <p:spPr bwMode="auto">
            <a:xfrm>
              <a:off x="9582150" y="4672013"/>
              <a:ext cx="385763" cy="22225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9872663" y="4735513"/>
              <a:ext cx="192088" cy="19050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Rectangle 20"/>
            <p:cNvSpPr>
              <a:spLocks noChangeArrowheads="1"/>
            </p:cNvSpPr>
            <p:nvPr/>
          </p:nvSpPr>
          <p:spPr bwMode="auto">
            <a:xfrm>
              <a:off x="9872663" y="4873625"/>
              <a:ext cx="95250" cy="22225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9774238" y="5254625"/>
              <a:ext cx="98425" cy="22225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Rectangle 22"/>
            <p:cNvSpPr>
              <a:spLocks noChangeArrowheads="1"/>
            </p:cNvSpPr>
            <p:nvPr/>
          </p:nvSpPr>
          <p:spPr bwMode="auto">
            <a:xfrm>
              <a:off x="9774238" y="4914900"/>
              <a:ext cx="193675" cy="19050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Rectangle 23"/>
            <p:cNvSpPr>
              <a:spLocks noChangeArrowheads="1"/>
            </p:cNvSpPr>
            <p:nvPr/>
          </p:nvSpPr>
          <p:spPr bwMode="auto">
            <a:xfrm>
              <a:off x="9675813" y="4794250"/>
              <a:ext cx="292100" cy="19050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9582150" y="4735513"/>
              <a:ext cx="93663" cy="38100"/>
            </a:xfrm>
            <a:custGeom>
              <a:avLst/>
              <a:gdLst>
                <a:gd name="T0" fmla="*/ 0 w 59"/>
                <a:gd name="T1" fmla="*/ 12 h 24"/>
                <a:gd name="T2" fmla="*/ 0 w 59"/>
                <a:gd name="T3" fmla="*/ 24 h 24"/>
                <a:gd name="T4" fmla="*/ 59 w 59"/>
                <a:gd name="T5" fmla="*/ 12 h 24"/>
                <a:gd name="T6" fmla="*/ 59 w 59"/>
                <a:gd name="T7" fmla="*/ 0 h 24"/>
                <a:gd name="T8" fmla="*/ 0 w 5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4">
                  <a:moveTo>
                    <a:pt x="0" y="12"/>
                  </a:moveTo>
                  <a:lnTo>
                    <a:pt x="0" y="24"/>
                  </a:lnTo>
                  <a:lnTo>
                    <a:pt x="59" y="12"/>
                  </a:lnTo>
                  <a:lnTo>
                    <a:pt x="59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9967913" y="4994275"/>
              <a:ext cx="96838" cy="39687"/>
            </a:xfrm>
            <a:custGeom>
              <a:avLst/>
              <a:gdLst>
                <a:gd name="T0" fmla="*/ 61 w 61"/>
                <a:gd name="T1" fmla="*/ 13 h 25"/>
                <a:gd name="T2" fmla="*/ 0 w 61"/>
                <a:gd name="T3" fmla="*/ 25 h 25"/>
                <a:gd name="T4" fmla="*/ 0 w 61"/>
                <a:gd name="T5" fmla="*/ 13 h 25"/>
                <a:gd name="T6" fmla="*/ 61 w 61"/>
                <a:gd name="T7" fmla="*/ 0 h 25"/>
                <a:gd name="T8" fmla="*/ 61 w 61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5">
                  <a:moveTo>
                    <a:pt x="61" y="13"/>
                  </a:moveTo>
                  <a:lnTo>
                    <a:pt x="0" y="25"/>
                  </a:lnTo>
                  <a:lnTo>
                    <a:pt x="0" y="13"/>
                  </a:lnTo>
                  <a:lnTo>
                    <a:pt x="61" y="0"/>
                  </a:lnTo>
                  <a:lnTo>
                    <a:pt x="61" y="13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9967913" y="5216525"/>
              <a:ext cx="96838" cy="38100"/>
            </a:xfrm>
            <a:custGeom>
              <a:avLst/>
              <a:gdLst>
                <a:gd name="T0" fmla="*/ 0 w 61"/>
                <a:gd name="T1" fmla="*/ 12 h 24"/>
                <a:gd name="T2" fmla="*/ 61 w 61"/>
                <a:gd name="T3" fmla="*/ 24 h 24"/>
                <a:gd name="T4" fmla="*/ 61 w 61"/>
                <a:gd name="T5" fmla="*/ 12 h 24"/>
                <a:gd name="T6" fmla="*/ 0 w 61"/>
                <a:gd name="T7" fmla="*/ 0 h 24"/>
                <a:gd name="T8" fmla="*/ 0 w 61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4">
                  <a:moveTo>
                    <a:pt x="0" y="12"/>
                  </a:moveTo>
                  <a:lnTo>
                    <a:pt x="61" y="24"/>
                  </a:lnTo>
                  <a:lnTo>
                    <a:pt x="61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9675813" y="5014913"/>
              <a:ext cx="98425" cy="41275"/>
            </a:xfrm>
            <a:custGeom>
              <a:avLst/>
              <a:gdLst>
                <a:gd name="T0" fmla="*/ 0 w 62"/>
                <a:gd name="T1" fmla="*/ 12 h 26"/>
                <a:gd name="T2" fmla="*/ 62 w 62"/>
                <a:gd name="T3" fmla="*/ 26 h 26"/>
                <a:gd name="T4" fmla="*/ 62 w 62"/>
                <a:gd name="T5" fmla="*/ 12 h 26"/>
                <a:gd name="T6" fmla="*/ 0 w 62"/>
                <a:gd name="T7" fmla="*/ 0 h 26"/>
                <a:gd name="T8" fmla="*/ 0 w 62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6">
                  <a:moveTo>
                    <a:pt x="0" y="12"/>
                  </a:moveTo>
                  <a:lnTo>
                    <a:pt x="62" y="26"/>
                  </a:lnTo>
                  <a:lnTo>
                    <a:pt x="62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auto">
            <a:xfrm>
              <a:off x="9582150" y="4813300"/>
              <a:ext cx="192088" cy="41275"/>
            </a:xfrm>
            <a:custGeom>
              <a:avLst/>
              <a:gdLst>
                <a:gd name="T0" fmla="*/ 0 w 121"/>
                <a:gd name="T1" fmla="*/ 12 h 26"/>
                <a:gd name="T2" fmla="*/ 121 w 121"/>
                <a:gd name="T3" fmla="*/ 26 h 26"/>
                <a:gd name="T4" fmla="*/ 121 w 121"/>
                <a:gd name="T5" fmla="*/ 12 h 26"/>
                <a:gd name="T6" fmla="*/ 0 w 121"/>
                <a:gd name="T7" fmla="*/ 0 h 26"/>
                <a:gd name="T8" fmla="*/ 0 w 121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">
                  <a:moveTo>
                    <a:pt x="0" y="12"/>
                  </a:moveTo>
                  <a:lnTo>
                    <a:pt x="121" y="26"/>
                  </a:lnTo>
                  <a:lnTo>
                    <a:pt x="121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9675813" y="5116513"/>
              <a:ext cx="196850" cy="38100"/>
            </a:xfrm>
            <a:custGeom>
              <a:avLst/>
              <a:gdLst>
                <a:gd name="T0" fmla="*/ 124 w 124"/>
                <a:gd name="T1" fmla="*/ 12 h 24"/>
                <a:gd name="T2" fmla="*/ 0 w 124"/>
                <a:gd name="T3" fmla="*/ 24 h 24"/>
                <a:gd name="T4" fmla="*/ 0 w 124"/>
                <a:gd name="T5" fmla="*/ 12 h 24"/>
                <a:gd name="T6" fmla="*/ 124 w 124"/>
                <a:gd name="T7" fmla="*/ 0 h 24"/>
                <a:gd name="T8" fmla="*/ 124 w 12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4">
                  <a:moveTo>
                    <a:pt x="124" y="12"/>
                  </a:moveTo>
                  <a:lnTo>
                    <a:pt x="0" y="24"/>
                  </a:lnTo>
                  <a:lnTo>
                    <a:pt x="0" y="12"/>
                  </a:lnTo>
                  <a:lnTo>
                    <a:pt x="124" y="0"/>
                  </a:lnTo>
                  <a:lnTo>
                    <a:pt x="124" y="12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9582150" y="4713288"/>
              <a:ext cx="482600" cy="2222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9582150" y="4895850"/>
              <a:ext cx="192088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9582150" y="5075238"/>
              <a:ext cx="192088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9675813" y="4754563"/>
              <a:ext cx="98425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9582150" y="5295900"/>
              <a:ext cx="93663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9872663" y="4975225"/>
              <a:ext cx="192088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9774238" y="4873625"/>
              <a:ext cx="98425" cy="2222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Rectangle 37"/>
            <p:cNvSpPr>
              <a:spLocks noChangeArrowheads="1"/>
            </p:cNvSpPr>
            <p:nvPr/>
          </p:nvSpPr>
          <p:spPr bwMode="auto">
            <a:xfrm>
              <a:off x="9582150" y="4794250"/>
              <a:ext cx="93663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Rectangle 38"/>
            <p:cNvSpPr>
              <a:spLocks noChangeArrowheads="1"/>
            </p:cNvSpPr>
            <p:nvPr/>
          </p:nvSpPr>
          <p:spPr bwMode="auto">
            <a:xfrm>
              <a:off x="9582150" y="4994275"/>
              <a:ext cx="93663" cy="20637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Rectangle 39"/>
            <p:cNvSpPr>
              <a:spLocks noChangeArrowheads="1"/>
            </p:cNvSpPr>
            <p:nvPr/>
          </p:nvSpPr>
          <p:spPr bwMode="auto">
            <a:xfrm>
              <a:off x="9774238" y="4832350"/>
              <a:ext cx="290513" cy="2222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40"/>
            <p:cNvSpPr>
              <a:spLocks/>
            </p:cNvSpPr>
            <p:nvPr/>
          </p:nvSpPr>
          <p:spPr bwMode="auto">
            <a:xfrm>
              <a:off x="9774238" y="4754563"/>
              <a:ext cx="290513" cy="39687"/>
            </a:xfrm>
            <a:custGeom>
              <a:avLst/>
              <a:gdLst>
                <a:gd name="T0" fmla="*/ 0 w 183"/>
                <a:gd name="T1" fmla="*/ 12 h 25"/>
                <a:gd name="T2" fmla="*/ 183 w 183"/>
                <a:gd name="T3" fmla="*/ 25 h 25"/>
                <a:gd name="T4" fmla="*/ 183 w 183"/>
                <a:gd name="T5" fmla="*/ 12 h 25"/>
                <a:gd name="T6" fmla="*/ 0 w 183"/>
                <a:gd name="T7" fmla="*/ 0 h 25"/>
                <a:gd name="T8" fmla="*/ 0 w 183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25">
                  <a:moveTo>
                    <a:pt x="0" y="12"/>
                  </a:moveTo>
                  <a:lnTo>
                    <a:pt x="183" y="25"/>
                  </a:lnTo>
                  <a:lnTo>
                    <a:pt x="183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41"/>
            <p:cNvSpPr>
              <a:spLocks/>
            </p:cNvSpPr>
            <p:nvPr/>
          </p:nvSpPr>
          <p:spPr bwMode="auto">
            <a:xfrm>
              <a:off x="9967913" y="4873625"/>
              <a:ext cx="96838" cy="41275"/>
            </a:xfrm>
            <a:custGeom>
              <a:avLst/>
              <a:gdLst>
                <a:gd name="T0" fmla="*/ 0 w 61"/>
                <a:gd name="T1" fmla="*/ 14 h 26"/>
                <a:gd name="T2" fmla="*/ 61 w 61"/>
                <a:gd name="T3" fmla="*/ 26 h 26"/>
                <a:gd name="T4" fmla="*/ 61 w 61"/>
                <a:gd name="T5" fmla="*/ 14 h 26"/>
                <a:gd name="T6" fmla="*/ 0 w 61"/>
                <a:gd name="T7" fmla="*/ 0 h 26"/>
                <a:gd name="T8" fmla="*/ 0 w 61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6">
                  <a:moveTo>
                    <a:pt x="0" y="14"/>
                  </a:moveTo>
                  <a:lnTo>
                    <a:pt x="61" y="26"/>
                  </a:lnTo>
                  <a:lnTo>
                    <a:pt x="61" y="14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42"/>
            <p:cNvSpPr>
              <a:spLocks/>
            </p:cNvSpPr>
            <p:nvPr/>
          </p:nvSpPr>
          <p:spPr bwMode="auto">
            <a:xfrm>
              <a:off x="9872663" y="5033963"/>
              <a:ext cx="95250" cy="41275"/>
            </a:xfrm>
            <a:custGeom>
              <a:avLst/>
              <a:gdLst>
                <a:gd name="T0" fmla="*/ 0 w 60"/>
                <a:gd name="T1" fmla="*/ 14 h 26"/>
                <a:gd name="T2" fmla="*/ 60 w 60"/>
                <a:gd name="T3" fmla="*/ 26 h 26"/>
                <a:gd name="T4" fmla="*/ 60 w 60"/>
                <a:gd name="T5" fmla="*/ 14 h 26"/>
                <a:gd name="T6" fmla="*/ 0 w 60"/>
                <a:gd name="T7" fmla="*/ 0 h 26"/>
                <a:gd name="T8" fmla="*/ 0 w 60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6">
                  <a:moveTo>
                    <a:pt x="0" y="14"/>
                  </a:moveTo>
                  <a:lnTo>
                    <a:pt x="60" y="26"/>
                  </a:lnTo>
                  <a:lnTo>
                    <a:pt x="60" y="14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43"/>
            <p:cNvSpPr>
              <a:spLocks/>
            </p:cNvSpPr>
            <p:nvPr/>
          </p:nvSpPr>
          <p:spPr bwMode="auto">
            <a:xfrm>
              <a:off x="9675813" y="4933950"/>
              <a:ext cx="196850" cy="41275"/>
            </a:xfrm>
            <a:custGeom>
              <a:avLst/>
              <a:gdLst>
                <a:gd name="T0" fmla="*/ 0 w 124"/>
                <a:gd name="T1" fmla="*/ 14 h 26"/>
                <a:gd name="T2" fmla="*/ 124 w 124"/>
                <a:gd name="T3" fmla="*/ 26 h 26"/>
                <a:gd name="T4" fmla="*/ 124 w 124"/>
                <a:gd name="T5" fmla="*/ 14 h 26"/>
                <a:gd name="T6" fmla="*/ 0 w 124"/>
                <a:gd name="T7" fmla="*/ 0 h 26"/>
                <a:gd name="T8" fmla="*/ 0 w 124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6">
                  <a:moveTo>
                    <a:pt x="0" y="14"/>
                  </a:moveTo>
                  <a:lnTo>
                    <a:pt x="124" y="26"/>
                  </a:lnTo>
                  <a:lnTo>
                    <a:pt x="124" y="14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44"/>
            <p:cNvSpPr>
              <a:spLocks/>
            </p:cNvSpPr>
            <p:nvPr/>
          </p:nvSpPr>
          <p:spPr bwMode="auto">
            <a:xfrm>
              <a:off x="9872663" y="5154613"/>
              <a:ext cx="192088" cy="41275"/>
            </a:xfrm>
            <a:custGeom>
              <a:avLst/>
              <a:gdLst>
                <a:gd name="T0" fmla="*/ 0 w 121"/>
                <a:gd name="T1" fmla="*/ 14 h 26"/>
                <a:gd name="T2" fmla="*/ 121 w 121"/>
                <a:gd name="T3" fmla="*/ 26 h 26"/>
                <a:gd name="T4" fmla="*/ 121 w 121"/>
                <a:gd name="T5" fmla="*/ 14 h 26"/>
                <a:gd name="T6" fmla="*/ 0 w 121"/>
                <a:gd name="T7" fmla="*/ 0 h 26"/>
                <a:gd name="T8" fmla="*/ 0 w 121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">
                  <a:moveTo>
                    <a:pt x="0" y="14"/>
                  </a:moveTo>
                  <a:lnTo>
                    <a:pt x="121" y="26"/>
                  </a:lnTo>
                  <a:lnTo>
                    <a:pt x="121" y="14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Rectangle 45"/>
            <p:cNvSpPr>
              <a:spLocks noChangeArrowheads="1"/>
            </p:cNvSpPr>
            <p:nvPr/>
          </p:nvSpPr>
          <p:spPr bwMode="auto">
            <a:xfrm>
              <a:off x="9582150" y="4694238"/>
              <a:ext cx="192088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Rectangle 46"/>
            <p:cNvSpPr>
              <a:spLocks noChangeArrowheads="1"/>
            </p:cNvSpPr>
            <p:nvPr/>
          </p:nvSpPr>
          <p:spPr bwMode="auto">
            <a:xfrm>
              <a:off x="9582150" y="4773613"/>
              <a:ext cx="192088" cy="20637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Rectangle 47"/>
            <p:cNvSpPr>
              <a:spLocks noChangeArrowheads="1"/>
            </p:cNvSpPr>
            <p:nvPr/>
          </p:nvSpPr>
          <p:spPr bwMode="auto">
            <a:xfrm>
              <a:off x="9675813" y="4735513"/>
              <a:ext cx="196850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Rectangle 48"/>
            <p:cNvSpPr>
              <a:spLocks noChangeArrowheads="1"/>
            </p:cNvSpPr>
            <p:nvPr/>
          </p:nvSpPr>
          <p:spPr bwMode="auto">
            <a:xfrm>
              <a:off x="9872663" y="4694238"/>
              <a:ext cx="95250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Rectangle 49"/>
            <p:cNvSpPr>
              <a:spLocks noChangeArrowheads="1"/>
            </p:cNvSpPr>
            <p:nvPr/>
          </p:nvSpPr>
          <p:spPr bwMode="auto">
            <a:xfrm>
              <a:off x="9872663" y="5295900"/>
              <a:ext cx="95250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Rectangle 50"/>
            <p:cNvSpPr>
              <a:spLocks noChangeArrowheads="1"/>
            </p:cNvSpPr>
            <p:nvPr/>
          </p:nvSpPr>
          <p:spPr bwMode="auto">
            <a:xfrm>
              <a:off x="9582150" y="4933950"/>
              <a:ext cx="93663" cy="2222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Rectangle 51"/>
            <p:cNvSpPr>
              <a:spLocks noChangeArrowheads="1"/>
            </p:cNvSpPr>
            <p:nvPr/>
          </p:nvSpPr>
          <p:spPr bwMode="auto">
            <a:xfrm>
              <a:off x="9967913" y="4794250"/>
              <a:ext cx="96838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Rectangle 52"/>
            <p:cNvSpPr>
              <a:spLocks noChangeArrowheads="1"/>
            </p:cNvSpPr>
            <p:nvPr/>
          </p:nvSpPr>
          <p:spPr bwMode="auto">
            <a:xfrm>
              <a:off x="9967913" y="5094288"/>
              <a:ext cx="96838" cy="2222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Rectangle 53"/>
            <p:cNvSpPr>
              <a:spLocks noChangeArrowheads="1"/>
            </p:cNvSpPr>
            <p:nvPr/>
          </p:nvSpPr>
          <p:spPr bwMode="auto">
            <a:xfrm>
              <a:off x="9675813" y="4854575"/>
              <a:ext cx="292100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54"/>
            <p:cNvSpPr>
              <a:spLocks/>
            </p:cNvSpPr>
            <p:nvPr/>
          </p:nvSpPr>
          <p:spPr bwMode="auto">
            <a:xfrm>
              <a:off x="9967913" y="4672013"/>
              <a:ext cx="96838" cy="41275"/>
            </a:xfrm>
            <a:custGeom>
              <a:avLst/>
              <a:gdLst>
                <a:gd name="T0" fmla="*/ 61 w 61"/>
                <a:gd name="T1" fmla="*/ 0 h 26"/>
                <a:gd name="T2" fmla="*/ 0 w 61"/>
                <a:gd name="T3" fmla="*/ 14 h 26"/>
                <a:gd name="T4" fmla="*/ 0 w 61"/>
                <a:gd name="T5" fmla="*/ 26 h 26"/>
                <a:gd name="T6" fmla="*/ 61 w 61"/>
                <a:gd name="T7" fmla="*/ 14 h 26"/>
                <a:gd name="T8" fmla="*/ 61 w 61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6">
                  <a:moveTo>
                    <a:pt x="61" y="0"/>
                  </a:moveTo>
                  <a:lnTo>
                    <a:pt x="0" y="14"/>
                  </a:lnTo>
                  <a:lnTo>
                    <a:pt x="0" y="26"/>
                  </a:lnTo>
                  <a:lnTo>
                    <a:pt x="61" y="14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55"/>
            <p:cNvSpPr>
              <a:spLocks/>
            </p:cNvSpPr>
            <p:nvPr/>
          </p:nvSpPr>
          <p:spPr bwMode="auto">
            <a:xfrm>
              <a:off x="9582150" y="4854575"/>
              <a:ext cx="93663" cy="41275"/>
            </a:xfrm>
            <a:custGeom>
              <a:avLst/>
              <a:gdLst>
                <a:gd name="T0" fmla="*/ 0 w 59"/>
                <a:gd name="T1" fmla="*/ 12 h 26"/>
                <a:gd name="T2" fmla="*/ 0 w 59"/>
                <a:gd name="T3" fmla="*/ 26 h 26"/>
                <a:gd name="T4" fmla="*/ 59 w 59"/>
                <a:gd name="T5" fmla="*/ 12 h 26"/>
                <a:gd name="T6" fmla="*/ 59 w 59"/>
                <a:gd name="T7" fmla="*/ 0 h 26"/>
                <a:gd name="T8" fmla="*/ 0 w 59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6">
                  <a:moveTo>
                    <a:pt x="0" y="12"/>
                  </a:moveTo>
                  <a:lnTo>
                    <a:pt x="0" y="26"/>
                  </a:lnTo>
                  <a:lnTo>
                    <a:pt x="59" y="12"/>
                  </a:lnTo>
                  <a:lnTo>
                    <a:pt x="59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56"/>
            <p:cNvSpPr>
              <a:spLocks/>
            </p:cNvSpPr>
            <p:nvPr/>
          </p:nvSpPr>
          <p:spPr bwMode="auto">
            <a:xfrm>
              <a:off x="9582150" y="5176838"/>
              <a:ext cx="192088" cy="39687"/>
            </a:xfrm>
            <a:custGeom>
              <a:avLst/>
              <a:gdLst>
                <a:gd name="T0" fmla="*/ 0 w 121"/>
                <a:gd name="T1" fmla="*/ 12 h 25"/>
                <a:gd name="T2" fmla="*/ 121 w 121"/>
                <a:gd name="T3" fmla="*/ 25 h 25"/>
                <a:gd name="T4" fmla="*/ 121 w 121"/>
                <a:gd name="T5" fmla="*/ 12 h 25"/>
                <a:gd name="T6" fmla="*/ 0 w 121"/>
                <a:gd name="T7" fmla="*/ 0 h 25"/>
                <a:gd name="T8" fmla="*/ 0 w 121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5">
                  <a:moveTo>
                    <a:pt x="0" y="12"/>
                  </a:moveTo>
                  <a:lnTo>
                    <a:pt x="121" y="25"/>
                  </a:lnTo>
                  <a:lnTo>
                    <a:pt x="121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57"/>
            <p:cNvSpPr>
              <a:spLocks/>
            </p:cNvSpPr>
            <p:nvPr/>
          </p:nvSpPr>
          <p:spPr bwMode="auto">
            <a:xfrm>
              <a:off x="9675813" y="4975225"/>
              <a:ext cx="196850" cy="39687"/>
            </a:xfrm>
            <a:custGeom>
              <a:avLst/>
              <a:gdLst>
                <a:gd name="T0" fmla="*/ 0 w 124"/>
                <a:gd name="T1" fmla="*/ 12 h 25"/>
                <a:gd name="T2" fmla="*/ 124 w 124"/>
                <a:gd name="T3" fmla="*/ 25 h 25"/>
                <a:gd name="T4" fmla="*/ 124 w 124"/>
                <a:gd name="T5" fmla="*/ 12 h 25"/>
                <a:gd name="T6" fmla="*/ 0 w 124"/>
                <a:gd name="T7" fmla="*/ 0 h 25"/>
                <a:gd name="T8" fmla="*/ 0 w 124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5">
                  <a:moveTo>
                    <a:pt x="0" y="12"/>
                  </a:moveTo>
                  <a:lnTo>
                    <a:pt x="124" y="25"/>
                  </a:lnTo>
                  <a:lnTo>
                    <a:pt x="124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Rectangle 58"/>
            <p:cNvSpPr>
              <a:spLocks noChangeArrowheads="1"/>
            </p:cNvSpPr>
            <p:nvPr/>
          </p:nvSpPr>
          <p:spPr bwMode="auto">
            <a:xfrm>
              <a:off x="10831513" y="4754563"/>
              <a:ext cx="322263" cy="77787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59"/>
            <p:cNvSpPr>
              <a:spLocks/>
            </p:cNvSpPr>
            <p:nvPr/>
          </p:nvSpPr>
          <p:spPr bwMode="auto">
            <a:xfrm>
              <a:off x="10669588" y="5154613"/>
              <a:ext cx="322263" cy="160337"/>
            </a:xfrm>
            <a:custGeom>
              <a:avLst/>
              <a:gdLst>
                <a:gd name="T0" fmla="*/ 0 w 203"/>
                <a:gd name="T1" fmla="*/ 51 h 101"/>
                <a:gd name="T2" fmla="*/ 0 w 203"/>
                <a:gd name="T3" fmla="*/ 101 h 101"/>
                <a:gd name="T4" fmla="*/ 203 w 203"/>
                <a:gd name="T5" fmla="*/ 51 h 101"/>
                <a:gd name="T6" fmla="*/ 203 w 203"/>
                <a:gd name="T7" fmla="*/ 0 h 101"/>
                <a:gd name="T8" fmla="*/ 0 w 203"/>
                <a:gd name="T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01">
                  <a:moveTo>
                    <a:pt x="0" y="51"/>
                  </a:moveTo>
                  <a:lnTo>
                    <a:pt x="0" y="101"/>
                  </a:lnTo>
                  <a:lnTo>
                    <a:pt x="203" y="51"/>
                  </a:lnTo>
                  <a:lnTo>
                    <a:pt x="203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Rectangle 60"/>
            <p:cNvSpPr>
              <a:spLocks noChangeArrowheads="1"/>
            </p:cNvSpPr>
            <p:nvPr/>
          </p:nvSpPr>
          <p:spPr bwMode="auto">
            <a:xfrm>
              <a:off x="10991850" y="4914900"/>
              <a:ext cx="161925" cy="79375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" name="Rectangle 61"/>
            <p:cNvSpPr>
              <a:spLocks noChangeArrowheads="1"/>
            </p:cNvSpPr>
            <p:nvPr/>
          </p:nvSpPr>
          <p:spPr bwMode="auto">
            <a:xfrm>
              <a:off x="10669588" y="4672013"/>
              <a:ext cx="484188" cy="825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" name="Rectangle 62"/>
            <p:cNvSpPr>
              <a:spLocks noChangeArrowheads="1"/>
            </p:cNvSpPr>
            <p:nvPr/>
          </p:nvSpPr>
          <p:spPr bwMode="auto">
            <a:xfrm>
              <a:off x="10831513" y="5075238"/>
              <a:ext cx="322263" cy="7937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" name="Freeform 63"/>
            <p:cNvSpPr>
              <a:spLocks/>
            </p:cNvSpPr>
            <p:nvPr/>
          </p:nvSpPr>
          <p:spPr bwMode="auto">
            <a:xfrm>
              <a:off x="10669588" y="4914900"/>
              <a:ext cx="322263" cy="160337"/>
            </a:xfrm>
            <a:custGeom>
              <a:avLst/>
              <a:gdLst>
                <a:gd name="T0" fmla="*/ 0 w 203"/>
                <a:gd name="T1" fmla="*/ 101 h 101"/>
                <a:gd name="T2" fmla="*/ 203 w 203"/>
                <a:gd name="T3" fmla="*/ 50 h 101"/>
                <a:gd name="T4" fmla="*/ 203 w 203"/>
                <a:gd name="T5" fmla="*/ 0 h 101"/>
                <a:gd name="T6" fmla="*/ 0 w 203"/>
                <a:gd name="T7" fmla="*/ 50 h 101"/>
                <a:gd name="T8" fmla="*/ 0 w 203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01">
                  <a:moveTo>
                    <a:pt x="0" y="101"/>
                  </a:moveTo>
                  <a:lnTo>
                    <a:pt x="203" y="50"/>
                  </a:lnTo>
                  <a:lnTo>
                    <a:pt x="203" y="0"/>
                  </a:lnTo>
                  <a:lnTo>
                    <a:pt x="0" y="5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" name="Rectangle 64"/>
            <p:cNvSpPr>
              <a:spLocks noChangeArrowheads="1"/>
            </p:cNvSpPr>
            <p:nvPr/>
          </p:nvSpPr>
          <p:spPr bwMode="auto">
            <a:xfrm>
              <a:off x="10669588" y="4832350"/>
              <a:ext cx="322263" cy="825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2" name="Rectangle 65"/>
            <p:cNvSpPr>
              <a:spLocks noChangeArrowheads="1"/>
            </p:cNvSpPr>
            <p:nvPr/>
          </p:nvSpPr>
          <p:spPr bwMode="auto">
            <a:xfrm>
              <a:off x="10991850" y="5235575"/>
              <a:ext cx="161925" cy="7937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" name="Freeform 66"/>
            <p:cNvSpPr>
              <a:spLocks/>
            </p:cNvSpPr>
            <p:nvPr/>
          </p:nvSpPr>
          <p:spPr bwMode="auto">
            <a:xfrm>
              <a:off x="10669588" y="5075238"/>
              <a:ext cx="161925" cy="120650"/>
            </a:xfrm>
            <a:custGeom>
              <a:avLst/>
              <a:gdLst>
                <a:gd name="T0" fmla="*/ 102 w 102"/>
                <a:gd name="T1" fmla="*/ 50 h 76"/>
                <a:gd name="T2" fmla="*/ 0 w 102"/>
                <a:gd name="T3" fmla="*/ 76 h 76"/>
                <a:gd name="T4" fmla="*/ 0 w 102"/>
                <a:gd name="T5" fmla="*/ 26 h 76"/>
                <a:gd name="T6" fmla="*/ 102 w 102"/>
                <a:gd name="T7" fmla="*/ 0 h 76"/>
                <a:gd name="T8" fmla="*/ 102 w 102"/>
                <a:gd name="T9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6">
                  <a:moveTo>
                    <a:pt x="102" y="50"/>
                  </a:moveTo>
                  <a:lnTo>
                    <a:pt x="0" y="76"/>
                  </a:lnTo>
                  <a:lnTo>
                    <a:pt x="0" y="26"/>
                  </a:lnTo>
                  <a:lnTo>
                    <a:pt x="102" y="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4" name="Rectangle 67"/>
            <p:cNvSpPr>
              <a:spLocks noChangeArrowheads="1"/>
            </p:cNvSpPr>
            <p:nvPr/>
          </p:nvSpPr>
          <p:spPr bwMode="auto">
            <a:xfrm>
              <a:off x="10245725" y="4754563"/>
              <a:ext cx="363538" cy="39687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5" name="Rectangle 68"/>
            <p:cNvSpPr>
              <a:spLocks noChangeArrowheads="1"/>
            </p:cNvSpPr>
            <p:nvPr/>
          </p:nvSpPr>
          <p:spPr bwMode="auto">
            <a:xfrm>
              <a:off x="10125075" y="5195888"/>
              <a:ext cx="120650" cy="39687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6" name="Rectangle 69"/>
            <p:cNvSpPr>
              <a:spLocks noChangeArrowheads="1"/>
            </p:cNvSpPr>
            <p:nvPr/>
          </p:nvSpPr>
          <p:spPr bwMode="auto">
            <a:xfrm>
              <a:off x="10488613" y="4873625"/>
              <a:ext cx="120650" cy="41275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7" name="Rectangle 70"/>
            <p:cNvSpPr>
              <a:spLocks noChangeArrowheads="1"/>
            </p:cNvSpPr>
            <p:nvPr/>
          </p:nvSpPr>
          <p:spPr bwMode="auto">
            <a:xfrm>
              <a:off x="10488613" y="5276850"/>
              <a:ext cx="120650" cy="38100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8" name="Freeform 71"/>
            <p:cNvSpPr>
              <a:spLocks/>
            </p:cNvSpPr>
            <p:nvPr/>
          </p:nvSpPr>
          <p:spPr bwMode="auto">
            <a:xfrm>
              <a:off x="10488613" y="4994275"/>
              <a:ext cx="120650" cy="80962"/>
            </a:xfrm>
            <a:custGeom>
              <a:avLst/>
              <a:gdLst>
                <a:gd name="T0" fmla="*/ 0 w 76"/>
                <a:gd name="T1" fmla="*/ 25 h 51"/>
                <a:gd name="T2" fmla="*/ 76 w 76"/>
                <a:gd name="T3" fmla="*/ 51 h 51"/>
                <a:gd name="T4" fmla="*/ 76 w 76"/>
                <a:gd name="T5" fmla="*/ 25 h 51"/>
                <a:gd name="T6" fmla="*/ 0 w 76"/>
                <a:gd name="T7" fmla="*/ 0 h 51"/>
                <a:gd name="T8" fmla="*/ 0 w 76"/>
                <a:gd name="T9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51">
                  <a:moveTo>
                    <a:pt x="0" y="25"/>
                  </a:moveTo>
                  <a:lnTo>
                    <a:pt x="76" y="51"/>
                  </a:lnTo>
                  <a:lnTo>
                    <a:pt x="76" y="25"/>
                  </a:lnTo>
                  <a:lnTo>
                    <a:pt x="0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9" name="Freeform 72"/>
            <p:cNvSpPr>
              <a:spLocks/>
            </p:cNvSpPr>
            <p:nvPr/>
          </p:nvSpPr>
          <p:spPr bwMode="auto">
            <a:xfrm>
              <a:off x="10125075" y="4914900"/>
              <a:ext cx="244475" cy="79375"/>
            </a:xfrm>
            <a:custGeom>
              <a:avLst/>
              <a:gdLst>
                <a:gd name="T0" fmla="*/ 0 w 154"/>
                <a:gd name="T1" fmla="*/ 26 h 50"/>
                <a:gd name="T2" fmla="*/ 154 w 154"/>
                <a:gd name="T3" fmla="*/ 50 h 50"/>
                <a:gd name="T4" fmla="*/ 154 w 154"/>
                <a:gd name="T5" fmla="*/ 26 h 50"/>
                <a:gd name="T6" fmla="*/ 0 w 154"/>
                <a:gd name="T7" fmla="*/ 0 h 50"/>
                <a:gd name="T8" fmla="*/ 0 w 154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50">
                  <a:moveTo>
                    <a:pt x="0" y="26"/>
                  </a:moveTo>
                  <a:lnTo>
                    <a:pt x="154" y="50"/>
                  </a:lnTo>
                  <a:lnTo>
                    <a:pt x="154" y="26"/>
                  </a:lnTo>
                  <a:lnTo>
                    <a:pt x="0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0" name="Rectangle 73"/>
            <p:cNvSpPr>
              <a:spLocks noChangeArrowheads="1"/>
            </p:cNvSpPr>
            <p:nvPr/>
          </p:nvSpPr>
          <p:spPr bwMode="auto">
            <a:xfrm>
              <a:off x="10125075" y="4672013"/>
              <a:ext cx="484188" cy="4127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1" name="Rectangle 74"/>
            <p:cNvSpPr>
              <a:spLocks noChangeArrowheads="1"/>
            </p:cNvSpPr>
            <p:nvPr/>
          </p:nvSpPr>
          <p:spPr bwMode="auto">
            <a:xfrm>
              <a:off x="10125075" y="4754563"/>
              <a:ext cx="120650" cy="39687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2" name="Rectangle 75"/>
            <p:cNvSpPr>
              <a:spLocks noChangeArrowheads="1"/>
            </p:cNvSpPr>
            <p:nvPr/>
          </p:nvSpPr>
          <p:spPr bwMode="auto">
            <a:xfrm>
              <a:off x="10245725" y="4832350"/>
              <a:ext cx="123825" cy="4127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3" name="Rectangle 76"/>
            <p:cNvSpPr>
              <a:spLocks noChangeArrowheads="1"/>
            </p:cNvSpPr>
            <p:nvPr/>
          </p:nvSpPr>
          <p:spPr bwMode="auto">
            <a:xfrm>
              <a:off x="10245725" y="4994275"/>
              <a:ext cx="242888" cy="39687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4" name="Freeform 77"/>
            <p:cNvSpPr>
              <a:spLocks/>
            </p:cNvSpPr>
            <p:nvPr/>
          </p:nvSpPr>
          <p:spPr bwMode="auto">
            <a:xfrm>
              <a:off x="10125075" y="5033963"/>
              <a:ext cx="120650" cy="82550"/>
            </a:xfrm>
            <a:custGeom>
              <a:avLst/>
              <a:gdLst>
                <a:gd name="T0" fmla="*/ 76 w 76"/>
                <a:gd name="T1" fmla="*/ 26 h 52"/>
                <a:gd name="T2" fmla="*/ 0 w 76"/>
                <a:gd name="T3" fmla="*/ 52 h 52"/>
                <a:gd name="T4" fmla="*/ 0 w 76"/>
                <a:gd name="T5" fmla="*/ 26 h 52"/>
                <a:gd name="T6" fmla="*/ 76 w 76"/>
                <a:gd name="T7" fmla="*/ 0 h 52"/>
                <a:gd name="T8" fmla="*/ 76 w 76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52">
                  <a:moveTo>
                    <a:pt x="76" y="26"/>
                  </a:moveTo>
                  <a:lnTo>
                    <a:pt x="0" y="52"/>
                  </a:lnTo>
                  <a:lnTo>
                    <a:pt x="0" y="26"/>
                  </a:lnTo>
                  <a:lnTo>
                    <a:pt x="76" y="0"/>
                  </a:lnTo>
                  <a:lnTo>
                    <a:pt x="76" y="26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5" name="Freeform 78"/>
            <p:cNvSpPr>
              <a:spLocks/>
            </p:cNvSpPr>
            <p:nvPr/>
          </p:nvSpPr>
          <p:spPr bwMode="auto">
            <a:xfrm>
              <a:off x="10245725" y="5235575"/>
              <a:ext cx="123825" cy="79375"/>
            </a:xfrm>
            <a:custGeom>
              <a:avLst/>
              <a:gdLst>
                <a:gd name="T0" fmla="*/ 0 w 78"/>
                <a:gd name="T1" fmla="*/ 26 h 50"/>
                <a:gd name="T2" fmla="*/ 0 w 78"/>
                <a:gd name="T3" fmla="*/ 50 h 50"/>
                <a:gd name="T4" fmla="*/ 78 w 78"/>
                <a:gd name="T5" fmla="*/ 26 h 50"/>
                <a:gd name="T6" fmla="*/ 78 w 78"/>
                <a:gd name="T7" fmla="*/ 0 h 50"/>
                <a:gd name="T8" fmla="*/ 0 w 78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0">
                  <a:moveTo>
                    <a:pt x="0" y="26"/>
                  </a:moveTo>
                  <a:lnTo>
                    <a:pt x="0" y="50"/>
                  </a:lnTo>
                  <a:lnTo>
                    <a:pt x="78" y="26"/>
                  </a:lnTo>
                  <a:lnTo>
                    <a:pt x="78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6" name="Freeform 79"/>
            <p:cNvSpPr>
              <a:spLocks/>
            </p:cNvSpPr>
            <p:nvPr/>
          </p:nvSpPr>
          <p:spPr bwMode="auto">
            <a:xfrm>
              <a:off x="10369550" y="4914900"/>
              <a:ext cx="239713" cy="79375"/>
            </a:xfrm>
            <a:custGeom>
              <a:avLst/>
              <a:gdLst>
                <a:gd name="T0" fmla="*/ 0 w 151"/>
                <a:gd name="T1" fmla="*/ 26 h 50"/>
                <a:gd name="T2" fmla="*/ 151 w 151"/>
                <a:gd name="T3" fmla="*/ 50 h 50"/>
                <a:gd name="T4" fmla="*/ 151 w 151"/>
                <a:gd name="T5" fmla="*/ 26 h 50"/>
                <a:gd name="T6" fmla="*/ 0 w 151"/>
                <a:gd name="T7" fmla="*/ 0 h 50"/>
                <a:gd name="T8" fmla="*/ 0 w 151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50">
                  <a:moveTo>
                    <a:pt x="0" y="26"/>
                  </a:moveTo>
                  <a:lnTo>
                    <a:pt x="151" y="50"/>
                  </a:lnTo>
                  <a:lnTo>
                    <a:pt x="151" y="26"/>
                  </a:lnTo>
                  <a:lnTo>
                    <a:pt x="0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7" name="Freeform 80"/>
            <p:cNvSpPr>
              <a:spLocks/>
            </p:cNvSpPr>
            <p:nvPr/>
          </p:nvSpPr>
          <p:spPr bwMode="auto">
            <a:xfrm>
              <a:off x="10369550" y="4832350"/>
              <a:ext cx="119063" cy="82550"/>
            </a:xfrm>
            <a:custGeom>
              <a:avLst/>
              <a:gdLst>
                <a:gd name="T0" fmla="*/ 75 w 75"/>
                <a:gd name="T1" fmla="*/ 26 h 52"/>
                <a:gd name="T2" fmla="*/ 0 w 75"/>
                <a:gd name="T3" fmla="*/ 52 h 52"/>
                <a:gd name="T4" fmla="*/ 0 w 75"/>
                <a:gd name="T5" fmla="*/ 26 h 52"/>
                <a:gd name="T6" fmla="*/ 75 w 75"/>
                <a:gd name="T7" fmla="*/ 0 h 52"/>
                <a:gd name="T8" fmla="*/ 75 w 75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52">
                  <a:moveTo>
                    <a:pt x="75" y="26"/>
                  </a:moveTo>
                  <a:lnTo>
                    <a:pt x="0" y="52"/>
                  </a:lnTo>
                  <a:lnTo>
                    <a:pt x="0" y="26"/>
                  </a:lnTo>
                  <a:lnTo>
                    <a:pt x="75" y="0"/>
                  </a:lnTo>
                  <a:lnTo>
                    <a:pt x="75" y="26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8" name="Freeform 81"/>
            <p:cNvSpPr>
              <a:spLocks/>
            </p:cNvSpPr>
            <p:nvPr/>
          </p:nvSpPr>
          <p:spPr bwMode="auto">
            <a:xfrm>
              <a:off x="10245725" y="5116513"/>
              <a:ext cx="363538" cy="79375"/>
            </a:xfrm>
            <a:custGeom>
              <a:avLst/>
              <a:gdLst>
                <a:gd name="T0" fmla="*/ 0 w 229"/>
                <a:gd name="T1" fmla="*/ 24 h 50"/>
                <a:gd name="T2" fmla="*/ 229 w 229"/>
                <a:gd name="T3" fmla="*/ 50 h 50"/>
                <a:gd name="T4" fmla="*/ 229 w 229"/>
                <a:gd name="T5" fmla="*/ 24 h 50"/>
                <a:gd name="T6" fmla="*/ 0 w 229"/>
                <a:gd name="T7" fmla="*/ 0 h 50"/>
                <a:gd name="T8" fmla="*/ 0 w 229"/>
                <a:gd name="T9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50">
                  <a:moveTo>
                    <a:pt x="0" y="24"/>
                  </a:moveTo>
                  <a:lnTo>
                    <a:pt x="229" y="50"/>
                  </a:lnTo>
                  <a:lnTo>
                    <a:pt x="229" y="24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9" name="Rectangle 82"/>
            <p:cNvSpPr>
              <a:spLocks noChangeArrowheads="1"/>
            </p:cNvSpPr>
            <p:nvPr/>
          </p:nvSpPr>
          <p:spPr bwMode="auto">
            <a:xfrm>
              <a:off x="10125075" y="4713288"/>
              <a:ext cx="363538" cy="4127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0" name="Rectangle 83"/>
            <p:cNvSpPr>
              <a:spLocks noChangeArrowheads="1"/>
            </p:cNvSpPr>
            <p:nvPr/>
          </p:nvSpPr>
          <p:spPr bwMode="auto">
            <a:xfrm>
              <a:off x="10125075" y="4994275"/>
              <a:ext cx="120650" cy="39687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1" name="Rectangle 84"/>
            <p:cNvSpPr>
              <a:spLocks noChangeArrowheads="1"/>
            </p:cNvSpPr>
            <p:nvPr/>
          </p:nvSpPr>
          <p:spPr bwMode="auto">
            <a:xfrm>
              <a:off x="10369550" y="5195888"/>
              <a:ext cx="119063" cy="39687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2" name="Rectangle 85"/>
            <p:cNvSpPr>
              <a:spLocks noChangeArrowheads="1"/>
            </p:cNvSpPr>
            <p:nvPr/>
          </p:nvSpPr>
          <p:spPr bwMode="auto">
            <a:xfrm>
              <a:off x="10125075" y="4873625"/>
              <a:ext cx="244475" cy="4127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3" name="Rectangle 86"/>
            <p:cNvSpPr>
              <a:spLocks noChangeArrowheads="1"/>
            </p:cNvSpPr>
            <p:nvPr/>
          </p:nvSpPr>
          <p:spPr bwMode="auto">
            <a:xfrm>
              <a:off x="10369550" y="4794250"/>
              <a:ext cx="239713" cy="3810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4" name="Rectangle 87"/>
            <p:cNvSpPr>
              <a:spLocks noChangeArrowheads="1"/>
            </p:cNvSpPr>
            <p:nvPr/>
          </p:nvSpPr>
          <p:spPr bwMode="auto">
            <a:xfrm>
              <a:off x="10369550" y="5075238"/>
              <a:ext cx="239713" cy="4127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pic>
          <p:nvPicPr>
            <p:cNvPr id="85" name="Image 8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1374" y="4665697"/>
              <a:ext cx="971551" cy="643652"/>
            </a:xfrm>
            <a:prstGeom prst="rect">
              <a:avLst/>
            </a:prstGeom>
          </p:spPr>
        </p:pic>
      </p:grpSp>
      <p:pic>
        <p:nvPicPr>
          <p:cNvPr id="86" name="Image 8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43" y="170205"/>
            <a:ext cx="968706" cy="823412"/>
          </a:xfrm>
          <a:prstGeom prst="rect">
            <a:avLst/>
          </a:prstGeom>
        </p:spPr>
      </p:pic>
      <p:sp>
        <p:nvSpPr>
          <p:cNvPr id="87" name="Title 1">
            <a:extLst>
              <a:ext uri="{FF2B5EF4-FFF2-40B4-BE49-F238E27FC236}">
                <a16:creationId xmlns:a16="http://schemas.microsoft.com/office/drawing/2014/main" id="{B9052FAB-CA8F-4B5C-A7CF-E68BFCA89C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7368" y="1628800"/>
            <a:ext cx="7128792" cy="1904617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600">
                <a:solidFill>
                  <a:srgbClr val="004F9E"/>
                </a:solidFill>
              </a:defRPr>
            </a:lvl1pPr>
          </a:lstStyle>
          <a:p>
            <a:r>
              <a:rPr lang="en-US" err="1"/>
              <a:t>Texte</a:t>
            </a:r>
            <a:r>
              <a:rPr lang="en-US"/>
              <a:t> de fin</a:t>
            </a:r>
            <a:endParaRPr lang="en-GB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41A87BA-B7F2-67D4-77C2-8C6F0903F37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999"/>
            <a:ext cx="12192000" cy="641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492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- Page de garde v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18"/>
          <p:cNvSpPr/>
          <p:nvPr userDrawn="1"/>
        </p:nvSpPr>
        <p:spPr>
          <a:xfrm rot="21294127">
            <a:off x="-217074" y="1658277"/>
            <a:ext cx="12621492" cy="4252306"/>
          </a:xfrm>
          <a:custGeom>
            <a:avLst/>
            <a:gdLst>
              <a:gd name="connsiteX0" fmla="*/ 0 w 3705398"/>
              <a:gd name="connsiteY0" fmla="*/ 0 h 3750449"/>
              <a:gd name="connsiteX1" fmla="*/ 3705398 w 3705398"/>
              <a:gd name="connsiteY1" fmla="*/ 0 h 3750449"/>
              <a:gd name="connsiteX2" fmla="*/ 3705398 w 3705398"/>
              <a:gd name="connsiteY2" fmla="*/ 3750449 h 3750449"/>
              <a:gd name="connsiteX3" fmla="*/ 0 w 3705398"/>
              <a:gd name="connsiteY3" fmla="*/ 3750449 h 3750449"/>
              <a:gd name="connsiteX4" fmla="*/ 0 w 3705398"/>
              <a:gd name="connsiteY4" fmla="*/ 0 h 3750449"/>
              <a:gd name="connsiteX0" fmla="*/ 338025 w 4043423"/>
              <a:gd name="connsiteY0" fmla="*/ 0 h 3760937"/>
              <a:gd name="connsiteX1" fmla="*/ 4043423 w 4043423"/>
              <a:gd name="connsiteY1" fmla="*/ 0 h 3760937"/>
              <a:gd name="connsiteX2" fmla="*/ 4043423 w 4043423"/>
              <a:gd name="connsiteY2" fmla="*/ 3750449 h 3760937"/>
              <a:gd name="connsiteX3" fmla="*/ 0 w 4043423"/>
              <a:gd name="connsiteY3" fmla="*/ 3760937 h 3760937"/>
              <a:gd name="connsiteX4" fmla="*/ 338025 w 4043423"/>
              <a:gd name="connsiteY4" fmla="*/ 0 h 3760937"/>
              <a:gd name="connsiteX0" fmla="*/ 338025 w 4043423"/>
              <a:gd name="connsiteY0" fmla="*/ 0 h 3760937"/>
              <a:gd name="connsiteX1" fmla="*/ 4041307 w 4043423"/>
              <a:gd name="connsiteY1" fmla="*/ 23718 h 3760937"/>
              <a:gd name="connsiteX2" fmla="*/ 4043423 w 4043423"/>
              <a:gd name="connsiteY2" fmla="*/ 3750449 h 3760937"/>
              <a:gd name="connsiteX3" fmla="*/ 0 w 4043423"/>
              <a:gd name="connsiteY3" fmla="*/ 3760937 h 3760937"/>
              <a:gd name="connsiteX4" fmla="*/ 338025 w 4043423"/>
              <a:gd name="connsiteY4" fmla="*/ 0 h 3760937"/>
              <a:gd name="connsiteX0" fmla="*/ 338025 w 4041730"/>
              <a:gd name="connsiteY0" fmla="*/ 0 h 3769424"/>
              <a:gd name="connsiteX1" fmla="*/ 4041307 w 4041730"/>
              <a:gd name="connsiteY1" fmla="*/ 23718 h 3769424"/>
              <a:gd name="connsiteX2" fmla="*/ 4041730 w 4041730"/>
              <a:gd name="connsiteY2" fmla="*/ 3769424 h 3769424"/>
              <a:gd name="connsiteX3" fmla="*/ 0 w 4041730"/>
              <a:gd name="connsiteY3" fmla="*/ 3760937 h 3769424"/>
              <a:gd name="connsiteX4" fmla="*/ 338025 w 4041730"/>
              <a:gd name="connsiteY4" fmla="*/ 0 h 3769424"/>
              <a:gd name="connsiteX0" fmla="*/ 328538 w 4041730"/>
              <a:gd name="connsiteY0" fmla="*/ 0 h 3770270"/>
              <a:gd name="connsiteX1" fmla="*/ 4041307 w 4041730"/>
              <a:gd name="connsiteY1" fmla="*/ 24564 h 3770270"/>
              <a:gd name="connsiteX2" fmla="*/ 4041730 w 4041730"/>
              <a:gd name="connsiteY2" fmla="*/ 3770270 h 3770270"/>
              <a:gd name="connsiteX3" fmla="*/ 0 w 4041730"/>
              <a:gd name="connsiteY3" fmla="*/ 3761783 h 3770270"/>
              <a:gd name="connsiteX4" fmla="*/ 328538 w 4041730"/>
              <a:gd name="connsiteY4" fmla="*/ 0 h 3770270"/>
              <a:gd name="connsiteX0" fmla="*/ 333493 w 4046685"/>
              <a:gd name="connsiteY0" fmla="*/ 0 h 3770270"/>
              <a:gd name="connsiteX1" fmla="*/ 4046262 w 4046685"/>
              <a:gd name="connsiteY1" fmla="*/ 24564 h 3770270"/>
              <a:gd name="connsiteX2" fmla="*/ 4046685 w 4046685"/>
              <a:gd name="connsiteY2" fmla="*/ 3770270 h 3770270"/>
              <a:gd name="connsiteX3" fmla="*/ 0 w 4046685"/>
              <a:gd name="connsiteY3" fmla="*/ 3763731 h 3770270"/>
              <a:gd name="connsiteX4" fmla="*/ 333493 w 4046685"/>
              <a:gd name="connsiteY4" fmla="*/ 0 h 3770270"/>
              <a:gd name="connsiteX0" fmla="*/ 369494 w 4082686"/>
              <a:gd name="connsiteY0" fmla="*/ 0 h 3770270"/>
              <a:gd name="connsiteX1" fmla="*/ 4082263 w 4082686"/>
              <a:gd name="connsiteY1" fmla="*/ 24564 h 3770270"/>
              <a:gd name="connsiteX2" fmla="*/ 4082686 w 4082686"/>
              <a:gd name="connsiteY2" fmla="*/ 3770270 h 3770270"/>
              <a:gd name="connsiteX3" fmla="*/ 0 w 4082686"/>
              <a:gd name="connsiteY3" fmla="*/ 3765122 h 3770270"/>
              <a:gd name="connsiteX4" fmla="*/ 369494 w 4082686"/>
              <a:gd name="connsiteY4" fmla="*/ 0 h 3770270"/>
              <a:gd name="connsiteX0" fmla="*/ 397956 w 4082686"/>
              <a:gd name="connsiteY0" fmla="*/ 0 h 3768019"/>
              <a:gd name="connsiteX1" fmla="*/ 4082263 w 4082686"/>
              <a:gd name="connsiteY1" fmla="*/ 22313 h 3768019"/>
              <a:gd name="connsiteX2" fmla="*/ 4082686 w 4082686"/>
              <a:gd name="connsiteY2" fmla="*/ 3768019 h 3768019"/>
              <a:gd name="connsiteX3" fmla="*/ 0 w 4082686"/>
              <a:gd name="connsiteY3" fmla="*/ 3762871 h 3768019"/>
              <a:gd name="connsiteX4" fmla="*/ 397956 w 4082686"/>
              <a:gd name="connsiteY4" fmla="*/ 0 h 3768019"/>
              <a:gd name="connsiteX0" fmla="*/ 381353 w 4082686"/>
              <a:gd name="connsiteY0" fmla="*/ 0 h 3769333"/>
              <a:gd name="connsiteX1" fmla="*/ 4082263 w 4082686"/>
              <a:gd name="connsiteY1" fmla="*/ 23627 h 3769333"/>
              <a:gd name="connsiteX2" fmla="*/ 4082686 w 4082686"/>
              <a:gd name="connsiteY2" fmla="*/ 3769333 h 3769333"/>
              <a:gd name="connsiteX3" fmla="*/ 0 w 4082686"/>
              <a:gd name="connsiteY3" fmla="*/ 3764185 h 3769333"/>
              <a:gd name="connsiteX4" fmla="*/ 381353 w 4082686"/>
              <a:gd name="connsiteY4" fmla="*/ 0 h 3769333"/>
              <a:gd name="connsiteX0" fmla="*/ 381353 w 4082705"/>
              <a:gd name="connsiteY0" fmla="*/ 0 h 3769333"/>
              <a:gd name="connsiteX1" fmla="*/ 4082474 w 4082705"/>
              <a:gd name="connsiteY1" fmla="*/ 21525 h 3769333"/>
              <a:gd name="connsiteX2" fmla="*/ 4082686 w 4082705"/>
              <a:gd name="connsiteY2" fmla="*/ 3769333 h 3769333"/>
              <a:gd name="connsiteX3" fmla="*/ 0 w 4082705"/>
              <a:gd name="connsiteY3" fmla="*/ 3764185 h 3769333"/>
              <a:gd name="connsiteX4" fmla="*/ 381353 w 4082705"/>
              <a:gd name="connsiteY4" fmla="*/ 0 h 3769333"/>
              <a:gd name="connsiteX0" fmla="*/ 381353 w 4082621"/>
              <a:gd name="connsiteY0" fmla="*/ 0 h 3764185"/>
              <a:gd name="connsiteX1" fmla="*/ 4082474 w 4082621"/>
              <a:gd name="connsiteY1" fmla="*/ 21525 h 3764185"/>
              <a:gd name="connsiteX2" fmla="*/ 4081795 w 4082621"/>
              <a:gd name="connsiteY2" fmla="*/ 3754425 h 3764185"/>
              <a:gd name="connsiteX3" fmla="*/ 0 w 4082621"/>
              <a:gd name="connsiteY3" fmla="*/ 3764185 h 3764185"/>
              <a:gd name="connsiteX4" fmla="*/ 381353 w 4082621"/>
              <a:gd name="connsiteY4" fmla="*/ 0 h 3764185"/>
              <a:gd name="connsiteX0" fmla="*/ 381353 w 4113475"/>
              <a:gd name="connsiteY0" fmla="*/ 0 h 3764185"/>
              <a:gd name="connsiteX1" fmla="*/ 4082474 w 4113475"/>
              <a:gd name="connsiteY1" fmla="*/ 21525 h 3764185"/>
              <a:gd name="connsiteX2" fmla="*/ 4113475 w 4113475"/>
              <a:gd name="connsiteY2" fmla="*/ 3748452 h 3764185"/>
              <a:gd name="connsiteX3" fmla="*/ 0 w 4113475"/>
              <a:gd name="connsiteY3" fmla="*/ 3764185 h 3764185"/>
              <a:gd name="connsiteX4" fmla="*/ 381353 w 4113475"/>
              <a:gd name="connsiteY4" fmla="*/ 0 h 3764185"/>
              <a:gd name="connsiteX0" fmla="*/ 381353 w 4085269"/>
              <a:gd name="connsiteY0" fmla="*/ 0 h 3767420"/>
              <a:gd name="connsiteX1" fmla="*/ 4082474 w 4085269"/>
              <a:gd name="connsiteY1" fmla="*/ 21525 h 3767420"/>
              <a:gd name="connsiteX2" fmla="*/ 4085269 w 4085269"/>
              <a:gd name="connsiteY2" fmla="*/ 3767420 h 3767420"/>
              <a:gd name="connsiteX3" fmla="*/ 0 w 4085269"/>
              <a:gd name="connsiteY3" fmla="*/ 3764185 h 3767420"/>
              <a:gd name="connsiteX4" fmla="*/ 381353 w 4085269"/>
              <a:gd name="connsiteY4" fmla="*/ 0 h 3767420"/>
              <a:gd name="connsiteX0" fmla="*/ 381353 w 4103564"/>
              <a:gd name="connsiteY0" fmla="*/ 0 h 3764185"/>
              <a:gd name="connsiteX1" fmla="*/ 4082474 w 4103564"/>
              <a:gd name="connsiteY1" fmla="*/ 21525 h 3764185"/>
              <a:gd name="connsiteX2" fmla="*/ 4103564 w 4103564"/>
              <a:gd name="connsiteY2" fmla="*/ 3751908 h 3764185"/>
              <a:gd name="connsiteX3" fmla="*/ 0 w 4103564"/>
              <a:gd name="connsiteY3" fmla="*/ 3764185 h 3764185"/>
              <a:gd name="connsiteX4" fmla="*/ 381353 w 4103564"/>
              <a:gd name="connsiteY4" fmla="*/ 0 h 3764185"/>
              <a:gd name="connsiteX0" fmla="*/ 381353 w 4082477"/>
              <a:gd name="connsiteY0" fmla="*/ 0 h 3771356"/>
              <a:gd name="connsiteX1" fmla="*/ 4082474 w 4082477"/>
              <a:gd name="connsiteY1" fmla="*/ 21525 h 3771356"/>
              <a:gd name="connsiteX2" fmla="*/ 3962067 w 4082477"/>
              <a:gd name="connsiteY2" fmla="*/ 3771356 h 3771356"/>
              <a:gd name="connsiteX3" fmla="*/ 0 w 4082477"/>
              <a:gd name="connsiteY3" fmla="*/ 3764185 h 3771356"/>
              <a:gd name="connsiteX4" fmla="*/ 381353 w 4082477"/>
              <a:gd name="connsiteY4" fmla="*/ 0 h 3771356"/>
              <a:gd name="connsiteX0" fmla="*/ 381353 w 4082477"/>
              <a:gd name="connsiteY0" fmla="*/ 0 h 3771356"/>
              <a:gd name="connsiteX1" fmla="*/ 4082474 w 4082477"/>
              <a:gd name="connsiteY1" fmla="*/ 21525 h 3771356"/>
              <a:gd name="connsiteX2" fmla="*/ 3962067 w 4082477"/>
              <a:gd name="connsiteY2" fmla="*/ 3771356 h 3771356"/>
              <a:gd name="connsiteX3" fmla="*/ 0 w 4082477"/>
              <a:gd name="connsiteY3" fmla="*/ 3764185 h 3771356"/>
              <a:gd name="connsiteX4" fmla="*/ 381353 w 4082477"/>
              <a:gd name="connsiteY4" fmla="*/ 0 h 3771356"/>
              <a:gd name="connsiteX0" fmla="*/ 381353 w 4044161"/>
              <a:gd name="connsiteY0" fmla="*/ 0 h 3771356"/>
              <a:gd name="connsiteX1" fmla="*/ 4044157 w 4044161"/>
              <a:gd name="connsiteY1" fmla="*/ 356827 h 3771356"/>
              <a:gd name="connsiteX2" fmla="*/ 3962067 w 4044161"/>
              <a:gd name="connsiteY2" fmla="*/ 3771356 h 3771356"/>
              <a:gd name="connsiteX3" fmla="*/ 0 w 4044161"/>
              <a:gd name="connsiteY3" fmla="*/ 3764185 h 3771356"/>
              <a:gd name="connsiteX4" fmla="*/ 381353 w 4044161"/>
              <a:gd name="connsiteY4" fmla="*/ 0 h 3771356"/>
              <a:gd name="connsiteX0" fmla="*/ 381353 w 4072015"/>
              <a:gd name="connsiteY0" fmla="*/ 0 h 3771356"/>
              <a:gd name="connsiteX1" fmla="*/ 4072012 w 4072015"/>
              <a:gd name="connsiteY1" fmla="*/ 39929 h 3771356"/>
              <a:gd name="connsiteX2" fmla="*/ 3962067 w 4072015"/>
              <a:gd name="connsiteY2" fmla="*/ 3771356 h 3771356"/>
              <a:gd name="connsiteX3" fmla="*/ 0 w 4072015"/>
              <a:gd name="connsiteY3" fmla="*/ 3764185 h 3771356"/>
              <a:gd name="connsiteX4" fmla="*/ 381353 w 4072015"/>
              <a:gd name="connsiteY4" fmla="*/ 0 h 3771356"/>
              <a:gd name="connsiteX0" fmla="*/ 381353 w 4072014"/>
              <a:gd name="connsiteY0" fmla="*/ 0 h 3771356"/>
              <a:gd name="connsiteX1" fmla="*/ 4072012 w 4072014"/>
              <a:gd name="connsiteY1" fmla="*/ 39929 h 3771356"/>
              <a:gd name="connsiteX2" fmla="*/ 3962067 w 4072014"/>
              <a:gd name="connsiteY2" fmla="*/ 3771356 h 3771356"/>
              <a:gd name="connsiteX3" fmla="*/ 0 w 4072014"/>
              <a:gd name="connsiteY3" fmla="*/ 3764185 h 3771356"/>
              <a:gd name="connsiteX4" fmla="*/ 381353 w 4072014"/>
              <a:gd name="connsiteY4" fmla="*/ 0 h 3771356"/>
              <a:gd name="connsiteX0" fmla="*/ 381353 w 4072014"/>
              <a:gd name="connsiteY0" fmla="*/ 0 h 3770981"/>
              <a:gd name="connsiteX1" fmla="*/ 4072012 w 4072014"/>
              <a:gd name="connsiteY1" fmla="*/ 39929 h 3770981"/>
              <a:gd name="connsiteX2" fmla="*/ 3960662 w 4072014"/>
              <a:gd name="connsiteY2" fmla="*/ 3770981 h 3770981"/>
              <a:gd name="connsiteX3" fmla="*/ 0 w 4072014"/>
              <a:gd name="connsiteY3" fmla="*/ 3764185 h 3770981"/>
              <a:gd name="connsiteX4" fmla="*/ 381353 w 4072014"/>
              <a:gd name="connsiteY4" fmla="*/ 0 h 3770981"/>
              <a:gd name="connsiteX0" fmla="*/ 47826 w 3738487"/>
              <a:gd name="connsiteY0" fmla="*/ 0 h 3770981"/>
              <a:gd name="connsiteX1" fmla="*/ 3738485 w 3738487"/>
              <a:gd name="connsiteY1" fmla="*/ 39929 h 3770981"/>
              <a:gd name="connsiteX2" fmla="*/ 3627135 w 3738487"/>
              <a:gd name="connsiteY2" fmla="*/ 3770981 h 3770981"/>
              <a:gd name="connsiteX3" fmla="*/ 0 w 3738487"/>
              <a:gd name="connsiteY3" fmla="*/ 3764224 h 3770981"/>
              <a:gd name="connsiteX4" fmla="*/ 47826 w 3738487"/>
              <a:gd name="connsiteY4" fmla="*/ 0 h 3770981"/>
              <a:gd name="connsiteX0" fmla="*/ 112961 w 3738487"/>
              <a:gd name="connsiteY0" fmla="*/ 0 h 3770545"/>
              <a:gd name="connsiteX1" fmla="*/ 3738485 w 3738487"/>
              <a:gd name="connsiteY1" fmla="*/ 39493 h 3770545"/>
              <a:gd name="connsiteX2" fmla="*/ 3627135 w 3738487"/>
              <a:gd name="connsiteY2" fmla="*/ 3770545 h 3770545"/>
              <a:gd name="connsiteX3" fmla="*/ 0 w 3738487"/>
              <a:gd name="connsiteY3" fmla="*/ 3763788 h 3770545"/>
              <a:gd name="connsiteX4" fmla="*/ 112961 w 3738487"/>
              <a:gd name="connsiteY4" fmla="*/ 0 h 3770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38487" h="3770545">
                <a:moveTo>
                  <a:pt x="112961" y="0"/>
                </a:moveTo>
                <a:lnTo>
                  <a:pt x="3738485" y="39493"/>
                </a:lnTo>
                <a:cubicBezTo>
                  <a:pt x="3739134" y="47966"/>
                  <a:pt x="3626361" y="3766277"/>
                  <a:pt x="3627135" y="3770545"/>
                </a:cubicBezTo>
                <a:lnTo>
                  <a:pt x="0" y="3763788"/>
                </a:lnTo>
                <a:lnTo>
                  <a:pt x="112961" y="0"/>
                </a:lnTo>
                <a:close/>
              </a:path>
            </a:pathLst>
          </a:custGeom>
          <a:solidFill>
            <a:srgbClr val="004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800"/>
          </a:p>
        </p:txBody>
      </p:sp>
      <p:pic>
        <p:nvPicPr>
          <p:cNvPr id="138" name="Image 137"/>
          <p:cNvPicPr>
            <a:picLocks noChangeAspect="1"/>
          </p:cNvPicPr>
          <p:nvPr userDrawn="1"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162" y="2379148"/>
            <a:ext cx="516069" cy="173927"/>
          </a:xfrm>
          <a:prstGeom prst="rect">
            <a:avLst/>
          </a:prstGeom>
        </p:spPr>
      </p:pic>
      <p:sp>
        <p:nvSpPr>
          <p:cNvPr id="139" name="Title 1">
            <a:extLst>
              <a:ext uri="{FF2B5EF4-FFF2-40B4-BE49-F238E27FC236}">
                <a16:creationId xmlns:a16="http://schemas.microsoft.com/office/drawing/2014/main" id="{B9052FAB-CA8F-4B5C-A7CF-E68BFCA89C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11424" y="3180567"/>
            <a:ext cx="6192688" cy="1256545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Titre</a:t>
            </a:r>
            <a:r>
              <a:rPr lang="en-US"/>
              <a:t> (page de </a:t>
            </a:r>
            <a:r>
              <a:rPr lang="en-US" err="1"/>
              <a:t>garde</a:t>
            </a:r>
            <a:r>
              <a:rPr lang="en-US"/>
              <a:t>)</a:t>
            </a:r>
            <a:endParaRPr lang="en-GB"/>
          </a:p>
        </p:txBody>
      </p:sp>
      <p:grpSp>
        <p:nvGrpSpPr>
          <p:cNvPr id="141" name="Groupe 140"/>
          <p:cNvGrpSpPr/>
          <p:nvPr userDrawn="1"/>
        </p:nvGrpSpPr>
        <p:grpSpPr>
          <a:xfrm>
            <a:off x="1451251" y="407232"/>
            <a:ext cx="2268485" cy="547029"/>
            <a:chOff x="8461374" y="4665697"/>
            <a:chExt cx="2692402" cy="649253"/>
          </a:xfrm>
        </p:grpSpPr>
        <p:sp>
          <p:nvSpPr>
            <p:cNvPr id="142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67725" y="4672013"/>
              <a:ext cx="2686050" cy="642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3" name="Freeform 7"/>
            <p:cNvSpPr>
              <a:spLocks/>
            </p:cNvSpPr>
            <p:nvPr/>
          </p:nvSpPr>
          <p:spPr bwMode="auto">
            <a:xfrm>
              <a:off x="8812213" y="5145088"/>
              <a:ext cx="44450" cy="41275"/>
            </a:xfrm>
            <a:custGeom>
              <a:avLst/>
              <a:gdLst>
                <a:gd name="T0" fmla="*/ 0 w 28"/>
                <a:gd name="T1" fmla="*/ 0 h 26"/>
                <a:gd name="T2" fmla="*/ 8 w 28"/>
                <a:gd name="T3" fmla="*/ 0 h 26"/>
                <a:gd name="T4" fmla="*/ 14 w 28"/>
                <a:gd name="T5" fmla="*/ 18 h 26"/>
                <a:gd name="T6" fmla="*/ 14 w 28"/>
                <a:gd name="T7" fmla="*/ 18 h 26"/>
                <a:gd name="T8" fmla="*/ 20 w 28"/>
                <a:gd name="T9" fmla="*/ 0 h 26"/>
                <a:gd name="T10" fmla="*/ 28 w 28"/>
                <a:gd name="T11" fmla="*/ 0 h 26"/>
                <a:gd name="T12" fmla="*/ 18 w 28"/>
                <a:gd name="T13" fmla="*/ 26 h 26"/>
                <a:gd name="T14" fmla="*/ 10 w 28"/>
                <a:gd name="T15" fmla="*/ 26 h 26"/>
                <a:gd name="T16" fmla="*/ 0 w 28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6">
                  <a:moveTo>
                    <a:pt x="0" y="0"/>
                  </a:moveTo>
                  <a:lnTo>
                    <a:pt x="8" y="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20" y="0"/>
                  </a:lnTo>
                  <a:lnTo>
                    <a:pt x="28" y="0"/>
                  </a:lnTo>
                  <a:lnTo>
                    <a:pt x="18" y="26"/>
                  </a:lnTo>
                  <a:lnTo>
                    <a:pt x="1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4" name="Freeform 8"/>
            <p:cNvSpPr>
              <a:spLocks noEditPoints="1"/>
            </p:cNvSpPr>
            <p:nvPr/>
          </p:nvSpPr>
          <p:spPr bwMode="auto">
            <a:xfrm>
              <a:off x="8863013" y="5126038"/>
              <a:ext cx="12700" cy="60325"/>
            </a:xfrm>
            <a:custGeom>
              <a:avLst/>
              <a:gdLst>
                <a:gd name="T0" fmla="*/ 0 w 8"/>
                <a:gd name="T1" fmla="*/ 38 h 38"/>
                <a:gd name="T2" fmla="*/ 8 w 8"/>
                <a:gd name="T3" fmla="*/ 38 h 38"/>
                <a:gd name="T4" fmla="*/ 8 w 8"/>
                <a:gd name="T5" fmla="*/ 12 h 38"/>
                <a:gd name="T6" fmla="*/ 0 w 8"/>
                <a:gd name="T7" fmla="*/ 12 h 38"/>
                <a:gd name="T8" fmla="*/ 0 w 8"/>
                <a:gd name="T9" fmla="*/ 38 h 38"/>
                <a:gd name="T10" fmla="*/ 0 w 8"/>
                <a:gd name="T11" fmla="*/ 6 h 38"/>
                <a:gd name="T12" fmla="*/ 8 w 8"/>
                <a:gd name="T13" fmla="*/ 6 h 38"/>
                <a:gd name="T14" fmla="*/ 8 w 8"/>
                <a:gd name="T15" fmla="*/ 0 h 38"/>
                <a:gd name="T16" fmla="*/ 0 w 8"/>
                <a:gd name="T17" fmla="*/ 0 h 38"/>
                <a:gd name="T18" fmla="*/ 0 w 8"/>
                <a:gd name="T1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8">
                  <a:moveTo>
                    <a:pt x="0" y="38"/>
                  </a:moveTo>
                  <a:lnTo>
                    <a:pt x="8" y="38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8" y="6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5" name="Rectangle 144"/>
            <p:cNvSpPr>
              <a:spLocks noChangeArrowheads="1"/>
            </p:cNvSpPr>
            <p:nvPr/>
          </p:nvSpPr>
          <p:spPr bwMode="auto">
            <a:xfrm>
              <a:off x="9043988" y="5126038"/>
              <a:ext cx="127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6" name="Freeform 12"/>
            <p:cNvSpPr>
              <a:spLocks/>
            </p:cNvSpPr>
            <p:nvPr/>
          </p:nvSpPr>
          <p:spPr bwMode="auto">
            <a:xfrm>
              <a:off x="9085263" y="5216525"/>
              <a:ext cx="41275" cy="53975"/>
            </a:xfrm>
            <a:custGeom>
              <a:avLst/>
              <a:gdLst>
                <a:gd name="T0" fmla="*/ 0 w 26"/>
                <a:gd name="T1" fmla="*/ 0 h 34"/>
                <a:gd name="T2" fmla="*/ 26 w 26"/>
                <a:gd name="T3" fmla="*/ 0 h 34"/>
                <a:gd name="T4" fmla="*/ 26 w 26"/>
                <a:gd name="T5" fmla="*/ 6 h 34"/>
                <a:gd name="T6" fmla="*/ 8 w 26"/>
                <a:gd name="T7" fmla="*/ 6 h 34"/>
                <a:gd name="T8" fmla="*/ 8 w 26"/>
                <a:gd name="T9" fmla="*/ 14 h 34"/>
                <a:gd name="T10" fmla="*/ 22 w 26"/>
                <a:gd name="T11" fmla="*/ 14 h 34"/>
                <a:gd name="T12" fmla="*/ 22 w 26"/>
                <a:gd name="T13" fmla="*/ 22 h 34"/>
                <a:gd name="T14" fmla="*/ 8 w 26"/>
                <a:gd name="T15" fmla="*/ 22 h 34"/>
                <a:gd name="T16" fmla="*/ 8 w 26"/>
                <a:gd name="T17" fmla="*/ 34 h 34"/>
                <a:gd name="T18" fmla="*/ 0 w 26"/>
                <a:gd name="T19" fmla="*/ 34 h 34"/>
                <a:gd name="T20" fmla="*/ 0 w 26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34">
                  <a:moveTo>
                    <a:pt x="0" y="0"/>
                  </a:moveTo>
                  <a:lnTo>
                    <a:pt x="26" y="0"/>
                  </a:lnTo>
                  <a:lnTo>
                    <a:pt x="26" y="6"/>
                  </a:lnTo>
                  <a:lnTo>
                    <a:pt x="8" y="6"/>
                  </a:lnTo>
                  <a:lnTo>
                    <a:pt x="8" y="14"/>
                  </a:lnTo>
                  <a:lnTo>
                    <a:pt x="22" y="14"/>
                  </a:lnTo>
                  <a:lnTo>
                    <a:pt x="22" y="22"/>
                  </a:lnTo>
                  <a:lnTo>
                    <a:pt x="8" y="22"/>
                  </a:lnTo>
                  <a:lnTo>
                    <a:pt x="8" y="34"/>
                  </a:lnTo>
                  <a:lnTo>
                    <a:pt x="0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7" name="Freeform 14"/>
            <p:cNvSpPr>
              <a:spLocks/>
            </p:cNvSpPr>
            <p:nvPr/>
          </p:nvSpPr>
          <p:spPr bwMode="auto">
            <a:xfrm>
              <a:off x="8610600" y="5056188"/>
              <a:ext cx="53975" cy="57150"/>
            </a:xfrm>
            <a:custGeom>
              <a:avLst/>
              <a:gdLst>
                <a:gd name="T0" fmla="*/ 0 w 34"/>
                <a:gd name="T1" fmla="*/ 0 h 36"/>
                <a:gd name="T2" fmla="*/ 8 w 34"/>
                <a:gd name="T3" fmla="*/ 0 h 36"/>
                <a:gd name="T4" fmla="*/ 18 w 34"/>
                <a:gd name="T5" fmla="*/ 28 h 36"/>
                <a:gd name="T6" fmla="*/ 18 w 34"/>
                <a:gd name="T7" fmla="*/ 28 h 36"/>
                <a:gd name="T8" fmla="*/ 26 w 34"/>
                <a:gd name="T9" fmla="*/ 0 h 36"/>
                <a:gd name="T10" fmla="*/ 34 w 34"/>
                <a:gd name="T11" fmla="*/ 0 h 36"/>
                <a:gd name="T12" fmla="*/ 22 w 34"/>
                <a:gd name="T13" fmla="*/ 36 h 36"/>
                <a:gd name="T14" fmla="*/ 12 w 34"/>
                <a:gd name="T15" fmla="*/ 36 h 36"/>
                <a:gd name="T16" fmla="*/ 0 w 34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6">
                  <a:moveTo>
                    <a:pt x="0" y="0"/>
                  </a:moveTo>
                  <a:lnTo>
                    <a:pt x="8" y="0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22" y="36"/>
                  </a:lnTo>
                  <a:lnTo>
                    <a:pt x="12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8" name="Freeform 16"/>
            <p:cNvSpPr>
              <a:spLocks noEditPoints="1"/>
            </p:cNvSpPr>
            <p:nvPr/>
          </p:nvSpPr>
          <p:spPr bwMode="auto">
            <a:xfrm>
              <a:off x="8716963" y="5053013"/>
              <a:ext cx="12700" cy="60325"/>
            </a:xfrm>
            <a:custGeom>
              <a:avLst/>
              <a:gdLst>
                <a:gd name="T0" fmla="*/ 2 w 8"/>
                <a:gd name="T1" fmla="*/ 38 h 38"/>
                <a:gd name="T2" fmla="*/ 8 w 8"/>
                <a:gd name="T3" fmla="*/ 38 h 38"/>
                <a:gd name="T4" fmla="*/ 8 w 8"/>
                <a:gd name="T5" fmla="*/ 12 h 38"/>
                <a:gd name="T6" fmla="*/ 2 w 8"/>
                <a:gd name="T7" fmla="*/ 12 h 38"/>
                <a:gd name="T8" fmla="*/ 2 w 8"/>
                <a:gd name="T9" fmla="*/ 38 h 38"/>
                <a:gd name="T10" fmla="*/ 0 w 8"/>
                <a:gd name="T11" fmla="*/ 6 h 38"/>
                <a:gd name="T12" fmla="*/ 8 w 8"/>
                <a:gd name="T13" fmla="*/ 6 h 38"/>
                <a:gd name="T14" fmla="*/ 8 w 8"/>
                <a:gd name="T15" fmla="*/ 0 h 38"/>
                <a:gd name="T16" fmla="*/ 0 w 8"/>
                <a:gd name="T17" fmla="*/ 0 h 38"/>
                <a:gd name="T18" fmla="*/ 0 w 8"/>
                <a:gd name="T1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8">
                  <a:moveTo>
                    <a:pt x="2" y="38"/>
                  </a:moveTo>
                  <a:lnTo>
                    <a:pt x="8" y="38"/>
                  </a:lnTo>
                  <a:lnTo>
                    <a:pt x="8" y="12"/>
                  </a:lnTo>
                  <a:lnTo>
                    <a:pt x="2" y="12"/>
                  </a:lnTo>
                  <a:lnTo>
                    <a:pt x="2" y="38"/>
                  </a:lnTo>
                  <a:close/>
                  <a:moveTo>
                    <a:pt x="0" y="6"/>
                  </a:moveTo>
                  <a:lnTo>
                    <a:pt x="8" y="6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9" name="Rectangle 18"/>
            <p:cNvSpPr>
              <a:spLocks noChangeArrowheads="1"/>
            </p:cNvSpPr>
            <p:nvPr/>
          </p:nvSpPr>
          <p:spPr bwMode="auto">
            <a:xfrm>
              <a:off x="9582150" y="4672013"/>
              <a:ext cx="385763" cy="22225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0" name="Rectangle 19"/>
            <p:cNvSpPr>
              <a:spLocks noChangeArrowheads="1"/>
            </p:cNvSpPr>
            <p:nvPr/>
          </p:nvSpPr>
          <p:spPr bwMode="auto">
            <a:xfrm>
              <a:off x="9872663" y="4735513"/>
              <a:ext cx="192088" cy="19050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1" name="Rectangle 20"/>
            <p:cNvSpPr>
              <a:spLocks noChangeArrowheads="1"/>
            </p:cNvSpPr>
            <p:nvPr/>
          </p:nvSpPr>
          <p:spPr bwMode="auto">
            <a:xfrm>
              <a:off x="9872663" y="4873625"/>
              <a:ext cx="95250" cy="22225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2" name="Rectangle 21"/>
            <p:cNvSpPr>
              <a:spLocks noChangeArrowheads="1"/>
            </p:cNvSpPr>
            <p:nvPr/>
          </p:nvSpPr>
          <p:spPr bwMode="auto">
            <a:xfrm>
              <a:off x="9774238" y="5254625"/>
              <a:ext cx="98425" cy="22225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3" name="Rectangle 22"/>
            <p:cNvSpPr>
              <a:spLocks noChangeArrowheads="1"/>
            </p:cNvSpPr>
            <p:nvPr/>
          </p:nvSpPr>
          <p:spPr bwMode="auto">
            <a:xfrm>
              <a:off x="9774238" y="4914900"/>
              <a:ext cx="193675" cy="19050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4" name="Rectangle 23"/>
            <p:cNvSpPr>
              <a:spLocks noChangeArrowheads="1"/>
            </p:cNvSpPr>
            <p:nvPr/>
          </p:nvSpPr>
          <p:spPr bwMode="auto">
            <a:xfrm>
              <a:off x="9675813" y="4794250"/>
              <a:ext cx="292100" cy="19050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5" name="Freeform 24"/>
            <p:cNvSpPr>
              <a:spLocks/>
            </p:cNvSpPr>
            <p:nvPr/>
          </p:nvSpPr>
          <p:spPr bwMode="auto">
            <a:xfrm>
              <a:off x="9582150" y="4735513"/>
              <a:ext cx="93663" cy="38100"/>
            </a:xfrm>
            <a:custGeom>
              <a:avLst/>
              <a:gdLst>
                <a:gd name="T0" fmla="*/ 0 w 59"/>
                <a:gd name="T1" fmla="*/ 12 h 24"/>
                <a:gd name="T2" fmla="*/ 0 w 59"/>
                <a:gd name="T3" fmla="*/ 24 h 24"/>
                <a:gd name="T4" fmla="*/ 59 w 59"/>
                <a:gd name="T5" fmla="*/ 12 h 24"/>
                <a:gd name="T6" fmla="*/ 59 w 59"/>
                <a:gd name="T7" fmla="*/ 0 h 24"/>
                <a:gd name="T8" fmla="*/ 0 w 5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4">
                  <a:moveTo>
                    <a:pt x="0" y="12"/>
                  </a:moveTo>
                  <a:lnTo>
                    <a:pt x="0" y="24"/>
                  </a:lnTo>
                  <a:lnTo>
                    <a:pt x="59" y="12"/>
                  </a:lnTo>
                  <a:lnTo>
                    <a:pt x="59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6" name="Freeform 25"/>
            <p:cNvSpPr>
              <a:spLocks/>
            </p:cNvSpPr>
            <p:nvPr/>
          </p:nvSpPr>
          <p:spPr bwMode="auto">
            <a:xfrm>
              <a:off x="9967913" y="4994275"/>
              <a:ext cx="96838" cy="39687"/>
            </a:xfrm>
            <a:custGeom>
              <a:avLst/>
              <a:gdLst>
                <a:gd name="T0" fmla="*/ 61 w 61"/>
                <a:gd name="T1" fmla="*/ 13 h 25"/>
                <a:gd name="T2" fmla="*/ 0 w 61"/>
                <a:gd name="T3" fmla="*/ 25 h 25"/>
                <a:gd name="T4" fmla="*/ 0 w 61"/>
                <a:gd name="T5" fmla="*/ 13 h 25"/>
                <a:gd name="T6" fmla="*/ 61 w 61"/>
                <a:gd name="T7" fmla="*/ 0 h 25"/>
                <a:gd name="T8" fmla="*/ 61 w 61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5">
                  <a:moveTo>
                    <a:pt x="61" y="13"/>
                  </a:moveTo>
                  <a:lnTo>
                    <a:pt x="0" y="25"/>
                  </a:lnTo>
                  <a:lnTo>
                    <a:pt x="0" y="13"/>
                  </a:lnTo>
                  <a:lnTo>
                    <a:pt x="61" y="0"/>
                  </a:lnTo>
                  <a:lnTo>
                    <a:pt x="61" y="13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7" name="Freeform 26"/>
            <p:cNvSpPr>
              <a:spLocks/>
            </p:cNvSpPr>
            <p:nvPr/>
          </p:nvSpPr>
          <p:spPr bwMode="auto">
            <a:xfrm>
              <a:off x="9967913" y="5216525"/>
              <a:ext cx="96838" cy="38100"/>
            </a:xfrm>
            <a:custGeom>
              <a:avLst/>
              <a:gdLst>
                <a:gd name="T0" fmla="*/ 0 w 61"/>
                <a:gd name="T1" fmla="*/ 12 h 24"/>
                <a:gd name="T2" fmla="*/ 61 w 61"/>
                <a:gd name="T3" fmla="*/ 24 h 24"/>
                <a:gd name="T4" fmla="*/ 61 w 61"/>
                <a:gd name="T5" fmla="*/ 12 h 24"/>
                <a:gd name="T6" fmla="*/ 0 w 61"/>
                <a:gd name="T7" fmla="*/ 0 h 24"/>
                <a:gd name="T8" fmla="*/ 0 w 61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4">
                  <a:moveTo>
                    <a:pt x="0" y="12"/>
                  </a:moveTo>
                  <a:lnTo>
                    <a:pt x="61" y="24"/>
                  </a:lnTo>
                  <a:lnTo>
                    <a:pt x="61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8" name="Freeform 27"/>
            <p:cNvSpPr>
              <a:spLocks/>
            </p:cNvSpPr>
            <p:nvPr/>
          </p:nvSpPr>
          <p:spPr bwMode="auto">
            <a:xfrm>
              <a:off x="9675813" y="5014913"/>
              <a:ext cx="98425" cy="41275"/>
            </a:xfrm>
            <a:custGeom>
              <a:avLst/>
              <a:gdLst>
                <a:gd name="T0" fmla="*/ 0 w 62"/>
                <a:gd name="T1" fmla="*/ 12 h 26"/>
                <a:gd name="T2" fmla="*/ 62 w 62"/>
                <a:gd name="T3" fmla="*/ 26 h 26"/>
                <a:gd name="T4" fmla="*/ 62 w 62"/>
                <a:gd name="T5" fmla="*/ 12 h 26"/>
                <a:gd name="T6" fmla="*/ 0 w 62"/>
                <a:gd name="T7" fmla="*/ 0 h 26"/>
                <a:gd name="T8" fmla="*/ 0 w 62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6">
                  <a:moveTo>
                    <a:pt x="0" y="12"/>
                  </a:moveTo>
                  <a:lnTo>
                    <a:pt x="62" y="26"/>
                  </a:lnTo>
                  <a:lnTo>
                    <a:pt x="62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9" name="Freeform 28"/>
            <p:cNvSpPr>
              <a:spLocks/>
            </p:cNvSpPr>
            <p:nvPr/>
          </p:nvSpPr>
          <p:spPr bwMode="auto">
            <a:xfrm>
              <a:off x="9582150" y="4813300"/>
              <a:ext cx="192088" cy="41275"/>
            </a:xfrm>
            <a:custGeom>
              <a:avLst/>
              <a:gdLst>
                <a:gd name="T0" fmla="*/ 0 w 121"/>
                <a:gd name="T1" fmla="*/ 12 h 26"/>
                <a:gd name="T2" fmla="*/ 121 w 121"/>
                <a:gd name="T3" fmla="*/ 26 h 26"/>
                <a:gd name="T4" fmla="*/ 121 w 121"/>
                <a:gd name="T5" fmla="*/ 12 h 26"/>
                <a:gd name="T6" fmla="*/ 0 w 121"/>
                <a:gd name="T7" fmla="*/ 0 h 26"/>
                <a:gd name="T8" fmla="*/ 0 w 121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">
                  <a:moveTo>
                    <a:pt x="0" y="12"/>
                  </a:moveTo>
                  <a:lnTo>
                    <a:pt x="121" y="26"/>
                  </a:lnTo>
                  <a:lnTo>
                    <a:pt x="121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0" name="Freeform 29"/>
            <p:cNvSpPr>
              <a:spLocks/>
            </p:cNvSpPr>
            <p:nvPr/>
          </p:nvSpPr>
          <p:spPr bwMode="auto">
            <a:xfrm>
              <a:off x="9675813" y="5116513"/>
              <a:ext cx="196850" cy="38100"/>
            </a:xfrm>
            <a:custGeom>
              <a:avLst/>
              <a:gdLst>
                <a:gd name="T0" fmla="*/ 124 w 124"/>
                <a:gd name="T1" fmla="*/ 12 h 24"/>
                <a:gd name="T2" fmla="*/ 0 w 124"/>
                <a:gd name="T3" fmla="*/ 24 h 24"/>
                <a:gd name="T4" fmla="*/ 0 w 124"/>
                <a:gd name="T5" fmla="*/ 12 h 24"/>
                <a:gd name="T6" fmla="*/ 124 w 124"/>
                <a:gd name="T7" fmla="*/ 0 h 24"/>
                <a:gd name="T8" fmla="*/ 124 w 12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4">
                  <a:moveTo>
                    <a:pt x="124" y="12"/>
                  </a:moveTo>
                  <a:lnTo>
                    <a:pt x="0" y="24"/>
                  </a:lnTo>
                  <a:lnTo>
                    <a:pt x="0" y="12"/>
                  </a:lnTo>
                  <a:lnTo>
                    <a:pt x="124" y="0"/>
                  </a:lnTo>
                  <a:lnTo>
                    <a:pt x="124" y="12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1" name="Rectangle 30"/>
            <p:cNvSpPr>
              <a:spLocks noChangeArrowheads="1"/>
            </p:cNvSpPr>
            <p:nvPr/>
          </p:nvSpPr>
          <p:spPr bwMode="auto">
            <a:xfrm>
              <a:off x="9582150" y="4713288"/>
              <a:ext cx="482600" cy="2222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2" name="Rectangle 31"/>
            <p:cNvSpPr>
              <a:spLocks noChangeArrowheads="1"/>
            </p:cNvSpPr>
            <p:nvPr/>
          </p:nvSpPr>
          <p:spPr bwMode="auto">
            <a:xfrm>
              <a:off x="9582150" y="4895850"/>
              <a:ext cx="192088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3" name="Rectangle 32"/>
            <p:cNvSpPr>
              <a:spLocks noChangeArrowheads="1"/>
            </p:cNvSpPr>
            <p:nvPr/>
          </p:nvSpPr>
          <p:spPr bwMode="auto">
            <a:xfrm>
              <a:off x="9582150" y="5075238"/>
              <a:ext cx="192088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4" name="Rectangle 33"/>
            <p:cNvSpPr>
              <a:spLocks noChangeArrowheads="1"/>
            </p:cNvSpPr>
            <p:nvPr/>
          </p:nvSpPr>
          <p:spPr bwMode="auto">
            <a:xfrm>
              <a:off x="9675813" y="4754563"/>
              <a:ext cx="98425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5" name="Rectangle 34"/>
            <p:cNvSpPr>
              <a:spLocks noChangeArrowheads="1"/>
            </p:cNvSpPr>
            <p:nvPr/>
          </p:nvSpPr>
          <p:spPr bwMode="auto">
            <a:xfrm>
              <a:off x="9582150" y="5295900"/>
              <a:ext cx="93663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6" name="Rectangle 35"/>
            <p:cNvSpPr>
              <a:spLocks noChangeArrowheads="1"/>
            </p:cNvSpPr>
            <p:nvPr/>
          </p:nvSpPr>
          <p:spPr bwMode="auto">
            <a:xfrm>
              <a:off x="9872663" y="4975225"/>
              <a:ext cx="192088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7" name="Rectangle 36"/>
            <p:cNvSpPr>
              <a:spLocks noChangeArrowheads="1"/>
            </p:cNvSpPr>
            <p:nvPr/>
          </p:nvSpPr>
          <p:spPr bwMode="auto">
            <a:xfrm>
              <a:off x="9774238" y="4873625"/>
              <a:ext cx="98425" cy="2222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8" name="Rectangle 37"/>
            <p:cNvSpPr>
              <a:spLocks noChangeArrowheads="1"/>
            </p:cNvSpPr>
            <p:nvPr/>
          </p:nvSpPr>
          <p:spPr bwMode="auto">
            <a:xfrm>
              <a:off x="9582150" y="4794250"/>
              <a:ext cx="93663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9" name="Rectangle 38"/>
            <p:cNvSpPr>
              <a:spLocks noChangeArrowheads="1"/>
            </p:cNvSpPr>
            <p:nvPr/>
          </p:nvSpPr>
          <p:spPr bwMode="auto">
            <a:xfrm>
              <a:off x="9582150" y="4994275"/>
              <a:ext cx="93663" cy="20637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0" name="Rectangle 39"/>
            <p:cNvSpPr>
              <a:spLocks noChangeArrowheads="1"/>
            </p:cNvSpPr>
            <p:nvPr/>
          </p:nvSpPr>
          <p:spPr bwMode="auto">
            <a:xfrm>
              <a:off x="9774238" y="4832350"/>
              <a:ext cx="290513" cy="2222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1" name="Freeform 40"/>
            <p:cNvSpPr>
              <a:spLocks/>
            </p:cNvSpPr>
            <p:nvPr/>
          </p:nvSpPr>
          <p:spPr bwMode="auto">
            <a:xfrm>
              <a:off x="9774238" y="4754563"/>
              <a:ext cx="290513" cy="39687"/>
            </a:xfrm>
            <a:custGeom>
              <a:avLst/>
              <a:gdLst>
                <a:gd name="T0" fmla="*/ 0 w 183"/>
                <a:gd name="T1" fmla="*/ 12 h 25"/>
                <a:gd name="T2" fmla="*/ 183 w 183"/>
                <a:gd name="T3" fmla="*/ 25 h 25"/>
                <a:gd name="T4" fmla="*/ 183 w 183"/>
                <a:gd name="T5" fmla="*/ 12 h 25"/>
                <a:gd name="T6" fmla="*/ 0 w 183"/>
                <a:gd name="T7" fmla="*/ 0 h 25"/>
                <a:gd name="T8" fmla="*/ 0 w 183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25">
                  <a:moveTo>
                    <a:pt x="0" y="12"/>
                  </a:moveTo>
                  <a:lnTo>
                    <a:pt x="183" y="25"/>
                  </a:lnTo>
                  <a:lnTo>
                    <a:pt x="183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2" name="Freeform 41"/>
            <p:cNvSpPr>
              <a:spLocks/>
            </p:cNvSpPr>
            <p:nvPr/>
          </p:nvSpPr>
          <p:spPr bwMode="auto">
            <a:xfrm>
              <a:off x="9967913" y="4873625"/>
              <a:ext cx="96838" cy="41275"/>
            </a:xfrm>
            <a:custGeom>
              <a:avLst/>
              <a:gdLst>
                <a:gd name="T0" fmla="*/ 0 w 61"/>
                <a:gd name="T1" fmla="*/ 14 h 26"/>
                <a:gd name="T2" fmla="*/ 61 w 61"/>
                <a:gd name="T3" fmla="*/ 26 h 26"/>
                <a:gd name="T4" fmla="*/ 61 w 61"/>
                <a:gd name="T5" fmla="*/ 14 h 26"/>
                <a:gd name="T6" fmla="*/ 0 w 61"/>
                <a:gd name="T7" fmla="*/ 0 h 26"/>
                <a:gd name="T8" fmla="*/ 0 w 61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6">
                  <a:moveTo>
                    <a:pt x="0" y="14"/>
                  </a:moveTo>
                  <a:lnTo>
                    <a:pt x="61" y="26"/>
                  </a:lnTo>
                  <a:lnTo>
                    <a:pt x="61" y="14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3" name="Freeform 42"/>
            <p:cNvSpPr>
              <a:spLocks/>
            </p:cNvSpPr>
            <p:nvPr/>
          </p:nvSpPr>
          <p:spPr bwMode="auto">
            <a:xfrm>
              <a:off x="9872663" y="5033963"/>
              <a:ext cx="95250" cy="41275"/>
            </a:xfrm>
            <a:custGeom>
              <a:avLst/>
              <a:gdLst>
                <a:gd name="T0" fmla="*/ 0 w 60"/>
                <a:gd name="T1" fmla="*/ 14 h 26"/>
                <a:gd name="T2" fmla="*/ 60 w 60"/>
                <a:gd name="T3" fmla="*/ 26 h 26"/>
                <a:gd name="T4" fmla="*/ 60 w 60"/>
                <a:gd name="T5" fmla="*/ 14 h 26"/>
                <a:gd name="T6" fmla="*/ 0 w 60"/>
                <a:gd name="T7" fmla="*/ 0 h 26"/>
                <a:gd name="T8" fmla="*/ 0 w 60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6">
                  <a:moveTo>
                    <a:pt x="0" y="14"/>
                  </a:moveTo>
                  <a:lnTo>
                    <a:pt x="60" y="26"/>
                  </a:lnTo>
                  <a:lnTo>
                    <a:pt x="60" y="14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4" name="Freeform 43"/>
            <p:cNvSpPr>
              <a:spLocks/>
            </p:cNvSpPr>
            <p:nvPr/>
          </p:nvSpPr>
          <p:spPr bwMode="auto">
            <a:xfrm>
              <a:off x="9675813" y="4933950"/>
              <a:ext cx="196850" cy="41275"/>
            </a:xfrm>
            <a:custGeom>
              <a:avLst/>
              <a:gdLst>
                <a:gd name="T0" fmla="*/ 0 w 124"/>
                <a:gd name="T1" fmla="*/ 14 h 26"/>
                <a:gd name="T2" fmla="*/ 124 w 124"/>
                <a:gd name="T3" fmla="*/ 26 h 26"/>
                <a:gd name="T4" fmla="*/ 124 w 124"/>
                <a:gd name="T5" fmla="*/ 14 h 26"/>
                <a:gd name="T6" fmla="*/ 0 w 124"/>
                <a:gd name="T7" fmla="*/ 0 h 26"/>
                <a:gd name="T8" fmla="*/ 0 w 124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6">
                  <a:moveTo>
                    <a:pt x="0" y="14"/>
                  </a:moveTo>
                  <a:lnTo>
                    <a:pt x="124" y="26"/>
                  </a:lnTo>
                  <a:lnTo>
                    <a:pt x="124" y="14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5" name="Freeform 44"/>
            <p:cNvSpPr>
              <a:spLocks/>
            </p:cNvSpPr>
            <p:nvPr/>
          </p:nvSpPr>
          <p:spPr bwMode="auto">
            <a:xfrm>
              <a:off x="9872663" y="5154613"/>
              <a:ext cx="192088" cy="41275"/>
            </a:xfrm>
            <a:custGeom>
              <a:avLst/>
              <a:gdLst>
                <a:gd name="T0" fmla="*/ 0 w 121"/>
                <a:gd name="T1" fmla="*/ 14 h 26"/>
                <a:gd name="T2" fmla="*/ 121 w 121"/>
                <a:gd name="T3" fmla="*/ 26 h 26"/>
                <a:gd name="T4" fmla="*/ 121 w 121"/>
                <a:gd name="T5" fmla="*/ 14 h 26"/>
                <a:gd name="T6" fmla="*/ 0 w 121"/>
                <a:gd name="T7" fmla="*/ 0 h 26"/>
                <a:gd name="T8" fmla="*/ 0 w 121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">
                  <a:moveTo>
                    <a:pt x="0" y="14"/>
                  </a:moveTo>
                  <a:lnTo>
                    <a:pt x="121" y="26"/>
                  </a:lnTo>
                  <a:lnTo>
                    <a:pt x="121" y="14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6" name="Rectangle 45"/>
            <p:cNvSpPr>
              <a:spLocks noChangeArrowheads="1"/>
            </p:cNvSpPr>
            <p:nvPr/>
          </p:nvSpPr>
          <p:spPr bwMode="auto">
            <a:xfrm>
              <a:off x="9582150" y="4694238"/>
              <a:ext cx="192088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7" name="Rectangle 46"/>
            <p:cNvSpPr>
              <a:spLocks noChangeArrowheads="1"/>
            </p:cNvSpPr>
            <p:nvPr/>
          </p:nvSpPr>
          <p:spPr bwMode="auto">
            <a:xfrm>
              <a:off x="9582150" y="4773613"/>
              <a:ext cx="192088" cy="20637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8" name="Rectangle 47"/>
            <p:cNvSpPr>
              <a:spLocks noChangeArrowheads="1"/>
            </p:cNvSpPr>
            <p:nvPr/>
          </p:nvSpPr>
          <p:spPr bwMode="auto">
            <a:xfrm>
              <a:off x="9675813" y="4735513"/>
              <a:ext cx="196850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9" name="Rectangle 48"/>
            <p:cNvSpPr>
              <a:spLocks noChangeArrowheads="1"/>
            </p:cNvSpPr>
            <p:nvPr/>
          </p:nvSpPr>
          <p:spPr bwMode="auto">
            <a:xfrm>
              <a:off x="9872663" y="4694238"/>
              <a:ext cx="95250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0" name="Rectangle 49"/>
            <p:cNvSpPr>
              <a:spLocks noChangeArrowheads="1"/>
            </p:cNvSpPr>
            <p:nvPr/>
          </p:nvSpPr>
          <p:spPr bwMode="auto">
            <a:xfrm>
              <a:off x="9872663" y="5295900"/>
              <a:ext cx="95250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1" name="Rectangle 50"/>
            <p:cNvSpPr>
              <a:spLocks noChangeArrowheads="1"/>
            </p:cNvSpPr>
            <p:nvPr/>
          </p:nvSpPr>
          <p:spPr bwMode="auto">
            <a:xfrm>
              <a:off x="9582150" y="4933950"/>
              <a:ext cx="93663" cy="2222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2" name="Rectangle 51"/>
            <p:cNvSpPr>
              <a:spLocks noChangeArrowheads="1"/>
            </p:cNvSpPr>
            <p:nvPr/>
          </p:nvSpPr>
          <p:spPr bwMode="auto">
            <a:xfrm>
              <a:off x="9967913" y="4794250"/>
              <a:ext cx="96838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3" name="Rectangle 52"/>
            <p:cNvSpPr>
              <a:spLocks noChangeArrowheads="1"/>
            </p:cNvSpPr>
            <p:nvPr/>
          </p:nvSpPr>
          <p:spPr bwMode="auto">
            <a:xfrm>
              <a:off x="9967913" y="5094288"/>
              <a:ext cx="96838" cy="2222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5" name="Rectangle 53"/>
            <p:cNvSpPr>
              <a:spLocks noChangeArrowheads="1"/>
            </p:cNvSpPr>
            <p:nvPr/>
          </p:nvSpPr>
          <p:spPr bwMode="auto">
            <a:xfrm>
              <a:off x="9675813" y="4854575"/>
              <a:ext cx="292100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6" name="Freeform 54"/>
            <p:cNvSpPr>
              <a:spLocks/>
            </p:cNvSpPr>
            <p:nvPr/>
          </p:nvSpPr>
          <p:spPr bwMode="auto">
            <a:xfrm>
              <a:off x="9967913" y="4672013"/>
              <a:ext cx="96838" cy="41275"/>
            </a:xfrm>
            <a:custGeom>
              <a:avLst/>
              <a:gdLst>
                <a:gd name="T0" fmla="*/ 61 w 61"/>
                <a:gd name="T1" fmla="*/ 0 h 26"/>
                <a:gd name="T2" fmla="*/ 0 w 61"/>
                <a:gd name="T3" fmla="*/ 14 h 26"/>
                <a:gd name="T4" fmla="*/ 0 w 61"/>
                <a:gd name="T5" fmla="*/ 26 h 26"/>
                <a:gd name="T6" fmla="*/ 61 w 61"/>
                <a:gd name="T7" fmla="*/ 14 h 26"/>
                <a:gd name="T8" fmla="*/ 61 w 61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6">
                  <a:moveTo>
                    <a:pt x="61" y="0"/>
                  </a:moveTo>
                  <a:lnTo>
                    <a:pt x="0" y="14"/>
                  </a:lnTo>
                  <a:lnTo>
                    <a:pt x="0" y="26"/>
                  </a:lnTo>
                  <a:lnTo>
                    <a:pt x="61" y="14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7" name="Freeform 55"/>
            <p:cNvSpPr>
              <a:spLocks/>
            </p:cNvSpPr>
            <p:nvPr/>
          </p:nvSpPr>
          <p:spPr bwMode="auto">
            <a:xfrm>
              <a:off x="9582150" y="4854575"/>
              <a:ext cx="93663" cy="41275"/>
            </a:xfrm>
            <a:custGeom>
              <a:avLst/>
              <a:gdLst>
                <a:gd name="T0" fmla="*/ 0 w 59"/>
                <a:gd name="T1" fmla="*/ 12 h 26"/>
                <a:gd name="T2" fmla="*/ 0 w 59"/>
                <a:gd name="T3" fmla="*/ 26 h 26"/>
                <a:gd name="T4" fmla="*/ 59 w 59"/>
                <a:gd name="T5" fmla="*/ 12 h 26"/>
                <a:gd name="T6" fmla="*/ 59 w 59"/>
                <a:gd name="T7" fmla="*/ 0 h 26"/>
                <a:gd name="T8" fmla="*/ 0 w 59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6">
                  <a:moveTo>
                    <a:pt x="0" y="12"/>
                  </a:moveTo>
                  <a:lnTo>
                    <a:pt x="0" y="26"/>
                  </a:lnTo>
                  <a:lnTo>
                    <a:pt x="59" y="12"/>
                  </a:lnTo>
                  <a:lnTo>
                    <a:pt x="59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8" name="Freeform 56"/>
            <p:cNvSpPr>
              <a:spLocks/>
            </p:cNvSpPr>
            <p:nvPr/>
          </p:nvSpPr>
          <p:spPr bwMode="auto">
            <a:xfrm>
              <a:off x="9582150" y="5176838"/>
              <a:ext cx="192088" cy="39687"/>
            </a:xfrm>
            <a:custGeom>
              <a:avLst/>
              <a:gdLst>
                <a:gd name="T0" fmla="*/ 0 w 121"/>
                <a:gd name="T1" fmla="*/ 12 h 25"/>
                <a:gd name="T2" fmla="*/ 121 w 121"/>
                <a:gd name="T3" fmla="*/ 25 h 25"/>
                <a:gd name="T4" fmla="*/ 121 w 121"/>
                <a:gd name="T5" fmla="*/ 12 h 25"/>
                <a:gd name="T6" fmla="*/ 0 w 121"/>
                <a:gd name="T7" fmla="*/ 0 h 25"/>
                <a:gd name="T8" fmla="*/ 0 w 121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5">
                  <a:moveTo>
                    <a:pt x="0" y="12"/>
                  </a:moveTo>
                  <a:lnTo>
                    <a:pt x="121" y="25"/>
                  </a:lnTo>
                  <a:lnTo>
                    <a:pt x="121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9" name="Freeform 57"/>
            <p:cNvSpPr>
              <a:spLocks/>
            </p:cNvSpPr>
            <p:nvPr/>
          </p:nvSpPr>
          <p:spPr bwMode="auto">
            <a:xfrm>
              <a:off x="9675813" y="4975225"/>
              <a:ext cx="196850" cy="39687"/>
            </a:xfrm>
            <a:custGeom>
              <a:avLst/>
              <a:gdLst>
                <a:gd name="T0" fmla="*/ 0 w 124"/>
                <a:gd name="T1" fmla="*/ 12 h 25"/>
                <a:gd name="T2" fmla="*/ 124 w 124"/>
                <a:gd name="T3" fmla="*/ 25 h 25"/>
                <a:gd name="T4" fmla="*/ 124 w 124"/>
                <a:gd name="T5" fmla="*/ 12 h 25"/>
                <a:gd name="T6" fmla="*/ 0 w 124"/>
                <a:gd name="T7" fmla="*/ 0 h 25"/>
                <a:gd name="T8" fmla="*/ 0 w 124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5">
                  <a:moveTo>
                    <a:pt x="0" y="12"/>
                  </a:moveTo>
                  <a:lnTo>
                    <a:pt x="124" y="25"/>
                  </a:lnTo>
                  <a:lnTo>
                    <a:pt x="124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0" name="Rectangle 58"/>
            <p:cNvSpPr>
              <a:spLocks noChangeArrowheads="1"/>
            </p:cNvSpPr>
            <p:nvPr/>
          </p:nvSpPr>
          <p:spPr bwMode="auto">
            <a:xfrm>
              <a:off x="10831513" y="4754563"/>
              <a:ext cx="322263" cy="77787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1" name="Freeform 59"/>
            <p:cNvSpPr>
              <a:spLocks/>
            </p:cNvSpPr>
            <p:nvPr/>
          </p:nvSpPr>
          <p:spPr bwMode="auto">
            <a:xfrm>
              <a:off x="10669588" y="5154613"/>
              <a:ext cx="322263" cy="160337"/>
            </a:xfrm>
            <a:custGeom>
              <a:avLst/>
              <a:gdLst>
                <a:gd name="T0" fmla="*/ 0 w 203"/>
                <a:gd name="T1" fmla="*/ 51 h 101"/>
                <a:gd name="T2" fmla="*/ 0 w 203"/>
                <a:gd name="T3" fmla="*/ 101 h 101"/>
                <a:gd name="T4" fmla="*/ 203 w 203"/>
                <a:gd name="T5" fmla="*/ 51 h 101"/>
                <a:gd name="T6" fmla="*/ 203 w 203"/>
                <a:gd name="T7" fmla="*/ 0 h 101"/>
                <a:gd name="T8" fmla="*/ 0 w 203"/>
                <a:gd name="T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01">
                  <a:moveTo>
                    <a:pt x="0" y="51"/>
                  </a:moveTo>
                  <a:lnTo>
                    <a:pt x="0" y="101"/>
                  </a:lnTo>
                  <a:lnTo>
                    <a:pt x="203" y="51"/>
                  </a:lnTo>
                  <a:lnTo>
                    <a:pt x="203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2" name="Rectangle 60"/>
            <p:cNvSpPr>
              <a:spLocks noChangeArrowheads="1"/>
            </p:cNvSpPr>
            <p:nvPr/>
          </p:nvSpPr>
          <p:spPr bwMode="auto">
            <a:xfrm>
              <a:off x="10991850" y="4914900"/>
              <a:ext cx="161925" cy="79375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3" name="Rectangle 61"/>
            <p:cNvSpPr>
              <a:spLocks noChangeArrowheads="1"/>
            </p:cNvSpPr>
            <p:nvPr/>
          </p:nvSpPr>
          <p:spPr bwMode="auto">
            <a:xfrm>
              <a:off x="10669588" y="4672013"/>
              <a:ext cx="484188" cy="825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4" name="Rectangle 62"/>
            <p:cNvSpPr>
              <a:spLocks noChangeArrowheads="1"/>
            </p:cNvSpPr>
            <p:nvPr/>
          </p:nvSpPr>
          <p:spPr bwMode="auto">
            <a:xfrm>
              <a:off x="10831513" y="5075238"/>
              <a:ext cx="322263" cy="7937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5" name="Freeform 63"/>
            <p:cNvSpPr>
              <a:spLocks/>
            </p:cNvSpPr>
            <p:nvPr/>
          </p:nvSpPr>
          <p:spPr bwMode="auto">
            <a:xfrm>
              <a:off x="10669588" y="4914900"/>
              <a:ext cx="322263" cy="160337"/>
            </a:xfrm>
            <a:custGeom>
              <a:avLst/>
              <a:gdLst>
                <a:gd name="T0" fmla="*/ 0 w 203"/>
                <a:gd name="T1" fmla="*/ 101 h 101"/>
                <a:gd name="T2" fmla="*/ 203 w 203"/>
                <a:gd name="T3" fmla="*/ 50 h 101"/>
                <a:gd name="T4" fmla="*/ 203 w 203"/>
                <a:gd name="T5" fmla="*/ 0 h 101"/>
                <a:gd name="T6" fmla="*/ 0 w 203"/>
                <a:gd name="T7" fmla="*/ 50 h 101"/>
                <a:gd name="T8" fmla="*/ 0 w 203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01">
                  <a:moveTo>
                    <a:pt x="0" y="101"/>
                  </a:moveTo>
                  <a:lnTo>
                    <a:pt x="203" y="50"/>
                  </a:lnTo>
                  <a:lnTo>
                    <a:pt x="203" y="0"/>
                  </a:lnTo>
                  <a:lnTo>
                    <a:pt x="0" y="5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6" name="Rectangle 64"/>
            <p:cNvSpPr>
              <a:spLocks noChangeArrowheads="1"/>
            </p:cNvSpPr>
            <p:nvPr/>
          </p:nvSpPr>
          <p:spPr bwMode="auto">
            <a:xfrm>
              <a:off x="10669588" y="4832350"/>
              <a:ext cx="322263" cy="825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7" name="Rectangle 65"/>
            <p:cNvSpPr>
              <a:spLocks noChangeArrowheads="1"/>
            </p:cNvSpPr>
            <p:nvPr/>
          </p:nvSpPr>
          <p:spPr bwMode="auto">
            <a:xfrm>
              <a:off x="10991850" y="5235575"/>
              <a:ext cx="161925" cy="7937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8" name="Freeform 66"/>
            <p:cNvSpPr>
              <a:spLocks/>
            </p:cNvSpPr>
            <p:nvPr/>
          </p:nvSpPr>
          <p:spPr bwMode="auto">
            <a:xfrm>
              <a:off x="10669588" y="5075238"/>
              <a:ext cx="161925" cy="120650"/>
            </a:xfrm>
            <a:custGeom>
              <a:avLst/>
              <a:gdLst>
                <a:gd name="T0" fmla="*/ 102 w 102"/>
                <a:gd name="T1" fmla="*/ 50 h 76"/>
                <a:gd name="T2" fmla="*/ 0 w 102"/>
                <a:gd name="T3" fmla="*/ 76 h 76"/>
                <a:gd name="T4" fmla="*/ 0 w 102"/>
                <a:gd name="T5" fmla="*/ 26 h 76"/>
                <a:gd name="T6" fmla="*/ 102 w 102"/>
                <a:gd name="T7" fmla="*/ 0 h 76"/>
                <a:gd name="T8" fmla="*/ 102 w 102"/>
                <a:gd name="T9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6">
                  <a:moveTo>
                    <a:pt x="102" y="50"/>
                  </a:moveTo>
                  <a:lnTo>
                    <a:pt x="0" y="76"/>
                  </a:lnTo>
                  <a:lnTo>
                    <a:pt x="0" y="26"/>
                  </a:lnTo>
                  <a:lnTo>
                    <a:pt x="102" y="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9" name="Rectangle 67"/>
            <p:cNvSpPr>
              <a:spLocks noChangeArrowheads="1"/>
            </p:cNvSpPr>
            <p:nvPr/>
          </p:nvSpPr>
          <p:spPr bwMode="auto">
            <a:xfrm>
              <a:off x="10245725" y="4754563"/>
              <a:ext cx="363538" cy="39687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0" name="Rectangle 68"/>
            <p:cNvSpPr>
              <a:spLocks noChangeArrowheads="1"/>
            </p:cNvSpPr>
            <p:nvPr/>
          </p:nvSpPr>
          <p:spPr bwMode="auto">
            <a:xfrm>
              <a:off x="10125075" y="5195888"/>
              <a:ext cx="120650" cy="39687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1" name="Rectangle 69"/>
            <p:cNvSpPr>
              <a:spLocks noChangeArrowheads="1"/>
            </p:cNvSpPr>
            <p:nvPr/>
          </p:nvSpPr>
          <p:spPr bwMode="auto">
            <a:xfrm>
              <a:off x="10488613" y="4873625"/>
              <a:ext cx="120650" cy="41275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2" name="Rectangle 70"/>
            <p:cNvSpPr>
              <a:spLocks noChangeArrowheads="1"/>
            </p:cNvSpPr>
            <p:nvPr/>
          </p:nvSpPr>
          <p:spPr bwMode="auto">
            <a:xfrm>
              <a:off x="10488613" y="5276850"/>
              <a:ext cx="120650" cy="38100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3" name="Freeform 71"/>
            <p:cNvSpPr>
              <a:spLocks/>
            </p:cNvSpPr>
            <p:nvPr/>
          </p:nvSpPr>
          <p:spPr bwMode="auto">
            <a:xfrm>
              <a:off x="10488613" y="4994275"/>
              <a:ext cx="120650" cy="80962"/>
            </a:xfrm>
            <a:custGeom>
              <a:avLst/>
              <a:gdLst>
                <a:gd name="T0" fmla="*/ 0 w 76"/>
                <a:gd name="T1" fmla="*/ 25 h 51"/>
                <a:gd name="T2" fmla="*/ 76 w 76"/>
                <a:gd name="T3" fmla="*/ 51 h 51"/>
                <a:gd name="T4" fmla="*/ 76 w 76"/>
                <a:gd name="T5" fmla="*/ 25 h 51"/>
                <a:gd name="T6" fmla="*/ 0 w 76"/>
                <a:gd name="T7" fmla="*/ 0 h 51"/>
                <a:gd name="T8" fmla="*/ 0 w 76"/>
                <a:gd name="T9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51">
                  <a:moveTo>
                    <a:pt x="0" y="25"/>
                  </a:moveTo>
                  <a:lnTo>
                    <a:pt x="76" y="51"/>
                  </a:lnTo>
                  <a:lnTo>
                    <a:pt x="76" y="25"/>
                  </a:lnTo>
                  <a:lnTo>
                    <a:pt x="0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4" name="Freeform 72"/>
            <p:cNvSpPr>
              <a:spLocks/>
            </p:cNvSpPr>
            <p:nvPr/>
          </p:nvSpPr>
          <p:spPr bwMode="auto">
            <a:xfrm>
              <a:off x="10125075" y="4914900"/>
              <a:ext cx="244475" cy="79375"/>
            </a:xfrm>
            <a:custGeom>
              <a:avLst/>
              <a:gdLst>
                <a:gd name="T0" fmla="*/ 0 w 154"/>
                <a:gd name="T1" fmla="*/ 26 h 50"/>
                <a:gd name="T2" fmla="*/ 154 w 154"/>
                <a:gd name="T3" fmla="*/ 50 h 50"/>
                <a:gd name="T4" fmla="*/ 154 w 154"/>
                <a:gd name="T5" fmla="*/ 26 h 50"/>
                <a:gd name="T6" fmla="*/ 0 w 154"/>
                <a:gd name="T7" fmla="*/ 0 h 50"/>
                <a:gd name="T8" fmla="*/ 0 w 154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50">
                  <a:moveTo>
                    <a:pt x="0" y="26"/>
                  </a:moveTo>
                  <a:lnTo>
                    <a:pt x="154" y="50"/>
                  </a:lnTo>
                  <a:lnTo>
                    <a:pt x="154" y="26"/>
                  </a:lnTo>
                  <a:lnTo>
                    <a:pt x="0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5" name="Rectangle 73"/>
            <p:cNvSpPr>
              <a:spLocks noChangeArrowheads="1"/>
            </p:cNvSpPr>
            <p:nvPr/>
          </p:nvSpPr>
          <p:spPr bwMode="auto">
            <a:xfrm>
              <a:off x="10125075" y="4672013"/>
              <a:ext cx="484188" cy="4127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6" name="Rectangle 74"/>
            <p:cNvSpPr>
              <a:spLocks noChangeArrowheads="1"/>
            </p:cNvSpPr>
            <p:nvPr/>
          </p:nvSpPr>
          <p:spPr bwMode="auto">
            <a:xfrm>
              <a:off x="10125075" y="4754563"/>
              <a:ext cx="120650" cy="39687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7" name="Rectangle 75"/>
            <p:cNvSpPr>
              <a:spLocks noChangeArrowheads="1"/>
            </p:cNvSpPr>
            <p:nvPr/>
          </p:nvSpPr>
          <p:spPr bwMode="auto">
            <a:xfrm>
              <a:off x="10245725" y="4832350"/>
              <a:ext cx="123825" cy="4127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8" name="Rectangle 76"/>
            <p:cNvSpPr>
              <a:spLocks noChangeArrowheads="1"/>
            </p:cNvSpPr>
            <p:nvPr/>
          </p:nvSpPr>
          <p:spPr bwMode="auto">
            <a:xfrm>
              <a:off x="10245725" y="4994275"/>
              <a:ext cx="242888" cy="39687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9" name="Freeform 77"/>
            <p:cNvSpPr>
              <a:spLocks/>
            </p:cNvSpPr>
            <p:nvPr/>
          </p:nvSpPr>
          <p:spPr bwMode="auto">
            <a:xfrm>
              <a:off x="10125075" y="5033963"/>
              <a:ext cx="120650" cy="82550"/>
            </a:xfrm>
            <a:custGeom>
              <a:avLst/>
              <a:gdLst>
                <a:gd name="T0" fmla="*/ 76 w 76"/>
                <a:gd name="T1" fmla="*/ 26 h 52"/>
                <a:gd name="T2" fmla="*/ 0 w 76"/>
                <a:gd name="T3" fmla="*/ 52 h 52"/>
                <a:gd name="T4" fmla="*/ 0 w 76"/>
                <a:gd name="T5" fmla="*/ 26 h 52"/>
                <a:gd name="T6" fmla="*/ 76 w 76"/>
                <a:gd name="T7" fmla="*/ 0 h 52"/>
                <a:gd name="T8" fmla="*/ 76 w 76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52">
                  <a:moveTo>
                    <a:pt x="76" y="26"/>
                  </a:moveTo>
                  <a:lnTo>
                    <a:pt x="0" y="52"/>
                  </a:lnTo>
                  <a:lnTo>
                    <a:pt x="0" y="26"/>
                  </a:lnTo>
                  <a:lnTo>
                    <a:pt x="76" y="0"/>
                  </a:lnTo>
                  <a:lnTo>
                    <a:pt x="76" y="26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0" name="Freeform 78"/>
            <p:cNvSpPr>
              <a:spLocks/>
            </p:cNvSpPr>
            <p:nvPr/>
          </p:nvSpPr>
          <p:spPr bwMode="auto">
            <a:xfrm>
              <a:off x="10245725" y="5235575"/>
              <a:ext cx="123825" cy="79375"/>
            </a:xfrm>
            <a:custGeom>
              <a:avLst/>
              <a:gdLst>
                <a:gd name="T0" fmla="*/ 0 w 78"/>
                <a:gd name="T1" fmla="*/ 26 h 50"/>
                <a:gd name="T2" fmla="*/ 0 w 78"/>
                <a:gd name="T3" fmla="*/ 50 h 50"/>
                <a:gd name="T4" fmla="*/ 78 w 78"/>
                <a:gd name="T5" fmla="*/ 26 h 50"/>
                <a:gd name="T6" fmla="*/ 78 w 78"/>
                <a:gd name="T7" fmla="*/ 0 h 50"/>
                <a:gd name="T8" fmla="*/ 0 w 78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0">
                  <a:moveTo>
                    <a:pt x="0" y="26"/>
                  </a:moveTo>
                  <a:lnTo>
                    <a:pt x="0" y="50"/>
                  </a:lnTo>
                  <a:lnTo>
                    <a:pt x="78" y="26"/>
                  </a:lnTo>
                  <a:lnTo>
                    <a:pt x="78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1" name="Freeform 79"/>
            <p:cNvSpPr>
              <a:spLocks/>
            </p:cNvSpPr>
            <p:nvPr/>
          </p:nvSpPr>
          <p:spPr bwMode="auto">
            <a:xfrm>
              <a:off x="10369550" y="4914900"/>
              <a:ext cx="239713" cy="79375"/>
            </a:xfrm>
            <a:custGeom>
              <a:avLst/>
              <a:gdLst>
                <a:gd name="T0" fmla="*/ 0 w 151"/>
                <a:gd name="T1" fmla="*/ 26 h 50"/>
                <a:gd name="T2" fmla="*/ 151 w 151"/>
                <a:gd name="T3" fmla="*/ 50 h 50"/>
                <a:gd name="T4" fmla="*/ 151 w 151"/>
                <a:gd name="T5" fmla="*/ 26 h 50"/>
                <a:gd name="T6" fmla="*/ 0 w 151"/>
                <a:gd name="T7" fmla="*/ 0 h 50"/>
                <a:gd name="T8" fmla="*/ 0 w 151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50">
                  <a:moveTo>
                    <a:pt x="0" y="26"/>
                  </a:moveTo>
                  <a:lnTo>
                    <a:pt x="151" y="50"/>
                  </a:lnTo>
                  <a:lnTo>
                    <a:pt x="151" y="26"/>
                  </a:lnTo>
                  <a:lnTo>
                    <a:pt x="0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2" name="Freeform 80"/>
            <p:cNvSpPr>
              <a:spLocks/>
            </p:cNvSpPr>
            <p:nvPr/>
          </p:nvSpPr>
          <p:spPr bwMode="auto">
            <a:xfrm>
              <a:off x="10369550" y="4832350"/>
              <a:ext cx="119063" cy="82550"/>
            </a:xfrm>
            <a:custGeom>
              <a:avLst/>
              <a:gdLst>
                <a:gd name="T0" fmla="*/ 75 w 75"/>
                <a:gd name="T1" fmla="*/ 26 h 52"/>
                <a:gd name="T2" fmla="*/ 0 w 75"/>
                <a:gd name="T3" fmla="*/ 52 h 52"/>
                <a:gd name="T4" fmla="*/ 0 w 75"/>
                <a:gd name="T5" fmla="*/ 26 h 52"/>
                <a:gd name="T6" fmla="*/ 75 w 75"/>
                <a:gd name="T7" fmla="*/ 0 h 52"/>
                <a:gd name="T8" fmla="*/ 75 w 75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52">
                  <a:moveTo>
                    <a:pt x="75" y="26"/>
                  </a:moveTo>
                  <a:lnTo>
                    <a:pt x="0" y="52"/>
                  </a:lnTo>
                  <a:lnTo>
                    <a:pt x="0" y="26"/>
                  </a:lnTo>
                  <a:lnTo>
                    <a:pt x="75" y="0"/>
                  </a:lnTo>
                  <a:lnTo>
                    <a:pt x="75" y="26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3" name="Freeform 81"/>
            <p:cNvSpPr>
              <a:spLocks/>
            </p:cNvSpPr>
            <p:nvPr/>
          </p:nvSpPr>
          <p:spPr bwMode="auto">
            <a:xfrm>
              <a:off x="10245725" y="5116513"/>
              <a:ext cx="363538" cy="79375"/>
            </a:xfrm>
            <a:custGeom>
              <a:avLst/>
              <a:gdLst>
                <a:gd name="T0" fmla="*/ 0 w 229"/>
                <a:gd name="T1" fmla="*/ 24 h 50"/>
                <a:gd name="T2" fmla="*/ 229 w 229"/>
                <a:gd name="T3" fmla="*/ 50 h 50"/>
                <a:gd name="T4" fmla="*/ 229 w 229"/>
                <a:gd name="T5" fmla="*/ 24 h 50"/>
                <a:gd name="T6" fmla="*/ 0 w 229"/>
                <a:gd name="T7" fmla="*/ 0 h 50"/>
                <a:gd name="T8" fmla="*/ 0 w 229"/>
                <a:gd name="T9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50">
                  <a:moveTo>
                    <a:pt x="0" y="24"/>
                  </a:moveTo>
                  <a:lnTo>
                    <a:pt x="229" y="50"/>
                  </a:lnTo>
                  <a:lnTo>
                    <a:pt x="229" y="24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4" name="Rectangle 82"/>
            <p:cNvSpPr>
              <a:spLocks noChangeArrowheads="1"/>
            </p:cNvSpPr>
            <p:nvPr/>
          </p:nvSpPr>
          <p:spPr bwMode="auto">
            <a:xfrm>
              <a:off x="10125075" y="4713288"/>
              <a:ext cx="363538" cy="4127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5" name="Rectangle 83"/>
            <p:cNvSpPr>
              <a:spLocks noChangeArrowheads="1"/>
            </p:cNvSpPr>
            <p:nvPr/>
          </p:nvSpPr>
          <p:spPr bwMode="auto">
            <a:xfrm>
              <a:off x="10125075" y="4994275"/>
              <a:ext cx="120650" cy="39687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6" name="Rectangle 84"/>
            <p:cNvSpPr>
              <a:spLocks noChangeArrowheads="1"/>
            </p:cNvSpPr>
            <p:nvPr/>
          </p:nvSpPr>
          <p:spPr bwMode="auto">
            <a:xfrm>
              <a:off x="10369550" y="5195888"/>
              <a:ext cx="119063" cy="39687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7" name="Rectangle 85"/>
            <p:cNvSpPr>
              <a:spLocks noChangeArrowheads="1"/>
            </p:cNvSpPr>
            <p:nvPr/>
          </p:nvSpPr>
          <p:spPr bwMode="auto">
            <a:xfrm>
              <a:off x="10125075" y="4873625"/>
              <a:ext cx="244475" cy="4127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8" name="Rectangle 86"/>
            <p:cNvSpPr>
              <a:spLocks noChangeArrowheads="1"/>
            </p:cNvSpPr>
            <p:nvPr/>
          </p:nvSpPr>
          <p:spPr bwMode="auto">
            <a:xfrm>
              <a:off x="10369550" y="4794250"/>
              <a:ext cx="239713" cy="3810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9" name="Rectangle 87"/>
            <p:cNvSpPr>
              <a:spLocks noChangeArrowheads="1"/>
            </p:cNvSpPr>
            <p:nvPr/>
          </p:nvSpPr>
          <p:spPr bwMode="auto">
            <a:xfrm>
              <a:off x="10369550" y="5075238"/>
              <a:ext cx="239713" cy="4127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pic>
          <p:nvPicPr>
            <p:cNvPr id="240" name="Image 23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1374" y="4665697"/>
              <a:ext cx="971551" cy="643652"/>
            </a:xfrm>
            <a:prstGeom prst="rect">
              <a:avLst/>
            </a:prstGeom>
          </p:spPr>
        </p:pic>
      </p:grpSp>
      <p:pic>
        <p:nvPicPr>
          <p:cNvPr id="241" name="Image 24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43" y="170205"/>
            <a:ext cx="968706" cy="823412"/>
          </a:xfrm>
          <a:prstGeom prst="rect">
            <a:avLst/>
          </a:prstGeom>
        </p:spPr>
      </p:pic>
      <p:pic>
        <p:nvPicPr>
          <p:cNvPr id="92" name="Image 9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505" y="6178218"/>
            <a:ext cx="2321495" cy="720000"/>
          </a:xfrm>
          <a:prstGeom prst="rect">
            <a:avLst/>
          </a:prstGeom>
        </p:spPr>
      </p:pic>
      <p:sp>
        <p:nvSpPr>
          <p:cNvPr id="93" name="Espace réservé de la date 3"/>
          <p:cNvSpPr txBox="1">
            <a:spLocks/>
          </p:cNvSpPr>
          <p:nvPr userDrawn="1"/>
        </p:nvSpPr>
        <p:spPr>
          <a:xfrm>
            <a:off x="10679832" y="6586337"/>
            <a:ext cx="1512168" cy="2045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0C88CF-DF21-4E99-8CC1-7BE62E2AE415}" type="datetime1">
              <a:rPr lang="fr-FR" sz="900" b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05/03/2026</a:t>
            </a:fld>
            <a:endParaRPr lang="fr-FR" sz="900" b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100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- Page thématiqu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303408"/>
            <a:ext cx="12192000" cy="5220000"/>
          </a:xfrm>
          <a:prstGeom prst="rect">
            <a:avLst/>
          </a:prstGeom>
          <a:solidFill>
            <a:srgbClr val="004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052FAB-CA8F-4B5C-A7CF-E68BFCA89C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8933" y="1628801"/>
            <a:ext cx="11315699" cy="1008111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Titre</a:t>
            </a:r>
            <a:r>
              <a:rPr lang="en-US"/>
              <a:t> (page </a:t>
            </a:r>
            <a:r>
              <a:rPr lang="en-US" err="1"/>
              <a:t>thématique</a:t>
            </a:r>
            <a:r>
              <a:rPr lang="en-US"/>
              <a:t>)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C3ED160F-CBA7-4AEA-A4C0-05C38D4C5A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4688" y="3138267"/>
            <a:ext cx="11309944" cy="1466425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50000"/>
              </a:lnSpc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Sous-</a:t>
            </a:r>
            <a:r>
              <a:rPr lang="en-US" err="1"/>
              <a:t>titre</a:t>
            </a:r>
            <a:endParaRPr lang="en-GB"/>
          </a:p>
        </p:txBody>
      </p:sp>
      <p:sp>
        <p:nvSpPr>
          <p:cNvPr id="3" name="Rectangle 2"/>
          <p:cNvSpPr/>
          <p:nvPr userDrawn="1"/>
        </p:nvSpPr>
        <p:spPr>
          <a:xfrm>
            <a:off x="-12196" y="6508610"/>
            <a:ext cx="9840416" cy="360000"/>
          </a:xfrm>
          <a:prstGeom prst="rect">
            <a:avLst/>
          </a:prstGeom>
          <a:solidFill>
            <a:srgbClr val="83D0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95" name="Groupe 94"/>
          <p:cNvGrpSpPr/>
          <p:nvPr userDrawn="1"/>
        </p:nvGrpSpPr>
        <p:grpSpPr>
          <a:xfrm>
            <a:off x="1451251" y="407232"/>
            <a:ext cx="2268485" cy="547029"/>
            <a:chOff x="8461374" y="4665697"/>
            <a:chExt cx="2692402" cy="649253"/>
          </a:xfrm>
        </p:grpSpPr>
        <p:sp>
          <p:nvSpPr>
            <p:cNvPr id="96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67725" y="4672013"/>
              <a:ext cx="2686050" cy="642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7" name="Freeform 7"/>
            <p:cNvSpPr>
              <a:spLocks/>
            </p:cNvSpPr>
            <p:nvPr/>
          </p:nvSpPr>
          <p:spPr bwMode="auto">
            <a:xfrm>
              <a:off x="8812213" y="5145088"/>
              <a:ext cx="44450" cy="41275"/>
            </a:xfrm>
            <a:custGeom>
              <a:avLst/>
              <a:gdLst>
                <a:gd name="T0" fmla="*/ 0 w 28"/>
                <a:gd name="T1" fmla="*/ 0 h 26"/>
                <a:gd name="T2" fmla="*/ 8 w 28"/>
                <a:gd name="T3" fmla="*/ 0 h 26"/>
                <a:gd name="T4" fmla="*/ 14 w 28"/>
                <a:gd name="T5" fmla="*/ 18 h 26"/>
                <a:gd name="T6" fmla="*/ 14 w 28"/>
                <a:gd name="T7" fmla="*/ 18 h 26"/>
                <a:gd name="T8" fmla="*/ 20 w 28"/>
                <a:gd name="T9" fmla="*/ 0 h 26"/>
                <a:gd name="T10" fmla="*/ 28 w 28"/>
                <a:gd name="T11" fmla="*/ 0 h 26"/>
                <a:gd name="T12" fmla="*/ 18 w 28"/>
                <a:gd name="T13" fmla="*/ 26 h 26"/>
                <a:gd name="T14" fmla="*/ 10 w 28"/>
                <a:gd name="T15" fmla="*/ 26 h 26"/>
                <a:gd name="T16" fmla="*/ 0 w 28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6">
                  <a:moveTo>
                    <a:pt x="0" y="0"/>
                  </a:moveTo>
                  <a:lnTo>
                    <a:pt x="8" y="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20" y="0"/>
                  </a:lnTo>
                  <a:lnTo>
                    <a:pt x="28" y="0"/>
                  </a:lnTo>
                  <a:lnTo>
                    <a:pt x="18" y="26"/>
                  </a:lnTo>
                  <a:lnTo>
                    <a:pt x="1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8" name="Freeform 8"/>
            <p:cNvSpPr>
              <a:spLocks noEditPoints="1"/>
            </p:cNvSpPr>
            <p:nvPr/>
          </p:nvSpPr>
          <p:spPr bwMode="auto">
            <a:xfrm>
              <a:off x="8863013" y="5126038"/>
              <a:ext cx="12700" cy="60325"/>
            </a:xfrm>
            <a:custGeom>
              <a:avLst/>
              <a:gdLst>
                <a:gd name="T0" fmla="*/ 0 w 8"/>
                <a:gd name="T1" fmla="*/ 38 h 38"/>
                <a:gd name="T2" fmla="*/ 8 w 8"/>
                <a:gd name="T3" fmla="*/ 38 h 38"/>
                <a:gd name="T4" fmla="*/ 8 w 8"/>
                <a:gd name="T5" fmla="*/ 12 h 38"/>
                <a:gd name="T6" fmla="*/ 0 w 8"/>
                <a:gd name="T7" fmla="*/ 12 h 38"/>
                <a:gd name="T8" fmla="*/ 0 w 8"/>
                <a:gd name="T9" fmla="*/ 38 h 38"/>
                <a:gd name="T10" fmla="*/ 0 w 8"/>
                <a:gd name="T11" fmla="*/ 6 h 38"/>
                <a:gd name="T12" fmla="*/ 8 w 8"/>
                <a:gd name="T13" fmla="*/ 6 h 38"/>
                <a:gd name="T14" fmla="*/ 8 w 8"/>
                <a:gd name="T15" fmla="*/ 0 h 38"/>
                <a:gd name="T16" fmla="*/ 0 w 8"/>
                <a:gd name="T17" fmla="*/ 0 h 38"/>
                <a:gd name="T18" fmla="*/ 0 w 8"/>
                <a:gd name="T1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8">
                  <a:moveTo>
                    <a:pt x="0" y="38"/>
                  </a:moveTo>
                  <a:lnTo>
                    <a:pt x="8" y="38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8" y="6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9" name="Rectangle 98"/>
            <p:cNvSpPr>
              <a:spLocks noChangeArrowheads="1"/>
            </p:cNvSpPr>
            <p:nvPr/>
          </p:nvSpPr>
          <p:spPr bwMode="auto">
            <a:xfrm>
              <a:off x="9043988" y="5126038"/>
              <a:ext cx="127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0" name="Freeform 12"/>
            <p:cNvSpPr>
              <a:spLocks/>
            </p:cNvSpPr>
            <p:nvPr/>
          </p:nvSpPr>
          <p:spPr bwMode="auto">
            <a:xfrm>
              <a:off x="9085263" y="5216525"/>
              <a:ext cx="41275" cy="53975"/>
            </a:xfrm>
            <a:custGeom>
              <a:avLst/>
              <a:gdLst>
                <a:gd name="T0" fmla="*/ 0 w 26"/>
                <a:gd name="T1" fmla="*/ 0 h 34"/>
                <a:gd name="T2" fmla="*/ 26 w 26"/>
                <a:gd name="T3" fmla="*/ 0 h 34"/>
                <a:gd name="T4" fmla="*/ 26 w 26"/>
                <a:gd name="T5" fmla="*/ 6 h 34"/>
                <a:gd name="T6" fmla="*/ 8 w 26"/>
                <a:gd name="T7" fmla="*/ 6 h 34"/>
                <a:gd name="T8" fmla="*/ 8 w 26"/>
                <a:gd name="T9" fmla="*/ 14 h 34"/>
                <a:gd name="T10" fmla="*/ 22 w 26"/>
                <a:gd name="T11" fmla="*/ 14 h 34"/>
                <a:gd name="T12" fmla="*/ 22 w 26"/>
                <a:gd name="T13" fmla="*/ 22 h 34"/>
                <a:gd name="T14" fmla="*/ 8 w 26"/>
                <a:gd name="T15" fmla="*/ 22 h 34"/>
                <a:gd name="T16" fmla="*/ 8 w 26"/>
                <a:gd name="T17" fmla="*/ 34 h 34"/>
                <a:gd name="T18" fmla="*/ 0 w 26"/>
                <a:gd name="T19" fmla="*/ 34 h 34"/>
                <a:gd name="T20" fmla="*/ 0 w 26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34">
                  <a:moveTo>
                    <a:pt x="0" y="0"/>
                  </a:moveTo>
                  <a:lnTo>
                    <a:pt x="26" y="0"/>
                  </a:lnTo>
                  <a:lnTo>
                    <a:pt x="26" y="6"/>
                  </a:lnTo>
                  <a:lnTo>
                    <a:pt x="8" y="6"/>
                  </a:lnTo>
                  <a:lnTo>
                    <a:pt x="8" y="14"/>
                  </a:lnTo>
                  <a:lnTo>
                    <a:pt x="22" y="14"/>
                  </a:lnTo>
                  <a:lnTo>
                    <a:pt x="22" y="22"/>
                  </a:lnTo>
                  <a:lnTo>
                    <a:pt x="8" y="22"/>
                  </a:lnTo>
                  <a:lnTo>
                    <a:pt x="8" y="34"/>
                  </a:lnTo>
                  <a:lnTo>
                    <a:pt x="0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1" name="Freeform 14"/>
            <p:cNvSpPr>
              <a:spLocks/>
            </p:cNvSpPr>
            <p:nvPr/>
          </p:nvSpPr>
          <p:spPr bwMode="auto">
            <a:xfrm>
              <a:off x="8610600" y="5056188"/>
              <a:ext cx="53975" cy="57150"/>
            </a:xfrm>
            <a:custGeom>
              <a:avLst/>
              <a:gdLst>
                <a:gd name="T0" fmla="*/ 0 w 34"/>
                <a:gd name="T1" fmla="*/ 0 h 36"/>
                <a:gd name="T2" fmla="*/ 8 w 34"/>
                <a:gd name="T3" fmla="*/ 0 h 36"/>
                <a:gd name="T4" fmla="*/ 18 w 34"/>
                <a:gd name="T5" fmla="*/ 28 h 36"/>
                <a:gd name="T6" fmla="*/ 18 w 34"/>
                <a:gd name="T7" fmla="*/ 28 h 36"/>
                <a:gd name="T8" fmla="*/ 26 w 34"/>
                <a:gd name="T9" fmla="*/ 0 h 36"/>
                <a:gd name="T10" fmla="*/ 34 w 34"/>
                <a:gd name="T11" fmla="*/ 0 h 36"/>
                <a:gd name="T12" fmla="*/ 22 w 34"/>
                <a:gd name="T13" fmla="*/ 36 h 36"/>
                <a:gd name="T14" fmla="*/ 12 w 34"/>
                <a:gd name="T15" fmla="*/ 36 h 36"/>
                <a:gd name="T16" fmla="*/ 0 w 34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6">
                  <a:moveTo>
                    <a:pt x="0" y="0"/>
                  </a:moveTo>
                  <a:lnTo>
                    <a:pt x="8" y="0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22" y="36"/>
                  </a:lnTo>
                  <a:lnTo>
                    <a:pt x="12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" name="Freeform 16"/>
            <p:cNvSpPr>
              <a:spLocks noEditPoints="1"/>
            </p:cNvSpPr>
            <p:nvPr/>
          </p:nvSpPr>
          <p:spPr bwMode="auto">
            <a:xfrm>
              <a:off x="8716963" y="5053013"/>
              <a:ext cx="12700" cy="60325"/>
            </a:xfrm>
            <a:custGeom>
              <a:avLst/>
              <a:gdLst>
                <a:gd name="T0" fmla="*/ 2 w 8"/>
                <a:gd name="T1" fmla="*/ 38 h 38"/>
                <a:gd name="T2" fmla="*/ 8 w 8"/>
                <a:gd name="T3" fmla="*/ 38 h 38"/>
                <a:gd name="T4" fmla="*/ 8 w 8"/>
                <a:gd name="T5" fmla="*/ 12 h 38"/>
                <a:gd name="T6" fmla="*/ 2 w 8"/>
                <a:gd name="T7" fmla="*/ 12 h 38"/>
                <a:gd name="T8" fmla="*/ 2 w 8"/>
                <a:gd name="T9" fmla="*/ 38 h 38"/>
                <a:gd name="T10" fmla="*/ 0 w 8"/>
                <a:gd name="T11" fmla="*/ 6 h 38"/>
                <a:gd name="T12" fmla="*/ 8 w 8"/>
                <a:gd name="T13" fmla="*/ 6 h 38"/>
                <a:gd name="T14" fmla="*/ 8 w 8"/>
                <a:gd name="T15" fmla="*/ 0 h 38"/>
                <a:gd name="T16" fmla="*/ 0 w 8"/>
                <a:gd name="T17" fmla="*/ 0 h 38"/>
                <a:gd name="T18" fmla="*/ 0 w 8"/>
                <a:gd name="T1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8">
                  <a:moveTo>
                    <a:pt x="2" y="38"/>
                  </a:moveTo>
                  <a:lnTo>
                    <a:pt x="8" y="38"/>
                  </a:lnTo>
                  <a:lnTo>
                    <a:pt x="8" y="12"/>
                  </a:lnTo>
                  <a:lnTo>
                    <a:pt x="2" y="12"/>
                  </a:lnTo>
                  <a:lnTo>
                    <a:pt x="2" y="38"/>
                  </a:lnTo>
                  <a:close/>
                  <a:moveTo>
                    <a:pt x="0" y="6"/>
                  </a:moveTo>
                  <a:lnTo>
                    <a:pt x="8" y="6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" name="Rectangle 18"/>
            <p:cNvSpPr>
              <a:spLocks noChangeArrowheads="1"/>
            </p:cNvSpPr>
            <p:nvPr/>
          </p:nvSpPr>
          <p:spPr bwMode="auto">
            <a:xfrm>
              <a:off x="9582150" y="4672013"/>
              <a:ext cx="385763" cy="22225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" name="Rectangle 19"/>
            <p:cNvSpPr>
              <a:spLocks noChangeArrowheads="1"/>
            </p:cNvSpPr>
            <p:nvPr/>
          </p:nvSpPr>
          <p:spPr bwMode="auto">
            <a:xfrm>
              <a:off x="9872663" y="4735513"/>
              <a:ext cx="192088" cy="19050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" name="Rectangle 20"/>
            <p:cNvSpPr>
              <a:spLocks noChangeArrowheads="1"/>
            </p:cNvSpPr>
            <p:nvPr/>
          </p:nvSpPr>
          <p:spPr bwMode="auto">
            <a:xfrm>
              <a:off x="9872663" y="4873625"/>
              <a:ext cx="95250" cy="22225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" name="Rectangle 21"/>
            <p:cNvSpPr>
              <a:spLocks noChangeArrowheads="1"/>
            </p:cNvSpPr>
            <p:nvPr/>
          </p:nvSpPr>
          <p:spPr bwMode="auto">
            <a:xfrm>
              <a:off x="9774238" y="5254625"/>
              <a:ext cx="98425" cy="22225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" name="Rectangle 22"/>
            <p:cNvSpPr>
              <a:spLocks noChangeArrowheads="1"/>
            </p:cNvSpPr>
            <p:nvPr/>
          </p:nvSpPr>
          <p:spPr bwMode="auto">
            <a:xfrm>
              <a:off x="9774238" y="4914900"/>
              <a:ext cx="193675" cy="19050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" name="Rectangle 23"/>
            <p:cNvSpPr>
              <a:spLocks noChangeArrowheads="1"/>
            </p:cNvSpPr>
            <p:nvPr/>
          </p:nvSpPr>
          <p:spPr bwMode="auto">
            <a:xfrm>
              <a:off x="9675813" y="4794250"/>
              <a:ext cx="292100" cy="19050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" name="Freeform 24"/>
            <p:cNvSpPr>
              <a:spLocks/>
            </p:cNvSpPr>
            <p:nvPr/>
          </p:nvSpPr>
          <p:spPr bwMode="auto">
            <a:xfrm>
              <a:off x="9582150" y="4735513"/>
              <a:ext cx="93663" cy="38100"/>
            </a:xfrm>
            <a:custGeom>
              <a:avLst/>
              <a:gdLst>
                <a:gd name="T0" fmla="*/ 0 w 59"/>
                <a:gd name="T1" fmla="*/ 12 h 24"/>
                <a:gd name="T2" fmla="*/ 0 w 59"/>
                <a:gd name="T3" fmla="*/ 24 h 24"/>
                <a:gd name="T4" fmla="*/ 59 w 59"/>
                <a:gd name="T5" fmla="*/ 12 h 24"/>
                <a:gd name="T6" fmla="*/ 59 w 59"/>
                <a:gd name="T7" fmla="*/ 0 h 24"/>
                <a:gd name="T8" fmla="*/ 0 w 5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4">
                  <a:moveTo>
                    <a:pt x="0" y="12"/>
                  </a:moveTo>
                  <a:lnTo>
                    <a:pt x="0" y="24"/>
                  </a:lnTo>
                  <a:lnTo>
                    <a:pt x="59" y="12"/>
                  </a:lnTo>
                  <a:lnTo>
                    <a:pt x="59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" name="Freeform 25"/>
            <p:cNvSpPr>
              <a:spLocks/>
            </p:cNvSpPr>
            <p:nvPr/>
          </p:nvSpPr>
          <p:spPr bwMode="auto">
            <a:xfrm>
              <a:off x="9967913" y="4994275"/>
              <a:ext cx="96838" cy="39687"/>
            </a:xfrm>
            <a:custGeom>
              <a:avLst/>
              <a:gdLst>
                <a:gd name="T0" fmla="*/ 61 w 61"/>
                <a:gd name="T1" fmla="*/ 13 h 25"/>
                <a:gd name="T2" fmla="*/ 0 w 61"/>
                <a:gd name="T3" fmla="*/ 25 h 25"/>
                <a:gd name="T4" fmla="*/ 0 w 61"/>
                <a:gd name="T5" fmla="*/ 13 h 25"/>
                <a:gd name="T6" fmla="*/ 61 w 61"/>
                <a:gd name="T7" fmla="*/ 0 h 25"/>
                <a:gd name="T8" fmla="*/ 61 w 61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5">
                  <a:moveTo>
                    <a:pt x="61" y="13"/>
                  </a:moveTo>
                  <a:lnTo>
                    <a:pt x="0" y="25"/>
                  </a:lnTo>
                  <a:lnTo>
                    <a:pt x="0" y="13"/>
                  </a:lnTo>
                  <a:lnTo>
                    <a:pt x="61" y="0"/>
                  </a:lnTo>
                  <a:lnTo>
                    <a:pt x="61" y="13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" name="Freeform 26"/>
            <p:cNvSpPr>
              <a:spLocks/>
            </p:cNvSpPr>
            <p:nvPr/>
          </p:nvSpPr>
          <p:spPr bwMode="auto">
            <a:xfrm>
              <a:off x="9967913" y="5216525"/>
              <a:ext cx="96838" cy="38100"/>
            </a:xfrm>
            <a:custGeom>
              <a:avLst/>
              <a:gdLst>
                <a:gd name="T0" fmla="*/ 0 w 61"/>
                <a:gd name="T1" fmla="*/ 12 h 24"/>
                <a:gd name="T2" fmla="*/ 61 w 61"/>
                <a:gd name="T3" fmla="*/ 24 h 24"/>
                <a:gd name="T4" fmla="*/ 61 w 61"/>
                <a:gd name="T5" fmla="*/ 12 h 24"/>
                <a:gd name="T6" fmla="*/ 0 w 61"/>
                <a:gd name="T7" fmla="*/ 0 h 24"/>
                <a:gd name="T8" fmla="*/ 0 w 61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4">
                  <a:moveTo>
                    <a:pt x="0" y="12"/>
                  </a:moveTo>
                  <a:lnTo>
                    <a:pt x="61" y="24"/>
                  </a:lnTo>
                  <a:lnTo>
                    <a:pt x="61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" name="Freeform 27"/>
            <p:cNvSpPr>
              <a:spLocks/>
            </p:cNvSpPr>
            <p:nvPr/>
          </p:nvSpPr>
          <p:spPr bwMode="auto">
            <a:xfrm>
              <a:off x="9675813" y="5014913"/>
              <a:ext cx="98425" cy="41275"/>
            </a:xfrm>
            <a:custGeom>
              <a:avLst/>
              <a:gdLst>
                <a:gd name="T0" fmla="*/ 0 w 62"/>
                <a:gd name="T1" fmla="*/ 12 h 26"/>
                <a:gd name="T2" fmla="*/ 62 w 62"/>
                <a:gd name="T3" fmla="*/ 26 h 26"/>
                <a:gd name="T4" fmla="*/ 62 w 62"/>
                <a:gd name="T5" fmla="*/ 12 h 26"/>
                <a:gd name="T6" fmla="*/ 0 w 62"/>
                <a:gd name="T7" fmla="*/ 0 h 26"/>
                <a:gd name="T8" fmla="*/ 0 w 62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6">
                  <a:moveTo>
                    <a:pt x="0" y="12"/>
                  </a:moveTo>
                  <a:lnTo>
                    <a:pt x="62" y="26"/>
                  </a:lnTo>
                  <a:lnTo>
                    <a:pt x="62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" name="Freeform 28"/>
            <p:cNvSpPr>
              <a:spLocks/>
            </p:cNvSpPr>
            <p:nvPr/>
          </p:nvSpPr>
          <p:spPr bwMode="auto">
            <a:xfrm>
              <a:off x="9582150" y="4813300"/>
              <a:ext cx="192088" cy="41275"/>
            </a:xfrm>
            <a:custGeom>
              <a:avLst/>
              <a:gdLst>
                <a:gd name="T0" fmla="*/ 0 w 121"/>
                <a:gd name="T1" fmla="*/ 12 h 26"/>
                <a:gd name="T2" fmla="*/ 121 w 121"/>
                <a:gd name="T3" fmla="*/ 26 h 26"/>
                <a:gd name="T4" fmla="*/ 121 w 121"/>
                <a:gd name="T5" fmla="*/ 12 h 26"/>
                <a:gd name="T6" fmla="*/ 0 w 121"/>
                <a:gd name="T7" fmla="*/ 0 h 26"/>
                <a:gd name="T8" fmla="*/ 0 w 121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">
                  <a:moveTo>
                    <a:pt x="0" y="12"/>
                  </a:moveTo>
                  <a:lnTo>
                    <a:pt x="121" y="26"/>
                  </a:lnTo>
                  <a:lnTo>
                    <a:pt x="121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" name="Freeform 29"/>
            <p:cNvSpPr>
              <a:spLocks/>
            </p:cNvSpPr>
            <p:nvPr/>
          </p:nvSpPr>
          <p:spPr bwMode="auto">
            <a:xfrm>
              <a:off x="9675813" y="5116513"/>
              <a:ext cx="196850" cy="38100"/>
            </a:xfrm>
            <a:custGeom>
              <a:avLst/>
              <a:gdLst>
                <a:gd name="T0" fmla="*/ 124 w 124"/>
                <a:gd name="T1" fmla="*/ 12 h 24"/>
                <a:gd name="T2" fmla="*/ 0 w 124"/>
                <a:gd name="T3" fmla="*/ 24 h 24"/>
                <a:gd name="T4" fmla="*/ 0 w 124"/>
                <a:gd name="T5" fmla="*/ 12 h 24"/>
                <a:gd name="T6" fmla="*/ 124 w 124"/>
                <a:gd name="T7" fmla="*/ 0 h 24"/>
                <a:gd name="T8" fmla="*/ 124 w 12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4">
                  <a:moveTo>
                    <a:pt x="124" y="12"/>
                  </a:moveTo>
                  <a:lnTo>
                    <a:pt x="0" y="24"/>
                  </a:lnTo>
                  <a:lnTo>
                    <a:pt x="0" y="12"/>
                  </a:lnTo>
                  <a:lnTo>
                    <a:pt x="124" y="0"/>
                  </a:lnTo>
                  <a:lnTo>
                    <a:pt x="124" y="12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" name="Rectangle 30"/>
            <p:cNvSpPr>
              <a:spLocks noChangeArrowheads="1"/>
            </p:cNvSpPr>
            <p:nvPr/>
          </p:nvSpPr>
          <p:spPr bwMode="auto">
            <a:xfrm>
              <a:off x="9582150" y="4713288"/>
              <a:ext cx="482600" cy="2222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" name="Rectangle 31"/>
            <p:cNvSpPr>
              <a:spLocks noChangeArrowheads="1"/>
            </p:cNvSpPr>
            <p:nvPr/>
          </p:nvSpPr>
          <p:spPr bwMode="auto">
            <a:xfrm>
              <a:off x="9582150" y="4895850"/>
              <a:ext cx="192088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7" name="Rectangle 32"/>
            <p:cNvSpPr>
              <a:spLocks noChangeArrowheads="1"/>
            </p:cNvSpPr>
            <p:nvPr/>
          </p:nvSpPr>
          <p:spPr bwMode="auto">
            <a:xfrm>
              <a:off x="9582150" y="5075238"/>
              <a:ext cx="192088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8" name="Rectangle 33"/>
            <p:cNvSpPr>
              <a:spLocks noChangeArrowheads="1"/>
            </p:cNvSpPr>
            <p:nvPr/>
          </p:nvSpPr>
          <p:spPr bwMode="auto">
            <a:xfrm>
              <a:off x="9675813" y="4754563"/>
              <a:ext cx="98425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9" name="Rectangle 34"/>
            <p:cNvSpPr>
              <a:spLocks noChangeArrowheads="1"/>
            </p:cNvSpPr>
            <p:nvPr/>
          </p:nvSpPr>
          <p:spPr bwMode="auto">
            <a:xfrm>
              <a:off x="9582150" y="5295900"/>
              <a:ext cx="93663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0" name="Rectangle 35"/>
            <p:cNvSpPr>
              <a:spLocks noChangeArrowheads="1"/>
            </p:cNvSpPr>
            <p:nvPr/>
          </p:nvSpPr>
          <p:spPr bwMode="auto">
            <a:xfrm>
              <a:off x="9872663" y="4975225"/>
              <a:ext cx="192088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1" name="Rectangle 36"/>
            <p:cNvSpPr>
              <a:spLocks noChangeArrowheads="1"/>
            </p:cNvSpPr>
            <p:nvPr/>
          </p:nvSpPr>
          <p:spPr bwMode="auto">
            <a:xfrm>
              <a:off x="9774238" y="4873625"/>
              <a:ext cx="98425" cy="2222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2" name="Rectangle 37"/>
            <p:cNvSpPr>
              <a:spLocks noChangeArrowheads="1"/>
            </p:cNvSpPr>
            <p:nvPr/>
          </p:nvSpPr>
          <p:spPr bwMode="auto">
            <a:xfrm>
              <a:off x="9582150" y="4794250"/>
              <a:ext cx="93663" cy="190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3" name="Rectangle 38"/>
            <p:cNvSpPr>
              <a:spLocks noChangeArrowheads="1"/>
            </p:cNvSpPr>
            <p:nvPr/>
          </p:nvSpPr>
          <p:spPr bwMode="auto">
            <a:xfrm>
              <a:off x="9582150" y="4994275"/>
              <a:ext cx="93663" cy="20637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4" name="Rectangle 39"/>
            <p:cNvSpPr>
              <a:spLocks noChangeArrowheads="1"/>
            </p:cNvSpPr>
            <p:nvPr/>
          </p:nvSpPr>
          <p:spPr bwMode="auto">
            <a:xfrm>
              <a:off x="9774238" y="4832350"/>
              <a:ext cx="290513" cy="2222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5" name="Freeform 40"/>
            <p:cNvSpPr>
              <a:spLocks/>
            </p:cNvSpPr>
            <p:nvPr/>
          </p:nvSpPr>
          <p:spPr bwMode="auto">
            <a:xfrm>
              <a:off x="9774238" y="4754563"/>
              <a:ext cx="290513" cy="39687"/>
            </a:xfrm>
            <a:custGeom>
              <a:avLst/>
              <a:gdLst>
                <a:gd name="T0" fmla="*/ 0 w 183"/>
                <a:gd name="T1" fmla="*/ 12 h 25"/>
                <a:gd name="T2" fmla="*/ 183 w 183"/>
                <a:gd name="T3" fmla="*/ 25 h 25"/>
                <a:gd name="T4" fmla="*/ 183 w 183"/>
                <a:gd name="T5" fmla="*/ 12 h 25"/>
                <a:gd name="T6" fmla="*/ 0 w 183"/>
                <a:gd name="T7" fmla="*/ 0 h 25"/>
                <a:gd name="T8" fmla="*/ 0 w 183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25">
                  <a:moveTo>
                    <a:pt x="0" y="12"/>
                  </a:moveTo>
                  <a:lnTo>
                    <a:pt x="183" y="25"/>
                  </a:lnTo>
                  <a:lnTo>
                    <a:pt x="183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6" name="Freeform 41"/>
            <p:cNvSpPr>
              <a:spLocks/>
            </p:cNvSpPr>
            <p:nvPr/>
          </p:nvSpPr>
          <p:spPr bwMode="auto">
            <a:xfrm>
              <a:off x="9967913" y="4873625"/>
              <a:ext cx="96838" cy="41275"/>
            </a:xfrm>
            <a:custGeom>
              <a:avLst/>
              <a:gdLst>
                <a:gd name="T0" fmla="*/ 0 w 61"/>
                <a:gd name="T1" fmla="*/ 14 h 26"/>
                <a:gd name="T2" fmla="*/ 61 w 61"/>
                <a:gd name="T3" fmla="*/ 26 h 26"/>
                <a:gd name="T4" fmla="*/ 61 w 61"/>
                <a:gd name="T5" fmla="*/ 14 h 26"/>
                <a:gd name="T6" fmla="*/ 0 w 61"/>
                <a:gd name="T7" fmla="*/ 0 h 26"/>
                <a:gd name="T8" fmla="*/ 0 w 61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6">
                  <a:moveTo>
                    <a:pt x="0" y="14"/>
                  </a:moveTo>
                  <a:lnTo>
                    <a:pt x="61" y="26"/>
                  </a:lnTo>
                  <a:lnTo>
                    <a:pt x="61" y="14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7" name="Freeform 42"/>
            <p:cNvSpPr>
              <a:spLocks/>
            </p:cNvSpPr>
            <p:nvPr/>
          </p:nvSpPr>
          <p:spPr bwMode="auto">
            <a:xfrm>
              <a:off x="9872663" y="5033963"/>
              <a:ext cx="95250" cy="41275"/>
            </a:xfrm>
            <a:custGeom>
              <a:avLst/>
              <a:gdLst>
                <a:gd name="T0" fmla="*/ 0 w 60"/>
                <a:gd name="T1" fmla="*/ 14 h 26"/>
                <a:gd name="T2" fmla="*/ 60 w 60"/>
                <a:gd name="T3" fmla="*/ 26 h 26"/>
                <a:gd name="T4" fmla="*/ 60 w 60"/>
                <a:gd name="T5" fmla="*/ 14 h 26"/>
                <a:gd name="T6" fmla="*/ 0 w 60"/>
                <a:gd name="T7" fmla="*/ 0 h 26"/>
                <a:gd name="T8" fmla="*/ 0 w 60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6">
                  <a:moveTo>
                    <a:pt x="0" y="14"/>
                  </a:moveTo>
                  <a:lnTo>
                    <a:pt x="60" y="26"/>
                  </a:lnTo>
                  <a:lnTo>
                    <a:pt x="60" y="14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8" name="Freeform 43"/>
            <p:cNvSpPr>
              <a:spLocks/>
            </p:cNvSpPr>
            <p:nvPr/>
          </p:nvSpPr>
          <p:spPr bwMode="auto">
            <a:xfrm>
              <a:off x="9675813" y="4933950"/>
              <a:ext cx="196850" cy="41275"/>
            </a:xfrm>
            <a:custGeom>
              <a:avLst/>
              <a:gdLst>
                <a:gd name="T0" fmla="*/ 0 w 124"/>
                <a:gd name="T1" fmla="*/ 14 h 26"/>
                <a:gd name="T2" fmla="*/ 124 w 124"/>
                <a:gd name="T3" fmla="*/ 26 h 26"/>
                <a:gd name="T4" fmla="*/ 124 w 124"/>
                <a:gd name="T5" fmla="*/ 14 h 26"/>
                <a:gd name="T6" fmla="*/ 0 w 124"/>
                <a:gd name="T7" fmla="*/ 0 h 26"/>
                <a:gd name="T8" fmla="*/ 0 w 124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6">
                  <a:moveTo>
                    <a:pt x="0" y="14"/>
                  </a:moveTo>
                  <a:lnTo>
                    <a:pt x="124" y="26"/>
                  </a:lnTo>
                  <a:lnTo>
                    <a:pt x="124" y="14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9" name="Freeform 44"/>
            <p:cNvSpPr>
              <a:spLocks/>
            </p:cNvSpPr>
            <p:nvPr/>
          </p:nvSpPr>
          <p:spPr bwMode="auto">
            <a:xfrm>
              <a:off x="9872663" y="5154613"/>
              <a:ext cx="192088" cy="41275"/>
            </a:xfrm>
            <a:custGeom>
              <a:avLst/>
              <a:gdLst>
                <a:gd name="T0" fmla="*/ 0 w 121"/>
                <a:gd name="T1" fmla="*/ 14 h 26"/>
                <a:gd name="T2" fmla="*/ 121 w 121"/>
                <a:gd name="T3" fmla="*/ 26 h 26"/>
                <a:gd name="T4" fmla="*/ 121 w 121"/>
                <a:gd name="T5" fmla="*/ 14 h 26"/>
                <a:gd name="T6" fmla="*/ 0 w 121"/>
                <a:gd name="T7" fmla="*/ 0 h 26"/>
                <a:gd name="T8" fmla="*/ 0 w 121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">
                  <a:moveTo>
                    <a:pt x="0" y="14"/>
                  </a:moveTo>
                  <a:lnTo>
                    <a:pt x="121" y="26"/>
                  </a:lnTo>
                  <a:lnTo>
                    <a:pt x="121" y="14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0" name="Rectangle 45"/>
            <p:cNvSpPr>
              <a:spLocks noChangeArrowheads="1"/>
            </p:cNvSpPr>
            <p:nvPr/>
          </p:nvSpPr>
          <p:spPr bwMode="auto">
            <a:xfrm>
              <a:off x="9582150" y="4694238"/>
              <a:ext cx="192088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1" name="Rectangle 46"/>
            <p:cNvSpPr>
              <a:spLocks noChangeArrowheads="1"/>
            </p:cNvSpPr>
            <p:nvPr/>
          </p:nvSpPr>
          <p:spPr bwMode="auto">
            <a:xfrm>
              <a:off x="9582150" y="4773613"/>
              <a:ext cx="192088" cy="20637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2" name="Rectangle 47"/>
            <p:cNvSpPr>
              <a:spLocks noChangeArrowheads="1"/>
            </p:cNvSpPr>
            <p:nvPr/>
          </p:nvSpPr>
          <p:spPr bwMode="auto">
            <a:xfrm>
              <a:off x="9675813" y="4735513"/>
              <a:ext cx="196850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3" name="Rectangle 48"/>
            <p:cNvSpPr>
              <a:spLocks noChangeArrowheads="1"/>
            </p:cNvSpPr>
            <p:nvPr/>
          </p:nvSpPr>
          <p:spPr bwMode="auto">
            <a:xfrm>
              <a:off x="9872663" y="4694238"/>
              <a:ext cx="95250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4" name="Rectangle 49"/>
            <p:cNvSpPr>
              <a:spLocks noChangeArrowheads="1"/>
            </p:cNvSpPr>
            <p:nvPr/>
          </p:nvSpPr>
          <p:spPr bwMode="auto">
            <a:xfrm>
              <a:off x="9872663" y="5295900"/>
              <a:ext cx="95250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5" name="Rectangle 50"/>
            <p:cNvSpPr>
              <a:spLocks noChangeArrowheads="1"/>
            </p:cNvSpPr>
            <p:nvPr/>
          </p:nvSpPr>
          <p:spPr bwMode="auto">
            <a:xfrm>
              <a:off x="9582150" y="4933950"/>
              <a:ext cx="93663" cy="2222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6" name="Rectangle 51"/>
            <p:cNvSpPr>
              <a:spLocks noChangeArrowheads="1"/>
            </p:cNvSpPr>
            <p:nvPr/>
          </p:nvSpPr>
          <p:spPr bwMode="auto">
            <a:xfrm>
              <a:off x="9967913" y="4794250"/>
              <a:ext cx="96838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7" name="Rectangle 52"/>
            <p:cNvSpPr>
              <a:spLocks noChangeArrowheads="1"/>
            </p:cNvSpPr>
            <p:nvPr/>
          </p:nvSpPr>
          <p:spPr bwMode="auto">
            <a:xfrm>
              <a:off x="9967913" y="5094288"/>
              <a:ext cx="96838" cy="2222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8" name="Rectangle 53"/>
            <p:cNvSpPr>
              <a:spLocks noChangeArrowheads="1"/>
            </p:cNvSpPr>
            <p:nvPr/>
          </p:nvSpPr>
          <p:spPr bwMode="auto">
            <a:xfrm>
              <a:off x="9675813" y="4854575"/>
              <a:ext cx="292100" cy="190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9" name="Freeform 54"/>
            <p:cNvSpPr>
              <a:spLocks/>
            </p:cNvSpPr>
            <p:nvPr/>
          </p:nvSpPr>
          <p:spPr bwMode="auto">
            <a:xfrm>
              <a:off x="9967913" y="4672013"/>
              <a:ext cx="96838" cy="41275"/>
            </a:xfrm>
            <a:custGeom>
              <a:avLst/>
              <a:gdLst>
                <a:gd name="T0" fmla="*/ 61 w 61"/>
                <a:gd name="T1" fmla="*/ 0 h 26"/>
                <a:gd name="T2" fmla="*/ 0 w 61"/>
                <a:gd name="T3" fmla="*/ 14 h 26"/>
                <a:gd name="T4" fmla="*/ 0 w 61"/>
                <a:gd name="T5" fmla="*/ 26 h 26"/>
                <a:gd name="T6" fmla="*/ 61 w 61"/>
                <a:gd name="T7" fmla="*/ 14 h 26"/>
                <a:gd name="T8" fmla="*/ 61 w 61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6">
                  <a:moveTo>
                    <a:pt x="61" y="0"/>
                  </a:moveTo>
                  <a:lnTo>
                    <a:pt x="0" y="14"/>
                  </a:lnTo>
                  <a:lnTo>
                    <a:pt x="0" y="26"/>
                  </a:lnTo>
                  <a:lnTo>
                    <a:pt x="61" y="14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0" name="Freeform 55"/>
            <p:cNvSpPr>
              <a:spLocks/>
            </p:cNvSpPr>
            <p:nvPr/>
          </p:nvSpPr>
          <p:spPr bwMode="auto">
            <a:xfrm>
              <a:off x="9582150" y="4854575"/>
              <a:ext cx="93663" cy="41275"/>
            </a:xfrm>
            <a:custGeom>
              <a:avLst/>
              <a:gdLst>
                <a:gd name="T0" fmla="*/ 0 w 59"/>
                <a:gd name="T1" fmla="*/ 12 h 26"/>
                <a:gd name="T2" fmla="*/ 0 w 59"/>
                <a:gd name="T3" fmla="*/ 26 h 26"/>
                <a:gd name="T4" fmla="*/ 59 w 59"/>
                <a:gd name="T5" fmla="*/ 12 h 26"/>
                <a:gd name="T6" fmla="*/ 59 w 59"/>
                <a:gd name="T7" fmla="*/ 0 h 26"/>
                <a:gd name="T8" fmla="*/ 0 w 59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6">
                  <a:moveTo>
                    <a:pt x="0" y="12"/>
                  </a:moveTo>
                  <a:lnTo>
                    <a:pt x="0" y="26"/>
                  </a:lnTo>
                  <a:lnTo>
                    <a:pt x="59" y="12"/>
                  </a:lnTo>
                  <a:lnTo>
                    <a:pt x="59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1" name="Freeform 56"/>
            <p:cNvSpPr>
              <a:spLocks/>
            </p:cNvSpPr>
            <p:nvPr/>
          </p:nvSpPr>
          <p:spPr bwMode="auto">
            <a:xfrm>
              <a:off x="9582150" y="5176838"/>
              <a:ext cx="192088" cy="39687"/>
            </a:xfrm>
            <a:custGeom>
              <a:avLst/>
              <a:gdLst>
                <a:gd name="T0" fmla="*/ 0 w 121"/>
                <a:gd name="T1" fmla="*/ 12 h 25"/>
                <a:gd name="T2" fmla="*/ 121 w 121"/>
                <a:gd name="T3" fmla="*/ 25 h 25"/>
                <a:gd name="T4" fmla="*/ 121 w 121"/>
                <a:gd name="T5" fmla="*/ 12 h 25"/>
                <a:gd name="T6" fmla="*/ 0 w 121"/>
                <a:gd name="T7" fmla="*/ 0 h 25"/>
                <a:gd name="T8" fmla="*/ 0 w 121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5">
                  <a:moveTo>
                    <a:pt x="0" y="12"/>
                  </a:moveTo>
                  <a:lnTo>
                    <a:pt x="121" y="25"/>
                  </a:lnTo>
                  <a:lnTo>
                    <a:pt x="121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2" name="Freeform 57"/>
            <p:cNvSpPr>
              <a:spLocks/>
            </p:cNvSpPr>
            <p:nvPr/>
          </p:nvSpPr>
          <p:spPr bwMode="auto">
            <a:xfrm>
              <a:off x="9675813" y="4975225"/>
              <a:ext cx="196850" cy="39687"/>
            </a:xfrm>
            <a:custGeom>
              <a:avLst/>
              <a:gdLst>
                <a:gd name="T0" fmla="*/ 0 w 124"/>
                <a:gd name="T1" fmla="*/ 12 h 25"/>
                <a:gd name="T2" fmla="*/ 124 w 124"/>
                <a:gd name="T3" fmla="*/ 25 h 25"/>
                <a:gd name="T4" fmla="*/ 124 w 124"/>
                <a:gd name="T5" fmla="*/ 12 h 25"/>
                <a:gd name="T6" fmla="*/ 0 w 124"/>
                <a:gd name="T7" fmla="*/ 0 h 25"/>
                <a:gd name="T8" fmla="*/ 0 w 124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5">
                  <a:moveTo>
                    <a:pt x="0" y="12"/>
                  </a:moveTo>
                  <a:lnTo>
                    <a:pt x="124" y="25"/>
                  </a:lnTo>
                  <a:lnTo>
                    <a:pt x="124" y="1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3" name="Rectangle 58"/>
            <p:cNvSpPr>
              <a:spLocks noChangeArrowheads="1"/>
            </p:cNvSpPr>
            <p:nvPr/>
          </p:nvSpPr>
          <p:spPr bwMode="auto">
            <a:xfrm>
              <a:off x="10831513" y="4754563"/>
              <a:ext cx="322263" cy="77787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4" name="Freeform 59"/>
            <p:cNvSpPr>
              <a:spLocks/>
            </p:cNvSpPr>
            <p:nvPr/>
          </p:nvSpPr>
          <p:spPr bwMode="auto">
            <a:xfrm>
              <a:off x="10669588" y="5154613"/>
              <a:ext cx="322263" cy="160337"/>
            </a:xfrm>
            <a:custGeom>
              <a:avLst/>
              <a:gdLst>
                <a:gd name="T0" fmla="*/ 0 w 203"/>
                <a:gd name="T1" fmla="*/ 51 h 101"/>
                <a:gd name="T2" fmla="*/ 0 w 203"/>
                <a:gd name="T3" fmla="*/ 101 h 101"/>
                <a:gd name="T4" fmla="*/ 203 w 203"/>
                <a:gd name="T5" fmla="*/ 51 h 101"/>
                <a:gd name="T6" fmla="*/ 203 w 203"/>
                <a:gd name="T7" fmla="*/ 0 h 101"/>
                <a:gd name="T8" fmla="*/ 0 w 203"/>
                <a:gd name="T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01">
                  <a:moveTo>
                    <a:pt x="0" y="51"/>
                  </a:moveTo>
                  <a:lnTo>
                    <a:pt x="0" y="101"/>
                  </a:lnTo>
                  <a:lnTo>
                    <a:pt x="203" y="51"/>
                  </a:lnTo>
                  <a:lnTo>
                    <a:pt x="203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5" name="Rectangle 60"/>
            <p:cNvSpPr>
              <a:spLocks noChangeArrowheads="1"/>
            </p:cNvSpPr>
            <p:nvPr/>
          </p:nvSpPr>
          <p:spPr bwMode="auto">
            <a:xfrm>
              <a:off x="10991850" y="4914900"/>
              <a:ext cx="161925" cy="79375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6" name="Rectangle 61"/>
            <p:cNvSpPr>
              <a:spLocks noChangeArrowheads="1"/>
            </p:cNvSpPr>
            <p:nvPr/>
          </p:nvSpPr>
          <p:spPr bwMode="auto">
            <a:xfrm>
              <a:off x="10669588" y="4672013"/>
              <a:ext cx="484188" cy="82550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7" name="Rectangle 62"/>
            <p:cNvSpPr>
              <a:spLocks noChangeArrowheads="1"/>
            </p:cNvSpPr>
            <p:nvPr/>
          </p:nvSpPr>
          <p:spPr bwMode="auto">
            <a:xfrm>
              <a:off x="10831513" y="5075238"/>
              <a:ext cx="322263" cy="7937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8" name="Freeform 63"/>
            <p:cNvSpPr>
              <a:spLocks/>
            </p:cNvSpPr>
            <p:nvPr/>
          </p:nvSpPr>
          <p:spPr bwMode="auto">
            <a:xfrm>
              <a:off x="10669588" y="4914900"/>
              <a:ext cx="322263" cy="160337"/>
            </a:xfrm>
            <a:custGeom>
              <a:avLst/>
              <a:gdLst>
                <a:gd name="T0" fmla="*/ 0 w 203"/>
                <a:gd name="T1" fmla="*/ 101 h 101"/>
                <a:gd name="T2" fmla="*/ 203 w 203"/>
                <a:gd name="T3" fmla="*/ 50 h 101"/>
                <a:gd name="T4" fmla="*/ 203 w 203"/>
                <a:gd name="T5" fmla="*/ 0 h 101"/>
                <a:gd name="T6" fmla="*/ 0 w 203"/>
                <a:gd name="T7" fmla="*/ 50 h 101"/>
                <a:gd name="T8" fmla="*/ 0 w 203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01">
                  <a:moveTo>
                    <a:pt x="0" y="101"/>
                  </a:moveTo>
                  <a:lnTo>
                    <a:pt x="203" y="50"/>
                  </a:lnTo>
                  <a:lnTo>
                    <a:pt x="203" y="0"/>
                  </a:lnTo>
                  <a:lnTo>
                    <a:pt x="0" y="5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9" name="Rectangle 64"/>
            <p:cNvSpPr>
              <a:spLocks noChangeArrowheads="1"/>
            </p:cNvSpPr>
            <p:nvPr/>
          </p:nvSpPr>
          <p:spPr bwMode="auto">
            <a:xfrm>
              <a:off x="10669588" y="4832350"/>
              <a:ext cx="322263" cy="8255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0" name="Rectangle 65"/>
            <p:cNvSpPr>
              <a:spLocks noChangeArrowheads="1"/>
            </p:cNvSpPr>
            <p:nvPr/>
          </p:nvSpPr>
          <p:spPr bwMode="auto">
            <a:xfrm>
              <a:off x="10991850" y="5235575"/>
              <a:ext cx="161925" cy="7937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1" name="Freeform 66"/>
            <p:cNvSpPr>
              <a:spLocks/>
            </p:cNvSpPr>
            <p:nvPr/>
          </p:nvSpPr>
          <p:spPr bwMode="auto">
            <a:xfrm>
              <a:off x="10669588" y="5075238"/>
              <a:ext cx="161925" cy="120650"/>
            </a:xfrm>
            <a:custGeom>
              <a:avLst/>
              <a:gdLst>
                <a:gd name="T0" fmla="*/ 102 w 102"/>
                <a:gd name="T1" fmla="*/ 50 h 76"/>
                <a:gd name="T2" fmla="*/ 0 w 102"/>
                <a:gd name="T3" fmla="*/ 76 h 76"/>
                <a:gd name="T4" fmla="*/ 0 w 102"/>
                <a:gd name="T5" fmla="*/ 26 h 76"/>
                <a:gd name="T6" fmla="*/ 102 w 102"/>
                <a:gd name="T7" fmla="*/ 0 h 76"/>
                <a:gd name="T8" fmla="*/ 102 w 102"/>
                <a:gd name="T9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6">
                  <a:moveTo>
                    <a:pt x="102" y="50"/>
                  </a:moveTo>
                  <a:lnTo>
                    <a:pt x="0" y="76"/>
                  </a:lnTo>
                  <a:lnTo>
                    <a:pt x="0" y="26"/>
                  </a:lnTo>
                  <a:lnTo>
                    <a:pt x="102" y="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2" name="Rectangle 67"/>
            <p:cNvSpPr>
              <a:spLocks noChangeArrowheads="1"/>
            </p:cNvSpPr>
            <p:nvPr/>
          </p:nvSpPr>
          <p:spPr bwMode="auto">
            <a:xfrm>
              <a:off x="10245725" y="4754563"/>
              <a:ext cx="363538" cy="39687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3" name="Rectangle 68"/>
            <p:cNvSpPr>
              <a:spLocks noChangeArrowheads="1"/>
            </p:cNvSpPr>
            <p:nvPr/>
          </p:nvSpPr>
          <p:spPr bwMode="auto">
            <a:xfrm>
              <a:off x="10125075" y="5195888"/>
              <a:ext cx="120650" cy="39687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4" name="Rectangle 69"/>
            <p:cNvSpPr>
              <a:spLocks noChangeArrowheads="1"/>
            </p:cNvSpPr>
            <p:nvPr/>
          </p:nvSpPr>
          <p:spPr bwMode="auto">
            <a:xfrm>
              <a:off x="10488613" y="4873625"/>
              <a:ext cx="120650" cy="41275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5" name="Rectangle 70"/>
            <p:cNvSpPr>
              <a:spLocks noChangeArrowheads="1"/>
            </p:cNvSpPr>
            <p:nvPr/>
          </p:nvSpPr>
          <p:spPr bwMode="auto">
            <a:xfrm>
              <a:off x="10488613" y="5276850"/>
              <a:ext cx="120650" cy="38100"/>
            </a:xfrm>
            <a:prstGeom prst="rect">
              <a:avLst/>
            </a:pr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6" name="Freeform 71"/>
            <p:cNvSpPr>
              <a:spLocks/>
            </p:cNvSpPr>
            <p:nvPr/>
          </p:nvSpPr>
          <p:spPr bwMode="auto">
            <a:xfrm>
              <a:off x="10488613" y="4994275"/>
              <a:ext cx="120650" cy="80962"/>
            </a:xfrm>
            <a:custGeom>
              <a:avLst/>
              <a:gdLst>
                <a:gd name="T0" fmla="*/ 0 w 76"/>
                <a:gd name="T1" fmla="*/ 25 h 51"/>
                <a:gd name="T2" fmla="*/ 76 w 76"/>
                <a:gd name="T3" fmla="*/ 51 h 51"/>
                <a:gd name="T4" fmla="*/ 76 w 76"/>
                <a:gd name="T5" fmla="*/ 25 h 51"/>
                <a:gd name="T6" fmla="*/ 0 w 76"/>
                <a:gd name="T7" fmla="*/ 0 h 51"/>
                <a:gd name="T8" fmla="*/ 0 w 76"/>
                <a:gd name="T9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51">
                  <a:moveTo>
                    <a:pt x="0" y="25"/>
                  </a:moveTo>
                  <a:lnTo>
                    <a:pt x="76" y="51"/>
                  </a:lnTo>
                  <a:lnTo>
                    <a:pt x="76" y="25"/>
                  </a:lnTo>
                  <a:lnTo>
                    <a:pt x="0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7" name="Freeform 72"/>
            <p:cNvSpPr>
              <a:spLocks/>
            </p:cNvSpPr>
            <p:nvPr/>
          </p:nvSpPr>
          <p:spPr bwMode="auto">
            <a:xfrm>
              <a:off x="10125075" y="4914900"/>
              <a:ext cx="244475" cy="79375"/>
            </a:xfrm>
            <a:custGeom>
              <a:avLst/>
              <a:gdLst>
                <a:gd name="T0" fmla="*/ 0 w 154"/>
                <a:gd name="T1" fmla="*/ 26 h 50"/>
                <a:gd name="T2" fmla="*/ 154 w 154"/>
                <a:gd name="T3" fmla="*/ 50 h 50"/>
                <a:gd name="T4" fmla="*/ 154 w 154"/>
                <a:gd name="T5" fmla="*/ 26 h 50"/>
                <a:gd name="T6" fmla="*/ 0 w 154"/>
                <a:gd name="T7" fmla="*/ 0 h 50"/>
                <a:gd name="T8" fmla="*/ 0 w 154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50">
                  <a:moveTo>
                    <a:pt x="0" y="26"/>
                  </a:moveTo>
                  <a:lnTo>
                    <a:pt x="154" y="50"/>
                  </a:lnTo>
                  <a:lnTo>
                    <a:pt x="154" y="26"/>
                  </a:lnTo>
                  <a:lnTo>
                    <a:pt x="0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C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8" name="Rectangle 73"/>
            <p:cNvSpPr>
              <a:spLocks noChangeArrowheads="1"/>
            </p:cNvSpPr>
            <p:nvPr/>
          </p:nvSpPr>
          <p:spPr bwMode="auto">
            <a:xfrm>
              <a:off x="10125075" y="4672013"/>
              <a:ext cx="484188" cy="4127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9" name="Rectangle 74"/>
            <p:cNvSpPr>
              <a:spLocks noChangeArrowheads="1"/>
            </p:cNvSpPr>
            <p:nvPr/>
          </p:nvSpPr>
          <p:spPr bwMode="auto">
            <a:xfrm>
              <a:off x="10125075" y="4754563"/>
              <a:ext cx="120650" cy="39687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0" name="Rectangle 75"/>
            <p:cNvSpPr>
              <a:spLocks noChangeArrowheads="1"/>
            </p:cNvSpPr>
            <p:nvPr/>
          </p:nvSpPr>
          <p:spPr bwMode="auto">
            <a:xfrm>
              <a:off x="10245725" y="4832350"/>
              <a:ext cx="123825" cy="41275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1" name="Rectangle 76"/>
            <p:cNvSpPr>
              <a:spLocks noChangeArrowheads="1"/>
            </p:cNvSpPr>
            <p:nvPr/>
          </p:nvSpPr>
          <p:spPr bwMode="auto">
            <a:xfrm>
              <a:off x="10245725" y="4994275"/>
              <a:ext cx="242888" cy="39687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2" name="Freeform 77"/>
            <p:cNvSpPr>
              <a:spLocks/>
            </p:cNvSpPr>
            <p:nvPr/>
          </p:nvSpPr>
          <p:spPr bwMode="auto">
            <a:xfrm>
              <a:off x="10125075" y="5033963"/>
              <a:ext cx="120650" cy="82550"/>
            </a:xfrm>
            <a:custGeom>
              <a:avLst/>
              <a:gdLst>
                <a:gd name="T0" fmla="*/ 76 w 76"/>
                <a:gd name="T1" fmla="*/ 26 h 52"/>
                <a:gd name="T2" fmla="*/ 0 w 76"/>
                <a:gd name="T3" fmla="*/ 52 h 52"/>
                <a:gd name="T4" fmla="*/ 0 w 76"/>
                <a:gd name="T5" fmla="*/ 26 h 52"/>
                <a:gd name="T6" fmla="*/ 76 w 76"/>
                <a:gd name="T7" fmla="*/ 0 h 52"/>
                <a:gd name="T8" fmla="*/ 76 w 76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52">
                  <a:moveTo>
                    <a:pt x="76" y="26"/>
                  </a:moveTo>
                  <a:lnTo>
                    <a:pt x="0" y="52"/>
                  </a:lnTo>
                  <a:lnTo>
                    <a:pt x="0" y="26"/>
                  </a:lnTo>
                  <a:lnTo>
                    <a:pt x="76" y="0"/>
                  </a:lnTo>
                  <a:lnTo>
                    <a:pt x="76" y="26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3" name="Freeform 78"/>
            <p:cNvSpPr>
              <a:spLocks/>
            </p:cNvSpPr>
            <p:nvPr/>
          </p:nvSpPr>
          <p:spPr bwMode="auto">
            <a:xfrm>
              <a:off x="10245725" y="5235575"/>
              <a:ext cx="123825" cy="79375"/>
            </a:xfrm>
            <a:custGeom>
              <a:avLst/>
              <a:gdLst>
                <a:gd name="T0" fmla="*/ 0 w 78"/>
                <a:gd name="T1" fmla="*/ 26 h 50"/>
                <a:gd name="T2" fmla="*/ 0 w 78"/>
                <a:gd name="T3" fmla="*/ 50 h 50"/>
                <a:gd name="T4" fmla="*/ 78 w 78"/>
                <a:gd name="T5" fmla="*/ 26 h 50"/>
                <a:gd name="T6" fmla="*/ 78 w 78"/>
                <a:gd name="T7" fmla="*/ 0 h 50"/>
                <a:gd name="T8" fmla="*/ 0 w 78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0">
                  <a:moveTo>
                    <a:pt x="0" y="26"/>
                  </a:moveTo>
                  <a:lnTo>
                    <a:pt x="0" y="50"/>
                  </a:lnTo>
                  <a:lnTo>
                    <a:pt x="78" y="26"/>
                  </a:lnTo>
                  <a:lnTo>
                    <a:pt x="78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4" name="Freeform 79"/>
            <p:cNvSpPr>
              <a:spLocks/>
            </p:cNvSpPr>
            <p:nvPr/>
          </p:nvSpPr>
          <p:spPr bwMode="auto">
            <a:xfrm>
              <a:off x="10369550" y="4914900"/>
              <a:ext cx="239713" cy="79375"/>
            </a:xfrm>
            <a:custGeom>
              <a:avLst/>
              <a:gdLst>
                <a:gd name="T0" fmla="*/ 0 w 151"/>
                <a:gd name="T1" fmla="*/ 26 h 50"/>
                <a:gd name="T2" fmla="*/ 151 w 151"/>
                <a:gd name="T3" fmla="*/ 50 h 50"/>
                <a:gd name="T4" fmla="*/ 151 w 151"/>
                <a:gd name="T5" fmla="*/ 26 h 50"/>
                <a:gd name="T6" fmla="*/ 0 w 151"/>
                <a:gd name="T7" fmla="*/ 0 h 50"/>
                <a:gd name="T8" fmla="*/ 0 w 151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50">
                  <a:moveTo>
                    <a:pt x="0" y="26"/>
                  </a:moveTo>
                  <a:lnTo>
                    <a:pt x="151" y="50"/>
                  </a:lnTo>
                  <a:lnTo>
                    <a:pt x="151" y="26"/>
                  </a:lnTo>
                  <a:lnTo>
                    <a:pt x="0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5" name="Freeform 80"/>
            <p:cNvSpPr>
              <a:spLocks/>
            </p:cNvSpPr>
            <p:nvPr/>
          </p:nvSpPr>
          <p:spPr bwMode="auto">
            <a:xfrm>
              <a:off x="10369550" y="4832350"/>
              <a:ext cx="119063" cy="82550"/>
            </a:xfrm>
            <a:custGeom>
              <a:avLst/>
              <a:gdLst>
                <a:gd name="T0" fmla="*/ 75 w 75"/>
                <a:gd name="T1" fmla="*/ 26 h 52"/>
                <a:gd name="T2" fmla="*/ 0 w 75"/>
                <a:gd name="T3" fmla="*/ 52 h 52"/>
                <a:gd name="T4" fmla="*/ 0 w 75"/>
                <a:gd name="T5" fmla="*/ 26 h 52"/>
                <a:gd name="T6" fmla="*/ 75 w 75"/>
                <a:gd name="T7" fmla="*/ 0 h 52"/>
                <a:gd name="T8" fmla="*/ 75 w 75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52">
                  <a:moveTo>
                    <a:pt x="75" y="26"/>
                  </a:moveTo>
                  <a:lnTo>
                    <a:pt x="0" y="52"/>
                  </a:lnTo>
                  <a:lnTo>
                    <a:pt x="0" y="26"/>
                  </a:lnTo>
                  <a:lnTo>
                    <a:pt x="75" y="0"/>
                  </a:lnTo>
                  <a:lnTo>
                    <a:pt x="75" y="26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6" name="Freeform 81"/>
            <p:cNvSpPr>
              <a:spLocks/>
            </p:cNvSpPr>
            <p:nvPr/>
          </p:nvSpPr>
          <p:spPr bwMode="auto">
            <a:xfrm>
              <a:off x="10245725" y="5116513"/>
              <a:ext cx="363538" cy="79375"/>
            </a:xfrm>
            <a:custGeom>
              <a:avLst/>
              <a:gdLst>
                <a:gd name="T0" fmla="*/ 0 w 229"/>
                <a:gd name="T1" fmla="*/ 24 h 50"/>
                <a:gd name="T2" fmla="*/ 229 w 229"/>
                <a:gd name="T3" fmla="*/ 50 h 50"/>
                <a:gd name="T4" fmla="*/ 229 w 229"/>
                <a:gd name="T5" fmla="*/ 24 h 50"/>
                <a:gd name="T6" fmla="*/ 0 w 229"/>
                <a:gd name="T7" fmla="*/ 0 h 50"/>
                <a:gd name="T8" fmla="*/ 0 w 229"/>
                <a:gd name="T9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50">
                  <a:moveTo>
                    <a:pt x="0" y="24"/>
                  </a:moveTo>
                  <a:lnTo>
                    <a:pt x="229" y="50"/>
                  </a:lnTo>
                  <a:lnTo>
                    <a:pt x="229" y="24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83D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7" name="Rectangle 82"/>
            <p:cNvSpPr>
              <a:spLocks noChangeArrowheads="1"/>
            </p:cNvSpPr>
            <p:nvPr/>
          </p:nvSpPr>
          <p:spPr bwMode="auto">
            <a:xfrm>
              <a:off x="10125075" y="4713288"/>
              <a:ext cx="363538" cy="4127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8" name="Rectangle 83"/>
            <p:cNvSpPr>
              <a:spLocks noChangeArrowheads="1"/>
            </p:cNvSpPr>
            <p:nvPr/>
          </p:nvSpPr>
          <p:spPr bwMode="auto">
            <a:xfrm>
              <a:off x="10125075" y="4994275"/>
              <a:ext cx="120650" cy="39687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9" name="Rectangle 84"/>
            <p:cNvSpPr>
              <a:spLocks noChangeArrowheads="1"/>
            </p:cNvSpPr>
            <p:nvPr/>
          </p:nvSpPr>
          <p:spPr bwMode="auto">
            <a:xfrm>
              <a:off x="10369550" y="5195888"/>
              <a:ext cx="119063" cy="39687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0" name="Rectangle 85"/>
            <p:cNvSpPr>
              <a:spLocks noChangeArrowheads="1"/>
            </p:cNvSpPr>
            <p:nvPr/>
          </p:nvSpPr>
          <p:spPr bwMode="auto">
            <a:xfrm>
              <a:off x="10125075" y="4873625"/>
              <a:ext cx="244475" cy="4127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1" name="Rectangle 86"/>
            <p:cNvSpPr>
              <a:spLocks noChangeArrowheads="1"/>
            </p:cNvSpPr>
            <p:nvPr/>
          </p:nvSpPr>
          <p:spPr bwMode="auto">
            <a:xfrm>
              <a:off x="10369550" y="4794250"/>
              <a:ext cx="239713" cy="38100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2" name="Rectangle 87"/>
            <p:cNvSpPr>
              <a:spLocks noChangeArrowheads="1"/>
            </p:cNvSpPr>
            <p:nvPr/>
          </p:nvSpPr>
          <p:spPr bwMode="auto">
            <a:xfrm>
              <a:off x="10369550" y="5075238"/>
              <a:ext cx="239713" cy="41275"/>
            </a:xfrm>
            <a:prstGeom prst="rect">
              <a:avLst/>
            </a:prstGeom>
            <a:solidFill>
              <a:srgbClr val="004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pic>
          <p:nvPicPr>
            <p:cNvPr id="173" name="Image 17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1374" y="4665697"/>
              <a:ext cx="971551" cy="643652"/>
            </a:xfrm>
            <a:prstGeom prst="rect">
              <a:avLst/>
            </a:prstGeom>
          </p:spPr>
        </p:pic>
      </p:grpSp>
      <p:pic>
        <p:nvPicPr>
          <p:cNvPr id="174" name="Image 17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43" y="170205"/>
            <a:ext cx="968706" cy="82341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736" y="6163408"/>
            <a:ext cx="2388460" cy="720000"/>
          </a:xfrm>
          <a:prstGeom prst="rect">
            <a:avLst/>
          </a:prstGeom>
        </p:spPr>
      </p:pic>
      <p:sp>
        <p:nvSpPr>
          <p:cNvPr id="257" name="Espace réservé de la date 3"/>
          <p:cNvSpPr txBox="1">
            <a:spLocks/>
          </p:cNvSpPr>
          <p:nvPr userDrawn="1"/>
        </p:nvSpPr>
        <p:spPr>
          <a:xfrm>
            <a:off x="10679832" y="6586337"/>
            <a:ext cx="1512168" cy="2045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9E8650-055B-4835-85A7-A247932830BC}" type="slidenum">
              <a:rPr lang="fr-FR" sz="900" b="0" smtClean="0">
                <a:solidFill>
                  <a:schemeClr val="bg1"/>
                </a:solidFill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fr-FR" sz="900" b="0">
                <a:solidFill>
                  <a:schemeClr val="bg1"/>
                </a:solidFill>
              </a:rPr>
              <a:t> |</a:t>
            </a:r>
            <a:r>
              <a:rPr lang="fr-FR" sz="900" b="0" baseline="0">
                <a:solidFill>
                  <a:schemeClr val="bg1"/>
                </a:solidFill>
              </a:rPr>
              <a:t> </a:t>
            </a:r>
            <a:fld id="{FD0C88CF-DF21-4E99-8CC1-7BE62E2AE415}" type="datetime1">
              <a:rPr lang="fr-FR" sz="900" b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05/03/2026</a:t>
            </a:fld>
            <a:endParaRPr lang="fr-FR" sz="900" b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5046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- Page de texte simp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ubtitle 2">
            <a:extLst>
              <a:ext uri="{FF2B5EF4-FFF2-40B4-BE49-F238E27FC236}">
                <a16:creationId xmlns:a16="http://schemas.microsoft.com/office/drawing/2014/main" id="{C3ED160F-CBA7-4AEA-A4C0-05C38D4C5A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1385" y="1979809"/>
            <a:ext cx="11114816" cy="3690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51AD3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Sous-</a:t>
            </a:r>
            <a:r>
              <a:rPr lang="en-US" err="1"/>
              <a:t>titre</a:t>
            </a:r>
            <a:endParaRPr lang="en-GB"/>
          </a:p>
        </p:txBody>
      </p:sp>
      <p:sp>
        <p:nvSpPr>
          <p:cNvPr id="94" name="Espace réservé du texte 5"/>
          <p:cNvSpPr>
            <a:spLocks noGrp="1"/>
          </p:cNvSpPr>
          <p:nvPr>
            <p:ph type="body" sz="quarter" idx="11" hasCustomPrompt="1"/>
          </p:nvPr>
        </p:nvSpPr>
        <p:spPr>
          <a:xfrm>
            <a:off x="551384" y="974391"/>
            <a:ext cx="11114817" cy="864096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800" b="1" baseline="0">
                <a:solidFill>
                  <a:srgbClr val="004F9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 (page de texte sans image)</a:t>
            </a:r>
          </a:p>
        </p:txBody>
      </p:sp>
      <p:pic>
        <p:nvPicPr>
          <p:cNvPr id="89" name="Image 8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505" y="6178218"/>
            <a:ext cx="2321495" cy="720000"/>
          </a:xfrm>
          <a:prstGeom prst="rect">
            <a:avLst/>
          </a:prstGeom>
        </p:spPr>
      </p:pic>
      <p:sp>
        <p:nvSpPr>
          <p:cNvPr id="90" name="Espace réservé de la date 3"/>
          <p:cNvSpPr txBox="1">
            <a:spLocks/>
          </p:cNvSpPr>
          <p:nvPr userDrawn="1"/>
        </p:nvSpPr>
        <p:spPr>
          <a:xfrm>
            <a:off x="10679832" y="6586337"/>
            <a:ext cx="1512168" cy="2045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9E8650-055B-4835-85A7-A247932830BC}" type="slidenum">
              <a:rPr lang="fr-FR" sz="900" b="0" smtClean="0">
                <a:solidFill>
                  <a:schemeClr val="bg1"/>
                </a:solidFill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fr-FR" sz="900" b="0">
                <a:solidFill>
                  <a:schemeClr val="bg1"/>
                </a:solidFill>
              </a:rPr>
              <a:t> |</a:t>
            </a:r>
            <a:r>
              <a:rPr lang="fr-FR" sz="900" b="0" baseline="0">
                <a:solidFill>
                  <a:schemeClr val="bg1"/>
                </a:solidFill>
              </a:rPr>
              <a:t> </a:t>
            </a:r>
            <a:fld id="{FD0C88CF-DF21-4E99-8CC1-7BE62E2AE415}" type="datetime1">
              <a:rPr lang="fr-FR" sz="900" b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05/03/2026</a:t>
            </a:fld>
            <a:endParaRPr lang="fr-FR" sz="900" b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13D6AFC8-D64A-CCD2-6431-62850FDDCE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0863" y="2565400"/>
            <a:ext cx="11115675" cy="327660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4F9E"/>
                </a:solidFill>
              </a:defRPr>
            </a:lvl1pPr>
            <a:lvl2pPr>
              <a:defRPr sz="2000">
                <a:solidFill>
                  <a:srgbClr val="004F9E"/>
                </a:solidFill>
              </a:defRPr>
            </a:lvl2pPr>
            <a:lvl3pPr>
              <a:defRPr sz="1800">
                <a:solidFill>
                  <a:srgbClr val="004F9E"/>
                </a:solidFill>
              </a:defRPr>
            </a:lvl3pPr>
            <a:lvl4pPr>
              <a:defRPr sz="1600">
                <a:solidFill>
                  <a:srgbClr val="004F9E"/>
                </a:solidFill>
              </a:defRPr>
            </a:lvl4pPr>
            <a:lvl5pPr>
              <a:defRPr sz="1600">
                <a:solidFill>
                  <a:srgbClr val="004F9E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4" name="Image 3" descr="Une image contenant texte, capture d’écran, Graphique, Police&#10;&#10;Description générée automatiquement">
            <a:extLst>
              <a:ext uri="{FF2B5EF4-FFF2-40B4-BE49-F238E27FC236}">
                <a16:creationId xmlns:a16="http://schemas.microsoft.com/office/drawing/2014/main" id="{CD427FC5-FC25-B59C-90DA-B19B49E6EE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62" y="116632"/>
            <a:ext cx="2149772" cy="56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7695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- Page de texte simple +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icture Placeholder 6">
            <a:extLst>
              <a:ext uri="{FF2B5EF4-FFF2-40B4-BE49-F238E27FC236}">
                <a16:creationId xmlns:a16="http://schemas.microsoft.com/office/drawing/2014/main" id="{A0D0EB2E-DA90-4C59-9659-83629649C3C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42384" y="0"/>
            <a:ext cx="5951984" cy="6858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/>
            </a:lvl1pPr>
          </a:lstStyle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179" name="Subtitle 2">
            <a:extLst>
              <a:ext uri="{FF2B5EF4-FFF2-40B4-BE49-F238E27FC236}">
                <a16:creationId xmlns:a16="http://schemas.microsoft.com/office/drawing/2014/main" id="{C3ED160F-CBA7-4AEA-A4C0-05C38D4C5A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1385" y="1979809"/>
            <a:ext cx="5129967" cy="3690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51AD3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Sous-</a:t>
            </a:r>
            <a:r>
              <a:rPr lang="en-US" err="1"/>
              <a:t>titre</a:t>
            </a:r>
            <a:endParaRPr lang="en-GB"/>
          </a:p>
        </p:txBody>
      </p:sp>
      <p:sp>
        <p:nvSpPr>
          <p:cNvPr id="181" name="Espace réservé du texte 5"/>
          <p:cNvSpPr>
            <a:spLocks noGrp="1"/>
          </p:cNvSpPr>
          <p:nvPr>
            <p:ph type="body" sz="quarter" idx="11" hasCustomPrompt="1"/>
          </p:nvPr>
        </p:nvSpPr>
        <p:spPr>
          <a:xfrm>
            <a:off x="551385" y="974391"/>
            <a:ext cx="5129967" cy="864096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800" b="1" baseline="0">
                <a:solidFill>
                  <a:srgbClr val="004F9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 (page de texte avec image)</a:t>
            </a:r>
          </a:p>
        </p:txBody>
      </p:sp>
      <p:sp>
        <p:nvSpPr>
          <p:cNvPr id="93" name="Espace réservé de la date 3"/>
          <p:cNvSpPr txBox="1">
            <a:spLocks/>
          </p:cNvSpPr>
          <p:nvPr userDrawn="1"/>
        </p:nvSpPr>
        <p:spPr>
          <a:xfrm>
            <a:off x="407368" y="6525343"/>
            <a:ext cx="1321729" cy="1797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9E8650-055B-4835-85A7-A247932830BC}" type="slidenum">
              <a:rPr lang="fr-FR" sz="1000" b="1" smtClean="0"/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fr-FR" sz="1000"/>
              <a:t> |</a:t>
            </a:r>
            <a:r>
              <a:rPr lang="fr-FR" sz="1000" baseline="0"/>
              <a:t> </a:t>
            </a:r>
            <a:fld id="{FD0C88CF-DF21-4E99-8CC1-7BE62E2AE415}" type="datetime1">
              <a:rPr lang="fr-FR" sz="1000" smtClean="0"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05/03/2026</a:t>
            </a:fld>
            <a:endParaRPr lang="fr-FR" sz="1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0" name="Image 8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505" y="6178218"/>
            <a:ext cx="2321495" cy="720000"/>
          </a:xfrm>
          <a:prstGeom prst="rect">
            <a:avLst/>
          </a:prstGeom>
        </p:spPr>
      </p:pic>
      <p:sp>
        <p:nvSpPr>
          <p:cNvPr id="91" name="Espace réservé de la date 3"/>
          <p:cNvSpPr txBox="1">
            <a:spLocks/>
          </p:cNvSpPr>
          <p:nvPr userDrawn="1"/>
        </p:nvSpPr>
        <p:spPr>
          <a:xfrm>
            <a:off x="10679832" y="6586337"/>
            <a:ext cx="1512168" cy="2045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9E8650-055B-4835-85A7-A247932830BC}" type="slidenum">
              <a:rPr lang="fr-FR" sz="900" b="0" smtClean="0">
                <a:solidFill>
                  <a:schemeClr val="bg1"/>
                </a:solidFill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fr-FR" sz="900" b="0">
                <a:solidFill>
                  <a:schemeClr val="bg1"/>
                </a:solidFill>
              </a:rPr>
              <a:t> |</a:t>
            </a:r>
            <a:r>
              <a:rPr lang="fr-FR" sz="900" b="0" baseline="0">
                <a:solidFill>
                  <a:schemeClr val="bg1"/>
                </a:solidFill>
              </a:rPr>
              <a:t> </a:t>
            </a:r>
            <a:fld id="{FD0C88CF-DF21-4E99-8CC1-7BE62E2AE415}" type="datetime1">
              <a:rPr lang="fr-FR" sz="900" b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05/03/2026</a:t>
            </a:fld>
            <a:endParaRPr lang="fr-FR" sz="900" b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96694852-8696-6930-B776-E045DE7560C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0863" y="2565400"/>
            <a:ext cx="5129967" cy="327660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4F9E"/>
                </a:solidFill>
              </a:defRPr>
            </a:lvl1pPr>
            <a:lvl2pPr>
              <a:defRPr sz="2000">
                <a:solidFill>
                  <a:srgbClr val="004F9E"/>
                </a:solidFill>
              </a:defRPr>
            </a:lvl2pPr>
            <a:lvl3pPr>
              <a:defRPr sz="1800">
                <a:solidFill>
                  <a:srgbClr val="004F9E"/>
                </a:solidFill>
              </a:defRPr>
            </a:lvl3pPr>
            <a:lvl4pPr>
              <a:defRPr sz="1600">
                <a:solidFill>
                  <a:srgbClr val="004F9E"/>
                </a:solidFill>
              </a:defRPr>
            </a:lvl4pPr>
            <a:lvl5pPr>
              <a:defRPr sz="1600">
                <a:solidFill>
                  <a:srgbClr val="004F9E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5" name="Image 4" descr="Une image contenant texte, capture d’écran, Graphique, Police&#10;&#10;Description générée automatiquement">
            <a:extLst>
              <a:ext uri="{FF2B5EF4-FFF2-40B4-BE49-F238E27FC236}">
                <a16:creationId xmlns:a16="http://schemas.microsoft.com/office/drawing/2014/main" id="{71782286-A128-3D60-094D-A6985E8DCC2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62" y="116632"/>
            <a:ext cx="2149772" cy="56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5240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- Page de texte + multi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ubtitle 2">
            <a:extLst>
              <a:ext uri="{FF2B5EF4-FFF2-40B4-BE49-F238E27FC236}">
                <a16:creationId xmlns:a16="http://schemas.microsoft.com/office/drawing/2014/main" id="{C3ED160F-CBA7-4AEA-A4C0-05C38D4C5A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1385" y="1979809"/>
            <a:ext cx="5129967" cy="3690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51AD3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Sous-</a:t>
            </a:r>
            <a:r>
              <a:rPr lang="en-US" err="1"/>
              <a:t>titre</a:t>
            </a:r>
            <a:endParaRPr lang="en-GB"/>
          </a:p>
        </p:txBody>
      </p:sp>
      <p:sp>
        <p:nvSpPr>
          <p:cNvPr id="181" name="Espace réservé du texte 5"/>
          <p:cNvSpPr>
            <a:spLocks noGrp="1"/>
          </p:cNvSpPr>
          <p:nvPr>
            <p:ph type="body" sz="quarter" idx="11" hasCustomPrompt="1"/>
          </p:nvPr>
        </p:nvSpPr>
        <p:spPr>
          <a:xfrm>
            <a:off x="551385" y="974391"/>
            <a:ext cx="5129967" cy="864096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800" b="1" baseline="0">
                <a:solidFill>
                  <a:srgbClr val="004F9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 (page de texte avec image)</a:t>
            </a:r>
          </a:p>
        </p:txBody>
      </p:sp>
      <p:sp>
        <p:nvSpPr>
          <p:cNvPr id="93" name="Espace réservé de la date 3"/>
          <p:cNvSpPr txBox="1">
            <a:spLocks/>
          </p:cNvSpPr>
          <p:nvPr userDrawn="1"/>
        </p:nvSpPr>
        <p:spPr>
          <a:xfrm>
            <a:off x="407368" y="6525343"/>
            <a:ext cx="1321729" cy="1797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9E8650-055B-4835-85A7-A247932830BC}" type="slidenum">
              <a:rPr lang="fr-FR" sz="1000" b="1" smtClean="0"/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fr-FR" sz="1000"/>
              <a:t> |</a:t>
            </a:r>
            <a:r>
              <a:rPr lang="fr-FR" sz="1000" baseline="0"/>
              <a:t> </a:t>
            </a:r>
            <a:fld id="{FD0C88CF-DF21-4E99-8CC1-7BE62E2AE415}" type="datetime1">
              <a:rPr lang="fr-FR" sz="1000" smtClean="0"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05/03/2026</a:t>
            </a:fld>
            <a:endParaRPr lang="fr-FR" sz="1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0" name="Image 8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505" y="6178218"/>
            <a:ext cx="2321495" cy="720000"/>
          </a:xfrm>
          <a:prstGeom prst="rect">
            <a:avLst/>
          </a:prstGeom>
        </p:spPr>
      </p:pic>
      <p:sp>
        <p:nvSpPr>
          <p:cNvPr id="91" name="Espace réservé de la date 3"/>
          <p:cNvSpPr txBox="1">
            <a:spLocks/>
          </p:cNvSpPr>
          <p:nvPr userDrawn="1"/>
        </p:nvSpPr>
        <p:spPr>
          <a:xfrm>
            <a:off x="10679832" y="6586337"/>
            <a:ext cx="1512168" cy="2045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9E8650-055B-4835-85A7-A247932830BC}" type="slidenum">
              <a:rPr lang="fr-FR" sz="900" b="0" smtClean="0">
                <a:solidFill>
                  <a:schemeClr val="bg1"/>
                </a:solidFill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fr-FR" sz="900" b="0">
                <a:solidFill>
                  <a:schemeClr val="bg1"/>
                </a:solidFill>
              </a:rPr>
              <a:t> |</a:t>
            </a:r>
            <a:r>
              <a:rPr lang="fr-FR" sz="900" b="0" baseline="0">
                <a:solidFill>
                  <a:schemeClr val="bg1"/>
                </a:solidFill>
              </a:rPr>
              <a:t> </a:t>
            </a:r>
            <a:fld id="{FD0C88CF-DF21-4E99-8CC1-7BE62E2AE415}" type="datetime1">
              <a:rPr lang="fr-FR" sz="900" b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05/03/2026</a:t>
            </a:fld>
            <a:endParaRPr lang="fr-FR" sz="900" b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Picture Placeholder 6">
            <a:extLst>
              <a:ext uri="{FF2B5EF4-FFF2-40B4-BE49-F238E27FC236}">
                <a16:creationId xmlns:a16="http://schemas.microsoft.com/office/drawing/2014/main" id="{A0D0EB2E-DA90-4C59-9659-83629649C3C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29384" y="1268760"/>
            <a:ext cx="2358260" cy="230396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/>
            </a:lvl1pPr>
          </a:lstStyle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94" name="Picture Placeholder 6">
            <a:extLst>
              <a:ext uri="{FF2B5EF4-FFF2-40B4-BE49-F238E27FC236}">
                <a16:creationId xmlns:a16="http://schemas.microsoft.com/office/drawing/2014/main" id="{B19AEADC-34D7-421D-B9FD-B6D36B7AEED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829384" y="3353913"/>
            <a:ext cx="2358260" cy="230396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/>
            </a:lvl1pPr>
          </a:lstStyle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95" name="Picture Placeholder 6">
            <a:extLst>
              <a:ext uri="{FF2B5EF4-FFF2-40B4-BE49-F238E27FC236}">
                <a16:creationId xmlns:a16="http://schemas.microsoft.com/office/drawing/2014/main" id="{BB94076E-80A7-4EA8-A7EC-21AA2977FE3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48328" y="1268760"/>
            <a:ext cx="2358260" cy="230396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/>
            </a:lvl1pPr>
          </a:lstStyle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96" name="Picture Placeholder 6">
            <a:extLst>
              <a:ext uri="{FF2B5EF4-FFF2-40B4-BE49-F238E27FC236}">
                <a16:creationId xmlns:a16="http://schemas.microsoft.com/office/drawing/2014/main" id="{742BBEAF-AD23-472A-BE79-AB6FE12B253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048328" y="3353913"/>
            <a:ext cx="2358260" cy="230396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/>
            </a:lvl1pPr>
          </a:lstStyle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0DD4ACF2-CCC1-AC74-0139-5358153E04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0863" y="2565400"/>
            <a:ext cx="5129967" cy="327660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4F9E"/>
                </a:solidFill>
              </a:defRPr>
            </a:lvl1pPr>
            <a:lvl2pPr>
              <a:defRPr sz="2000">
                <a:solidFill>
                  <a:srgbClr val="004F9E"/>
                </a:solidFill>
              </a:defRPr>
            </a:lvl2pPr>
            <a:lvl3pPr>
              <a:defRPr sz="1800">
                <a:solidFill>
                  <a:srgbClr val="004F9E"/>
                </a:solidFill>
              </a:defRPr>
            </a:lvl3pPr>
            <a:lvl4pPr>
              <a:defRPr sz="1600">
                <a:solidFill>
                  <a:srgbClr val="004F9E"/>
                </a:solidFill>
              </a:defRPr>
            </a:lvl4pPr>
            <a:lvl5pPr>
              <a:defRPr sz="1600">
                <a:solidFill>
                  <a:srgbClr val="004F9E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3" name="Image 2" descr="Une image contenant texte, capture d’écran, Graphique, Police&#10;&#10;Description générée automatiquement">
            <a:extLst>
              <a:ext uri="{FF2B5EF4-FFF2-40B4-BE49-F238E27FC236}">
                <a16:creationId xmlns:a16="http://schemas.microsoft.com/office/drawing/2014/main" id="{90F7742E-7148-B24F-CEF1-5BB438A6E5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62" y="116632"/>
            <a:ext cx="2149772" cy="56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382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4" grpId="0"/>
      <p:bldP spid="95" grpId="0"/>
      <p:bldP spid="9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- Page de texte simple + n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>
            <a:extLst>
              <a:ext uri="{FF2B5EF4-FFF2-40B4-BE49-F238E27FC236}">
                <a16:creationId xmlns:a16="http://schemas.microsoft.com/office/drawing/2014/main" id="{F7E3B4D2-B0CF-499F-AE65-AEAA8298A82D}"/>
              </a:ext>
            </a:extLst>
          </p:cNvPr>
          <p:cNvSpPr/>
          <p:nvPr userDrawn="1"/>
        </p:nvSpPr>
        <p:spPr>
          <a:xfrm>
            <a:off x="551384" y="1005842"/>
            <a:ext cx="855053" cy="769618"/>
          </a:xfrm>
          <a:prstGeom prst="rect">
            <a:avLst/>
          </a:prstGeom>
          <a:solidFill>
            <a:srgbClr val="004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Rectangle 90"/>
          <p:cNvSpPr/>
          <p:nvPr userDrawn="1"/>
        </p:nvSpPr>
        <p:spPr>
          <a:xfrm>
            <a:off x="551384" y="1770328"/>
            <a:ext cx="855053" cy="45719"/>
          </a:xfrm>
          <a:prstGeom prst="rect">
            <a:avLst/>
          </a:prstGeom>
          <a:solidFill>
            <a:srgbClr val="83D0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9" name="Espace réservé du texte 5"/>
          <p:cNvSpPr>
            <a:spLocks noGrp="1"/>
          </p:cNvSpPr>
          <p:nvPr>
            <p:ph type="body" sz="quarter" idx="13" hasCustomPrompt="1"/>
          </p:nvPr>
        </p:nvSpPr>
        <p:spPr>
          <a:xfrm>
            <a:off x="548793" y="1003181"/>
            <a:ext cx="857644" cy="76060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0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01</a:t>
            </a:r>
          </a:p>
        </p:txBody>
      </p:sp>
      <p:sp>
        <p:nvSpPr>
          <p:cNvPr id="189" name="Subtitle 2">
            <a:extLst>
              <a:ext uri="{FF2B5EF4-FFF2-40B4-BE49-F238E27FC236}">
                <a16:creationId xmlns:a16="http://schemas.microsoft.com/office/drawing/2014/main" id="{C3ED160F-CBA7-4AEA-A4C0-05C38D4C5A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1385" y="1979809"/>
            <a:ext cx="11114816" cy="3690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51AD3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Sous-</a:t>
            </a:r>
            <a:r>
              <a:rPr lang="en-US" err="1"/>
              <a:t>titre</a:t>
            </a:r>
            <a:endParaRPr lang="en-GB"/>
          </a:p>
        </p:txBody>
      </p:sp>
      <p:sp>
        <p:nvSpPr>
          <p:cNvPr id="191" name="Espace réservé du texte 5"/>
          <p:cNvSpPr>
            <a:spLocks noGrp="1"/>
          </p:cNvSpPr>
          <p:nvPr>
            <p:ph type="body" sz="quarter" idx="11" hasCustomPrompt="1"/>
          </p:nvPr>
        </p:nvSpPr>
        <p:spPr>
          <a:xfrm>
            <a:off x="1692402" y="974391"/>
            <a:ext cx="9973800" cy="864096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800" b="1" baseline="0">
                <a:solidFill>
                  <a:srgbClr val="004F9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 (page de texte avec numéro (chapitré)</a:t>
            </a:r>
          </a:p>
        </p:txBody>
      </p:sp>
      <p:pic>
        <p:nvPicPr>
          <p:cNvPr id="93" name="Image 9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505" y="6178218"/>
            <a:ext cx="2321495" cy="720000"/>
          </a:xfrm>
          <a:prstGeom prst="rect">
            <a:avLst/>
          </a:prstGeom>
        </p:spPr>
      </p:pic>
      <p:sp>
        <p:nvSpPr>
          <p:cNvPr id="94" name="Espace réservé de la date 3"/>
          <p:cNvSpPr txBox="1">
            <a:spLocks/>
          </p:cNvSpPr>
          <p:nvPr userDrawn="1"/>
        </p:nvSpPr>
        <p:spPr>
          <a:xfrm>
            <a:off x="10679832" y="6586337"/>
            <a:ext cx="1512168" cy="2045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9E8650-055B-4835-85A7-A247932830BC}" type="slidenum">
              <a:rPr lang="fr-FR" sz="900" b="0" smtClean="0">
                <a:solidFill>
                  <a:schemeClr val="bg1"/>
                </a:solidFill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fr-FR" sz="900" b="0">
                <a:solidFill>
                  <a:schemeClr val="bg1"/>
                </a:solidFill>
              </a:rPr>
              <a:t> |</a:t>
            </a:r>
            <a:r>
              <a:rPr lang="fr-FR" sz="900" b="0" baseline="0">
                <a:solidFill>
                  <a:schemeClr val="bg1"/>
                </a:solidFill>
              </a:rPr>
              <a:t> </a:t>
            </a:r>
            <a:fld id="{FD0C88CF-DF21-4E99-8CC1-7BE62E2AE415}" type="datetime1">
              <a:rPr lang="fr-FR" sz="900" b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05/03/2026</a:t>
            </a:fld>
            <a:endParaRPr lang="fr-FR" sz="900" b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855F9875-AEA8-C903-188C-9CB68CA31C5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0863" y="2565400"/>
            <a:ext cx="11115675" cy="327660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4F9E"/>
                </a:solidFill>
              </a:defRPr>
            </a:lvl1pPr>
            <a:lvl2pPr>
              <a:defRPr sz="2000">
                <a:solidFill>
                  <a:srgbClr val="004F9E"/>
                </a:solidFill>
              </a:defRPr>
            </a:lvl2pPr>
            <a:lvl3pPr>
              <a:defRPr sz="1800">
                <a:solidFill>
                  <a:srgbClr val="004F9E"/>
                </a:solidFill>
              </a:defRPr>
            </a:lvl3pPr>
            <a:lvl4pPr>
              <a:defRPr sz="1600">
                <a:solidFill>
                  <a:srgbClr val="004F9E"/>
                </a:solidFill>
              </a:defRPr>
            </a:lvl4pPr>
            <a:lvl5pPr>
              <a:defRPr sz="1600">
                <a:solidFill>
                  <a:srgbClr val="004F9E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3" name="Image 2" descr="Une image contenant texte, capture d’écran, Graphique, Police&#10;&#10;Description générée automatiquement">
            <a:extLst>
              <a:ext uri="{FF2B5EF4-FFF2-40B4-BE49-F238E27FC236}">
                <a16:creationId xmlns:a16="http://schemas.microsoft.com/office/drawing/2014/main" id="{6D24272F-86A4-964A-AA48-39E7233671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62" y="116632"/>
            <a:ext cx="2149772" cy="56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6480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- Page de texte simple + n° +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icture Placeholder 6">
            <a:extLst>
              <a:ext uri="{FF2B5EF4-FFF2-40B4-BE49-F238E27FC236}">
                <a16:creationId xmlns:a16="http://schemas.microsoft.com/office/drawing/2014/main" id="{A0D0EB2E-DA90-4C59-9659-83629649C3C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42384" y="0"/>
            <a:ext cx="5951984" cy="6858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/>
            </a:lvl1pPr>
          </a:lstStyle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95" name="Subtitle 2">
            <a:extLst>
              <a:ext uri="{FF2B5EF4-FFF2-40B4-BE49-F238E27FC236}">
                <a16:creationId xmlns:a16="http://schemas.microsoft.com/office/drawing/2014/main" id="{C3ED160F-CBA7-4AEA-A4C0-05C38D4C5A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1385" y="1979809"/>
            <a:ext cx="5129967" cy="3690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51AD3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Sous-</a:t>
            </a:r>
            <a:r>
              <a:rPr lang="en-US" err="1"/>
              <a:t>titre</a:t>
            </a:r>
            <a:endParaRPr lang="en-GB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F7E3B4D2-B0CF-499F-AE65-AEAA8298A82D}"/>
              </a:ext>
            </a:extLst>
          </p:cNvPr>
          <p:cNvSpPr/>
          <p:nvPr userDrawn="1"/>
        </p:nvSpPr>
        <p:spPr>
          <a:xfrm>
            <a:off x="551384" y="1005842"/>
            <a:ext cx="855053" cy="769618"/>
          </a:xfrm>
          <a:prstGeom prst="rect">
            <a:avLst/>
          </a:prstGeom>
          <a:solidFill>
            <a:srgbClr val="004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Rectangle 98"/>
          <p:cNvSpPr/>
          <p:nvPr userDrawn="1"/>
        </p:nvSpPr>
        <p:spPr>
          <a:xfrm>
            <a:off x="551384" y="1770328"/>
            <a:ext cx="855053" cy="45719"/>
          </a:xfrm>
          <a:prstGeom prst="rect">
            <a:avLst/>
          </a:prstGeom>
          <a:solidFill>
            <a:srgbClr val="83D0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0" name="Espace réservé du texte 5"/>
          <p:cNvSpPr>
            <a:spLocks noGrp="1"/>
          </p:cNvSpPr>
          <p:nvPr>
            <p:ph type="body" sz="quarter" idx="14" hasCustomPrompt="1"/>
          </p:nvPr>
        </p:nvSpPr>
        <p:spPr>
          <a:xfrm>
            <a:off x="548793" y="1003181"/>
            <a:ext cx="857644" cy="76060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0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01</a:t>
            </a:r>
          </a:p>
        </p:txBody>
      </p:sp>
      <p:sp>
        <p:nvSpPr>
          <p:cNvPr id="101" name="Espace réservé du texte 5"/>
          <p:cNvSpPr>
            <a:spLocks noGrp="1"/>
          </p:cNvSpPr>
          <p:nvPr>
            <p:ph type="body" sz="quarter" idx="11" hasCustomPrompt="1"/>
          </p:nvPr>
        </p:nvSpPr>
        <p:spPr>
          <a:xfrm>
            <a:off x="1692402" y="974391"/>
            <a:ext cx="4034657" cy="864096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800" b="1" baseline="0">
                <a:solidFill>
                  <a:srgbClr val="004F9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 (page de texte chapitré avec image)</a:t>
            </a:r>
          </a:p>
        </p:txBody>
      </p:sp>
      <p:pic>
        <p:nvPicPr>
          <p:cNvPr id="94" name="Image 9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505" y="6178218"/>
            <a:ext cx="2321495" cy="720000"/>
          </a:xfrm>
          <a:prstGeom prst="rect">
            <a:avLst/>
          </a:prstGeom>
        </p:spPr>
      </p:pic>
      <p:sp>
        <p:nvSpPr>
          <p:cNvPr id="97" name="Espace réservé de la date 3"/>
          <p:cNvSpPr txBox="1">
            <a:spLocks/>
          </p:cNvSpPr>
          <p:nvPr userDrawn="1"/>
        </p:nvSpPr>
        <p:spPr>
          <a:xfrm>
            <a:off x="10679832" y="6586337"/>
            <a:ext cx="1512168" cy="2045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9E8650-055B-4835-85A7-A247932830BC}" type="slidenum">
              <a:rPr lang="fr-FR" sz="900" b="0" smtClean="0">
                <a:solidFill>
                  <a:schemeClr val="bg1"/>
                </a:solidFill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fr-FR" sz="900" b="0">
                <a:solidFill>
                  <a:schemeClr val="bg1"/>
                </a:solidFill>
              </a:rPr>
              <a:t> |</a:t>
            </a:r>
            <a:r>
              <a:rPr lang="fr-FR" sz="900" b="0" baseline="0">
                <a:solidFill>
                  <a:schemeClr val="bg1"/>
                </a:solidFill>
              </a:rPr>
              <a:t> </a:t>
            </a:r>
            <a:fld id="{FD0C88CF-DF21-4E99-8CC1-7BE62E2AE415}" type="datetime1">
              <a:rPr lang="fr-FR" sz="900" b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05/03/2026</a:t>
            </a:fld>
            <a:endParaRPr lang="fr-FR" sz="900" b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65CF57F9-D1A0-A8E2-9AE3-473B76659A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0863" y="2565400"/>
            <a:ext cx="5129967" cy="327660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4F9E"/>
                </a:solidFill>
              </a:defRPr>
            </a:lvl1pPr>
            <a:lvl2pPr>
              <a:defRPr sz="2000">
                <a:solidFill>
                  <a:srgbClr val="004F9E"/>
                </a:solidFill>
              </a:defRPr>
            </a:lvl2pPr>
            <a:lvl3pPr>
              <a:defRPr sz="1800">
                <a:solidFill>
                  <a:srgbClr val="004F9E"/>
                </a:solidFill>
              </a:defRPr>
            </a:lvl3pPr>
            <a:lvl4pPr>
              <a:defRPr sz="1600">
                <a:solidFill>
                  <a:srgbClr val="004F9E"/>
                </a:solidFill>
              </a:defRPr>
            </a:lvl4pPr>
            <a:lvl5pPr>
              <a:defRPr sz="1600">
                <a:solidFill>
                  <a:srgbClr val="004F9E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3" name="Image 2" descr="Une image contenant texte, capture d’écran, Graphique, Police&#10;&#10;Description générée automatiquement">
            <a:extLst>
              <a:ext uri="{FF2B5EF4-FFF2-40B4-BE49-F238E27FC236}">
                <a16:creationId xmlns:a16="http://schemas.microsoft.com/office/drawing/2014/main" id="{A0A642BC-B1B2-764B-3C56-62FA79F510E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62" y="116632"/>
            <a:ext cx="2149772" cy="56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4817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- Page liste n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Espace réservé de la date 3"/>
          <p:cNvSpPr txBox="1">
            <a:spLocks/>
          </p:cNvSpPr>
          <p:nvPr userDrawn="1"/>
        </p:nvSpPr>
        <p:spPr>
          <a:xfrm>
            <a:off x="10848528" y="6522573"/>
            <a:ext cx="1058134" cy="182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D0C88CF-DF21-4E99-8CC1-7BE62E2AE415}" type="datetime1">
              <a:rPr lang="fr-FR" sz="100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05/03/2026</a:t>
            </a:fld>
            <a:endParaRPr lang="fr-FR" sz="1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8" name="Rectangle 197"/>
          <p:cNvSpPr/>
          <p:nvPr userDrawn="1"/>
        </p:nvSpPr>
        <p:spPr>
          <a:xfrm>
            <a:off x="7320136" y="0"/>
            <a:ext cx="4871864" cy="6860368"/>
          </a:xfrm>
          <a:prstGeom prst="rect">
            <a:avLst/>
          </a:prstGeom>
          <a:solidFill>
            <a:srgbClr val="004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9" name="Oval 11">
            <a:extLst>
              <a:ext uri="{FF2B5EF4-FFF2-40B4-BE49-F238E27FC236}">
                <a16:creationId xmlns:a16="http://schemas.microsoft.com/office/drawing/2014/main" id="{D664EA01-1724-45B5-824F-2D5FACE86D85}"/>
              </a:ext>
            </a:extLst>
          </p:cNvPr>
          <p:cNvSpPr/>
          <p:nvPr userDrawn="1"/>
        </p:nvSpPr>
        <p:spPr>
          <a:xfrm>
            <a:off x="7769898" y="548680"/>
            <a:ext cx="702366" cy="702366"/>
          </a:xfrm>
          <a:prstGeom prst="rect">
            <a:avLst/>
          </a:prstGeom>
          <a:solidFill>
            <a:srgbClr val="83D0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0" name="Espace réservé du texte 5"/>
          <p:cNvSpPr>
            <a:spLocks noGrp="1"/>
          </p:cNvSpPr>
          <p:nvPr>
            <p:ph type="body" sz="quarter" idx="13" hasCustomPrompt="1"/>
          </p:nvPr>
        </p:nvSpPr>
        <p:spPr>
          <a:xfrm>
            <a:off x="7752184" y="548680"/>
            <a:ext cx="725223" cy="70236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01</a:t>
            </a:r>
          </a:p>
        </p:txBody>
      </p:sp>
      <p:sp>
        <p:nvSpPr>
          <p:cNvPr id="202" name="Espace réservé du texte 3"/>
          <p:cNvSpPr>
            <a:spLocks noGrp="1"/>
          </p:cNvSpPr>
          <p:nvPr>
            <p:ph type="body" sz="quarter" idx="17" hasCustomPrompt="1"/>
          </p:nvPr>
        </p:nvSpPr>
        <p:spPr>
          <a:xfrm>
            <a:off x="8551748" y="548680"/>
            <a:ext cx="3232883" cy="714308"/>
          </a:xfrm>
        </p:spPr>
        <p:txBody>
          <a:bodyPr anchor="ctr">
            <a:noAutofit/>
          </a:bodyPr>
          <a:lstStyle>
            <a:lvl1pPr marL="0" marR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50" b="1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LOREM IPSUM DOLOR SIT AMET, CONSECTETUER ADIPISCING ELIT.</a:t>
            </a:r>
          </a:p>
        </p:txBody>
      </p:sp>
      <p:sp>
        <p:nvSpPr>
          <p:cNvPr id="203" name="Espace réservé du texte 3"/>
          <p:cNvSpPr>
            <a:spLocks noGrp="1"/>
          </p:cNvSpPr>
          <p:nvPr>
            <p:ph type="body" sz="quarter" idx="12" hasCustomPrompt="1"/>
          </p:nvPr>
        </p:nvSpPr>
        <p:spPr>
          <a:xfrm>
            <a:off x="7775040" y="1292740"/>
            <a:ext cx="4009591" cy="79114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Aenean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ligula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dolor.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Aenean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massa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. Cum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sociis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natoque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penatibus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magnis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dis parturient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montes</a:t>
            </a:r>
            <a:endParaRPr lang="en-US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Espace réservé du texte 3"/>
          <p:cNvSpPr>
            <a:spLocks noGrp="1"/>
          </p:cNvSpPr>
          <p:nvPr>
            <p:ph type="body" sz="quarter" idx="19" hasCustomPrompt="1"/>
          </p:nvPr>
        </p:nvSpPr>
        <p:spPr>
          <a:xfrm>
            <a:off x="8551749" y="2420887"/>
            <a:ext cx="3232883" cy="702366"/>
          </a:xfrm>
        </p:spPr>
        <p:txBody>
          <a:bodyPr anchor="ctr">
            <a:noAutofit/>
          </a:bodyPr>
          <a:lstStyle>
            <a:lvl1pPr marL="0" marR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50" b="1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LOREM IPSUM DOLOR SIT AMET, CONSECTETUER ADIPISCING ELIT.</a:t>
            </a:r>
          </a:p>
        </p:txBody>
      </p:sp>
      <p:sp>
        <p:nvSpPr>
          <p:cNvPr id="205" name="Espace réservé du texte 3"/>
          <p:cNvSpPr>
            <a:spLocks noGrp="1"/>
          </p:cNvSpPr>
          <p:nvPr>
            <p:ph type="body" sz="quarter" idx="20" hasCustomPrompt="1"/>
          </p:nvPr>
        </p:nvSpPr>
        <p:spPr>
          <a:xfrm>
            <a:off x="7775041" y="3164947"/>
            <a:ext cx="4009591" cy="79114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Aenean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ligula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dolor.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Aenean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massa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. Cum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sociis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natoque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penatibus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magnis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dis parturient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montes</a:t>
            </a:r>
            <a:endParaRPr lang="en-US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6" name="Espace réservé du texte 3"/>
          <p:cNvSpPr>
            <a:spLocks noGrp="1"/>
          </p:cNvSpPr>
          <p:nvPr>
            <p:ph type="body" sz="quarter" idx="22" hasCustomPrompt="1"/>
          </p:nvPr>
        </p:nvSpPr>
        <p:spPr>
          <a:xfrm>
            <a:off x="8551748" y="4342070"/>
            <a:ext cx="3232883" cy="714308"/>
          </a:xfrm>
        </p:spPr>
        <p:txBody>
          <a:bodyPr anchor="ctr">
            <a:noAutofit/>
          </a:bodyPr>
          <a:lstStyle>
            <a:lvl1pPr marL="0" marR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50" b="1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LOREM IPSUM DOLOR SIT AMET, CONSECTETUER ADIPISCING ELIT.</a:t>
            </a:r>
          </a:p>
        </p:txBody>
      </p:sp>
      <p:sp>
        <p:nvSpPr>
          <p:cNvPr id="207" name="Espace réservé du texte 3"/>
          <p:cNvSpPr>
            <a:spLocks noGrp="1"/>
          </p:cNvSpPr>
          <p:nvPr>
            <p:ph type="body" sz="quarter" idx="23" hasCustomPrompt="1"/>
          </p:nvPr>
        </p:nvSpPr>
        <p:spPr>
          <a:xfrm>
            <a:off x="7775040" y="5086130"/>
            <a:ext cx="4009591" cy="79114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Aenean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ligula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dolor.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Aenean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massa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. Cum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sociis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natoque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penatibus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magnis</a:t>
            </a:r>
            <a:r>
              <a:rPr lang="en-US" altLang="fr-FR" sz="1100">
                <a:latin typeface="Arial" panose="020B0604020202020204" pitchFamily="34" charset="0"/>
                <a:cs typeface="Arial" panose="020B0604020202020204" pitchFamily="34" charset="0"/>
              </a:rPr>
              <a:t> dis parturient </a:t>
            </a:r>
            <a:r>
              <a:rPr lang="en-US" altLang="fr-FR" sz="1100" err="1">
                <a:latin typeface="Arial" panose="020B0604020202020204" pitchFamily="34" charset="0"/>
                <a:cs typeface="Arial" panose="020B0604020202020204" pitchFamily="34" charset="0"/>
              </a:rPr>
              <a:t>montes</a:t>
            </a:r>
            <a:endParaRPr lang="en-US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C3ED160F-CBA7-4AEA-A4C0-05C38D4C5A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1385" y="1979809"/>
            <a:ext cx="6214031" cy="3690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51AD3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Sous-</a:t>
            </a:r>
            <a:r>
              <a:rPr lang="en-US" err="1"/>
              <a:t>titre</a:t>
            </a:r>
            <a:endParaRPr lang="en-GB"/>
          </a:p>
        </p:txBody>
      </p:sp>
      <p:sp>
        <p:nvSpPr>
          <p:cNvPr id="27" name="Espace réservé du texte 5"/>
          <p:cNvSpPr>
            <a:spLocks noGrp="1"/>
          </p:cNvSpPr>
          <p:nvPr>
            <p:ph type="body" sz="quarter" idx="11" hasCustomPrompt="1"/>
          </p:nvPr>
        </p:nvSpPr>
        <p:spPr>
          <a:xfrm>
            <a:off x="551385" y="974391"/>
            <a:ext cx="6214031" cy="864096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800" b="1" baseline="0">
                <a:solidFill>
                  <a:srgbClr val="004F9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 (page de texte avec liste)</a:t>
            </a:r>
          </a:p>
        </p:txBody>
      </p:sp>
      <p:sp>
        <p:nvSpPr>
          <p:cNvPr id="118" name="Espace réservé de la date 3"/>
          <p:cNvSpPr txBox="1">
            <a:spLocks/>
          </p:cNvSpPr>
          <p:nvPr userDrawn="1"/>
        </p:nvSpPr>
        <p:spPr>
          <a:xfrm>
            <a:off x="407368" y="6525343"/>
            <a:ext cx="1321729" cy="1797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9E8650-055B-4835-85A7-A247932830BC}" type="slidenum">
              <a:rPr lang="fr-FR" sz="1000" b="1" smtClean="0"/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fr-FR" sz="1000"/>
              <a:t> |</a:t>
            </a:r>
            <a:r>
              <a:rPr lang="fr-FR" sz="1000" baseline="0"/>
              <a:t> </a:t>
            </a:r>
            <a:fld id="{FD0C88CF-DF21-4E99-8CC1-7BE62E2AE415}" type="datetime1">
              <a:rPr lang="fr-FR" sz="1000" smtClean="0"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05/03/2026</a:t>
            </a:fld>
            <a:endParaRPr lang="fr-FR" sz="1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4" name="Image 1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507" y="6155244"/>
            <a:ext cx="2321493" cy="720000"/>
          </a:xfrm>
          <a:prstGeom prst="rect">
            <a:avLst/>
          </a:prstGeom>
        </p:spPr>
      </p:pic>
      <p:sp>
        <p:nvSpPr>
          <p:cNvPr id="115" name="Espace réservé de la date 3"/>
          <p:cNvSpPr txBox="1">
            <a:spLocks/>
          </p:cNvSpPr>
          <p:nvPr userDrawn="1"/>
        </p:nvSpPr>
        <p:spPr>
          <a:xfrm>
            <a:off x="10679832" y="6586337"/>
            <a:ext cx="1512168" cy="2045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9E8650-055B-4835-85A7-A247932830BC}" type="slidenum">
              <a:rPr lang="fr-FR" sz="900" b="0" smtClean="0">
                <a:solidFill>
                  <a:schemeClr val="bg1"/>
                </a:solidFill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fr-FR" sz="900" b="0">
                <a:solidFill>
                  <a:schemeClr val="bg1"/>
                </a:solidFill>
              </a:rPr>
              <a:t> |</a:t>
            </a:r>
            <a:r>
              <a:rPr lang="fr-FR" sz="900" b="0" baseline="0">
                <a:solidFill>
                  <a:schemeClr val="bg1"/>
                </a:solidFill>
              </a:rPr>
              <a:t> </a:t>
            </a:r>
            <a:fld id="{FD0C88CF-DF21-4E99-8CC1-7BE62E2AE415}" type="datetime1">
              <a:rPr lang="fr-FR" sz="900" b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05/03/2026</a:t>
            </a:fld>
            <a:endParaRPr lang="fr-FR" sz="900" b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Rectangle 115"/>
          <p:cNvSpPr/>
          <p:nvPr userDrawn="1"/>
        </p:nvSpPr>
        <p:spPr>
          <a:xfrm>
            <a:off x="7770264" y="1223041"/>
            <a:ext cx="702000" cy="45719"/>
          </a:xfrm>
          <a:prstGeom prst="rect">
            <a:avLst/>
          </a:prstGeom>
          <a:solidFill>
            <a:srgbClr val="51A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51AD32"/>
              </a:solidFill>
            </a:endParaRPr>
          </a:p>
        </p:txBody>
      </p:sp>
      <p:grpSp>
        <p:nvGrpSpPr>
          <p:cNvPr id="4" name="Groupe 3"/>
          <p:cNvGrpSpPr/>
          <p:nvPr userDrawn="1"/>
        </p:nvGrpSpPr>
        <p:grpSpPr>
          <a:xfrm>
            <a:off x="7770081" y="2417302"/>
            <a:ext cx="702366" cy="720080"/>
            <a:chOff x="7922298" y="701080"/>
            <a:chExt cx="702366" cy="720080"/>
          </a:xfrm>
        </p:grpSpPr>
        <p:sp>
          <p:nvSpPr>
            <p:cNvPr id="119" name="Oval 11">
              <a:extLst>
                <a:ext uri="{FF2B5EF4-FFF2-40B4-BE49-F238E27FC236}">
                  <a16:creationId xmlns:a16="http://schemas.microsoft.com/office/drawing/2014/main" id="{D664EA01-1724-45B5-824F-2D5FACE86D85}"/>
                </a:ext>
              </a:extLst>
            </p:cNvPr>
            <p:cNvSpPr/>
            <p:nvPr userDrawn="1"/>
          </p:nvSpPr>
          <p:spPr>
            <a:xfrm>
              <a:off x="7922298" y="701080"/>
              <a:ext cx="702366" cy="702366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0" name="Rectangle 119"/>
            <p:cNvSpPr/>
            <p:nvPr userDrawn="1"/>
          </p:nvSpPr>
          <p:spPr>
            <a:xfrm>
              <a:off x="7922664" y="1375441"/>
              <a:ext cx="702000" cy="45719"/>
            </a:xfrm>
            <a:prstGeom prst="rect">
              <a:avLst/>
            </a:prstGeom>
            <a:solidFill>
              <a:srgbClr val="51A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rgbClr val="51AD32"/>
                </a:solidFill>
              </a:endParaRPr>
            </a:p>
          </p:txBody>
        </p:sp>
      </p:grpSp>
      <p:sp>
        <p:nvSpPr>
          <p:cNvPr id="211" name="Espace réservé du texte 5"/>
          <p:cNvSpPr>
            <a:spLocks noGrp="1"/>
          </p:cNvSpPr>
          <p:nvPr>
            <p:ph type="body" sz="quarter" idx="25" hasCustomPrompt="1"/>
          </p:nvPr>
        </p:nvSpPr>
        <p:spPr>
          <a:xfrm>
            <a:off x="7752184" y="2417302"/>
            <a:ext cx="725223" cy="70236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01</a:t>
            </a:r>
          </a:p>
        </p:txBody>
      </p:sp>
      <p:grpSp>
        <p:nvGrpSpPr>
          <p:cNvPr id="121" name="Groupe 120"/>
          <p:cNvGrpSpPr/>
          <p:nvPr userDrawn="1"/>
        </p:nvGrpSpPr>
        <p:grpSpPr>
          <a:xfrm>
            <a:off x="7770081" y="4355653"/>
            <a:ext cx="702366" cy="720080"/>
            <a:chOff x="7922298" y="701080"/>
            <a:chExt cx="702366" cy="720080"/>
          </a:xfrm>
        </p:grpSpPr>
        <p:sp>
          <p:nvSpPr>
            <p:cNvPr id="122" name="Oval 11">
              <a:extLst>
                <a:ext uri="{FF2B5EF4-FFF2-40B4-BE49-F238E27FC236}">
                  <a16:creationId xmlns:a16="http://schemas.microsoft.com/office/drawing/2014/main" id="{D664EA01-1724-45B5-824F-2D5FACE86D85}"/>
                </a:ext>
              </a:extLst>
            </p:cNvPr>
            <p:cNvSpPr/>
            <p:nvPr userDrawn="1"/>
          </p:nvSpPr>
          <p:spPr>
            <a:xfrm>
              <a:off x="7922298" y="701080"/>
              <a:ext cx="702366" cy="702366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3" name="Rectangle 122"/>
            <p:cNvSpPr/>
            <p:nvPr userDrawn="1"/>
          </p:nvSpPr>
          <p:spPr>
            <a:xfrm>
              <a:off x="7922664" y="1375441"/>
              <a:ext cx="702000" cy="45719"/>
            </a:xfrm>
            <a:prstGeom prst="rect">
              <a:avLst/>
            </a:prstGeom>
            <a:solidFill>
              <a:srgbClr val="51A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rgbClr val="51AD32"/>
                </a:solidFill>
              </a:endParaRPr>
            </a:p>
          </p:txBody>
        </p:sp>
      </p:grpSp>
      <p:sp>
        <p:nvSpPr>
          <p:cNvPr id="213" name="Espace réservé du texte 5"/>
          <p:cNvSpPr>
            <a:spLocks noGrp="1"/>
          </p:cNvSpPr>
          <p:nvPr>
            <p:ph type="body" sz="quarter" idx="26" hasCustomPrompt="1"/>
          </p:nvPr>
        </p:nvSpPr>
        <p:spPr>
          <a:xfrm>
            <a:off x="7752184" y="4342070"/>
            <a:ext cx="725223" cy="70236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01</a:t>
            </a:r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5B390754-7A2F-0BEB-3042-C06861A3DA8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550863" y="2565400"/>
            <a:ext cx="6214031" cy="327660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4F9E"/>
                </a:solidFill>
              </a:defRPr>
            </a:lvl1pPr>
            <a:lvl2pPr>
              <a:defRPr sz="2000">
                <a:solidFill>
                  <a:srgbClr val="004F9E"/>
                </a:solidFill>
              </a:defRPr>
            </a:lvl2pPr>
            <a:lvl3pPr>
              <a:defRPr sz="1800">
                <a:solidFill>
                  <a:srgbClr val="004F9E"/>
                </a:solidFill>
              </a:defRPr>
            </a:lvl3pPr>
            <a:lvl4pPr>
              <a:defRPr sz="1600">
                <a:solidFill>
                  <a:srgbClr val="004F9E"/>
                </a:solidFill>
              </a:defRPr>
            </a:lvl4pPr>
            <a:lvl5pPr>
              <a:defRPr sz="1600">
                <a:solidFill>
                  <a:srgbClr val="004F9E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3" name="Image 2" descr="Une image contenant texte, capture d’écran, Graphique, Police&#10;&#10;Description générée automatiquement">
            <a:extLst>
              <a:ext uri="{FF2B5EF4-FFF2-40B4-BE49-F238E27FC236}">
                <a16:creationId xmlns:a16="http://schemas.microsoft.com/office/drawing/2014/main" id="{68931060-3E1F-A953-3CC8-0C38A7DDA9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62" y="116632"/>
            <a:ext cx="2149772" cy="56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707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2735628" y="317960"/>
            <a:ext cx="4992555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1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C88CF-DF21-4E99-8CC1-7BE62E2AE415}" type="datetime1">
              <a:rPr lang="fr-FR" smtClean="0"/>
              <a:t>05/03/2026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E8650-055B-4835-85A7-A247932830B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1339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4" r:id="rId2"/>
    <p:sldLayoutId id="2147483690" r:id="rId3"/>
    <p:sldLayoutId id="2147483669" r:id="rId4"/>
    <p:sldLayoutId id="2147483680" r:id="rId5"/>
    <p:sldLayoutId id="2147483700" r:id="rId6"/>
    <p:sldLayoutId id="2147483695" r:id="rId7"/>
    <p:sldLayoutId id="2147483697" r:id="rId8"/>
    <p:sldLayoutId id="2147483698" r:id="rId9"/>
    <p:sldLayoutId id="2147483682" r:id="rId10"/>
    <p:sldLayoutId id="2147483684" r:id="rId11"/>
    <p:sldLayoutId id="2147483699" r:id="rId12"/>
  </p:sldLayoutIdLst>
  <p:hf hdr="0"/>
  <p:txStyles>
    <p:titleStyle>
      <a:lvl1pPr algn="l" defTabSz="914400" rtl="0" eaLnBrk="1" latinLnBrk="0" hangingPunct="1">
        <a:lnSpc>
          <a:spcPct val="150000"/>
        </a:lnSpc>
        <a:spcBef>
          <a:spcPct val="0"/>
        </a:spcBef>
        <a:buNone/>
        <a:defRPr sz="1800" b="1" kern="1200">
          <a:solidFill>
            <a:srgbClr val="0052AC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F65FF8-EAF6-D1F8-9E6A-4A8907B3C1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61C78874-E903-1D5B-5C97-E9EA95C13D4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-757504" y="1455046"/>
            <a:ext cx="10330235" cy="3804804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endParaRPr lang="fr-FR" sz="2000"/>
          </a:p>
          <a:p>
            <a:pPr>
              <a:lnSpc>
                <a:spcPct val="90000"/>
              </a:lnSpc>
            </a:pPr>
            <a:endParaRPr lang="fr-FR" sz="2000"/>
          </a:p>
          <a:p>
            <a:pPr>
              <a:lnSpc>
                <a:spcPct val="90000"/>
              </a:lnSpc>
            </a:pPr>
            <a:endParaRPr lang="fr-FR" sz="2000"/>
          </a:p>
          <a:p>
            <a:pPr>
              <a:lnSpc>
                <a:spcPct val="90000"/>
              </a:lnSpc>
            </a:pPr>
            <a:endParaRPr lang="fr-FR" sz="2000"/>
          </a:p>
          <a:p>
            <a:pPr>
              <a:lnSpc>
                <a:spcPct val="90000"/>
              </a:lnSpc>
            </a:pPr>
            <a:endParaRPr lang="fr-FR" sz="2000"/>
          </a:p>
          <a:p>
            <a:pPr>
              <a:lnSpc>
                <a:spcPct val="90000"/>
              </a:lnSpc>
            </a:pPr>
            <a:endParaRPr lang="fr-FR" sz="2000"/>
          </a:p>
          <a:p>
            <a:pPr>
              <a:lnSpc>
                <a:spcPct val="90000"/>
              </a:lnSpc>
            </a:pPr>
            <a:endParaRPr lang="fr-FR" sz="2000"/>
          </a:p>
          <a:p>
            <a:pPr>
              <a:lnSpc>
                <a:spcPct val="90000"/>
              </a:lnSpc>
            </a:pPr>
            <a:endParaRPr lang="fr-FR" sz="2000"/>
          </a:p>
        </p:txBody>
      </p:sp>
      <p:graphicFrame>
        <p:nvGraphicFramePr>
          <p:cNvPr id="4" name="Table 2">
            <a:extLst>
              <a:ext uri="{FF2B5EF4-FFF2-40B4-BE49-F238E27FC236}">
                <a16:creationId xmlns:a16="http://schemas.microsoft.com/office/drawing/2014/main" id="{FAA30DC8-9033-96CB-04C2-A0FA0C099D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692945"/>
              </p:ext>
            </p:extLst>
          </p:nvPr>
        </p:nvGraphicFramePr>
        <p:xfrm>
          <a:off x="1304293" y="2076213"/>
          <a:ext cx="9948400" cy="2369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9760">
                  <a:extLst>
                    <a:ext uri="{9D8B030D-6E8A-4147-A177-3AD203B41FA5}">
                      <a16:colId xmlns:a16="http://schemas.microsoft.com/office/drawing/2014/main" val="602210714"/>
                    </a:ext>
                  </a:extLst>
                </a:gridCol>
                <a:gridCol w="1101263">
                  <a:extLst>
                    <a:ext uri="{9D8B030D-6E8A-4147-A177-3AD203B41FA5}">
                      <a16:colId xmlns:a16="http://schemas.microsoft.com/office/drawing/2014/main" val="3839570682"/>
                    </a:ext>
                  </a:extLst>
                </a:gridCol>
                <a:gridCol w="2047823">
                  <a:extLst>
                    <a:ext uri="{9D8B030D-6E8A-4147-A177-3AD203B41FA5}">
                      <a16:colId xmlns:a16="http://schemas.microsoft.com/office/drawing/2014/main" val="436924813"/>
                    </a:ext>
                  </a:extLst>
                </a:gridCol>
                <a:gridCol w="1963073">
                  <a:extLst>
                    <a:ext uri="{9D8B030D-6E8A-4147-A177-3AD203B41FA5}">
                      <a16:colId xmlns:a16="http://schemas.microsoft.com/office/drawing/2014/main" val="3893106002"/>
                    </a:ext>
                  </a:extLst>
                </a:gridCol>
                <a:gridCol w="1742401">
                  <a:extLst>
                    <a:ext uri="{9D8B030D-6E8A-4147-A177-3AD203B41FA5}">
                      <a16:colId xmlns:a16="http://schemas.microsoft.com/office/drawing/2014/main" val="1896848035"/>
                    </a:ext>
                  </a:extLst>
                </a:gridCol>
                <a:gridCol w="416304">
                  <a:extLst>
                    <a:ext uri="{9D8B030D-6E8A-4147-A177-3AD203B41FA5}">
                      <a16:colId xmlns:a16="http://schemas.microsoft.com/office/drawing/2014/main" val="3476129425"/>
                    </a:ext>
                  </a:extLst>
                </a:gridCol>
                <a:gridCol w="457776">
                  <a:extLst>
                    <a:ext uri="{9D8B030D-6E8A-4147-A177-3AD203B41FA5}">
                      <a16:colId xmlns:a16="http://schemas.microsoft.com/office/drawing/2014/main" val="3327416151"/>
                    </a:ext>
                  </a:extLst>
                </a:gridCol>
              </a:tblGrid>
              <a:tr h="377049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00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2026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2027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2028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200" b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915962"/>
                  </a:ext>
                </a:extLst>
              </a:tr>
              <a:tr h="60641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7578898"/>
                  </a:ext>
                </a:extLst>
              </a:tr>
              <a:tr h="4706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Mission ATMO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60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60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60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60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60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60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0816345"/>
                  </a:ext>
                </a:extLst>
              </a:tr>
              <a:tr h="4706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Century Gothic"/>
                        </a:rPr>
                        <a:t>Mission AJMO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60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60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60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60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60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60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654503"/>
                  </a:ext>
                </a:extLst>
              </a:tr>
              <a:tr h="445164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/>
                          <a:ea typeface="+mn-ea"/>
                          <a:cs typeface="+mn-cs"/>
                        </a:rPr>
                        <a:t>Recrutement</a:t>
                      </a: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/>
                          <a:ea typeface="+mn-ea"/>
                          <a:cs typeface="+mn-cs"/>
                        </a:rPr>
                        <a:t> COREA</a:t>
                      </a:r>
                      <a:r>
                        <a:rPr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b="0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/>
                          <a:ea typeface="+mn-ea"/>
                          <a:cs typeface="+mn-cs"/>
                        </a:rPr>
                        <a:t>puis</a:t>
                      </a:r>
                      <a:r>
                        <a:rPr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b="0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/>
                          <a:ea typeface="+mn-ea"/>
                          <a:cs typeface="+mn-cs"/>
                        </a:rPr>
                        <a:t>exécution</a:t>
                      </a:r>
                      <a:r>
                        <a:rPr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/>
                          <a:ea typeface="+mn-ea"/>
                          <a:cs typeface="+mn-cs"/>
                        </a:rPr>
                        <a:t> COREA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60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60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60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60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60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60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502013"/>
                  </a:ext>
                </a:extLst>
              </a:tr>
            </a:tbl>
          </a:graphicData>
        </a:graphic>
      </p:graphicFrame>
      <p:sp>
        <p:nvSpPr>
          <p:cNvPr id="16" name="Rectangle 15">
            <a:extLst>
              <a:ext uri="{FF2B5EF4-FFF2-40B4-BE49-F238E27FC236}">
                <a16:creationId xmlns:a16="http://schemas.microsoft.com/office/drawing/2014/main" id="{B01856BA-8346-043B-A78D-BF2E46A1AFF7}"/>
              </a:ext>
            </a:extLst>
          </p:cNvPr>
          <p:cNvSpPr/>
          <p:nvPr/>
        </p:nvSpPr>
        <p:spPr>
          <a:xfrm>
            <a:off x="3841755" y="3570779"/>
            <a:ext cx="2272530" cy="381729"/>
          </a:xfrm>
          <a:prstGeom prst="rect">
            <a:avLst/>
          </a:prstGeom>
          <a:solidFill>
            <a:srgbClr val="B4DE8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EC7693-AF2D-40DE-FD9A-5D4AD5E706A9}"/>
              </a:ext>
            </a:extLst>
          </p:cNvPr>
          <p:cNvSpPr/>
          <p:nvPr/>
        </p:nvSpPr>
        <p:spPr>
          <a:xfrm>
            <a:off x="6106204" y="4015545"/>
            <a:ext cx="3891777" cy="404688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FBFF10D-46D1-A523-83E7-C8F43801F4DB}"/>
              </a:ext>
            </a:extLst>
          </p:cNvPr>
          <p:cNvSpPr/>
          <p:nvPr/>
        </p:nvSpPr>
        <p:spPr>
          <a:xfrm>
            <a:off x="9087573" y="4938472"/>
            <a:ext cx="917143" cy="521296"/>
          </a:xfrm>
          <a:prstGeom prst="rect">
            <a:avLst/>
          </a:prstGeom>
          <a:noFill/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b="1">
                <a:solidFill>
                  <a:schemeClr val="tx1"/>
                </a:solidFill>
                <a:latin typeface="Century Gothic" panose="020B0502020202020204" pitchFamily="34" charset="0"/>
              </a:rPr>
              <a:t>Notification COREA</a:t>
            </a:r>
            <a:endParaRPr lang="en-US" sz="1100" b="1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95D6FB7-BFB5-18CA-2685-20DD604FB47C}"/>
              </a:ext>
            </a:extLst>
          </p:cNvPr>
          <p:cNvSpPr/>
          <p:nvPr/>
        </p:nvSpPr>
        <p:spPr>
          <a:xfrm>
            <a:off x="5058816" y="4914438"/>
            <a:ext cx="1058943" cy="521296"/>
          </a:xfrm>
          <a:prstGeom prst="rect">
            <a:avLst/>
          </a:prstGeom>
          <a:noFill/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b="1" err="1">
                <a:solidFill>
                  <a:schemeClr val="tx1"/>
                </a:solidFill>
                <a:latin typeface="Century Gothic" panose="020B0502020202020204" pitchFamily="34" charset="0"/>
              </a:rPr>
              <a:t>Lancement</a:t>
            </a:r>
            <a:r>
              <a:rPr lang="en-US" sz="900" b="1">
                <a:solidFill>
                  <a:schemeClr val="tx1"/>
                </a:solidFill>
                <a:latin typeface="Century Gothic" panose="020B0502020202020204" pitchFamily="34" charset="0"/>
              </a:rPr>
              <a:t> dialogue </a:t>
            </a:r>
            <a:r>
              <a:rPr lang="en-US" sz="900" b="1" err="1">
                <a:solidFill>
                  <a:schemeClr val="tx1"/>
                </a:solidFill>
                <a:latin typeface="Century Gothic" panose="020B0502020202020204" pitchFamily="34" charset="0"/>
              </a:rPr>
              <a:t>compétitif</a:t>
            </a:r>
            <a:endParaRPr lang="en-US" sz="900" b="1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0C0456F-6380-A234-3F54-AB4DE66CA27D}"/>
              </a:ext>
            </a:extLst>
          </p:cNvPr>
          <p:cNvSpPr/>
          <p:nvPr/>
        </p:nvSpPr>
        <p:spPr>
          <a:xfrm>
            <a:off x="3533758" y="3080430"/>
            <a:ext cx="2581591" cy="4206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CD64863-06D8-C91A-5395-2CDCD308D0A5}"/>
              </a:ext>
            </a:extLst>
          </p:cNvPr>
          <p:cNvSpPr txBox="1"/>
          <p:nvPr/>
        </p:nvSpPr>
        <p:spPr>
          <a:xfrm>
            <a:off x="1837955" y="866893"/>
            <a:ext cx="8972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>
                <a:solidFill>
                  <a:srgbClr val="0A1A3C"/>
                </a:solidFill>
              </a:rPr>
              <a:t>MACRO-PLANNING PRÉVISIONNEL DES PHASES DU MARCHE D’</a:t>
            </a:r>
            <a:r>
              <a:rPr lang="fr-FR" b="1" err="1">
                <a:solidFill>
                  <a:srgbClr val="0A1A3C"/>
                </a:solidFill>
              </a:rPr>
              <a:t>AJMO</a:t>
            </a:r>
            <a:endParaRPr lang="fr-FR" b="1">
              <a:solidFill>
                <a:srgbClr val="0A1A3C"/>
              </a:solidFill>
            </a:endParaRPr>
          </a:p>
          <a:p>
            <a:pPr algn="ctr"/>
            <a:r>
              <a:rPr lang="fr-FR" b="1">
                <a:solidFill>
                  <a:srgbClr val="0A1A3C"/>
                </a:solidFill>
              </a:rPr>
              <a:t>(NON CONTRACTUEL)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77AE0AE-A37B-2445-2E93-0B73EA3BECD7}"/>
              </a:ext>
            </a:extLst>
          </p:cNvPr>
          <p:cNvSpPr txBox="1"/>
          <p:nvPr/>
        </p:nvSpPr>
        <p:spPr>
          <a:xfrm>
            <a:off x="0" y="5930147"/>
            <a:ext cx="129568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Le MOA projette de notifier les bons de commande relatifs aux missions EM1 et EM2 de la phase 1 dans les jours suivant la notification du contrat d’</a:t>
            </a:r>
            <a:r>
              <a:rPr lang="fr-FR" sz="1200" b="1" err="1"/>
              <a:t>AJMO</a:t>
            </a:r>
            <a:r>
              <a:rPr lang="fr-FR" sz="1200" b="1"/>
              <a:t>.</a:t>
            </a:r>
          </a:p>
        </p:txBody>
      </p:sp>
      <p:sp>
        <p:nvSpPr>
          <p:cNvPr id="13" name="Étoile : 5 branches 12">
            <a:extLst>
              <a:ext uri="{FF2B5EF4-FFF2-40B4-BE49-F238E27FC236}">
                <a16:creationId xmlns:a16="http://schemas.microsoft.com/office/drawing/2014/main" id="{A0F42914-8CD3-C76F-29F3-DC8BEB3E020A}"/>
              </a:ext>
            </a:extLst>
          </p:cNvPr>
          <p:cNvSpPr/>
          <p:nvPr/>
        </p:nvSpPr>
        <p:spPr>
          <a:xfrm>
            <a:off x="3725183" y="3558218"/>
            <a:ext cx="283808" cy="29991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7A0E4DA-61BE-17F4-2FE8-775098965FB4}"/>
              </a:ext>
            </a:extLst>
          </p:cNvPr>
          <p:cNvSpPr/>
          <p:nvPr/>
        </p:nvSpPr>
        <p:spPr>
          <a:xfrm>
            <a:off x="3077636" y="3820817"/>
            <a:ext cx="1291160" cy="231860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000" b="1">
                <a:solidFill>
                  <a:srgbClr val="FF0000"/>
                </a:solidFill>
                <a:latin typeface="Century Gothic"/>
              </a:rPr>
              <a:t>Notification AJMO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4DDE6C3-5EE6-BBE6-F539-F7A2DE7EEAA0}"/>
              </a:ext>
            </a:extLst>
          </p:cNvPr>
          <p:cNvSpPr/>
          <p:nvPr/>
        </p:nvSpPr>
        <p:spPr>
          <a:xfrm>
            <a:off x="0" y="6181607"/>
            <a:ext cx="12192000" cy="740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7CCA6FF-A91A-2402-40AD-684E987D4BB7}"/>
              </a:ext>
            </a:extLst>
          </p:cNvPr>
          <p:cNvSpPr/>
          <p:nvPr/>
        </p:nvSpPr>
        <p:spPr>
          <a:xfrm>
            <a:off x="3758313" y="3504418"/>
            <a:ext cx="2341158" cy="540242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b="1">
                <a:solidFill>
                  <a:schemeClr val="tx1"/>
                </a:solidFill>
                <a:latin typeface="Century Gothic" panose="020B0502020202020204" pitchFamily="34" charset="0"/>
              </a:rPr>
              <a:t>Phase 1 </a:t>
            </a:r>
            <a:r>
              <a:rPr lang="en-US" sz="900" b="1" err="1">
                <a:solidFill>
                  <a:schemeClr val="tx1"/>
                </a:solidFill>
                <a:latin typeface="Century Gothic" panose="020B0502020202020204" pitchFamily="34" charset="0"/>
              </a:rPr>
              <a:t>marché</a:t>
            </a:r>
            <a:r>
              <a:rPr lang="en-US" sz="900" b="1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en-US" sz="900" b="1" err="1">
                <a:solidFill>
                  <a:schemeClr val="tx1"/>
                </a:solidFill>
                <a:latin typeface="Century Gothic" panose="020B0502020202020204" pitchFamily="34" charset="0"/>
              </a:rPr>
              <a:t>AJMO</a:t>
            </a:r>
            <a:endParaRPr lang="en-US" sz="900" b="1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085D72C-828C-041D-F240-385E86CE1C60}"/>
              </a:ext>
            </a:extLst>
          </p:cNvPr>
          <p:cNvSpPr/>
          <p:nvPr/>
        </p:nvSpPr>
        <p:spPr>
          <a:xfrm>
            <a:off x="6115349" y="3572198"/>
            <a:ext cx="3877534" cy="381729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EFA209E-F92E-17A8-92AD-B1F68137FB01}"/>
              </a:ext>
            </a:extLst>
          </p:cNvPr>
          <p:cNvSpPr/>
          <p:nvPr/>
        </p:nvSpPr>
        <p:spPr>
          <a:xfrm>
            <a:off x="6072393" y="3504700"/>
            <a:ext cx="3914112" cy="530476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b="1">
                <a:solidFill>
                  <a:schemeClr val="tx1"/>
                </a:solidFill>
                <a:latin typeface="Century Gothic" panose="020B0502020202020204" pitchFamily="34" charset="0"/>
              </a:rPr>
              <a:t>Phase 2 </a:t>
            </a:r>
            <a:r>
              <a:rPr lang="en-US" sz="900" b="1" err="1">
                <a:solidFill>
                  <a:schemeClr val="tx1"/>
                </a:solidFill>
                <a:latin typeface="Century Gothic" panose="020B0502020202020204" pitchFamily="34" charset="0"/>
              </a:rPr>
              <a:t>marché</a:t>
            </a:r>
            <a:r>
              <a:rPr lang="en-US" sz="900" b="1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en-US" sz="900" b="1" err="1">
                <a:solidFill>
                  <a:schemeClr val="tx1"/>
                </a:solidFill>
                <a:latin typeface="Century Gothic" panose="020B0502020202020204" pitchFamily="34" charset="0"/>
              </a:rPr>
              <a:t>AJMO</a:t>
            </a:r>
            <a:endParaRPr lang="en-US" sz="900" b="1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6D58278-61CF-C758-6FD8-3765A0B5D0C5}"/>
              </a:ext>
            </a:extLst>
          </p:cNvPr>
          <p:cNvSpPr/>
          <p:nvPr/>
        </p:nvSpPr>
        <p:spPr>
          <a:xfrm>
            <a:off x="3563652" y="3029350"/>
            <a:ext cx="2628810" cy="540242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Phase 1 </a:t>
            </a:r>
            <a:r>
              <a:rPr lang="en-US" sz="900" b="1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marché</a:t>
            </a:r>
            <a:r>
              <a:rPr lang="en-US" sz="9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ATMO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ACF7506-9D10-8EF0-2F07-E99F013EF35D}"/>
              </a:ext>
            </a:extLst>
          </p:cNvPr>
          <p:cNvSpPr/>
          <p:nvPr/>
        </p:nvSpPr>
        <p:spPr>
          <a:xfrm>
            <a:off x="6115349" y="3078077"/>
            <a:ext cx="3891778" cy="4246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D24E73F-55C1-DCA3-786A-2A3068F99205}"/>
              </a:ext>
            </a:extLst>
          </p:cNvPr>
          <p:cNvSpPr/>
          <p:nvPr/>
        </p:nvSpPr>
        <p:spPr>
          <a:xfrm>
            <a:off x="6115349" y="3024356"/>
            <a:ext cx="3891778" cy="521296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Phase 2 </a:t>
            </a:r>
            <a:r>
              <a:rPr lang="en-US" sz="900" b="1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marché</a:t>
            </a:r>
            <a:r>
              <a:rPr lang="en-US" sz="9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ATMO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36FCC07-D70D-23BB-0DB2-FA72EFCFEFA3}"/>
              </a:ext>
            </a:extLst>
          </p:cNvPr>
          <p:cNvSpPr/>
          <p:nvPr/>
        </p:nvSpPr>
        <p:spPr>
          <a:xfrm>
            <a:off x="10007128" y="3080508"/>
            <a:ext cx="1225516" cy="41445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864E858-C539-243F-1E9B-136E631456B9}"/>
              </a:ext>
            </a:extLst>
          </p:cNvPr>
          <p:cNvSpPr/>
          <p:nvPr/>
        </p:nvSpPr>
        <p:spPr>
          <a:xfrm>
            <a:off x="9885652" y="3026397"/>
            <a:ext cx="1408143" cy="521296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Phase 3 </a:t>
            </a:r>
            <a:r>
              <a:rPr lang="en-US" sz="900" b="1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marché</a:t>
            </a:r>
            <a:r>
              <a:rPr lang="en-US" sz="9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ATMO</a:t>
            </a:r>
          </a:p>
        </p:txBody>
      </p:sp>
      <p:cxnSp>
        <p:nvCxnSpPr>
          <p:cNvPr id="31" name="Straight Connector 39">
            <a:extLst>
              <a:ext uri="{FF2B5EF4-FFF2-40B4-BE49-F238E27FC236}">
                <a16:creationId xmlns:a16="http://schemas.microsoft.com/office/drawing/2014/main" id="{7687B2D8-5321-1940-5E78-ECC4DD1F53E8}"/>
              </a:ext>
            </a:extLst>
          </p:cNvPr>
          <p:cNvCxnSpPr>
            <a:cxnSpLocks/>
          </p:cNvCxnSpPr>
          <p:nvPr/>
        </p:nvCxnSpPr>
        <p:spPr>
          <a:xfrm flipH="1">
            <a:off x="6120798" y="3091104"/>
            <a:ext cx="9804" cy="2215890"/>
          </a:xfrm>
          <a:prstGeom prst="line">
            <a:avLst/>
          </a:prstGeom>
          <a:ln w="19050">
            <a:solidFill>
              <a:schemeClr val="tx1">
                <a:alpha val="6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39">
            <a:extLst>
              <a:ext uri="{FF2B5EF4-FFF2-40B4-BE49-F238E27FC236}">
                <a16:creationId xmlns:a16="http://schemas.microsoft.com/office/drawing/2014/main" id="{75946177-C562-61E5-AFDF-5C04FF689376}"/>
              </a:ext>
            </a:extLst>
          </p:cNvPr>
          <p:cNvCxnSpPr>
            <a:cxnSpLocks/>
          </p:cNvCxnSpPr>
          <p:nvPr/>
        </p:nvCxnSpPr>
        <p:spPr>
          <a:xfrm flipH="1">
            <a:off x="10007125" y="3107813"/>
            <a:ext cx="11938" cy="1854919"/>
          </a:xfrm>
          <a:prstGeom prst="line">
            <a:avLst/>
          </a:prstGeom>
          <a:ln w="19050">
            <a:solidFill>
              <a:schemeClr val="tx1">
                <a:alpha val="6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Étoile : 5 branches 13">
            <a:extLst>
              <a:ext uri="{FF2B5EF4-FFF2-40B4-BE49-F238E27FC236}">
                <a16:creationId xmlns:a16="http://schemas.microsoft.com/office/drawing/2014/main" id="{9A31879F-351B-B0F9-D617-A47073CE3CF6}"/>
              </a:ext>
            </a:extLst>
          </p:cNvPr>
          <p:cNvSpPr/>
          <p:nvPr/>
        </p:nvSpPr>
        <p:spPr>
          <a:xfrm>
            <a:off x="3394676" y="3099181"/>
            <a:ext cx="228724" cy="24482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0BE215F-22C4-4A24-C740-F136DDD7F57F}"/>
              </a:ext>
            </a:extLst>
          </p:cNvPr>
          <p:cNvSpPr/>
          <p:nvPr/>
        </p:nvSpPr>
        <p:spPr>
          <a:xfrm>
            <a:off x="2701226" y="3334239"/>
            <a:ext cx="1291160" cy="231860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000" b="1">
                <a:solidFill>
                  <a:schemeClr val="tx1"/>
                </a:solidFill>
                <a:latin typeface="Century Gothic"/>
              </a:rPr>
              <a:t>Notification ATMO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94D4347-C048-077D-D955-7FE768CFF853}"/>
              </a:ext>
            </a:extLst>
          </p:cNvPr>
          <p:cNvSpPr/>
          <p:nvPr/>
        </p:nvSpPr>
        <p:spPr>
          <a:xfrm>
            <a:off x="10017192" y="4033905"/>
            <a:ext cx="1229368" cy="413869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5AB46C4-7D45-F860-DB49-05B22D3CD93F}"/>
              </a:ext>
            </a:extLst>
          </p:cNvPr>
          <p:cNvSpPr/>
          <p:nvPr/>
        </p:nvSpPr>
        <p:spPr>
          <a:xfrm>
            <a:off x="7300768" y="4050334"/>
            <a:ext cx="1511497" cy="296125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900" b="1" err="1">
                <a:solidFill>
                  <a:schemeClr val="tx1"/>
                </a:solidFill>
                <a:latin typeface="Century Gothic"/>
              </a:rPr>
              <a:t>Recrutement</a:t>
            </a:r>
            <a:r>
              <a:rPr lang="en-US" sz="900" b="1">
                <a:solidFill>
                  <a:schemeClr val="tx1"/>
                </a:solidFill>
                <a:latin typeface="Century Gothic"/>
              </a:rPr>
              <a:t> COREA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3A33C0C-FADB-95DC-0A0F-85698D2AE7BF}"/>
              </a:ext>
            </a:extLst>
          </p:cNvPr>
          <p:cNvSpPr/>
          <p:nvPr/>
        </p:nvSpPr>
        <p:spPr>
          <a:xfrm>
            <a:off x="10009082" y="4114599"/>
            <a:ext cx="1291160" cy="231860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900" b="1" err="1">
                <a:solidFill>
                  <a:schemeClr val="tx1"/>
                </a:solidFill>
                <a:latin typeface="Century Gothic"/>
              </a:rPr>
              <a:t>Exécution</a:t>
            </a:r>
            <a:r>
              <a:rPr lang="en-US" sz="900" b="1">
                <a:solidFill>
                  <a:schemeClr val="tx1"/>
                </a:solidFill>
                <a:latin typeface="Century Gothic"/>
              </a:rPr>
              <a:t> COREA</a:t>
            </a:r>
          </a:p>
        </p:txBody>
      </p:sp>
    </p:spTree>
    <p:extLst>
      <p:ext uri="{BB962C8B-B14F-4D97-AF65-F5344CB8AC3E}">
        <p14:creationId xmlns:p14="http://schemas.microsoft.com/office/powerpoint/2010/main" val="124030990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Personnalisé 2">
      <a:dk1>
        <a:sysClr val="windowText" lastClr="000000"/>
      </a:dk1>
      <a:lt1>
        <a:sysClr val="window" lastClr="FFFFFF"/>
      </a:lt1>
      <a:dk2>
        <a:srgbClr val="143477"/>
      </a:dk2>
      <a:lt2>
        <a:srgbClr val="8FBCFF"/>
      </a:lt2>
      <a:accent1>
        <a:srgbClr val="8FBCFF"/>
      </a:accent1>
      <a:accent2>
        <a:srgbClr val="436CC6"/>
      </a:accent2>
      <a:accent3>
        <a:srgbClr val="3A9CCB"/>
      </a:accent3>
      <a:accent4>
        <a:srgbClr val="10CAEE"/>
      </a:accent4>
      <a:accent5>
        <a:srgbClr val="9174FF"/>
      </a:accent5>
      <a:accent6>
        <a:srgbClr val="83A7CB"/>
      </a:accent6>
      <a:hlink>
        <a:srgbClr val="7656F4"/>
      </a:hlink>
      <a:folHlink>
        <a:srgbClr val="3C18C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barit PPT_2023.pptx" id="{0FE1AEC5-5947-4C70-86FA-E4E3F7BB0CE0}" vid="{9B8465FA-C2C8-4B29-A7CC-87149A78BA24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AADFD8751206540820C61D563C285BF" ma:contentTypeVersion="3" ma:contentTypeDescription="Crée un document." ma:contentTypeScope="" ma:versionID="5b9a989f7cca6af0064a9a02a9c50193">
  <xsd:schema xmlns:xsd="http://www.w3.org/2001/XMLSchema" xmlns:xs="http://www.w3.org/2001/XMLSchema" xmlns:p="http://schemas.microsoft.com/office/2006/metadata/properties" xmlns:ns2="75e11e02-5c3f-4953-a496-0f2a369580f2" targetNamespace="http://schemas.microsoft.com/office/2006/metadata/properties" ma:root="true" ma:fieldsID="f3981e2af6116339c5a28ccb35f69caf" ns2:_="">
    <xsd:import namespace="75e11e02-5c3f-4953-a496-0f2a369580f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e11e02-5c3f-4953-a496-0f2a369580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09EC70-1C9C-4690-A45B-638D93109D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367D828-A9F0-4C3D-B72B-153A19890DC0}">
  <ds:schemaRefs>
    <ds:schemaRef ds:uri="07ed5acc-fe63-4866-9171-6fcd21378c35"/>
    <ds:schemaRef ds:uri="2033ede7-cc1d-4dff-b8f7-760ba538823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91A686C-70A6-41DC-878F-35A527E5DCC2}">
  <ds:schemaRefs>
    <ds:schemaRef ds:uri="75e11e02-5c3f-4953-a496-0f2a369580f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Gabarit PPT_2023</Template>
  <Application>Microsoft Office PowerPoint</Application>
  <PresentationFormat>Widescreen</PresentationFormat>
  <Slides>1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Thème Office</vt:lpstr>
      <vt:lpstr>PowerPoint Presentation</vt:lpstr>
    </vt:vector>
  </TitlesOfParts>
  <Company>Voies navigables de France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Café REX 10/02/2025</dc:title>
  <dc:creator>LALANNE Pierre</dc:creator>
  <cp:revision>1</cp:revision>
  <dcterms:created xsi:type="dcterms:W3CDTF">2025-01-31T10:06:42Z</dcterms:created>
  <dcterms:modified xsi:type="dcterms:W3CDTF">2026-03-05T16:27:09Z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700</vt:r8>
  </property>
  <property fmtid="{D5CDD505-2E9C-101B-9397-08002B2CF9AE}" pid="3" name="ContentTypeId">
    <vt:lpwstr>0x0101007AADFD8751206540820C61D563C285BF</vt:lpwstr>
  </property>
  <property fmtid="{D5CDD505-2E9C-101B-9397-08002B2CF9AE}" pid="4" name="MediaServiceImageTags">
    <vt:lpwstr/>
  </property>
</Properties>
</file>