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257" r:id="rId3"/>
    <p:sldId id="258" r:id="rId4"/>
    <p:sldId id="259" r:id="rId5"/>
  </p:sldIdLst>
  <p:sldSz cx="12192000" cy="6858000"/>
  <p:notesSz cx="7104063" cy="102346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>
      <p:cViewPr varScale="1">
        <p:scale>
          <a:sx n="124" d="100"/>
          <a:sy n="124" d="100"/>
        </p:scale>
        <p:origin x="64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DBDEE900-8A65-43B7-9962-033ED246E8C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C9B8F597-9650-4779-900B-53EED4420FE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DBF65D-B395-43FA-9113-A6216C0FBCA2}" type="datetimeFigureOut">
              <a:rPr lang="fr-FR" smtClean="0"/>
              <a:t>10/11/2025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3933807-2CB6-4D27-B253-A89222B940B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pt-BR"/>
              <a:t>20/01/008 - RC - Annexe n°2</a:t>
            </a:r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B719C5C-FD38-4F99-B194-45AADCE45DB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7931E9-A649-42AF-A710-7070B2BBA6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6615163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A4D8B0-5939-44DB-A1AB-E3F8731F149A}" type="datetimeFigureOut">
              <a:rPr lang="fr-FR" smtClean="0"/>
              <a:t>10/11/2025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pt-BR"/>
              <a:t>20/01/008 - RC - Annexe n°2</a:t>
            </a: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1ABDA0-10CB-4479-98F0-14017661D0F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4824214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6798298-4BA7-4C52-B100-29ED8170CD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49A6DA0-3E4A-4D2F-81B5-885722BC1D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56B70BD-0A21-4B40-B566-84F81B644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BB75C-047A-4C72-94CB-E497FABD8B1A}" type="datetime1">
              <a:rPr lang="fr-FR" smtClean="0"/>
              <a:t>10/11/2025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FFFF47C-DF38-4105-87DE-D35D26152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20/01/008 - RC - Annexe n°2</a:t>
            </a: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8F90350-36AD-4677-844A-4B25544F9E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5824E-D23B-4D27-92EC-E6E62D5A91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60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D56AB8-6D69-4DFA-8199-8CD13F49CB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333C0BBF-27C6-4D2C-BF45-A9BB190E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7DF22F1-982B-4CCB-AB4C-7A26CD5E64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63303-EA98-4E6F-ADDD-47BEC111CCE8}" type="datetime1">
              <a:rPr lang="fr-FR" smtClean="0"/>
              <a:t>10/11/2025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D12EFCD-5E5C-4092-B010-554A8E47A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20/01/008 - RC - Annexe n°2</a:t>
            </a: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0583E10-E330-41C0-974F-6372DA5EF5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5824E-D23B-4D27-92EC-E6E62D5A91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5103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81D62A74-4A52-40A9-A3A5-2FB803F2E2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C6A528D5-1C86-4FF3-B669-B2C7E48880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BC713B2-C7B1-4468-AACB-37653A8D5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2F9A2-D12F-414E-BA4A-8292E93D3555}" type="datetime1">
              <a:rPr lang="fr-FR" smtClean="0"/>
              <a:t>10/11/2025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8D110CE-EB7E-48AE-98D6-11807E42E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20/01/008 - RC - Annexe n°2</a:t>
            </a: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656014E-6F3C-46CF-8BFA-5956A1057D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5824E-D23B-4D27-92EC-E6E62D5A91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1558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5A124A5-F6DC-465B-872F-9E018E5CEB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8132587-24DE-43BF-930A-75D6FA4842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DB5EA75-4BA3-4F69-9509-972A4321D7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DFCA3-2A7C-4394-83E1-C741E6FFB3A7}" type="datetime1">
              <a:rPr lang="fr-FR" smtClean="0"/>
              <a:t>10/11/2025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0A6E5DD-67BD-4979-B82B-BA2B6B7024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20/01/008 - RC - Annexe n°2</a:t>
            </a: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3A8AC2C-081C-437C-877D-1199D1D546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5824E-D23B-4D27-92EC-E6E62D5A91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57277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38C3BC0-DE9F-49B4-B506-303AAE3381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AF23C20-CD0A-478B-AF4F-75942EBA39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3109B82-8743-4708-8828-F836D8E222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26651-EA4B-44B7-8B08-FE542E35DA8D}" type="datetime1">
              <a:rPr lang="fr-FR" smtClean="0"/>
              <a:t>10/11/2025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0A9B07-A1AC-432C-9051-4F54DC34D7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20/01/008 - RC - Annexe n°2</a:t>
            </a: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2D86935-3C65-49C6-9612-C1205A60A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5824E-D23B-4D27-92EC-E6E62D5A91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07569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A20064-B7C3-4DAF-BCA9-9C2675E170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BA29B5E-910D-4550-B70D-6B44BD63AE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FB24083-0DF5-47F5-9FE9-E8545B5517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66985D9-5EEB-4D15-A4D7-41E5F135C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26223-524D-44AC-9906-9AFCD95D0000}" type="datetime1">
              <a:rPr lang="fr-FR" smtClean="0"/>
              <a:t>10/11/2025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9A178D9-2C5C-4EF3-B90F-0FD31E808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20/01/008 - RC - Annexe n°2</a:t>
            </a:r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024B3D0-51D9-4C7E-B185-53527CE267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5824E-D23B-4D27-92EC-E6E62D5A91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0509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152F180-D97F-40EE-AC7B-795A9B41B6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769D939-F6A0-46EA-9FBB-8717B7B113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C0B5779-3511-46A8-BCFF-32519C9ABA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3FEF126-B3D0-487E-94A6-ADA3B984E0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56E1477-F337-45C2-8D86-C43DF77F6E5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1E42B611-4AA0-4700-A5C2-901C1E6C5B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E460C-CAFF-4B90-8F60-8125CB630C0C}" type="datetime1">
              <a:rPr lang="fr-FR" smtClean="0"/>
              <a:t>10/11/2025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E42AA724-596E-4522-909B-4A7B4BBDA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20/01/008 - RC - Annexe n°2</a:t>
            </a:r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C7FAA5C7-3277-45DC-AC49-881303443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5824E-D23B-4D27-92EC-E6E62D5A91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8387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911C23-8BA8-459B-B604-3688636F6A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1B278097-B5C9-4C45-89C1-052B97402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05E6A-0866-4F67-A26A-983F411430DC}" type="datetime1">
              <a:rPr lang="fr-FR" smtClean="0"/>
              <a:t>10/11/2025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619DB1A-399B-402E-8C84-9BF26E8ADB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20/01/008 - RC - Annexe n°2</a:t>
            </a:r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8292BAE-A45F-4973-90CE-FE6BA4A22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5824E-D23B-4D27-92EC-E6E62D5A91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9560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932AB87-F52D-429C-9BB7-D4EE5FC297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2B63E-94EF-4912-9620-D0291E0F148B}" type="datetime1">
              <a:rPr lang="fr-FR" smtClean="0"/>
              <a:t>10/11/2025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8BAC4AF-6B35-47B1-839D-88068F7CE4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20/01/008 - RC - Annexe n°2</a:t>
            </a:r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78FF4EA-DEEB-4BE9-A3BE-7C784F50D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5824E-D23B-4D27-92EC-E6E62D5A91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4559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0B227FF-B626-4F06-99F8-D5F8BE9F7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420DD87-DC4D-4585-8292-4C1B1D36E3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901199F-5046-4214-A7CA-08BF5EA674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C9B22CE-8D01-435A-925D-7C47B70B6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3ED86-BCB5-40E6-BBE0-545BEEBD5AC6}" type="datetime1">
              <a:rPr lang="fr-FR" smtClean="0"/>
              <a:t>10/11/2025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CBAC829-AA42-43E4-B6A2-0A11D5316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20/01/008 - RC - Annexe n°2</a:t>
            </a:r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3909827-CCA7-4808-B413-CD35DBA9D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5824E-D23B-4D27-92EC-E6E62D5A91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610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0C8E9B-4B30-4888-8F9E-5E54EDF93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591F2874-410E-4921-8E66-AFC9B0D2186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EC38B99-972B-47F8-BD8F-2B8EBA4A4C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059BFA6-E5EF-4775-AEBA-D547CD4B0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B9B49-319C-4DFC-8A8E-CAE9E9781AE7}" type="datetime1">
              <a:rPr lang="fr-FR" smtClean="0"/>
              <a:t>10/11/2025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DD31AD4-7001-45E1-8D7F-A6407825E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/>
              <a:t>20/01/008 - RC - Annexe n°2</a:t>
            </a:r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7BEA09C-EABD-4F11-A126-FFF9F25115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5824E-D23B-4D27-92EC-E6E62D5A91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78534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EFFF56C7-39A9-4552-93EC-1CE57E26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2966B12-12A4-47B9-A0F8-54DC132D34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248AD2B-BA62-41C0-B8DC-16ACC3E550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010AB4-8DDA-4EF8-8E52-2E4B7F7B3C7E}" type="datetime1">
              <a:rPr lang="fr-FR" smtClean="0"/>
              <a:t>10/11/2025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4D64597-6DDB-4EAD-9FEC-7A31FF1EB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pt-BR"/>
              <a:t>20/01/008 - RC - Annexe n°2</a:t>
            </a: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409AB81-4280-4A52-80D6-F23472E3E8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B5824E-D23B-4D27-92EC-E6E62D5A91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4924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B725E5C-7D8E-4FD8-839B-B42D5C9D040C}"/>
              </a:ext>
            </a:extLst>
          </p:cNvPr>
          <p:cNvSpPr/>
          <p:nvPr/>
        </p:nvSpPr>
        <p:spPr>
          <a:xfrm>
            <a:off x="0" y="2447217"/>
            <a:ext cx="12192000" cy="106665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7704" tIns="73852" rIns="147704" bIns="73852" rtlCol="0" anchor="ctr"/>
          <a:lstStyle/>
          <a:p>
            <a:pPr algn="ctr"/>
            <a:r>
              <a:rPr lang="fr-FR" sz="3800" b="1" dirty="0">
                <a:latin typeface="Arial Narrow" pitchFamily="34" charset="0"/>
                <a:cs typeface="Arial" pitchFamily="34" charset="0"/>
              </a:rPr>
              <a:t>Fiche n°2 - Equipe : </a:t>
            </a:r>
            <a:r>
              <a:rPr lang="fr-FR" sz="3800" b="1" dirty="0">
                <a:solidFill>
                  <a:schemeClr val="tx1"/>
                </a:solidFill>
                <a:latin typeface="Arial Narrow" pitchFamily="34" charset="0"/>
                <a:cs typeface="Arial" pitchFamily="34" charset="0"/>
              </a:rPr>
              <a:t>Nom du candidat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3106BDF-7DAD-4951-996B-04207D9B08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/>
              <a:t>RC PREF SAINT-BARTH - Annexe n°2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392656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AEA673D-FCDC-4D3F-A550-5F9EFC34F854}"/>
              </a:ext>
            </a:extLst>
          </p:cNvPr>
          <p:cNvSpPr/>
          <p:nvPr/>
        </p:nvSpPr>
        <p:spPr>
          <a:xfrm>
            <a:off x="0" y="0"/>
            <a:ext cx="6096000" cy="106665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7704" tIns="73852" rIns="147704" bIns="73852" rtlCol="0" anchor="ctr"/>
          <a:lstStyle/>
          <a:p>
            <a:r>
              <a:rPr lang="fr-FR" sz="2600" b="1" dirty="0">
                <a:latin typeface="Arial Narrow" pitchFamily="34" charset="0"/>
                <a:cs typeface="Arial" pitchFamily="34" charset="0"/>
              </a:rPr>
              <a:t>   Candidat :</a:t>
            </a:r>
            <a:r>
              <a:rPr lang="fr-FR" sz="2600" b="1" dirty="0">
                <a:solidFill>
                  <a:schemeClr val="tx1"/>
                </a:solidFill>
                <a:latin typeface="Arial Narrow" pitchFamily="34" charset="0"/>
                <a:cs typeface="Arial" pitchFamily="34" charset="0"/>
              </a:rPr>
              <a:t> à compléter</a:t>
            </a:r>
            <a:endParaRPr lang="fr-FR" sz="2600" b="1" dirty="0">
              <a:latin typeface="Arial Narrow" pitchFamily="34" charset="0"/>
              <a:cs typeface="Arial" pitchFamily="34" charset="0"/>
            </a:endParaRPr>
          </a:p>
          <a:p>
            <a:r>
              <a:rPr lang="fr-FR" sz="2600" b="1" dirty="0">
                <a:latin typeface="Arial Narrow" pitchFamily="34" charset="0"/>
                <a:cs typeface="Arial" pitchFamily="34" charset="0"/>
              </a:rPr>
              <a:t>   Mandataire : </a:t>
            </a:r>
            <a:r>
              <a:rPr lang="fr-FR" sz="2600" b="1" dirty="0">
                <a:solidFill>
                  <a:schemeClr val="tx1"/>
                </a:solidFill>
                <a:latin typeface="Arial Narrow" pitchFamily="34" charset="0"/>
                <a:cs typeface="Arial" pitchFamily="34" charset="0"/>
              </a:rPr>
              <a:t>à compléter</a:t>
            </a:r>
            <a:r>
              <a:rPr lang="fr-FR" sz="2600" b="1" dirty="0">
                <a:latin typeface="Arial Narrow" pitchFamily="34" charset="0"/>
                <a:cs typeface="Arial" pitchFamily="34" charset="0"/>
              </a:rPr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66308E0-7C73-487E-A4FC-6F5884C75B38}"/>
              </a:ext>
            </a:extLst>
          </p:cNvPr>
          <p:cNvSpPr/>
          <p:nvPr/>
        </p:nvSpPr>
        <p:spPr>
          <a:xfrm>
            <a:off x="6096000" y="0"/>
            <a:ext cx="6096000" cy="106665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7704" tIns="73852" rIns="147704" bIns="73852" rtlCol="0" anchor="ctr"/>
          <a:lstStyle/>
          <a:p>
            <a:r>
              <a:rPr lang="fr-FR" sz="2600" b="1" dirty="0">
                <a:latin typeface="Arial Narrow" pitchFamily="34" charset="0"/>
                <a:cs typeface="Arial" pitchFamily="34" charset="0"/>
              </a:rPr>
              <a:t>   Nom du projet  (Réf. n°1): </a:t>
            </a:r>
            <a:r>
              <a:rPr lang="fr-FR" sz="2600" b="1" dirty="0">
                <a:solidFill>
                  <a:schemeClr val="tx1"/>
                </a:solidFill>
                <a:latin typeface="Arial Narrow" pitchFamily="34" charset="0"/>
                <a:cs typeface="Arial" pitchFamily="34" charset="0"/>
              </a:rPr>
              <a:t>à compléter</a:t>
            </a:r>
          </a:p>
          <a:p>
            <a:r>
              <a:rPr lang="fr-FR" sz="2600" b="1" dirty="0">
                <a:latin typeface="Arial Narrow" pitchFamily="34" charset="0"/>
                <a:cs typeface="Arial" pitchFamily="34" charset="0"/>
              </a:rPr>
              <a:t>   Lieu de réalisation : </a:t>
            </a:r>
            <a:r>
              <a:rPr lang="fr-FR" sz="2600" b="1" dirty="0">
                <a:solidFill>
                  <a:schemeClr val="tx1"/>
                </a:solidFill>
                <a:latin typeface="Arial Narrow" pitchFamily="34" charset="0"/>
                <a:cs typeface="Arial" pitchFamily="34" charset="0"/>
              </a:rPr>
              <a:t>à compléter</a:t>
            </a:r>
            <a:endParaRPr lang="fr-FR" sz="26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5BB4703-951A-4D4A-94CF-B9F5DF388613}"/>
              </a:ext>
            </a:extLst>
          </p:cNvPr>
          <p:cNvSpPr/>
          <p:nvPr/>
        </p:nvSpPr>
        <p:spPr>
          <a:xfrm>
            <a:off x="102743" y="1150705"/>
            <a:ext cx="11979666" cy="5205645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7704" tIns="73852" rIns="147704" bIns="73852"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95D421F-C130-4301-9A75-4E67C1323DA9}"/>
              </a:ext>
            </a:extLst>
          </p:cNvPr>
          <p:cNvSpPr txBox="1"/>
          <p:nvPr/>
        </p:nvSpPr>
        <p:spPr>
          <a:xfrm>
            <a:off x="3295200" y="3115281"/>
            <a:ext cx="5848800" cy="949365"/>
          </a:xfrm>
          <a:prstGeom prst="rect">
            <a:avLst/>
          </a:prstGeom>
          <a:noFill/>
        </p:spPr>
        <p:txBody>
          <a:bodyPr wrap="square" lIns="147704" tIns="73852" rIns="147704" bIns="73852" rtlCol="0">
            <a:spAutoFit/>
          </a:bodyPr>
          <a:lstStyle/>
          <a:p>
            <a:pPr algn="ctr"/>
            <a:r>
              <a:rPr lang="fr-FR" sz="2600" b="1" i="1" dirty="0">
                <a:latin typeface="Arial Narrow" pitchFamily="34" charset="0"/>
                <a:cs typeface="Arial" pitchFamily="34" charset="0"/>
              </a:rPr>
              <a:t>Insérer la ou les illustrations</a:t>
            </a:r>
          </a:p>
          <a:p>
            <a:pPr algn="ctr"/>
            <a:r>
              <a:rPr lang="fr-FR" sz="2600" b="1" i="1" dirty="0">
                <a:latin typeface="Arial Narrow" pitchFamily="34" charset="0"/>
                <a:cs typeface="Arial" pitchFamily="34" charset="0"/>
              </a:rPr>
              <a:t>dans le cadre</a:t>
            </a:r>
            <a:endParaRPr lang="fr-FR" sz="2600" i="1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26AE9728-A550-4BE6-8EBC-AA2E9B0D0E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/>
              <a:t>RC PREF SAINT-BARTH - Annexe n°2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330396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AEA673D-FCDC-4D3F-A550-5F9EFC34F854}"/>
              </a:ext>
            </a:extLst>
          </p:cNvPr>
          <p:cNvSpPr/>
          <p:nvPr/>
        </p:nvSpPr>
        <p:spPr>
          <a:xfrm>
            <a:off x="0" y="0"/>
            <a:ext cx="6096000" cy="106665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7704" tIns="73852" rIns="147704" bIns="73852" rtlCol="0" anchor="ctr"/>
          <a:lstStyle/>
          <a:p>
            <a:r>
              <a:rPr lang="fr-FR" sz="2600" b="1" dirty="0">
                <a:latin typeface="Arial Narrow" pitchFamily="34" charset="0"/>
                <a:cs typeface="Arial" pitchFamily="34" charset="0"/>
              </a:rPr>
              <a:t>   Candidat :</a:t>
            </a:r>
            <a:r>
              <a:rPr lang="fr-FR" sz="2600" b="1" dirty="0">
                <a:solidFill>
                  <a:schemeClr val="tx1"/>
                </a:solidFill>
                <a:latin typeface="Arial Narrow" pitchFamily="34" charset="0"/>
                <a:cs typeface="Arial" pitchFamily="34" charset="0"/>
              </a:rPr>
              <a:t> à compléter</a:t>
            </a:r>
            <a:endParaRPr lang="fr-FR" sz="2600" b="1" dirty="0">
              <a:latin typeface="Arial Narrow" pitchFamily="34" charset="0"/>
              <a:cs typeface="Arial" pitchFamily="34" charset="0"/>
            </a:endParaRPr>
          </a:p>
          <a:p>
            <a:r>
              <a:rPr lang="fr-FR" sz="2600" b="1" dirty="0">
                <a:latin typeface="Arial Narrow" pitchFamily="34" charset="0"/>
                <a:cs typeface="Arial" pitchFamily="34" charset="0"/>
              </a:rPr>
              <a:t>   Mandataire : </a:t>
            </a:r>
            <a:r>
              <a:rPr lang="fr-FR" sz="2600" b="1" dirty="0">
                <a:solidFill>
                  <a:schemeClr val="tx1"/>
                </a:solidFill>
                <a:latin typeface="Arial Narrow" pitchFamily="34" charset="0"/>
                <a:cs typeface="Arial" pitchFamily="34" charset="0"/>
              </a:rPr>
              <a:t>à compléter</a:t>
            </a:r>
            <a:r>
              <a:rPr lang="fr-FR" sz="2600" b="1" dirty="0">
                <a:latin typeface="Arial Narrow" pitchFamily="34" charset="0"/>
                <a:cs typeface="Arial" pitchFamily="34" charset="0"/>
              </a:rPr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66308E0-7C73-487E-A4FC-6F5884C75B38}"/>
              </a:ext>
            </a:extLst>
          </p:cNvPr>
          <p:cNvSpPr/>
          <p:nvPr/>
        </p:nvSpPr>
        <p:spPr>
          <a:xfrm>
            <a:off x="6096000" y="0"/>
            <a:ext cx="6096000" cy="106665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7704" tIns="73852" rIns="147704" bIns="73852" rtlCol="0" anchor="ctr"/>
          <a:lstStyle/>
          <a:p>
            <a:r>
              <a:rPr lang="fr-FR" sz="2600" b="1" dirty="0">
                <a:latin typeface="Arial Narrow" pitchFamily="34" charset="0"/>
                <a:cs typeface="Arial" pitchFamily="34" charset="0"/>
              </a:rPr>
              <a:t>   Nom du projet  (Réf. n°2): </a:t>
            </a:r>
            <a:r>
              <a:rPr lang="fr-FR" sz="2600" b="1" dirty="0">
                <a:solidFill>
                  <a:schemeClr val="tx1"/>
                </a:solidFill>
                <a:latin typeface="Arial Narrow" pitchFamily="34" charset="0"/>
                <a:cs typeface="Arial" pitchFamily="34" charset="0"/>
              </a:rPr>
              <a:t>à compléter</a:t>
            </a:r>
          </a:p>
          <a:p>
            <a:r>
              <a:rPr lang="fr-FR" sz="2600" b="1" dirty="0">
                <a:latin typeface="Arial Narrow" pitchFamily="34" charset="0"/>
                <a:cs typeface="Arial" pitchFamily="34" charset="0"/>
              </a:rPr>
              <a:t>   Lieu de réalisation : </a:t>
            </a:r>
            <a:r>
              <a:rPr lang="fr-FR" sz="2600" b="1" dirty="0">
                <a:solidFill>
                  <a:schemeClr val="tx1"/>
                </a:solidFill>
                <a:latin typeface="Arial Narrow" pitchFamily="34" charset="0"/>
                <a:cs typeface="Arial" pitchFamily="34" charset="0"/>
              </a:rPr>
              <a:t>à compléter</a:t>
            </a:r>
            <a:endParaRPr lang="fr-FR" sz="26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5BB4703-951A-4D4A-94CF-B9F5DF388613}"/>
              </a:ext>
            </a:extLst>
          </p:cNvPr>
          <p:cNvSpPr/>
          <p:nvPr/>
        </p:nvSpPr>
        <p:spPr>
          <a:xfrm>
            <a:off x="102743" y="1150705"/>
            <a:ext cx="11979666" cy="5205645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7704" tIns="73852" rIns="147704" bIns="73852"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95D421F-C130-4301-9A75-4E67C1323DA9}"/>
              </a:ext>
            </a:extLst>
          </p:cNvPr>
          <p:cNvSpPr txBox="1"/>
          <p:nvPr/>
        </p:nvSpPr>
        <p:spPr>
          <a:xfrm>
            <a:off x="3295200" y="3115281"/>
            <a:ext cx="5848800" cy="949365"/>
          </a:xfrm>
          <a:prstGeom prst="rect">
            <a:avLst/>
          </a:prstGeom>
          <a:noFill/>
        </p:spPr>
        <p:txBody>
          <a:bodyPr wrap="square" lIns="147704" tIns="73852" rIns="147704" bIns="73852" rtlCol="0">
            <a:spAutoFit/>
          </a:bodyPr>
          <a:lstStyle/>
          <a:p>
            <a:pPr algn="ctr"/>
            <a:r>
              <a:rPr lang="fr-FR" sz="2600" b="1" i="1" dirty="0">
                <a:latin typeface="Arial Narrow" pitchFamily="34" charset="0"/>
                <a:cs typeface="Arial" pitchFamily="34" charset="0"/>
              </a:rPr>
              <a:t>Insérer la ou les illustrations</a:t>
            </a:r>
          </a:p>
          <a:p>
            <a:pPr algn="ctr"/>
            <a:r>
              <a:rPr lang="fr-FR" sz="2600" b="1" i="1" dirty="0">
                <a:latin typeface="Arial Narrow" pitchFamily="34" charset="0"/>
                <a:cs typeface="Arial" pitchFamily="34" charset="0"/>
              </a:rPr>
              <a:t>dans le cadre</a:t>
            </a:r>
            <a:endParaRPr lang="fr-FR" sz="2600" i="1" dirty="0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0176B7AB-0BB5-44AE-9BC3-65597AF07A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dirty="0"/>
              <a:t>RC PREF SAINT-BARTH - Annexe n°2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718215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AEA673D-FCDC-4D3F-A550-5F9EFC34F854}"/>
              </a:ext>
            </a:extLst>
          </p:cNvPr>
          <p:cNvSpPr/>
          <p:nvPr/>
        </p:nvSpPr>
        <p:spPr>
          <a:xfrm>
            <a:off x="0" y="0"/>
            <a:ext cx="6096000" cy="106665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7704" tIns="73852" rIns="147704" bIns="73852" rtlCol="0" anchor="ctr"/>
          <a:lstStyle/>
          <a:p>
            <a:r>
              <a:rPr lang="fr-FR" sz="2600" b="1" dirty="0">
                <a:latin typeface="Arial Narrow" pitchFamily="34" charset="0"/>
                <a:cs typeface="Arial" pitchFamily="34" charset="0"/>
              </a:rPr>
              <a:t>   Candidat :</a:t>
            </a:r>
            <a:r>
              <a:rPr lang="fr-FR" sz="2600" b="1" dirty="0">
                <a:solidFill>
                  <a:schemeClr val="tx1"/>
                </a:solidFill>
                <a:latin typeface="Arial Narrow" pitchFamily="34" charset="0"/>
                <a:cs typeface="Arial" pitchFamily="34" charset="0"/>
              </a:rPr>
              <a:t> à compléter</a:t>
            </a:r>
            <a:endParaRPr lang="fr-FR" sz="2600" b="1" dirty="0">
              <a:latin typeface="Arial Narrow" pitchFamily="34" charset="0"/>
              <a:cs typeface="Arial" pitchFamily="34" charset="0"/>
            </a:endParaRPr>
          </a:p>
          <a:p>
            <a:r>
              <a:rPr lang="fr-FR" sz="2600" b="1" dirty="0">
                <a:latin typeface="Arial Narrow" pitchFamily="34" charset="0"/>
                <a:cs typeface="Arial" pitchFamily="34" charset="0"/>
              </a:rPr>
              <a:t>   Mandataire : </a:t>
            </a:r>
            <a:r>
              <a:rPr lang="fr-FR" sz="2600" b="1" dirty="0">
                <a:solidFill>
                  <a:schemeClr val="tx1"/>
                </a:solidFill>
                <a:latin typeface="Arial Narrow" pitchFamily="34" charset="0"/>
                <a:cs typeface="Arial" pitchFamily="34" charset="0"/>
              </a:rPr>
              <a:t>à compléter</a:t>
            </a:r>
            <a:r>
              <a:rPr lang="fr-FR" sz="2600" b="1" dirty="0">
                <a:latin typeface="Arial Narrow" pitchFamily="34" charset="0"/>
                <a:cs typeface="Arial" pitchFamily="34" charset="0"/>
              </a:rPr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66308E0-7C73-487E-A4FC-6F5884C75B38}"/>
              </a:ext>
            </a:extLst>
          </p:cNvPr>
          <p:cNvSpPr/>
          <p:nvPr/>
        </p:nvSpPr>
        <p:spPr>
          <a:xfrm>
            <a:off x="6096000" y="0"/>
            <a:ext cx="6096000" cy="106665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7704" tIns="73852" rIns="147704" bIns="73852" rtlCol="0" anchor="ctr"/>
          <a:lstStyle/>
          <a:p>
            <a:r>
              <a:rPr lang="fr-FR" sz="2600" b="1" dirty="0">
                <a:latin typeface="Arial Narrow" pitchFamily="34" charset="0"/>
                <a:cs typeface="Arial" pitchFamily="34" charset="0"/>
              </a:rPr>
              <a:t>   Nom du projet  (Réf. n°3): </a:t>
            </a:r>
            <a:r>
              <a:rPr lang="fr-FR" sz="2600" b="1" dirty="0">
                <a:solidFill>
                  <a:schemeClr val="tx1"/>
                </a:solidFill>
                <a:latin typeface="Arial Narrow" pitchFamily="34" charset="0"/>
                <a:cs typeface="Arial" pitchFamily="34" charset="0"/>
              </a:rPr>
              <a:t>à compléter</a:t>
            </a:r>
          </a:p>
          <a:p>
            <a:r>
              <a:rPr lang="fr-FR" sz="2600" b="1" dirty="0">
                <a:latin typeface="Arial Narrow" pitchFamily="34" charset="0"/>
                <a:cs typeface="Arial" pitchFamily="34" charset="0"/>
              </a:rPr>
              <a:t>   Lieu de réalisation : </a:t>
            </a:r>
            <a:r>
              <a:rPr lang="fr-FR" sz="2600" b="1" dirty="0">
                <a:solidFill>
                  <a:schemeClr val="tx1"/>
                </a:solidFill>
                <a:latin typeface="Arial Narrow" pitchFamily="34" charset="0"/>
                <a:cs typeface="Arial" pitchFamily="34" charset="0"/>
              </a:rPr>
              <a:t>à compléter</a:t>
            </a:r>
            <a:endParaRPr lang="fr-FR" sz="26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5BB4703-951A-4D4A-94CF-B9F5DF388613}"/>
              </a:ext>
            </a:extLst>
          </p:cNvPr>
          <p:cNvSpPr/>
          <p:nvPr/>
        </p:nvSpPr>
        <p:spPr>
          <a:xfrm>
            <a:off x="102743" y="1066653"/>
            <a:ext cx="11979666" cy="5424756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7704" tIns="73852" rIns="147704" bIns="73852"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95D421F-C130-4301-9A75-4E67C1323DA9}"/>
              </a:ext>
            </a:extLst>
          </p:cNvPr>
          <p:cNvSpPr txBox="1"/>
          <p:nvPr/>
        </p:nvSpPr>
        <p:spPr>
          <a:xfrm>
            <a:off x="3295200" y="3115281"/>
            <a:ext cx="5848800" cy="949365"/>
          </a:xfrm>
          <a:prstGeom prst="rect">
            <a:avLst/>
          </a:prstGeom>
          <a:noFill/>
        </p:spPr>
        <p:txBody>
          <a:bodyPr wrap="square" lIns="147704" tIns="73852" rIns="147704" bIns="73852" rtlCol="0">
            <a:spAutoFit/>
          </a:bodyPr>
          <a:lstStyle/>
          <a:p>
            <a:pPr algn="ctr"/>
            <a:r>
              <a:rPr lang="fr-FR" sz="2600" b="1" i="1" dirty="0">
                <a:latin typeface="Arial Narrow" pitchFamily="34" charset="0"/>
                <a:cs typeface="Arial" pitchFamily="34" charset="0"/>
              </a:rPr>
              <a:t>Insérer la ou les illustrations</a:t>
            </a:r>
          </a:p>
          <a:p>
            <a:pPr algn="ctr"/>
            <a:r>
              <a:rPr lang="fr-FR" sz="2600" b="1" i="1" dirty="0">
                <a:latin typeface="Arial Narrow" pitchFamily="34" charset="0"/>
                <a:cs typeface="Arial" pitchFamily="34" charset="0"/>
              </a:rPr>
              <a:t>dans le cadre</a:t>
            </a:r>
            <a:endParaRPr lang="fr-FR" sz="2600" i="1" dirty="0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3376A7D1-DF40-45C3-BED9-A29411EADC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5176" y="6492875"/>
            <a:ext cx="4114800" cy="365125"/>
          </a:xfrm>
        </p:spPr>
        <p:txBody>
          <a:bodyPr/>
          <a:lstStyle/>
          <a:p>
            <a:r>
              <a:rPr lang="pt-BR" dirty="0"/>
              <a:t>RC PREF SAINT-BARTH - Annexe n°2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5603556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156</Words>
  <Application>Microsoft Macintosh PowerPoint</Application>
  <PresentationFormat>Grand écran</PresentationFormat>
  <Paragraphs>23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9" baseType="lpstr">
      <vt:lpstr>Arial</vt:lpstr>
      <vt:lpstr>Arial Narrow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HP</dc:creator>
  <cp:lastModifiedBy>Utilisateur de Microsoft Office</cp:lastModifiedBy>
  <cp:revision>4</cp:revision>
  <dcterms:created xsi:type="dcterms:W3CDTF">2020-03-24T14:57:40Z</dcterms:created>
  <dcterms:modified xsi:type="dcterms:W3CDTF">2025-11-10T14:36:07Z</dcterms:modified>
</cp:coreProperties>
</file>