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742113" cy="98726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7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BED5-9B68-4C83-AB7A-E56239C94EE2}" type="datetimeFigureOut">
              <a:rPr lang="fr-FR" smtClean="0"/>
              <a:t>05/02/2026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AA6AF-BA8F-41E6-A8E3-5C6E759C47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9050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BED5-9B68-4C83-AB7A-E56239C94EE2}" type="datetimeFigureOut">
              <a:rPr lang="fr-FR" smtClean="0"/>
              <a:t>05/02/2026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AA6AF-BA8F-41E6-A8E3-5C6E759C47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6529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BED5-9B68-4C83-AB7A-E56239C94EE2}" type="datetimeFigureOut">
              <a:rPr lang="fr-FR" smtClean="0"/>
              <a:t>05/02/2026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AA6AF-BA8F-41E6-A8E3-5C6E759C47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4817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BED5-9B68-4C83-AB7A-E56239C94EE2}" type="datetimeFigureOut">
              <a:rPr lang="fr-FR" smtClean="0"/>
              <a:t>05/02/2026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AA6AF-BA8F-41E6-A8E3-5C6E759C47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7573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BED5-9B68-4C83-AB7A-E56239C94EE2}" type="datetimeFigureOut">
              <a:rPr lang="fr-FR" smtClean="0"/>
              <a:t>05/02/2026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AA6AF-BA8F-41E6-A8E3-5C6E759C47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2430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BED5-9B68-4C83-AB7A-E56239C94EE2}" type="datetimeFigureOut">
              <a:rPr lang="fr-FR" smtClean="0"/>
              <a:t>05/02/2026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AA6AF-BA8F-41E6-A8E3-5C6E759C47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488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BED5-9B68-4C83-AB7A-E56239C94EE2}" type="datetimeFigureOut">
              <a:rPr lang="fr-FR" smtClean="0"/>
              <a:t>05/02/2026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AA6AF-BA8F-41E6-A8E3-5C6E759C47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1943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BED5-9B68-4C83-AB7A-E56239C94EE2}" type="datetimeFigureOut">
              <a:rPr lang="fr-FR" smtClean="0"/>
              <a:t>05/02/2026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AA6AF-BA8F-41E6-A8E3-5C6E759C47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3355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BED5-9B68-4C83-AB7A-E56239C94EE2}" type="datetimeFigureOut">
              <a:rPr lang="fr-FR" smtClean="0"/>
              <a:t>05/02/2026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AA6AF-BA8F-41E6-A8E3-5C6E759C47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9193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BED5-9B68-4C83-AB7A-E56239C94EE2}" type="datetimeFigureOut">
              <a:rPr lang="fr-FR" smtClean="0"/>
              <a:t>05/02/2026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AA6AF-BA8F-41E6-A8E3-5C6E759C47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0053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BED5-9B68-4C83-AB7A-E56239C94EE2}" type="datetimeFigureOut">
              <a:rPr lang="fr-FR" smtClean="0"/>
              <a:t>05/02/2026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AA6AF-BA8F-41E6-A8E3-5C6E759C47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685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18BED5-9B68-4C83-AB7A-E56239C94EE2}" type="datetimeFigureOut">
              <a:rPr lang="fr-FR" smtClean="0"/>
              <a:t>05/02/2026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8AA6AF-BA8F-41E6-A8E3-5C6E759C47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9326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897258" cy="6358313"/>
          </a:xfrm>
          <a:prstGeom prst="rect">
            <a:avLst/>
          </a:prstGeom>
        </p:spPr>
      </p:pic>
      <p:sp>
        <p:nvSpPr>
          <p:cNvPr id="5" name="ZoneTexte 10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0" y="6322469"/>
            <a:ext cx="12192000" cy="53553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fr-FR" altLang="fr-FR" b="1" dirty="0">
                <a:solidFill>
                  <a:schemeClr val="bg1"/>
                </a:solidFill>
              </a:rPr>
              <a:t>Les </a:t>
            </a:r>
            <a:r>
              <a:rPr lang="fr-FR" altLang="fr-FR" b="1">
                <a:solidFill>
                  <a:schemeClr val="bg1"/>
                </a:solidFill>
              </a:rPr>
              <a:t>conteneurs cartons </a:t>
            </a:r>
            <a:r>
              <a:rPr lang="fr-FR" altLang="fr-FR" b="1" dirty="0">
                <a:solidFill>
                  <a:schemeClr val="bg1"/>
                </a:solidFill>
              </a:rPr>
              <a:t>sur le Campus de </a:t>
            </a:r>
            <a:r>
              <a:rPr lang="fr-FR" altLang="fr-FR" b="1" dirty="0" err="1">
                <a:solidFill>
                  <a:schemeClr val="bg1"/>
                </a:solidFill>
              </a:rPr>
              <a:t>Villejean</a:t>
            </a:r>
            <a:endParaRPr lang="fr-FR" altLang="fr-FR" b="1" dirty="0">
              <a:solidFill>
                <a:schemeClr val="bg1"/>
              </a:solidFill>
            </a:endParaRPr>
          </a:p>
        </p:txBody>
      </p:sp>
      <p:sp>
        <p:nvSpPr>
          <p:cNvPr id="8" name="Ellipse 7"/>
          <p:cNvSpPr/>
          <p:nvPr/>
        </p:nvSpPr>
        <p:spPr>
          <a:xfrm>
            <a:off x="986835" y="893970"/>
            <a:ext cx="215900" cy="215900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9" name="Ellipse 8"/>
          <p:cNvSpPr/>
          <p:nvPr/>
        </p:nvSpPr>
        <p:spPr>
          <a:xfrm>
            <a:off x="3816449" y="2215328"/>
            <a:ext cx="215900" cy="215900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0" name="Ellipse 9"/>
          <p:cNvSpPr/>
          <p:nvPr/>
        </p:nvSpPr>
        <p:spPr>
          <a:xfrm>
            <a:off x="7249195" y="4834072"/>
            <a:ext cx="215900" cy="215900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1" name="Ellipse 10"/>
          <p:cNvSpPr/>
          <p:nvPr/>
        </p:nvSpPr>
        <p:spPr>
          <a:xfrm>
            <a:off x="2460450" y="3854184"/>
            <a:ext cx="215900" cy="215900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cxnSp>
        <p:nvCxnSpPr>
          <p:cNvPr id="12" name="Connecteur droit 11"/>
          <p:cNvCxnSpPr/>
          <p:nvPr/>
        </p:nvCxnSpPr>
        <p:spPr>
          <a:xfrm>
            <a:off x="10457542" y="1852383"/>
            <a:ext cx="0" cy="719137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/>
        </p:nvCxnSpPr>
        <p:spPr>
          <a:xfrm>
            <a:off x="10472055" y="3951945"/>
            <a:ext cx="0" cy="719137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8882743" y="2571520"/>
            <a:ext cx="3149599" cy="1655762"/>
          </a:xfrm>
        </p:spPr>
        <p:txBody>
          <a:bodyPr>
            <a:normAutofit/>
          </a:bodyPr>
          <a:lstStyle/>
          <a:p>
            <a:r>
              <a:rPr lang="fr-FR" altLang="fr-FR" b="1" dirty="0">
                <a:solidFill>
                  <a:srgbClr val="0070C0"/>
                </a:solidFill>
              </a:rPr>
              <a:t>Des conteneurs</a:t>
            </a:r>
            <a:br>
              <a:rPr lang="fr-FR" altLang="fr-FR" b="1" dirty="0">
                <a:solidFill>
                  <a:srgbClr val="0070C0"/>
                </a:solidFill>
              </a:rPr>
            </a:br>
            <a:r>
              <a:rPr lang="fr-FR" altLang="fr-FR" b="1" dirty="0">
                <a:solidFill>
                  <a:srgbClr val="0070C0"/>
                </a:solidFill>
              </a:rPr>
              <a:t>de tri sélectif sont à votre disposition</a:t>
            </a:r>
            <a:br>
              <a:rPr lang="fr-FR" altLang="fr-FR" b="1" dirty="0">
                <a:solidFill>
                  <a:srgbClr val="0070C0"/>
                </a:solidFill>
              </a:rPr>
            </a:br>
            <a:r>
              <a:rPr lang="fr-FR" altLang="fr-FR" b="1" dirty="0">
                <a:solidFill>
                  <a:srgbClr val="0070C0"/>
                </a:solidFill>
              </a:rPr>
              <a:t>sur le campus</a:t>
            </a:r>
          </a:p>
          <a:p>
            <a:endParaRPr lang="fr-FR" dirty="0"/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599" y="4424388"/>
            <a:ext cx="1884059" cy="173493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8273" y="272526"/>
            <a:ext cx="1818537" cy="1674688"/>
          </a:xfrm>
          <a:prstGeom prst="rect">
            <a:avLst/>
          </a:prstGeom>
        </p:spPr>
      </p:pic>
      <p:sp>
        <p:nvSpPr>
          <p:cNvPr id="16" name="Ellipse 15">
            <a:extLst>
              <a:ext uri="{FF2B5EF4-FFF2-40B4-BE49-F238E27FC236}">
                <a16:creationId xmlns:a16="http://schemas.microsoft.com/office/drawing/2014/main" id="{E2151F1B-940B-4983-9DBB-006DB9006611}"/>
              </a:ext>
            </a:extLst>
          </p:cNvPr>
          <p:cNvSpPr/>
          <p:nvPr/>
        </p:nvSpPr>
        <p:spPr>
          <a:xfrm>
            <a:off x="3798006" y="2463570"/>
            <a:ext cx="215900" cy="215900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3ECE907B-9AD8-47BA-9175-273F53BE3C5A}"/>
              </a:ext>
            </a:extLst>
          </p:cNvPr>
          <p:cNvSpPr/>
          <p:nvPr/>
        </p:nvSpPr>
        <p:spPr>
          <a:xfrm>
            <a:off x="5446313" y="6051368"/>
            <a:ext cx="215900" cy="215900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A58FF69E-F13C-4812-A6D2-F0625C39D7CC}"/>
              </a:ext>
            </a:extLst>
          </p:cNvPr>
          <p:cNvSpPr/>
          <p:nvPr/>
        </p:nvSpPr>
        <p:spPr>
          <a:xfrm>
            <a:off x="2215730" y="3829506"/>
            <a:ext cx="215900" cy="215900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ABB30A50-43FC-4A64-8D43-12491D605375}"/>
              </a:ext>
            </a:extLst>
          </p:cNvPr>
          <p:cNvSpPr/>
          <p:nvPr/>
        </p:nvSpPr>
        <p:spPr>
          <a:xfrm>
            <a:off x="7466752" y="4863390"/>
            <a:ext cx="215900" cy="215900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757009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22</Words>
  <Application>Microsoft Office PowerPoint</Application>
  <PresentationFormat>Grand écran</PresentationFormat>
  <Paragraphs>2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Les conteneurs cartons sur le Campus de Villejean</vt:lpstr>
    </vt:vector>
  </TitlesOfParts>
  <Company>Université de Rennes 1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TRI sélectif sur le Campus de Villejean</dc:title>
  <dc:creator>briviere</dc:creator>
  <cp:lastModifiedBy>Regis Goven</cp:lastModifiedBy>
  <cp:revision>12</cp:revision>
  <cp:lastPrinted>2016-09-05T13:25:58Z</cp:lastPrinted>
  <dcterms:created xsi:type="dcterms:W3CDTF">2016-09-05T11:52:27Z</dcterms:created>
  <dcterms:modified xsi:type="dcterms:W3CDTF">2026-02-05T14:41:03Z</dcterms:modified>
</cp:coreProperties>
</file>