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742113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7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9050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529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4817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7573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2430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488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1943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3355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9193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0053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685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8BED5-9B68-4C83-AB7A-E56239C94EE2}" type="datetimeFigureOut">
              <a:rPr lang="fr-FR" smtClean="0"/>
              <a:t>05/02/2026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AA6AF-BA8F-41E6-A8E3-5C6E759C478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9326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897258" cy="6358313"/>
          </a:xfrm>
          <a:prstGeom prst="rect">
            <a:avLst/>
          </a:prstGeom>
        </p:spPr>
      </p:pic>
      <p:sp>
        <p:nvSpPr>
          <p:cNvPr id="5" name="ZoneTexte 10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0" y="6322469"/>
            <a:ext cx="12192000" cy="53553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fr-FR" altLang="fr-FR" b="1" dirty="0">
                <a:solidFill>
                  <a:schemeClr val="bg1"/>
                </a:solidFill>
              </a:rPr>
              <a:t>Conteneurs </a:t>
            </a:r>
            <a:r>
              <a:rPr lang="fr-FR" altLang="fr-FR" b="1">
                <a:solidFill>
                  <a:schemeClr val="bg1"/>
                </a:solidFill>
              </a:rPr>
              <a:t>ordures ménagères </a:t>
            </a:r>
            <a:r>
              <a:rPr lang="fr-FR" altLang="fr-FR" b="1" dirty="0">
                <a:solidFill>
                  <a:schemeClr val="bg1"/>
                </a:solidFill>
              </a:rPr>
              <a:t>sur le Campus de </a:t>
            </a:r>
            <a:r>
              <a:rPr lang="fr-FR" altLang="fr-FR" b="1" dirty="0" err="1">
                <a:solidFill>
                  <a:schemeClr val="bg1"/>
                </a:solidFill>
              </a:rPr>
              <a:t>Villejean</a:t>
            </a:r>
            <a:endParaRPr lang="fr-FR" altLang="fr-FR" b="1" dirty="0">
              <a:solidFill>
                <a:schemeClr val="bg1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7141255" y="4922835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1023484" y="786355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3819298" y="2257141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5" name="Ellipse 14"/>
          <p:cNvSpPr/>
          <p:nvPr/>
        </p:nvSpPr>
        <p:spPr>
          <a:xfrm>
            <a:off x="1888898" y="4808945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6" name="Ellipse 15"/>
          <p:cNvSpPr/>
          <p:nvPr/>
        </p:nvSpPr>
        <p:spPr>
          <a:xfrm>
            <a:off x="3915547" y="2056725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7" name="Ellipse 16"/>
          <p:cNvSpPr/>
          <p:nvPr/>
        </p:nvSpPr>
        <p:spPr>
          <a:xfrm>
            <a:off x="2591601" y="3843995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8" name="Ellipse 17"/>
          <p:cNvSpPr/>
          <p:nvPr/>
        </p:nvSpPr>
        <p:spPr>
          <a:xfrm>
            <a:off x="2807501" y="3906653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9" name="Ellipse 18"/>
          <p:cNvSpPr/>
          <p:nvPr/>
        </p:nvSpPr>
        <p:spPr>
          <a:xfrm>
            <a:off x="3753968" y="2407821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0" name="Ellipse 19"/>
          <p:cNvSpPr/>
          <p:nvPr/>
        </p:nvSpPr>
        <p:spPr>
          <a:xfrm>
            <a:off x="2104798" y="4345710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1" name="Ellipse 20"/>
          <p:cNvSpPr/>
          <p:nvPr/>
        </p:nvSpPr>
        <p:spPr>
          <a:xfrm>
            <a:off x="1997075" y="4550315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6" name="Ellipse 25"/>
          <p:cNvSpPr/>
          <p:nvPr/>
        </p:nvSpPr>
        <p:spPr>
          <a:xfrm>
            <a:off x="5758740" y="6079850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7" name="Ellipse 26"/>
          <p:cNvSpPr/>
          <p:nvPr/>
        </p:nvSpPr>
        <p:spPr>
          <a:xfrm>
            <a:off x="5974640" y="5958401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3" name="Ellipse 22"/>
          <p:cNvSpPr/>
          <p:nvPr/>
        </p:nvSpPr>
        <p:spPr>
          <a:xfrm>
            <a:off x="2375701" y="3843090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ED9948BA-1060-4A82-B812-58F3EBBEB216}"/>
              </a:ext>
            </a:extLst>
          </p:cNvPr>
          <p:cNvSpPr/>
          <p:nvPr/>
        </p:nvSpPr>
        <p:spPr>
          <a:xfrm>
            <a:off x="1175884" y="938755"/>
            <a:ext cx="215900" cy="2159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757009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8</Words>
  <Application>Microsoft Office PowerPoint</Application>
  <PresentationFormat>Grand écran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Conteneurs ordures ménagères sur le Campus de Villejean</vt:lpstr>
    </vt:vector>
  </TitlesOfParts>
  <Company>Université de Rennes 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TRI sélectif sur le Campus de Villejean</dc:title>
  <dc:creator>briviere</dc:creator>
  <cp:lastModifiedBy>Regis Goven</cp:lastModifiedBy>
  <cp:revision>17</cp:revision>
  <cp:lastPrinted>2017-03-17T08:44:48Z</cp:lastPrinted>
  <dcterms:created xsi:type="dcterms:W3CDTF">2016-09-05T11:52:27Z</dcterms:created>
  <dcterms:modified xsi:type="dcterms:W3CDTF">2026-02-05T14:51:08Z</dcterms:modified>
</cp:coreProperties>
</file>