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4633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245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2132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08466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4183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605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612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608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99155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71062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5737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FD921-5ECC-498D-ADB2-EC74BAE64142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6A1941-4E55-4946-9B8E-170DAB2975A8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065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e 7"/>
          <p:cNvGrpSpPr/>
          <p:nvPr/>
        </p:nvGrpSpPr>
        <p:grpSpPr>
          <a:xfrm>
            <a:off x="69011" y="1095552"/>
            <a:ext cx="8721305" cy="5313873"/>
            <a:chOff x="207035" y="810882"/>
            <a:chExt cx="6271404" cy="3812876"/>
          </a:xfrm>
        </p:grpSpPr>
        <p:pic>
          <p:nvPicPr>
            <p:cNvPr id="4" name="Image 3"/>
            <p:cNvPicPr>
              <a:picLocks noChangeAspect="1"/>
            </p:cNvPicPr>
            <p:nvPr/>
          </p:nvPicPr>
          <p:blipFill rotWithShape="1">
            <a:blip r:embed="rId2"/>
            <a:srcRect r="34739"/>
            <a:stretch/>
          </p:blipFill>
          <p:spPr>
            <a:xfrm>
              <a:off x="207035" y="810882"/>
              <a:ext cx="5969478" cy="3812876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5414513" y="2937294"/>
              <a:ext cx="1063926" cy="16864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9" name="Group 66"/>
          <p:cNvGrpSpPr>
            <a:grpSpLocks/>
          </p:cNvGrpSpPr>
          <p:nvPr/>
        </p:nvGrpSpPr>
        <p:grpSpPr bwMode="auto">
          <a:xfrm rot="-5400000">
            <a:off x="8088443" y="2639463"/>
            <a:ext cx="183311" cy="259111"/>
            <a:chOff x="290" y="1685"/>
            <a:chExt cx="96" cy="144"/>
          </a:xfrm>
          <a:solidFill>
            <a:schemeClr val="tx1"/>
          </a:solidFill>
        </p:grpSpPr>
        <p:sp>
          <p:nvSpPr>
            <p:cNvPr id="10" name="Freeform 67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1" name="Freeform 68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12" name="Group 66"/>
          <p:cNvGrpSpPr>
            <a:grpSpLocks/>
          </p:cNvGrpSpPr>
          <p:nvPr/>
        </p:nvGrpSpPr>
        <p:grpSpPr bwMode="auto">
          <a:xfrm rot="-5400000">
            <a:off x="8317043" y="2922038"/>
            <a:ext cx="183311" cy="259111"/>
            <a:chOff x="290" y="1685"/>
            <a:chExt cx="96" cy="144"/>
          </a:xfrm>
          <a:solidFill>
            <a:schemeClr val="tx1"/>
          </a:solidFill>
        </p:grpSpPr>
        <p:sp>
          <p:nvSpPr>
            <p:cNvPr id="13" name="Freeform 67"/>
            <p:cNvSpPr>
              <a:spLocks/>
            </p:cNvSpPr>
            <p:nvPr/>
          </p:nvSpPr>
          <p:spPr bwMode="auto">
            <a:xfrm>
              <a:off x="290" y="1685"/>
              <a:ext cx="96" cy="72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4" name="Freeform 68"/>
            <p:cNvSpPr>
              <a:spLocks/>
            </p:cNvSpPr>
            <p:nvPr/>
          </p:nvSpPr>
          <p:spPr bwMode="auto">
            <a:xfrm>
              <a:off x="290" y="1757"/>
              <a:ext cx="96" cy="72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5" name="ZoneTexte 14"/>
          <p:cNvSpPr txBox="1"/>
          <p:nvPr/>
        </p:nvSpPr>
        <p:spPr>
          <a:xfrm>
            <a:off x="-2579" y="1201009"/>
            <a:ext cx="8411277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3200" b="1" dirty="0" smtClean="0"/>
              <a:t>SCHEMA DE PRINCIPE CHAUFFAGE PEDIATRIQUE</a:t>
            </a:r>
            <a:endParaRPr lang="fr-FR" sz="3200" b="1" dirty="0"/>
          </a:p>
        </p:txBody>
      </p:sp>
      <p:sp>
        <p:nvSpPr>
          <p:cNvPr id="2" name="ZoneTexte 1"/>
          <p:cNvSpPr txBox="1"/>
          <p:nvPr/>
        </p:nvSpPr>
        <p:spPr>
          <a:xfrm>
            <a:off x="5270739" y="3086098"/>
            <a:ext cx="894797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Vers </a:t>
            </a:r>
          </a:p>
          <a:p>
            <a:r>
              <a:rPr lang="fr-FR" sz="1000" b="1" dirty="0" smtClean="0"/>
              <a:t>PECS actuelle</a:t>
            </a:r>
            <a:endParaRPr lang="fr-FR" sz="1000" b="1" dirty="0"/>
          </a:p>
        </p:txBody>
      </p:sp>
      <p:sp>
        <p:nvSpPr>
          <p:cNvPr id="16" name="ZoneTexte 15"/>
          <p:cNvSpPr txBox="1"/>
          <p:nvPr/>
        </p:nvSpPr>
        <p:spPr>
          <a:xfrm>
            <a:off x="4337687" y="3143250"/>
            <a:ext cx="705642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Vers </a:t>
            </a:r>
          </a:p>
          <a:p>
            <a:r>
              <a:rPr lang="fr-FR" sz="1000" b="1" dirty="0" smtClean="0"/>
              <a:t>chauffage</a:t>
            </a:r>
            <a:endParaRPr lang="fr-FR" sz="1000" b="1" dirty="0"/>
          </a:p>
        </p:txBody>
      </p:sp>
    </p:spTree>
    <p:extLst>
      <p:ext uri="{BB962C8B-B14F-4D97-AF65-F5344CB8AC3E}">
        <p14:creationId xmlns:p14="http://schemas.microsoft.com/office/powerpoint/2010/main" val="71724317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</TotalTime>
  <Words>10</Words>
  <Application>Microsoft Office PowerPoint</Application>
  <PresentationFormat>Affichage à l'écran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Thème Office</vt:lpstr>
      <vt:lpstr>Présentation PowerPoint</vt:lpstr>
    </vt:vector>
  </TitlesOfParts>
  <Company>CHU de Bordeaux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DUPRE BELARRA Sebastien</dc:creator>
  <cp:lastModifiedBy>DUPRE BELARRA Sebastien</cp:lastModifiedBy>
  <cp:revision>3</cp:revision>
  <dcterms:created xsi:type="dcterms:W3CDTF">2024-05-02T11:12:24Z</dcterms:created>
  <dcterms:modified xsi:type="dcterms:W3CDTF">2024-05-06T10:18:38Z</dcterms:modified>
</cp:coreProperties>
</file>