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646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91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1043-0FDF-4B93-91C0-9459A4228D3C}" type="datetimeFigureOut">
              <a:rPr lang="fr-FR" smtClean="0"/>
              <a:t>04/09/2024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4482F-DA83-4911-90D6-0606E3B80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07799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1043-0FDF-4B93-91C0-9459A4228D3C}" type="datetimeFigureOut">
              <a:rPr lang="fr-FR" smtClean="0"/>
              <a:t>04/09/2024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4482F-DA83-4911-90D6-0606E3B80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4250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1043-0FDF-4B93-91C0-9459A4228D3C}" type="datetimeFigureOut">
              <a:rPr lang="fr-FR" smtClean="0"/>
              <a:t>04/09/2024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4482F-DA83-4911-90D6-0606E3B80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2831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1043-0FDF-4B93-91C0-9459A4228D3C}" type="datetimeFigureOut">
              <a:rPr lang="fr-FR" smtClean="0"/>
              <a:t>04/09/2024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4482F-DA83-4911-90D6-0606E3B80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5651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1043-0FDF-4B93-91C0-9459A4228D3C}" type="datetimeFigureOut">
              <a:rPr lang="fr-FR" smtClean="0"/>
              <a:t>04/09/2024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4482F-DA83-4911-90D6-0606E3B80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3265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1043-0FDF-4B93-91C0-9459A4228D3C}" type="datetimeFigureOut">
              <a:rPr lang="fr-FR" smtClean="0"/>
              <a:t>04/09/2024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4482F-DA83-4911-90D6-0606E3B80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6502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1043-0FDF-4B93-91C0-9459A4228D3C}" type="datetimeFigureOut">
              <a:rPr lang="fr-FR" smtClean="0"/>
              <a:t>04/09/2024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4482F-DA83-4911-90D6-0606E3B80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20822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1043-0FDF-4B93-91C0-9459A4228D3C}" type="datetimeFigureOut">
              <a:rPr lang="fr-FR" smtClean="0"/>
              <a:t>04/09/2024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4482F-DA83-4911-90D6-0606E3B80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7671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1043-0FDF-4B93-91C0-9459A4228D3C}" type="datetimeFigureOut">
              <a:rPr lang="fr-FR" smtClean="0"/>
              <a:t>04/09/2024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4482F-DA83-4911-90D6-0606E3B80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9198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1043-0FDF-4B93-91C0-9459A4228D3C}" type="datetimeFigureOut">
              <a:rPr lang="fr-FR" smtClean="0"/>
              <a:t>04/09/2024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4482F-DA83-4911-90D6-0606E3B80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4270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1043-0FDF-4B93-91C0-9459A4228D3C}" type="datetimeFigureOut">
              <a:rPr lang="fr-FR" smtClean="0"/>
              <a:t>04/09/2024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4482F-DA83-4911-90D6-0606E3B80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3520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BE1043-0FDF-4B93-91C0-9459A4228D3C}" type="datetimeFigureOut">
              <a:rPr lang="fr-FR" smtClean="0"/>
              <a:t>04/09/2024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4482F-DA83-4911-90D6-0606E3B80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9957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986966" y="0"/>
            <a:ext cx="8010525" cy="6858001"/>
            <a:chOff x="-1" y="0"/>
            <a:chExt cx="8010525" cy="6858001"/>
          </a:xfrm>
        </p:grpSpPr>
        <p:pic>
          <p:nvPicPr>
            <p:cNvPr id="4" name="Image 3"/>
            <p:cNvPicPr>
              <a:picLocks noChangeAspect="1"/>
            </p:cNvPicPr>
            <p:nvPr/>
          </p:nvPicPr>
          <p:blipFill rotWithShape="1">
            <a:blip r:embed="rId2"/>
            <a:srcRect l="7778" t="5000" r="61778" b="17000"/>
            <a:stretch/>
          </p:blipFill>
          <p:spPr>
            <a:xfrm>
              <a:off x="-1" y="16895"/>
              <a:ext cx="8010525" cy="6841106"/>
            </a:xfrm>
            <a:prstGeom prst="rect">
              <a:avLst/>
            </a:prstGeom>
          </p:spPr>
        </p:pic>
        <p:sp>
          <p:nvSpPr>
            <p:cNvPr id="2" name="Rectangle 1"/>
            <p:cNvSpPr/>
            <p:nvPr/>
          </p:nvSpPr>
          <p:spPr>
            <a:xfrm rot="18494058">
              <a:off x="560513" y="3859482"/>
              <a:ext cx="1322882" cy="914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Rectangle 16"/>
            <p:cNvSpPr/>
            <p:nvPr/>
          </p:nvSpPr>
          <p:spPr>
            <a:xfrm rot="1736193">
              <a:off x="1629915" y="4241594"/>
              <a:ext cx="1586363" cy="914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507726" y="3150675"/>
              <a:ext cx="1322882" cy="914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19" name="Rectangle 18"/>
            <p:cNvSpPr/>
            <p:nvPr/>
          </p:nvSpPr>
          <p:spPr>
            <a:xfrm rot="5400000">
              <a:off x="3221191" y="1507563"/>
              <a:ext cx="1710508" cy="4058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 19"/>
            <p:cNvSpPr/>
            <p:nvPr/>
          </p:nvSpPr>
          <p:spPr>
            <a:xfrm rot="5400000">
              <a:off x="4761321" y="620304"/>
              <a:ext cx="1710508" cy="4699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Rectangle 20"/>
            <p:cNvSpPr/>
            <p:nvPr/>
          </p:nvSpPr>
          <p:spPr>
            <a:xfrm rot="10800000">
              <a:off x="4337050" y="1390650"/>
              <a:ext cx="1104900" cy="209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Rectangle 21"/>
            <p:cNvSpPr/>
            <p:nvPr/>
          </p:nvSpPr>
          <p:spPr>
            <a:xfrm rot="5400000">
              <a:off x="6435663" y="3003612"/>
              <a:ext cx="1352674" cy="4699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Rectangle 22"/>
            <p:cNvSpPr/>
            <p:nvPr/>
          </p:nvSpPr>
          <p:spPr>
            <a:xfrm rot="5400000">
              <a:off x="5012250" y="1960051"/>
              <a:ext cx="1529323" cy="8096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Rectangle 23"/>
            <p:cNvSpPr/>
            <p:nvPr/>
          </p:nvSpPr>
          <p:spPr>
            <a:xfrm rot="5400000">
              <a:off x="6696673" y="5287366"/>
              <a:ext cx="830652" cy="8096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Rectangle 24"/>
            <p:cNvSpPr/>
            <p:nvPr/>
          </p:nvSpPr>
          <p:spPr>
            <a:xfrm rot="5400000">
              <a:off x="6877049" y="4800603"/>
              <a:ext cx="733425" cy="1428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Rectangle 25"/>
            <p:cNvSpPr/>
            <p:nvPr/>
          </p:nvSpPr>
          <p:spPr>
            <a:xfrm rot="5400000">
              <a:off x="6963091" y="4084443"/>
              <a:ext cx="481963" cy="1428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Rectangle 26"/>
            <p:cNvSpPr/>
            <p:nvPr/>
          </p:nvSpPr>
          <p:spPr>
            <a:xfrm rot="5400000">
              <a:off x="4188383" y="1830600"/>
              <a:ext cx="481963" cy="1846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Rectangle 27"/>
            <p:cNvSpPr/>
            <p:nvPr/>
          </p:nvSpPr>
          <p:spPr>
            <a:xfrm rot="5400000">
              <a:off x="4106452" y="2341156"/>
              <a:ext cx="546919" cy="857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9" name="Rectangle 28"/>
            <p:cNvSpPr/>
            <p:nvPr/>
          </p:nvSpPr>
          <p:spPr>
            <a:xfrm rot="5400000">
              <a:off x="3365817" y="1265316"/>
              <a:ext cx="897889" cy="1846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0" name="Rectangle 29"/>
            <p:cNvSpPr/>
            <p:nvPr/>
          </p:nvSpPr>
          <p:spPr>
            <a:xfrm rot="6360932">
              <a:off x="4208797" y="3564608"/>
              <a:ext cx="1595480" cy="1428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1" name="Rectangle 30"/>
            <p:cNvSpPr/>
            <p:nvPr/>
          </p:nvSpPr>
          <p:spPr>
            <a:xfrm rot="6360932">
              <a:off x="4128882" y="5179866"/>
              <a:ext cx="665671" cy="1428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Rectangle 31"/>
            <p:cNvSpPr/>
            <p:nvPr/>
          </p:nvSpPr>
          <p:spPr>
            <a:xfrm rot="1257994">
              <a:off x="3160998" y="5665255"/>
              <a:ext cx="1250492" cy="1428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3" name="Rectangle 32"/>
            <p:cNvSpPr/>
            <p:nvPr/>
          </p:nvSpPr>
          <p:spPr>
            <a:xfrm rot="5171506">
              <a:off x="2957329" y="5251950"/>
              <a:ext cx="579447" cy="3717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4612806" y="2514604"/>
              <a:ext cx="706907" cy="6149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5" name="Rectangle 34"/>
            <p:cNvSpPr/>
            <p:nvPr/>
          </p:nvSpPr>
          <p:spPr>
            <a:xfrm rot="1134259">
              <a:off x="4475361" y="4525465"/>
              <a:ext cx="320410" cy="2300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6" name="Rectangle 35"/>
            <p:cNvSpPr/>
            <p:nvPr/>
          </p:nvSpPr>
          <p:spPr>
            <a:xfrm rot="1134259">
              <a:off x="4286533" y="4686184"/>
              <a:ext cx="320410" cy="2300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7" name="Ellipse 36"/>
          <p:cNvSpPr/>
          <p:nvPr/>
        </p:nvSpPr>
        <p:spPr>
          <a:xfrm>
            <a:off x="1968647" y="4209970"/>
            <a:ext cx="359321" cy="34694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Rectangle 37"/>
          <p:cNvSpPr/>
          <p:nvPr/>
        </p:nvSpPr>
        <p:spPr>
          <a:xfrm rot="18326285">
            <a:off x="2161948" y="3891890"/>
            <a:ext cx="526202" cy="23805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ZoneTexte 38"/>
          <p:cNvSpPr txBox="1"/>
          <p:nvPr/>
        </p:nvSpPr>
        <p:spPr>
          <a:xfrm>
            <a:off x="1531479" y="4496178"/>
            <a:ext cx="1018227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000" dirty="0" smtClean="0"/>
              <a:t>Ballon primaire</a:t>
            </a:r>
          </a:p>
          <a:p>
            <a:pPr algn="ctr"/>
            <a:r>
              <a:rPr lang="fr-FR" sz="1000" dirty="0" smtClean="0"/>
              <a:t>1 000 L</a:t>
            </a:r>
            <a:endParaRPr lang="fr-FR" sz="1000" dirty="0"/>
          </a:p>
        </p:txBody>
      </p:sp>
      <p:sp>
        <p:nvSpPr>
          <p:cNvPr id="40" name="ZoneTexte 39"/>
          <p:cNvSpPr txBox="1"/>
          <p:nvPr/>
        </p:nvSpPr>
        <p:spPr>
          <a:xfrm rot="18343366">
            <a:off x="2120970" y="3889759"/>
            <a:ext cx="62709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dirty="0" err="1" smtClean="0"/>
              <a:t>Prod</a:t>
            </a:r>
            <a:r>
              <a:rPr lang="fr-FR" sz="1000" dirty="0" smtClean="0"/>
              <a:t> </a:t>
            </a:r>
            <a:r>
              <a:rPr lang="fr-FR" sz="1000" dirty="0" err="1" smtClean="0"/>
              <a:t>ecs</a:t>
            </a:r>
            <a:endParaRPr lang="fr-FR" sz="1000" dirty="0"/>
          </a:p>
        </p:txBody>
      </p:sp>
      <p:sp>
        <p:nvSpPr>
          <p:cNvPr id="41" name="ZoneTexte 40"/>
          <p:cNvSpPr txBox="1"/>
          <p:nvPr/>
        </p:nvSpPr>
        <p:spPr>
          <a:xfrm rot="1807651">
            <a:off x="2452451" y="4785890"/>
            <a:ext cx="1175322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sz="800" b="1" dirty="0" smtClean="0"/>
              <a:t>Panoplie EFS/ECS/BECS</a:t>
            </a:r>
            <a:endParaRPr lang="fr-FR" sz="800" b="1" dirty="0"/>
          </a:p>
        </p:txBody>
      </p:sp>
      <p:cxnSp>
        <p:nvCxnSpPr>
          <p:cNvPr id="43" name="Connecteur droit 42"/>
          <p:cNvCxnSpPr/>
          <p:nvPr/>
        </p:nvCxnSpPr>
        <p:spPr>
          <a:xfrm flipV="1">
            <a:off x="1908157" y="3150677"/>
            <a:ext cx="804789" cy="101817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 droit 45"/>
          <p:cNvCxnSpPr/>
          <p:nvPr/>
        </p:nvCxnSpPr>
        <p:spPr>
          <a:xfrm>
            <a:off x="2712946" y="3144960"/>
            <a:ext cx="1636081" cy="571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ZoneTexte 48"/>
          <p:cNvSpPr txBox="1"/>
          <p:nvPr/>
        </p:nvSpPr>
        <p:spPr>
          <a:xfrm>
            <a:off x="3028361" y="3217692"/>
            <a:ext cx="17620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00" b="1" dirty="0" smtClean="0"/>
              <a:t>Réseau de chauffage primaire</a:t>
            </a:r>
            <a:endParaRPr lang="fr-FR" sz="1000" b="1" dirty="0"/>
          </a:p>
        </p:txBody>
      </p:sp>
      <p:sp>
        <p:nvSpPr>
          <p:cNvPr id="51" name="ZoneTexte 50"/>
          <p:cNvSpPr txBox="1"/>
          <p:nvPr/>
        </p:nvSpPr>
        <p:spPr>
          <a:xfrm>
            <a:off x="2786010" y="2888697"/>
            <a:ext cx="1083951" cy="369332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fr-FR" sz="600" b="1" dirty="0" smtClean="0"/>
              <a:t>Armoire </a:t>
            </a:r>
            <a:r>
              <a:rPr lang="fr-FR" sz="600" b="1" dirty="0" smtClean="0"/>
              <a:t>pour </a:t>
            </a:r>
            <a:r>
              <a:rPr lang="fr-FR" sz="600" b="1" dirty="0" smtClean="0"/>
              <a:t>raccordement</a:t>
            </a:r>
          </a:p>
          <a:p>
            <a:r>
              <a:rPr lang="fr-FR" sz="600" b="1" dirty="0" err="1" smtClean="0"/>
              <a:t>electrique</a:t>
            </a:r>
            <a:endParaRPr lang="fr-FR" sz="600" b="1" dirty="0" smtClean="0"/>
          </a:p>
          <a:p>
            <a:r>
              <a:rPr lang="fr-FR" sz="600" b="1" dirty="0" smtClean="0"/>
              <a:t>« LT-1 »</a:t>
            </a:r>
            <a:endParaRPr lang="fr-FR" sz="600" b="1" dirty="0"/>
          </a:p>
        </p:txBody>
      </p:sp>
      <p:cxnSp>
        <p:nvCxnSpPr>
          <p:cNvPr id="56" name="Connecteur droit 55"/>
          <p:cNvCxnSpPr/>
          <p:nvPr/>
        </p:nvCxnSpPr>
        <p:spPr>
          <a:xfrm>
            <a:off x="3553544" y="5202440"/>
            <a:ext cx="2543586" cy="113959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56"/>
          <p:cNvCxnSpPr/>
          <p:nvPr/>
        </p:nvCxnSpPr>
        <p:spPr>
          <a:xfrm>
            <a:off x="3511363" y="5267263"/>
            <a:ext cx="2631010" cy="1168937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eur droit 63"/>
          <p:cNvCxnSpPr/>
          <p:nvPr/>
        </p:nvCxnSpPr>
        <p:spPr>
          <a:xfrm flipH="1">
            <a:off x="6099121" y="5590931"/>
            <a:ext cx="470123" cy="75901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eur droit 65"/>
          <p:cNvCxnSpPr/>
          <p:nvPr/>
        </p:nvCxnSpPr>
        <p:spPr>
          <a:xfrm flipH="1">
            <a:off x="6146455" y="5612606"/>
            <a:ext cx="542349" cy="823594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necteur droit 73"/>
          <p:cNvCxnSpPr/>
          <p:nvPr/>
        </p:nvCxnSpPr>
        <p:spPr>
          <a:xfrm>
            <a:off x="6541074" y="465052"/>
            <a:ext cx="30601" cy="512587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cteur droit 74"/>
          <p:cNvCxnSpPr/>
          <p:nvPr/>
        </p:nvCxnSpPr>
        <p:spPr>
          <a:xfrm>
            <a:off x="6663472" y="486727"/>
            <a:ext cx="30601" cy="5125879"/>
          </a:xfrm>
          <a:prstGeom prst="line">
            <a:avLst/>
          </a:prstGeom>
          <a:ln w="190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ZoneTexte 75"/>
          <p:cNvSpPr txBox="1"/>
          <p:nvPr/>
        </p:nvSpPr>
        <p:spPr>
          <a:xfrm>
            <a:off x="5902926" y="176699"/>
            <a:ext cx="132408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sz="1200" b="1" dirty="0" smtClean="0"/>
              <a:t>Réseaux </a:t>
            </a:r>
            <a:r>
              <a:rPr lang="fr-FR" sz="1200" b="1" dirty="0" smtClean="0">
                <a:solidFill>
                  <a:srgbClr val="FF0000"/>
                </a:solidFill>
              </a:rPr>
              <a:t>ECS</a:t>
            </a:r>
            <a:r>
              <a:rPr lang="fr-FR" sz="1200" b="1" dirty="0" smtClean="0"/>
              <a:t> </a:t>
            </a:r>
            <a:r>
              <a:rPr lang="fr-FR" sz="1200" b="1" dirty="0" smtClean="0">
                <a:solidFill>
                  <a:srgbClr val="FFC000"/>
                </a:solidFill>
              </a:rPr>
              <a:t>BECS</a:t>
            </a:r>
            <a:endParaRPr lang="fr-FR" sz="1200" b="1" dirty="0">
              <a:solidFill>
                <a:srgbClr val="FFC000"/>
              </a:solidFill>
            </a:endParaRPr>
          </a:p>
        </p:txBody>
      </p:sp>
      <p:cxnSp>
        <p:nvCxnSpPr>
          <p:cNvPr id="44" name="Connecteur droit 43"/>
          <p:cNvCxnSpPr>
            <a:endCxn id="37" idx="1"/>
          </p:cNvCxnSpPr>
          <p:nvPr/>
        </p:nvCxnSpPr>
        <p:spPr>
          <a:xfrm>
            <a:off x="1908157" y="4168856"/>
            <a:ext cx="113111" cy="91923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389605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143</TotalTime>
  <Words>25</Words>
  <Application>Microsoft Office PowerPoint</Application>
  <PresentationFormat>Affichage à l'écran (4:3)</PresentationFormat>
  <Paragraphs>9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4" baseType="lpstr">
      <vt:lpstr>Arial</vt:lpstr>
      <vt:lpstr>Calibri</vt:lpstr>
      <vt:lpstr>1_Thème Office</vt:lpstr>
      <vt:lpstr>Présentation PowerPoint</vt:lpstr>
    </vt:vector>
  </TitlesOfParts>
  <Company>CHU de Bordeaux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DUPRE BELARRA Sebastien</dc:creator>
  <cp:lastModifiedBy>DUPRE BELARRA Sebastien</cp:lastModifiedBy>
  <cp:revision>13</cp:revision>
  <dcterms:created xsi:type="dcterms:W3CDTF">2024-05-06T10:04:42Z</dcterms:created>
  <dcterms:modified xsi:type="dcterms:W3CDTF">2024-09-04T12:20:49Z</dcterms:modified>
</cp:coreProperties>
</file>