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6" r:id="rId3"/>
    <p:sldId id="257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25" autoAdjust="0"/>
    <p:restoredTop sz="94660"/>
  </p:normalViewPr>
  <p:slideViewPr>
    <p:cSldViewPr snapToGrid="0">
      <p:cViewPr varScale="1">
        <p:scale>
          <a:sx n="95" d="100"/>
          <a:sy n="95" d="100"/>
        </p:scale>
        <p:origin x="95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Modifier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6D90F-D25B-498D-B602-63B8B82C899E}" type="datetimeFigureOut">
              <a:rPr lang="fr-FR" smtClean="0"/>
              <a:t>02/12/2025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6F735-322E-4144-A252-F075707CCA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8546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6D90F-D25B-498D-B602-63B8B82C899E}" type="datetimeFigureOut">
              <a:rPr lang="fr-FR" smtClean="0"/>
              <a:t>02/12/2025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6F735-322E-4144-A252-F075707CCA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7451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6D90F-D25B-498D-B602-63B8B82C899E}" type="datetimeFigureOut">
              <a:rPr lang="fr-FR" smtClean="0"/>
              <a:t>02/12/2025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6F735-322E-4144-A252-F075707CCA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85848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E1043-0FDF-4B93-91C0-9459A4228D3C}" type="datetimeFigureOut">
              <a:rPr lang="fr-FR" smtClean="0"/>
              <a:t>02/12/2025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4482F-DA83-4911-90D6-0606E3B805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07799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E1043-0FDF-4B93-91C0-9459A4228D3C}" type="datetimeFigureOut">
              <a:rPr lang="fr-FR" smtClean="0"/>
              <a:t>02/12/2025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4482F-DA83-4911-90D6-0606E3B805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956510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E1043-0FDF-4B93-91C0-9459A4228D3C}" type="datetimeFigureOut">
              <a:rPr lang="fr-FR" smtClean="0"/>
              <a:t>02/12/2025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4482F-DA83-4911-90D6-0606E3B805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332652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E1043-0FDF-4B93-91C0-9459A4228D3C}" type="datetimeFigureOut">
              <a:rPr lang="fr-FR" smtClean="0"/>
              <a:t>02/12/2025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4482F-DA83-4911-90D6-0606E3B805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65024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E1043-0FDF-4B93-91C0-9459A4228D3C}" type="datetimeFigureOut">
              <a:rPr lang="fr-FR" smtClean="0"/>
              <a:t>02/12/2025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4482F-DA83-4911-90D6-0606E3B805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20822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E1043-0FDF-4B93-91C0-9459A4228D3C}" type="datetimeFigureOut">
              <a:rPr lang="fr-FR" smtClean="0"/>
              <a:t>02/12/2025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4482F-DA83-4911-90D6-0606E3B805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076717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E1043-0FDF-4B93-91C0-9459A4228D3C}" type="datetimeFigureOut">
              <a:rPr lang="fr-FR" smtClean="0"/>
              <a:t>02/12/2025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4482F-DA83-4911-90D6-0606E3B805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91987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E1043-0FDF-4B93-91C0-9459A4228D3C}" type="datetimeFigureOut">
              <a:rPr lang="fr-FR" smtClean="0"/>
              <a:t>02/12/2025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4482F-DA83-4911-90D6-0606E3B805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4270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6D90F-D25B-498D-B602-63B8B82C899E}" type="datetimeFigureOut">
              <a:rPr lang="fr-FR" smtClean="0"/>
              <a:t>02/12/2025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6F735-322E-4144-A252-F075707CCA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76224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E1043-0FDF-4B93-91C0-9459A4228D3C}" type="datetimeFigureOut">
              <a:rPr lang="fr-FR" smtClean="0"/>
              <a:t>02/12/2025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4482F-DA83-4911-90D6-0606E3B805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835205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E1043-0FDF-4B93-91C0-9459A4228D3C}" type="datetimeFigureOut">
              <a:rPr lang="fr-FR" smtClean="0"/>
              <a:t>02/12/2025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4482F-DA83-4911-90D6-0606E3B805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42507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E1043-0FDF-4B93-91C0-9459A4228D3C}" type="datetimeFigureOut">
              <a:rPr lang="fr-FR" smtClean="0"/>
              <a:t>02/12/2025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4482F-DA83-4911-90D6-0606E3B805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2831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6D90F-D25B-498D-B602-63B8B82C899E}" type="datetimeFigureOut">
              <a:rPr lang="fr-FR" smtClean="0"/>
              <a:t>02/12/2025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6F735-322E-4144-A252-F075707CCA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908648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6D90F-D25B-498D-B602-63B8B82C899E}" type="datetimeFigureOut">
              <a:rPr lang="fr-FR" smtClean="0"/>
              <a:t>02/12/2025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6F735-322E-4144-A252-F075707CCA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651065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6D90F-D25B-498D-B602-63B8B82C899E}" type="datetimeFigureOut">
              <a:rPr lang="fr-FR" smtClean="0"/>
              <a:t>02/12/2025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6F735-322E-4144-A252-F075707CCA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72936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6D90F-D25B-498D-B602-63B8B82C899E}" type="datetimeFigureOut">
              <a:rPr lang="fr-FR" smtClean="0"/>
              <a:t>02/12/2025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6F735-322E-4144-A252-F075707CCA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657167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6D90F-D25B-498D-B602-63B8B82C899E}" type="datetimeFigureOut">
              <a:rPr lang="fr-FR" smtClean="0"/>
              <a:t>02/12/2025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6F735-322E-4144-A252-F075707CCA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7855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6D90F-D25B-498D-B602-63B8B82C899E}" type="datetimeFigureOut">
              <a:rPr lang="fr-FR" smtClean="0"/>
              <a:t>02/12/2025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6F735-322E-4144-A252-F075707CCA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32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16D90F-D25B-498D-B602-63B8B82C899E}" type="datetimeFigureOut">
              <a:rPr lang="fr-FR" smtClean="0"/>
              <a:t>02/12/2025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26F735-322E-4144-A252-F075707CCA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4148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16D90F-D25B-498D-B602-63B8B82C899E}" type="datetimeFigureOut">
              <a:rPr lang="fr-FR" smtClean="0"/>
              <a:t>02/12/2025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26F735-322E-4144-A252-F075707CCAF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406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BE1043-0FDF-4B93-91C0-9459A4228D3C}" type="datetimeFigureOut">
              <a:rPr lang="fr-FR" smtClean="0"/>
              <a:t>02/12/2025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4482F-DA83-4911-90D6-0606E3B80582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299576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429691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 rotWithShape="1">
          <a:blip r:embed="rId2"/>
          <a:srcRect l="7778" t="5000" r="61778" b="17000"/>
          <a:stretch/>
        </p:blipFill>
        <p:spPr>
          <a:xfrm>
            <a:off x="-1" y="16895"/>
            <a:ext cx="8010525" cy="6841106"/>
          </a:xfrm>
          <a:prstGeom prst="rect">
            <a:avLst/>
          </a:prstGeom>
        </p:spPr>
      </p:pic>
      <p:grpSp>
        <p:nvGrpSpPr>
          <p:cNvPr id="5" name="Groupe 4"/>
          <p:cNvGrpSpPr/>
          <p:nvPr/>
        </p:nvGrpSpPr>
        <p:grpSpPr>
          <a:xfrm rot="10800000">
            <a:off x="7181786" y="5967765"/>
            <a:ext cx="65510" cy="115352"/>
            <a:chOff x="2185046" y="5189833"/>
            <a:chExt cx="65510" cy="115352"/>
          </a:xfrm>
          <a:solidFill>
            <a:schemeClr val="tx1"/>
          </a:solidFill>
        </p:grpSpPr>
        <p:sp>
          <p:nvSpPr>
            <p:cNvPr id="6" name="Freeform 70"/>
            <p:cNvSpPr>
              <a:spLocks/>
            </p:cNvSpPr>
            <p:nvPr/>
          </p:nvSpPr>
          <p:spPr bwMode="auto">
            <a:xfrm>
              <a:off x="2185046" y="5189833"/>
              <a:ext cx="65510" cy="57676"/>
            </a:xfrm>
            <a:custGeom>
              <a:avLst/>
              <a:gdLst>
                <a:gd name="T0" fmla="*/ 48 w 96"/>
                <a:gd name="T1" fmla="*/ 72 h 72"/>
                <a:gd name="T2" fmla="*/ 0 w 96"/>
                <a:gd name="T3" fmla="*/ 0 h 72"/>
                <a:gd name="T4" fmla="*/ 96 w 96"/>
                <a:gd name="T5" fmla="*/ 0 h 72"/>
                <a:gd name="T6" fmla="*/ 48 w 96"/>
                <a:gd name="T7" fmla="*/ 72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72"/>
                  </a:moveTo>
                  <a:lnTo>
                    <a:pt x="0" y="0"/>
                  </a:lnTo>
                  <a:lnTo>
                    <a:pt x="96" y="0"/>
                  </a:lnTo>
                  <a:lnTo>
                    <a:pt x="48" y="72"/>
                  </a:lnTo>
                  <a:close/>
                </a:path>
              </a:pathLst>
            </a:custGeom>
            <a:grpFill/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Freeform 71"/>
            <p:cNvSpPr>
              <a:spLocks/>
            </p:cNvSpPr>
            <p:nvPr/>
          </p:nvSpPr>
          <p:spPr bwMode="auto">
            <a:xfrm>
              <a:off x="2185046" y="5247509"/>
              <a:ext cx="65510" cy="57676"/>
            </a:xfrm>
            <a:custGeom>
              <a:avLst/>
              <a:gdLst>
                <a:gd name="T0" fmla="*/ 48 w 96"/>
                <a:gd name="T1" fmla="*/ 0 h 72"/>
                <a:gd name="T2" fmla="*/ 96 w 96"/>
                <a:gd name="T3" fmla="*/ 72 h 72"/>
                <a:gd name="T4" fmla="*/ 0 w 96"/>
                <a:gd name="T5" fmla="*/ 72 h 72"/>
                <a:gd name="T6" fmla="*/ 48 w 96"/>
                <a:gd name="T7" fmla="*/ 0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0"/>
                  </a:moveTo>
                  <a:lnTo>
                    <a:pt x="96" y="72"/>
                  </a:lnTo>
                  <a:lnTo>
                    <a:pt x="0" y="72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2540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8" name="Rectangle 7"/>
          <p:cNvSpPr/>
          <p:nvPr/>
        </p:nvSpPr>
        <p:spPr>
          <a:xfrm>
            <a:off x="7149842" y="2535130"/>
            <a:ext cx="97454" cy="3432634"/>
          </a:xfrm>
          <a:prstGeom prst="rect">
            <a:avLst/>
          </a:prstGeom>
          <a:solidFill>
            <a:srgbClr val="FFFF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>
          <a:xfrm rot="16200000">
            <a:off x="5498434" y="889562"/>
            <a:ext cx="103296" cy="3394430"/>
          </a:xfrm>
          <a:prstGeom prst="rect">
            <a:avLst/>
          </a:prstGeom>
          <a:solidFill>
            <a:srgbClr val="FFFF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 rot="16200000">
            <a:off x="2866326" y="1044609"/>
            <a:ext cx="2477061" cy="503980"/>
          </a:xfrm>
          <a:prstGeom prst="rect">
            <a:avLst/>
          </a:prstGeom>
          <a:solidFill>
            <a:srgbClr val="FFFF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Rectangle 10"/>
          <p:cNvSpPr/>
          <p:nvPr/>
        </p:nvSpPr>
        <p:spPr>
          <a:xfrm rot="16200000">
            <a:off x="2773779" y="785570"/>
            <a:ext cx="1806591" cy="351588"/>
          </a:xfrm>
          <a:prstGeom prst="rect">
            <a:avLst/>
          </a:prstGeom>
          <a:solidFill>
            <a:srgbClr val="FFFF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Rectangle 11"/>
          <p:cNvSpPr/>
          <p:nvPr/>
        </p:nvSpPr>
        <p:spPr>
          <a:xfrm rot="7610253">
            <a:off x="687053" y="3950856"/>
            <a:ext cx="1088349" cy="655439"/>
          </a:xfrm>
          <a:prstGeom prst="rect">
            <a:avLst/>
          </a:prstGeom>
          <a:solidFill>
            <a:srgbClr val="FFFF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Rectangle 12"/>
          <p:cNvSpPr/>
          <p:nvPr/>
        </p:nvSpPr>
        <p:spPr>
          <a:xfrm rot="7216911">
            <a:off x="1650041" y="3858076"/>
            <a:ext cx="1321957" cy="1109683"/>
          </a:xfrm>
          <a:prstGeom prst="rect">
            <a:avLst/>
          </a:prstGeom>
          <a:solidFill>
            <a:srgbClr val="FFFF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ZoneTexte 13"/>
          <p:cNvSpPr txBox="1"/>
          <p:nvPr/>
        </p:nvSpPr>
        <p:spPr>
          <a:xfrm>
            <a:off x="6753225" y="247650"/>
            <a:ext cx="2148024" cy="175432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DEPOSE: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Alimentation </a:t>
            </a:r>
            <a:r>
              <a:rPr kumimoji="0" lang="fr-FR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galva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Panoplie </a:t>
            </a:r>
            <a:r>
              <a:rPr kumimoji="0" lang="fr-FR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galva</a:t>
            </a: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Ballon </a:t>
            </a:r>
            <a:r>
              <a:rPr kumimoji="0" lang="fr-FR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ecs</a:t>
            </a: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10 000 l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Panoplie EFA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Panoplie ECS et BECS</a:t>
            </a:r>
          </a:p>
        </p:txBody>
      </p:sp>
      <p:sp>
        <p:nvSpPr>
          <p:cNvPr id="16" name="Rectangle 15"/>
          <p:cNvSpPr/>
          <p:nvPr/>
        </p:nvSpPr>
        <p:spPr>
          <a:xfrm rot="16200000">
            <a:off x="7771834" y="-591779"/>
            <a:ext cx="295815" cy="2125991"/>
          </a:xfrm>
          <a:prstGeom prst="rect">
            <a:avLst/>
          </a:prstGeom>
          <a:solidFill>
            <a:srgbClr val="FFFF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ZoneTexte 14"/>
          <p:cNvSpPr txBox="1"/>
          <p:nvPr/>
        </p:nvSpPr>
        <p:spPr>
          <a:xfrm>
            <a:off x="7279239" y="5763831"/>
            <a:ext cx="1734386" cy="52322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Fourniture et pose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vanne et bride pleine</a:t>
            </a:r>
          </a:p>
        </p:txBody>
      </p:sp>
    </p:spTree>
    <p:extLst>
      <p:ext uri="{BB962C8B-B14F-4D97-AF65-F5344CB8AC3E}">
        <p14:creationId xmlns:p14="http://schemas.microsoft.com/office/powerpoint/2010/main" val="1993896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944" y="1067520"/>
            <a:ext cx="3545457" cy="26590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211" y="1067520"/>
            <a:ext cx="3546894" cy="266017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211" y="3904314"/>
            <a:ext cx="3546894" cy="266017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7" name="Groupe 6"/>
          <p:cNvGrpSpPr/>
          <p:nvPr/>
        </p:nvGrpSpPr>
        <p:grpSpPr>
          <a:xfrm rot="10800000">
            <a:off x="7399217" y="2485838"/>
            <a:ext cx="429777" cy="475898"/>
            <a:chOff x="2185046" y="5189833"/>
            <a:chExt cx="65510" cy="115352"/>
          </a:xfrm>
          <a:solidFill>
            <a:schemeClr val="tx1"/>
          </a:solidFill>
        </p:grpSpPr>
        <p:sp>
          <p:nvSpPr>
            <p:cNvPr id="8" name="Freeform 70"/>
            <p:cNvSpPr>
              <a:spLocks/>
            </p:cNvSpPr>
            <p:nvPr/>
          </p:nvSpPr>
          <p:spPr bwMode="auto">
            <a:xfrm>
              <a:off x="2185046" y="5189833"/>
              <a:ext cx="65510" cy="57676"/>
            </a:xfrm>
            <a:custGeom>
              <a:avLst/>
              <a:gdLst>
                <a:gd name="T0" fmla="*/ 48 w 96"/>
                <a:gd name="T1" fmla="*/ 72 h 72"/>
                <a:gd name="T2" fmla="*/ 0 w 96"/>
                <a:gd name="T3" fmla="*/ 0 h 72"/>
                <a:gd name="T4" fmla="*/ 96 w 96"/>
                <a:gd name="T5" fmla="*/ 0 h 72"/>
                <a:gd name="T6" fmla="*/ 48 w 96"/>
                <a:gd name="T7" fmla="*/ 72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72"/>
                  </a:moveTo>
                  <a:lnTo>
                    <a:pt x="0" y="0"/>
                  </a:lnTo>
                  <a:lnTo>
                    <a:pt x="96" y="0"/>
                  </a:lnTo>
                  <a:lnTo>
                    <a:pt x="48" y="72"/>
                  </a:lnTo>
                  <a:close/>
                </a:path>
              </a:pathLst>
            </a:custGeom>
            <a:grpFill/>
            <a:ln w="2540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Freeform 71"/>
            <p:cNvSpPr>
              <a:spLocks/>
            </p:cNvSpPr>
            <p:nvPr/>
          </p:nvSpPr>
          <p:spPr bwMode="auto">
            <a:xfrm>
              <a:off x="2185046" y="5247509"/>
              <a:ext cx="65510" cy="57676"/>
            </a:xfrm>
            <a:custGeom>
              <a:avLst/>
              <a:gdLst>
                <a:gd name="T0" fmla="*/ 48 w 96"/>
                <a:gd name="T1" fmla="*/ 0 h 72"/>
                <a:gd name="T2" fmla="*/ 96 w 96"/>
                <a:gd name="T3" fmla="*/ 72 h 72"/>
                <a:gd name="T4" fmla="*/ 0 w 96"/>
                <a:gd name="T5" fmla="*/ 72 h 72"/>
                <a:gd name="T6" fmla="*/ 48 w 96"/>
                <a:gd name="T7" fmla="*/ 0 h 7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72">
                  <a:moveTo>
                    <a:pt x="48" y="0"/>
                  </a:moveTo>
                  <a:lnTo>
                    <a:pt x="96" y="72"/>
                  </a:lnTo>
                  <a:lnTo>
                    <a:pt x="0" y="72"/>
                  </a:lnTo>
                  <a:lnTo>
                    <a:pt x="48" y="0"/>
                  </a:lnTo>
                  <a:close/>
                </a:path>
              </a:pathLst>
            </a:custGeom>
            <a:grpFill/>
            <a:ln w="25400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0" name="ZoneTexte 9"/>
          <p:cNvSpPr txBox="1"/>
          <p:nvPr/>
        </p:nvSpPr>
        <p:spPr>
          <a:xfrm>
            <a:off x="5859564" y="3357280"/>
            <a:ext cx="25331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</a:rPr>
              <a:t>Adduction d’eau potable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145211" y="1413461"/>
            <a:ext cx="34167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</a:rPr>
              <a:t>Panoplie Adduction d’eau potable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210305" y="3975229"/>
            <a:ext cx="34167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</a:rPr>
              <a:t>Panoplie Adduction d’eau potable</a:t>
            </a:r>
          </a:p>
        </p:txBody>
      </p:sp>
      <p:sp>
        <p:nvSpPr>
          <p:cNvPr id="2" name="ZoneTexte 1"/>
          <p:cNvSpPr txBox="1"/>
          <p:nvPr/>
        </p:nvSpPr>
        <p:spPr>
          <a:xfrm>
            <a:off x="5272968" y="3726612"/>
            <a:ext cx="312643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/>
              <a:t>Dépose adduction d’eau potable</a:t>
            </a:r>
          </a:p>
          <a:p>
            <a:r>
              <a:rPr lang="fr-FR" sz="1400" dirty="0"/>
              <a:t>Fourniture et pose vanne et bride pleine</a:t>
            </a:r>
          </a:p>
        </p:txBody>
      </p:sp>
    </p:spTree>
    <p:extLst>
      <p:ext uri="{BB962C8B-B14F-4D97-AF65-F5344CB8AC3E}">
        <p14:creationId xmlns:p14="http://schemas.microsoft.com/office/powerpoint/2010/main" val="21607058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51124" y="555625"/>
            <a:ext cx="3835400" cy="28765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Imag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09167" y="553640"/>
            <a:ext cx="3819525" cy="28646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625305" y="555624"/>
            <a:ext cx="3835402" cy="28765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73" y="4038600"/>
            <a:ext cx="3759200" cy="28194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ZoneTexte 7"/>
          <p:cNvSpPr txBox="1"/>
          <p:nvPr/>
        </p:nvSpPr>
        <p:spPr>
          <a:xfrm>
            <a:off x="700352" y="3272482"/>
            <a:ext cx="18857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</a:rPr>
              <a:t>PRODUCTION ECS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3927473" y="3226316"/>
            <a:ext cx="13256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</a:rPr>
              <a:t>PANOPLIE </a:t>
            </a:r>
          </a:p>
          <a:p>
            <a:r>
              <a:rPr lang="fr-FR" b="1" dirty="0">
                <a:solidFill>
                  <a:schemeClr val="bg1"/>
                </a:solidFill>
              </a:rPr>
              <a:t>ECS ET BECS</a:t>
            </a:r>
          </a:p>
        </p:txBody>
      </p:sp>
      <p:sp>
        <p:nvSpPr>
          <p:cNvPr id="10" name="ZoneTexte 9"/>
          <p:cNvSpPr txBox="1"/>
          <p:nvPr/>
        </p:nvSpPr>
        <p:spPr>
          <a:xfrm>
            <a:off x="6312317" y="3549481"/>
            <a:ext cx="21434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</a:rPr>
              <a:t>BALLON ECS 10 000 l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268202" y="4863791"/>
            <a:ext cx="32481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>
                <a:solidFill>
                  <a:schemeClr val="bg1"/>
                </a:solidFill>
              </a:rPr>
              <a:t>ADOUCISSEUR ET PANOPLIE EFA</a:t>
            </a:r>
          </a:p>
        </p:txBody>
      </p:sp>
    </p:spTree>
    <p:extLst>
      <p:ext uri="{BB962C8B-B14F-4D97-AF65-F5344CB8AC3E}">
        <p14:creationId xmlns:p14="http://schemas.microsoft.com/office/powerpoint/2010/main" val="29036650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976111"/>
            <a:ext cx="2892717" cy="2169538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488715" y="3428998"/>
            <a:ext cx="3623097" cy="2717323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7810" y="2976111"/>
            <a:ext cx="3393056" cy="2544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8830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</TotalTime>
  <Words>61</Words>
  <Application>Microsoft Office PowerPoint</Application>
  <PresentationFormat>Affichage à l'écran (4:3)</PresentationFormat>
  <Paragraphs>18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Thème Office</vt:lpstr>
      <vt:lpstr>1_Thème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CHU de Bordeaux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DUPRE BELARRA Sebastien</dc:creator>
  <cp:lastModifiedBy>DUBOIS BLAZQUEZ Morgan</cp:lastModifiedBy>
  <cp:revision>5</cp:revision>
  <dcterms:created xsi:type="dcterms:W3CDTF">2024-05-06T10:04:42Z</dcterms:created>
  <dcterms:modified xsi:type="dcterms:W3CDTF">2025-12-02T08:11:01Z</dcterms:modified>
</cp:coreProperties>
</file>