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1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36" y="-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1119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960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6909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2355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442489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73850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729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57530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420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53730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82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E1043-0FDF-4B93-91C0-9459A4228D3C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695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1411044" y="5910016"/>
            <a:ext cx="167929" cy="516944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1279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3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190522" y="5910016"/>
            <a:ext cx="167929" cy="516089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defTabSz="1279525"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1279525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1279525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1279525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1279525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127952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127952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altLang="fr-FR" sz="3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cxnSp>
        <p:nvCxnSpPr>
          <p:cNvPr id="7" name="Connecteur droit 9"/>
          <p:cNvCxnSpPr>
            <a:cxnSpLocks noChangeShapeType="1"/>
          </p:cNvCxnSpPr>
          <p:nvPr/>
        </p:nvCxnSpPr>
        <p:spPr bwMode="auto">
          <a:xfrm flipV="1">
            <a:off x="991991" y="6632680"/>
            <a:ext cx="725385" cy="1124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" name="Connecteur droit 10"/>
          <p:cNvCxnSpPr>
            <a:cxnSpLocks noChangeShapeType="1"/>
          </p:cNvCxnSpPr>
          <p:nvPr/>
        </p:nvCxnSpPr>
        <p:spPr bwMode="auto">
          <a:xfrm>
            <a:off x="740251" y="5724600"/>
            <a:ext cx="948522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Connecteur droit 11"/>
          <p:cNvCxnSpPr>
            <a:cxnSpLocks noChangeShapeType="1"/>
            <a:stCxn id="100" idx="0"/>
          </p:cNvCxnSpPr>
          <p:nvPr/>
        </p:nvCxnSpPr>
        <p:spPr bwMode="auto">
          <a:xfrm>
            <a:off x="988453" y="5724399"/>
            <a:ext cx="1" cy="91076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0" name="Groupe 6"/>
          <p:cNvGrpSpPr>
            <a:grpSpLocks/>
          </p:cNvGrpSpPr>
          <p:nvPr/>
        </p:nvGrpSpPr>
        <p:grpSpPr bwMode="auto">
          <a:xfrm>
            <a:off x="910948" y="5602413"/>
            <a:ext cx="155011" cy="201651"/>
            <a:chOff x="247364" y="210504"/>
            <a:chExt cx="427037" cy="540387"/>
          </a:xfrm>
        </p:grpSpPr>
        <p:grpSp>
          <p:nvGrpSpPr>
            <p:cNvPr id="95" name="Group 296"/>
            <p:cNvGrpSpPr>
              <a:grpSpLocks/>
            </p:cNvGrpSpPr>
            <p:nvPr/>
          </p:nvGrpSpPr>
          <p:grpSpPr bwMode="auto">
            <a:xfrm rot="5400000">
              <a:off x="190689" y="267179"/>
              <a:ext cx="540387" cy="427037"/>
              <a:chOff x="3983" y="770"/>
              <a:chExt cx="243" cy="192"/>
            </a:xfrm>
          </p:grpSpPr>
          <p:sp>
            <p:nvSpPr>
              <p:cNvPr id="97" name="Rectangle 297"/>
              <p:cNvSpPr>
                <a:spLocks noChangeArrowheads="1"/>
              </p:cNvSpPr>
              <p:nvPr/>
            </p:nvSpPr>
            <p:spPr bwMode="auto">
              <a:xfrm rot="10800000">
                <a:off x="3983" y="818"/>
                <a:ext cx="96" cy="96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98" name="Freeform 299"/>
              <p:cNvSpPr>
                <a:spLocks/>
              </p:cNvSpPr>
              <p:nvPr/>
            </p:nvSpPr>
            <p:spPr bwMode="auto">
              <a:xfrm rot="10800000">
                <a:off x="4082" y="770"/>
                <a:ext cx="96" cy="96"/>
              </a:xfrm>
              <a:custGeom>
                <a:avLst/>
                <a:gdLst>
                  <a:gd name="T0" fmla="*/ 48 w 96"/>
                  <a:gd name="T1" fmla="*/ 0 h 96"/>
                  <a:gd name="T2" fmla="*/ 96 w 96"/>
                  <a:gd name="T3" fmla="*/ 96 h 96"/>
                  <a:gd name="T4" fmla="*/ 0 w 96"/>
                  <a:gd name="T5" fmla="*/ 96 h 96"/>
                  <a:gd name="T6" fmla="*/ 48 w 96"/>
                  <a:gd name="T7" fmla="*/ 0 h 9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96">
                    <a:moveTo>
                      <a:pt x="48" y="0"/>
                    </a:moveTo>
                    <a:lnTo>
                      <a:pt x="96" y="96"/>
                    </a:lnTo>
                    <a:lnTo>
                      <a:pt x="0" y="96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 300"/>
              <p:cNvSpPr>
                <a:spLocks/>
              </p:cNvSpPr>
              <p:nvPr/>
            </p:nvSpPr>
            <p:spPr bwMode="auto">
              <a:xfrm rot="10800000">
                <a:off x="4082" y="866"/>
                <a:ext cx="96" cy="96"/>
              </a:xfrm>
              <a:custGeom>
                <a:avLst/>
                <a:gdLst>
                  <a:gd name="T0" fmla="*/ 48 w 96"/>
                  <a:gd name="T1" fmla="*/ 96 h 96"/>
                  <a:gd name="T2" fmla="*/ 96 w 96"/>
                  <a:gd name="T3" fmla="*/ 0 h 96"/>
                  <a:gd name="T4" fmla="*/ 0 w 96"/>
                  <a:gd name="T5" fmla="*/ 0 h 96"/>
                  <a:gd name="T6" fmla="*/ 48 w 96"/>
                  <a:gd name="T7" fmla="*/ 96 h 9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lnTo>
                      <a:pt x="96" y="0"/>
                    </a:lnTo>
                    <a:lnTo>
                      <a:pt x="0" y="0"/>
                    </a:lnTo>
                    <a:lnTo>
                      <a:pt x="48" y="96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" name="Freeform 301"/>
              <p:cNvSpPr>
                <a:spLocks/>
              </p:cNvSpPr>
              <p:nvPr/>
            </p:nvSpPr>
            <p:spPr bwMode="auto">
              <a:xfrm rot="10800000">
                <a:off x="4130" y="818"/>
                <a:ext cx="96" cy="96"/>
              </a:xfrm>
              <a:custGeom>
                <a:avLst/>
                <a:gdLst>
                  <a:gd name="T0" fmla="*/ 96 w 96"/>
                  <a:gd name="T1" fmla="*/ 48 h 96"/>
                  <a:gd name="T2" fmla="*/ 0 w 96"/>
                  <a:gd name="T3" fmla="*/ 0 h 96"/>
                  <a:gd name="T4" fmla="*/ 0 w 96"/>
                  <a:gd name="T5" fmla="*/ 96 h 96"/>
                  <a:gd name="T6" fmla="*/ 96 w 96"/>
                  <a:gd name="T7" fmla="*/ 48 h 9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96">
                    <a:moveTo>
                      <a:pt x="96" y="48"/>
                    </a:moveTo>
                    <a:lnTo>
                      <a:pt x="0" y="0"/>
                    </a:lnTo>
                    <a:lnTo>
                      <a:pt x="0" y="96"/>
                    </a:ln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cxnSp>
          <p:nvCxnSpPr>
            <p:cNvPr id="96" name="Connecteur droit 2"/>
            <p:cNvCxnSpPr>
              <a:cxnSpLocks noChangeShapeType="1"/>
              <a:stCxn id="97" idx="1"/>
              <a:endCxn id="100" idx="0"/>
            </p:cNvCxnSpPr>
            <p:nvPr/>
          </p:nvCxnSpPr>
          <p:spPr bwMode="auto">
            <a:xfrm flipH="1">
              <a:off x="460882" y="423991"/>
              <a:ext cx="1" cy="113415"/>
            </a:xfrm>
            <a:prstGeom prst="line">
              <a:avLst/>
            </a:prstGeom>
            <a:noFill/>
            <a:ln w="3810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11" name="Connecteur droit 19"/>
          <p:cNvCxnSpPr>
            <a:cxnSpLocks noChangeShapeType="1"/>
          </p:cNvCxnSpPr>
          <p:nvPr/>
        </p:nvCxnSpPr>
        <p:spPr bwMode="auto">
          <a:xfrm>
            <a:off x="1211744" y="5724600"/>
            <a:ext cx="0" cy="18199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" name="Group 306"/>
          <p:cNvGrpSpPr>
            <a:grpSpLocks/>
          </p:cNvGrpSpPr>
          <p:nvPr/>
        </p:nvGrpSpPr>
        <p:grpSpPr bwMode="auto">
          <a:xfrm>
            <a:off x="910948" y="6244107"/>
            <a:ext cx="164238" cy="135858"/>
            <a:chOff x="3503" y="144"/>
            <a:chExt cx="193" cy="192"/>
          </a:xfrm>
        </p:grpSpPr>
        <p:sp>
          <p:nvSpPr>
            <p:cNvPr id="93" name="Oval 3"/>
            <p:cNvSpPr>
              <a:spLocks noChangeArrowheads="1"/>
            </p:cNvSpPr>
            <p:nvPr/>
          </p:nvSpPr>
          <p:spPr bwMode="auto">
            <a:xfrm rot="10792558" flipV="1">
              <a:off x="3504" y="144"/>
              <a:ext cx="192" cy="19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94" name="AutoShape 4"/>
            <p:cNvSpPr>
              <a:spLocks noChangeArrowheads="1"/>
            </p:cNvSpPr>
            <p:nvPr/>
          </p:nvSpPr>
          <p:spPr bwMode="auto">
            <a:xfrm rot="10792558" flipV="1">
              <a:off x="3503" y="144"/>
              <a:ext cx="192" cy="12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cxnSp>
        <p:nvCxnSpPr>
          <p:cNvPr id="13" name="Connecteur droit 23"/>
          <p:cNvCxnSpPr>
            <a:cxnSpLocks noChangeShapeType="1"/>
          </p:cNvCxnSpPr>
          <p:nvPr/>
        </p:nvCxnSpPr>
        <p:spPr bwMode="auto">
          <a:xfrm>
            <a:off x="752779" y="6129610"/>
            <a:ext cx="240288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" name="Group 712"/>
          <p:cNvGrpSpPr>
            <a:grpSpLocks/>
          </p:cNvGrpSpPr>
          <p:nvPr/>
        </p:nvGrpSpPr>
        <p:grpSpPr bwMode="auto">
          <a:xfrm>
            <a:off x="1116707" y="5593014"/>
            <a:ext cx="77506" cy="123041"/>
            <a:chOff x="3215" y="1559"/>
            <a:chExt cx="97" cy="145"/>
          </a:xfrm>
        </p:grpSpPr>
        <p:sp>
          <p:nvSpPr>
            <p:cNvPr id="91" name="Freeform 713"/>
            <p:cNvSpPr>
              <a:spLocks/>
            </p:cNvSpPr>
            <p:nvPr/>
          </p:nvSpPr>
          <p:spPr bwMode="auto">
            <a:xfrm>
              <a:off x="3216" y="1632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Freeform 714"/>
            <p:cNvSpPr>
              <a:spLocks/>
            </p:cNvSpPr>
            <p:nvPr/>
          </p:nvSpPr>
          <p:spPr bwMode="auto">
            <a:xfrm>
              <a:off x="3215" y="1559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" name="Group 69"/>
          <p:cNvGrpSpPr>
            <a:grpSpLocks/>
          </p:cNvGrpSpPr>
          <p:nvPr/>
        </p:nvGrpSpPr>
        <p:grpSpPr bwMode="auto">
          <a:xfrm>
            <a:off x="1179450" y="5765613"/>
            <a:ext cx="65510" cy="115351"/>
            <a:chOff x="290" y="1685"/>
            <a:chExt cx="96" cy="144"/>
          </a:xfrm>
        </p:grpSpPr>
        <p:sp>
          <p:nvSpPr>
            <p:cNvPr id="89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6" name="Connecteur droit 30"/>
          <p:cNvCxnSpPr>
            <a:cxnSpLocks noChangeShapeType="1"/>
          </p:cNvCxnSpPr>
          <p:nvPr/>
        </p:nvCxnSpPr>
        <p:spPr bwMode="auto">
          <a:xfrm>
            <a:off x="1434111" y="5724600"/>
            <a:ext cx="0" cy="18199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7" name="Group 69"/>
          <p:cNvGrpSpPr>
            <a:grpSpLocks/>
          </p:cNvGrpSpPr>
          <p:nvPr/>
        </p:nvGrpSpPr>
        <p:grpSpPr bwMode="auto">
          <a:xfrm>
            <a:off x="1400895" y="5765613"/>
            <a:ext cx="65510" cy="115351"/>
            <a:chOff x="290" y="1685"/>
            <a:chExt cx="96" cy="144"/>
          </a:xfrm>
        </p:grpSpPr>
        <p:sp>
          <p:nvSpPr>
            <p:cNvPr id="87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8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8" name="Connecteur droit 34"/>
          <p:cNvCxnSpPr>
            <a:cxnSpLocks noChangeShapeType="1"/>
          </p:cNvCxnSpPr>
          <p:nvPr/>
        </p:nvCxnSpPr>
        <p:spPr bwMode="auto">
          <a:xfrm flipV="1">
            <a:off x="1345534" y="6588450"/>
            <a:ext cx="7133339" cy="3419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9" name="Group 544"/>
          <p:cNvGrpSpPr>
            <a:grpSpLocks/>
          </p:cNvGrpSpPr>
          <p:nvPr/>
        </p:nvGrpSpPr>
        <p:grpSpPr bwMode="auto">
          <a:xfrm>
            <a:off x="2167647" y="6412433"/>
            <a:ext cx="95037" cy="176017"/>
            <a:chOff x="4368" y="864"/>
            <a:chExt cx="144" cy="336"/>
          </a:xfrm>
        </p:grpSpPr>
        <p:grpSp>
          <p:nvGrpSpPr>
            <p:cNvPr id="78" name="Group 545"/>
            <p:cNvGrpSpPr>
              <a:grpSpLocks/>
            </p:cNvGrpSpPr>
            <p:nvPr/>
          </p:nvGrpSpPr>
          <p:grpSpPr bwMode="auto">
            <a:xfrm>
              <a:off x="4368" y="864"/>
              <a:ext cx="144" cy="240"/>
              <a:chOff x="4368" y="864"/>
              <a:chExt cx="144" cy="240"/>
            </a:xfrm>
          </p:grpSpPr>
          <p:grpSp>
            <p:nvGrpSpPr>
              <p:cNvPr id="80" name="Group 546"/>
              <p:cNvGrpSpPr>
                <a:grpSpLocks/>
              </p:cNvGrpSpPr>
              <p:nvPr/>
            </p:nvGrpSpPr>
            <p:grpSpPr bwMode="auto">
              <a:xfrm>
                <a:off x="4368" y="960"/>
                <a:ext cx="144" cy="144"/>
                <a:chOff x="3600" y="480"/>
                <a:chExt cx="144" cy="144"/>
              </a:xfrm>
            </p:grpSpPr>
            <p:sp>
              <p:nvSpPr>
                <p:cNvPr id="85" name="Freeform 547"/>
                <p:cNvSpPr>
                  <a:spLocks/>
                </p:cNvSpPr>
                <p:nvPr/>
              </p:nvSpPr>
              <p:spPr bwMode="auto">
                <a:xfrm rot="10800000">
                  <a:off x="3600" y="528"/>
                  <a:ext cx="96" cy="96"/>
                </a:xfrm>
                <a:custGeom>
                  <a:avLst/>
                  <a:gdLst>
                    <a:gd name="T0" fmla="*/ 48 w 96"/>
                    <a:gd name="T1" fmla="*/ 96 h 96"/>
                    <a:gd name="T2" fmla="*/ 96 w 96"/>
                    <a:gd name="T3" fmla="*/ 0 h 96"/>
                    <a:gd name="T4" fmla="*/ 0 w 96"/>
                    <a:gd name="T5" fmla="*/ 0 h 96"/>
                    <a:gd name="T6" fmla="*/ 48 w 96"/>
                    <a:gd name="T7" fmla="*/ 96 h 9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6" h="96">
                      <a:moveTo>
                        <a:pt x="48" y="96"/>
                      </a:moveTo>
                      <a:lnTo>
                        <a:pt x="96" y="0"/>
                      </a:lnTo>
                      <a:lnTo>
                        <a:pt x="0" y="0"/>
                      </a:lnTo>
                      <a:lnTo>
                        <a:pt x="48" y="96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C0128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Freeform 548"/>
                <p:cNvSpPr>
                  <a:spLocks/>
                </p:cNvSpPr>
                <p:nvPr/>
              </p:nvSpPr>
              <p:spPr bwMode="auto">
                <a:xfrm rot="10800000">
                  <a:off x="3648" y="480"/>
                  <a:ext cx="96" cy="96"/>
                </a:xfrm>
                <a:custGeom>
                  <a:avLst/>
                  <a:gdLst>
                    <a:gd name="T0" fmla="*/ 96 w 96"/>
                    <a:gd name="T1" fmla="*/ 48 h 96"/>
                    <a:gd name="T2" fmla="*/ 0 w 96"/>
                    <a:gd name="T3" fmla="*/ 0 h 96"/>
                    <a:gd name="T4" fmla="*/ 0 w 96"/>
                    <a:gd name="T5" fmla="*/ 96 h 96"/>
                    <a:gd name="T6" fmla="*/ 96 w 96"/>
                    <a:gd name="T7" fmla="*/ 48 h 9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6" h="96">
                      <a:moveTo>
                        <a:pt x="96" y="48"/>
                      </a:moveTo>
                      <a:lnTo>
                        <a:pt x="0" y="0"/>
                      </a:lnTo>
                      <a:lnTo>
                        <a:pt x="0" y="96"/>
                      </a:lnTo>
                      <a:lnTo>
                        <a:pt x="96" y="48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C0128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1" name="Group 549"/>
              <p:cNvGrpSpPr>
                <a:grpSpLocks/>
              </p:cNvGrpSpPr>
              <p:nvPr/>
            </p:nvGrpSpPr>
            <p:grpSpPr bwMode="auto">
              <a:xfrm>
                <a:off x="4368" y="864"/>
                <a:ext cx="48" cy="144"/>
                <a:chOff x="2640" y="2256"/>
                <a:chExt cx="48" cy="192"/>
              </a:xfrm>
            </p:grpSpPr>
            <p:sp>
              <p:nvSpPr>
                <p:cNvPr id="82" name="Line 550"/>
                <p:cNvSpPr>
                  <a:spLocks noChangeShapeType="1"/>
                </p:cNvSpPr>
                <p:nvPr/>
              </p:nvSpPr>
              <p:spPr bwMode="auto">
                <a:xfrm>
                  <a:off x="2688" y="2256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Line 551"/>
                <p:cNvSpPr>
                  <a:spLocks noChangeShapeType="1"/>
                </p:cNvSpPr>
                <p:nvPr/>
              </p:nvSpPr>
              <p:spPr bwMode="auto">
                <a:xfrm flipH="1">
                  <a:off x="2640" y="2352"/>
                  <a:ext cx="48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Line 552"/>
                <p:cNvSpPr>
                  <a:spLocks noChangeShapeType="1"/>
                </p:cNvSpPr>
                <p:nvPr/>
              </p:nvSpPr>
              <p:spPr bwMode="auto">
                <a:xfrm>
                  <a:off x="2640" y="2400"/>
                  <a:ext cx="48" cy="48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79" name="Line 553"/>
            <p:cNvSpPr>
              <a:spLocks noChangeShapeType="1"/>
            </p:cNvSpPr>
            <p:nvPr/>
          </p:nvSpPr>
          <p:spPr bwMode="auto">
            <a:xfrm>
              <a:off x="4416" y="1104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0" name="Group 69"/>
          <p:cNvGrpSpPr>
            <a:grpSpLocks/>
          </p:cNvGrpSpPr>
          <p:nvPr/>
        </p:nvGrpSpPr>
        <p:grpSpPr bwMode="auto">
          <a:xfrm>
            <a:off x="1882796" y="6613578"/>
            <a:ext cx="54909" cy="86353"/>
            <a:chOff x="290" y="1685"/>
            <a:chExt cx="96" cy="144"/>
          </a:xfrm>
          <a:solidFill>
            <a:schemeClr val="tx1"/>
          </a:solidFill>
        </p:grpSpPr>
        <p:sp>
          <p:nvSpPr>
            <p:cNvPr id="76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1" name="Connecteur droit 48"/>
          <p:cNvCxnSpPr>
            <a:cxnSpLocks noChangeShapeType="1"/>
          </p:cNvCxnSpPr>
          <p:nvPr/>
        </p:nvCxnSpPr>
        <p:spPr bwMode="auto">
          <a:xfrm>
            <a:off x="1346456" y="6426959"/>
            <a:ext cx="2768" cy="165764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2" name="Group 69"/>
          <p:cNvGrpSpPr>
            <a:grpSpLocks/>
          </p:cNvGrpSpPr>
          <p:nvPr/>
        </p:nvGrpSpPr>
        <p:grpSpPr bwMode="auto">
          <a:xfrm>
            <a:off x="1314162" y="6443194"/>
            <a:ext cx="64588" cy="115351"/>
            <a:chOff x="290" y="1685"/>
            <a:chExt cx="96" cy="144"/>
          </a:xfrm>
        </p:grpSpPr>
        <p:sp>
          <p:nvSpPr>
            <p:cNvPr id="74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3" name="Connecteur droit 52"/>
          <p:cNvCxnSpPr>
            <a:cxnSpLocks noChangeShapeType="1"/>
          </p:cNvCxnSpPr>
          <p:nvPr/>
        </p:nvCxnSpPr>
        <p:spPr bwMode="auto">
          <a:xfrm>
            <a:off x="1555906" y="6426959"/>
            <a:ext cx="2768" cy="165764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4" name="Group 69"/>
          <p:cNvGrpSpPr>
            <a:grpSpLocks/>
          </p:cNvGrpSpPr>
          <p:nvPr/>
        </p:nvGrpSpPr>
        <p:grpSpPr bwMode="auto">
          <a:xfrm>
            <a:off x="1523612" y="6443194"/>
            <a:ext cx="65511" cy="115351"/>
            <a:chOff x="290" y="1685"/>
            <a:chExt cx="96" cy="144"/>
          </a:xfrm>
        </p:grpSpPr>
        <p:sp>
          <p:nvSpPr>
            <p:cNvPr id="72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5" name="Connecteur droit 56"/>
          <p:cNvCxnSpPr>
            <a:cxnSpLocks noChangeShapeType="1"/>
          </p:cNvCxnSpPr>
          <p:nvPr/>
        </p:nvCxnSpPr>
        <p:spPr bwMode="auto">
          <a:xfrm>
            <a:off x="1807968" y="6426959"/>
            <a:ext cx="2768" cy="165764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6" name="Group 69"/>
          <p:cNvGrpSpPr>
            <a:grpSpLocks/>
          </p:cNvGrpSpPr>
          <p:nvPr/>
        </p:nvGrpSpPr>
        <p:grpSpPr bwMode="auto">
          <a:xfrm>
            <a:off x="1775831" y="6443132"/>
            <a:ext cx="65113" cy="115138"/>
            <a:chOff x="290" y="1685"/>
            <a:chExt cx="96" cy="144"/>
          </a:xfrm>
          <a:solidFill>
            <a:schemeClr val="tx1"/>
          </a:solidFill>
        </p:grpSpPr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7" name="Connecteur droit 64"/>
          <p:cNvCxnSpPr>
            <a:cxnSpLocks noChangeShapeType="1"/>
          </p:cNvCxnSpPr>
          <p:nvPr/>
        </p:nvCxnSpPr>
        <p:spPr bwMode="auto">
          <a:xfrm>
            <a:off x="1688773" y="5724600"/>
            <a:ext cx="0" cy="181998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8" name="Group 69"/>
          <p:cNvGrpSpPr>
            <a:grpSpLocks/>
          </p:cNvGrpSpPr>
          <p:nvPr/>
        </p:nvGrpSpPr>
        <p:grpSpPr bwMode="auto">
          <a:xfrm>
            <a:off x="1656259" y="5765984"/>
            <a:ext cx="65113" cy="115138"/>
            <a:chOff x="290" y="1685"/>
            <a:chExt cx="96" cy="144"/>
          </a:xfrm>
          <a:solidFill>
            <a:schemeClr val="tx1"/>
          </a:solidFill>
        </p:grpSpPr>
        <p:sp>
          <p:nvSpPr>
            <p:cNvPr id="68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9" name="Connecteur droit 74"/>
          <p:cNvCxnSpPr>
            <a:cxnSpLocks noChangeShapeType="1"/>
          </p:cNvCxnSpPr>
          <p:nvPr/>
        </p:nvCxnSpPr>
        <p:spPr bwMode="auto">
          <a:xfrm>
            <a:off x="2011713" y="5508892"/>
            <a:ext cx="1846" cy="1082976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sys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0" name="Group 306"/>
          <p:cNvGrpSpPr>
            <a:grpSpLocks/>
          </p:cNvGrpSpPr>
          <p:nvPr/>
        </p:nvGrpSpPr>
        <p:grpSpPr bwMode="auto">
          <a:xfrm flipV="1">
            <a:off x="1931369" y="6071507"/>
            <a:ext cx="163387" cy="135858"/>
            <a:chOff x="3504" y="144"/>
            <a:chExt cx="192" cy="192"/>
          </a:xfrm>
        </p:grpSpPr>
        <p:sp>
          <p:nvSpPr>
            <p:cNvPr id="66" name="Oval 3"/>
            <p:cNvSpPr>
              <a:spLocks noChangeArrowheads="1"/>
            </p:cNvSpPr>
            <p:nvPr/>
          </p:nvSpPr>
          <p:spPr bwMode="auto">
            <a:xfrm rot="10792558" flipV="1">
              <a:off x="3504" y="144"/>
              <a:ext cx="192" cy="19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7" name="AutoShape 4"/>
            <p:cNvSpPr>
              <a:spLocks noChangeArrowheads="1"/>
            </p:cNvSpPr>
            <p:nvPr/>
          </p:nvSpPr>
          <p:spPr bwMode="auto">
            <a:xfrm rot="10792558" flipV="1">
              <a:off x="3531" y="159"/>
              <a:ext cx="135" cy="12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31" name="Group 311"/>
          <p:cNvGrpSpPr>
            <a:grpSpLocks/>
          </p:cNvGrpSpPr>
          <p:nvPr/>
        </p:nvGrpSpPr>
        <p:grpSpPr bwMode="auto">
          <a:xfrm rot="5400000" flipV="1">
            <a:off x="1979671" y="6278751"/>
            <a:ext cx="64084" cy="68279"/>
            <a:chOff x="1104" y="1200"/>
            <a:chExt cx="96" cy="96"/>
          </a:xfrm>
        </p:grpSpPr>
        <p:sp>
          <p:nvSpPr>
            <p:cNvPr id="64" name="AutoShape 312"/>
            <p:cNvSpPr>
              <a:spLocks noChangeArrowheads="1"/>
            </p:cNvSpPr>
            <p:nvPr/>
          </p:nvSpPr>
          <p:spPr bwMode="auto">
            <a:xfrm rot="-5400000">
              <a:off x="1104" y="1200"/>
              <a:ext cx="96" cy="96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5" name="Line 313"/>
            <p:cNvSpPr>
              <a:spLocks noChangeShapeType="1"/>
            </p:cNvSpPr>
            <p:nvPr/>
          </p:nvSpPr>
          <p:spPr bwMode="auto">
            <a:xfrm>
              <a:off x="1104" y="1200"/>
              <a:ext cx="0" cy="9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2" name="Arc 31"/>
          <p:cNvSpPr/>
          <p:nvPr/>
        </p:nvSpPr>
        <p:spPr bwMode="auto">
          <a:xfrm rot="5400000" flipV="1">
            <a:off x="1116861" y="5163080"/>
            <a:ext cx="332641" cy="354676"/>
          </a:xfrm>
          <a:prstGeom prst="arc">
            <a:avLst>
              <a:gd name="adj1" fmla="val 10781887"/>
              <a:gd name="adj2" fmla="val 0"/>
            </a:avLst>
          </a:prstGeom>
          <a:noFill/>
          <a:ln w="25400" cap="flat" cmpd="sng" algn="ctr">
            <a:solidFill>
              <a:srgbClr val="FFC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127952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3" name="Connecteur droit 73"/>
          <p:cNvCxnSpPr>
            <a:cxnSpLocks noChangeShapeType="1"/>
          </p:cNvCxnSpPr>
          <p:nvPr/>
        </p:nvCxnSpPr>
        <p:spPr bwMode="auto">
          <a:xfrm>
            <a:off x="1284216" y="5508891"/>
            <a:ext cx="1319546" cy="5266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4" name="Connecteur droit 73"/>
          <p:cNvCxnSpPr>
            <a:cxnSpLocks noChangeShapeType="1"/>
          </p:cNvCxnSpPr>
          <p:nvPr/>
        </p:nvCxnSpPr>
        <p:spPr bwMode="auto">
          <a:xfrm>
            <a:off x="1284174" y="5172935"/>
            <a:ext cx="7184009" cy="2597"/>
          </a:xfrm>
          <a:prstGeom prst="line">
            <a:avLst/>
          </a:prstGeom>
          <a:noFill/>
          <a:ln w="25400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5" name="Connecteur droit 73"/>
          <p:cNvCxnSpPr>
            <a:cxnSpLocks noChangeShapeType="1"/>
          </p:cNvCxnSpPr>
          <p:nvPr/>
        </p:nvCxnSpPr>
        <p:spPr bwMode="auto">
          <a:xfrm flipH="1">
            <a:off x="1311897" y="5508892"/>
            <a:ext cx="2265" cy="407381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6" name="Group 69"/>
          <p:cNvGrpSpPr>
            <a:grpSpLocks/>
          </p:cNvGrpSpPr>
          <p:nvPr/>
        </p:nvGrpSpPr>
        <p:grpSpPr bwMode="auto">
          <a:xfrm>
            <a:off x="1279142" y="5765613"/>
            <a:ext cx="65510" cy="115351"/>
            <a:chOff x="290" y="1685"/>
            <a:chExt cx="96" cy="144"/>
          </a:xfrm>
        </p:grpSpPr>
        <p:sp>
          <p:nvSpPr>
            <p:cNvPr id="62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37" name="Connecteur droit 73"/>
          <p:cNvCxnSpPr>
            <a:cxnSpLocks noChangeShapeType="1"/>
          </p:cNvCxnSpPr>
          <p:nvPr/>
        </p:nvCxnSpPr>
        <p:spPr bwMode="auto">
          <a:xfrm flipH="1">
            <a:off x="1553599" y="5505687"/>
            <a:ext cx="2265" cy="407381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8" name="Group 69"/>
          <p:cNvGrpSpPr>
            <a:grpSpLocks/>
          </p:cNvGrpSpPr>
          <p:nvPr/>
        </p:nvGrpSpPr>
        <p:grpSpPr bwMode="auto">
          <a:xfrm>
            <a:off x="1520844" y="5762408"/>
            <a:ext cx="65510" cy="115351"/>
            <a:chOff x="290" y="1685"/>
            <a:chExt cx="96" cy="144"/>
          </a:xfrm>
        </p:grpSpPr>
        <p:sp>
          <p:nvSpPr>
            <p:cNvPr id="60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39" name="Connecteur droit 73"/>
          <p:cNvCxnSpPr>
            <a:cxnSpLocks noChangeShapeType="1"/>
          </p:cNvCxnSpPr>
          <p:nvPr/>
        </p:nvCxnSpPr>
        <p:spPr bwMode="auto">
          <a:xfrm flipH="1">
            <a:off x="1810568" y="5505687"/>
            <a:ext cx="2265" cy="407381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0" name="Group 69"/>
          <p:cNvGrpSpPr>
            <a:grpSpLocks/>
          </p:cNvGrpSpPr>
          <p:nvPr/>
        </p:nvGrpSpPr>
        <p:grpSpPr bwMode="auto">
          <a:xfrm>
            <a:off x="1777812" y="5765984"/>
            <a:ext cx="65510" cy="115351"/>
            <a:chOff x="290" y="1685"/>
            <a:chExt cx="96" cy="144"/>
          </a:xfrm>
          <a:solidFill>
            <a:schemeClr val="tx1"/>
          </a:solidFill>
        </p:grpSpPr>
        <p:sp>
          <p:nvSpPr>
            <p:cNvPr id="58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1" name="Group 712"/>
          <p:cNvGrpSpPr>
            <a:grpSpLocks/>
          </p:cNvGrpSpPr>
          <p:nvPr/>
        </p:nvGrpSpPr>
        <p:grpSpPr bwMode="auto">
          <a:xfrm>
            <a:off x="1854387" y="5360947"/>
            <a:ext cx="77506" cy="123041"/>
            <a:chOff x="3215" y="1559"/>
            <a:chExt cx="97" cy="145"/>
          </a:xfrm>
        </p:grpSpPr>
        <p:sp>
          <p:nvSpPr>
            <p:cNvPr id="56" name="Freeform 713"/>
            <p:cNvSpPr>
              <a:spLocks/>
            </p:cNvSpPr>
            <p:nvPr/>
          </p:nvSpPr>
          <p:spPr bwMode="auto">
            <a:xfrm>
              <a:off x="3216" y="1632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Freeform 714"/>
            <p:cNvSpPr>
              <a:spLocks/>
            </p:cNvSpPr>
            <p:nvPr/>
          </p:nvSpPr>
          <p:spPr bwMode="auto">
            <a:xfrm>
              <a:off x="3215" y="1559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42" name="Connecteur droit 19"/>
          <p:cNvCxnSpPr>
            <a:cxnSpLocks noChangeShapeType="1"/>
          </p:cNvCxnSpPr>
          <p:nvPr/>
        </p:nvCxnSpPr>
        <p:spPr bwMode="auto">
          <a:xfrm flipH="1">
            <a:off x="1214512" y="6426959"/>
            <a:ext cx="1887" cy="20820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3" name="Group 69"/>
          <p:cNvGrpSpPr>
            <a:grpSpLocks/>
          </p:cNvGrpSpPr>
          <p:nvPr/>
        </p:nvGrpSpPr>
        <p:grpSpPr bwMode="auto">
          <a:xfrm>
            <a:off x="1183644" y="6442919"/>
            <a:ext cx="65510" cy="115351"/>
            <a:chOff x="290" y="1685"/>
            <a:chExt cx="96" cy="144"/>
          </a:xfrm>
        </p:grpSpPr>
        <p:sp>
          <p:nvSpPr>
            <p:cNvPr id="54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44" name="Connecteur droit 19"/>
          <p:cNvCxnSpPr>
            <a:cxnSpLocks noChangeShapeType="1"/>
          </p:cNvCxnSpPr>
          <p:nvPr/>
        </p:nvCxnSpPr>
        <p:spPr bwMode="auto">
          <a:xfrm flipH="1">
            <a:off x="1441891" y="6424474"/>
            <a:ext cx="1887" cy="20820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5" name="Group 69"/>
          <p:cNvGrpSpPr>
            <a:grpSpLocks/>
          </p:cNvGrpSpPr>
          <p:nvPr/>
        </p:nvGrpSpPr>
        <p:grpSpPr bwMode="auto">
          <a:xfrm>
            <a:off x="1411023" y="6440433"/>
            <a:ext cx="65510" cy="115351"/>
            <a:chOff x="290" y="1685"/>
            <a:chExt cx="96" cy="144"/>
          </a:xfrm>
        </p:grpSpPr>
        <p:sp>
          <p:nvSpPr>
            <p:cNvPr id="52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46" name="Connecteur droit 19"/>
          <p:cNvCxnSpPr>
            <a:cxnSpLocks noChangeShapeType="1"/>
          </p:cNvCxnSpPr>
          <p:nvPr/>
        </p:nvCxnSpPr>
        <p:spPr bwMode="auto">
          <a:xfrm flipH="1">
            <a:off x="1715489" y="6426105"/>
            <a:ext cx="1887" cy="20820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7" name="Group 69"/>
          <p:cNvGrpSpPr>
            <a:grpSpLocks/>
          </p:cNvGrpSpPr>
          <p:nvPr/>
        </p:nvGrpSpPr>
        <p:grpSpPr bwMode="auto">
          <a:xfrm>
            <a:off x="1684621" y="6442064"/>
            <a:ext cx="65510" cy="115351"/>
            <a:chOff x="290" y="1685"/>
            <a:chExt cx="96" cy="144"/>
          </a:xfrm>
          <a:solidFill>
            <a:schemeClr val="tx1"/>
          </a:solidFill>
        </p:grpSpPr>
        <p:sp>
          <p:nvSpPr>
            <p:cNvPr id="50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8" name="ZoneTexte 9"/>
          <p:cNvSpPr txBox="1">
            <a:spLocks noChangeArrowheads="1"/>
          </p:cNvSpPr>
          <p:nvPr/>
        </p:nvSpPr>
        <p:spPr bwMode="auto">
          <a:xfrm rot="16200000">
            <a:off x="1493185" y="6091826"/>
            <a:ext cx="511406" cy="153888"/>
          </a:xfrm>
          <a:prstGeom prst="rect">
            <a:avLst/>
          </a:prstGeom>
          <a:noFill/>
          <a:ln w="9525">
            <a:solidFill>
              <a:srgbClr val="0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ATTENTE</a:t>
            </a:r>
          </a:p>
        </p:txBody>
      </p:sp>
      <p:cxnSp>
        <p:nvCxnSpPr>
          <p:cNvPr id="49" name="Connecteur droit 19"/>
          <p:cNvCxnSpPr>
            <a:cxnSpLocks noChangeShapeType="1"/>
          </p:cNvCxnSpPr>
          <p:nvPr/>
        </p:nvCxnSpPr>
        <p:spPr bwMode="auto">
          <a:xfrm flipH="1">
            <a:off x="1910251" y="6591868"/>
            <a:ext cx="1888" cy="64886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10" name="Groupe 109"/>
          <p:cNvGrpSpPr/>
          <p:nvPr/>
        </p:nvGrpSpPr>
        <p:grpSpPr>
          <a:xfrm rot="5400000">
            <a:off x="2277340" y="5448011"/>
            <a:ext cx="65510" cy="115352"/>
            <a:chOff x="2185046" y="5189833"/>
            <a:chExt cx="65510" cy="115352"/>
          </a:xfrm>
        </p:grpSpPr>
        <p:sp>
          <p:nvSpPr>
            <p:cNvPr id="108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1" name="Groupe 110"/>
          <p:cNvGrpSpPr/>
          <p:nvPr/>
        </p:nvGrpSpPr>
        <p:grpSpPr>
          <a:xfrm rot="5400000">
            <a:off x="2283555" y="5105753"/>
            <a:ext cx="65510" cy="115352"/>
            <a:chOff x="2185046" y="5189833"/>
            <a:chExt cx="65510" cy="115352"/>
          </a:xfrm>
        </p:grpSpPr>
        <p:sp>
          <p:nvSpPr>
            <p:cNvPr id="112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3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1" name="Groupe 150"/>
          <p:cNvGrpSpPr/>
          <p:nvPr/>
        </p:nvGrpSpPr>
        <p:grpSpPr>
          <a:xfrm rot="16200000">
            <a:off x="3342099" y="5115581"/>
            <a:ext cx="65510" cy="115352"/>
            <a:chOff x="2185046" y="5189833"/>
            <a:chExt cx="65510" cy="115352"/>
          </a:xfrm>
        </p:grpSpPr>
        <p:sp>
          <p:nvSpPr>
            <p:cNvPr id="152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3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54" name="Groupe 153"/>
          <p:cNvGrpSpPr/>
          <p:nvPr/>
        </p:nvGrpSpPr>
        <p:grpSpPr>
          <a:xfrm rot="16200000">
            <a:off x="2596915" y="5112970"/>
            <a:ext cx="65510" cy="115352"/>
            <a:chOff x="2185046" y="5189833"/>
            <a:chExt cx="65510" cy="115352"/>
          </a:xfrm>
        </p:grpSpPr>
        <p:sp>
          <p:nvSpPr>
            <p:cNvPr id="155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6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57" name="ZoneTexte 156"/>
          <p:cNvSpPr txBox="1"/>
          <p:nvPr/>
        </p:nvSpPr>
        <p:spPr>
          <a:xfrm>
            <a:off x="2618989" y="5041624"/>
            <a:ext cx="76815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Manchette témoin</a:t>
            </a:r>
            <a:endParaRPr kumimoji="0" lang="fr-FR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65" name="Connecteur droit 74"/>
          <p:cNvCxnSpPr>
            <a:cxnSpLocks noChangeShapeType="1"/>
          </p:cNvCxnSpPr>
          <p:nvPr/>
        </p:nvCxnSpPr>
        <p:spPr bwMode="auto">
          <a:xfrm flipH="1" flipV="1">
            <a:off x="2605758" y="5511572"/>
            <a:ext cx="6007392" cy="24173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67" name="Groupe 166"/>
          <p:cNvGrpSpPr/>
          <p:nvPr/>
        </p:nvGrpSpPr>
        <p:grpSpPr>
          <a:xfrm rot="16200000">
            <a:off x="3417919" y="5455666"/>
            <a:ext cx="65510" cy="115352"/>
            <a:chOff x="2185046" y="5189833"/>
            <a:chExt cx="65510" cy="115352"/>
          </a:xfrm>
        </p:grpSpPr>
        <p:sp>
          <p:nvSpPr>
            <p:cNvPr id="168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9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0" name="Groupe 169"/>
          <p:cNvGrpSpPr/>
          <p:nvPr/>
        </p:nvGrpSpPr>
        <p:grpSpPr>
          <a:xfrm rot="16200000">
            <a:off x="2586655" y="5448826"/>
            <a:ext cx="65510" cy="115352"/>
            <a:chOff x="2185046" y="5189833"/>
            <a:chExt cx="65510" cy="115352"/>
          </a:xfrm>
        </p:grpSpPr>
        <p:sp>
          <p:nvSpPr>
            <p:cNvPr id="171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2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73" name="ZoneTexte 172"/>
          <p:cNvSpPr txBox="1"/>
          <p:nvPr/>
        </p:nvSpPr>
        <p:spPr>
          <a:xfrm>
            <a:off x="2637459" y="5388253"/>
            <a:ext cx="768159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Manchette témoin</a:t>
            </a:r>
            <a:endParaRPr kumimoji="0" lang="fr-FR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9" name="Groupe 218"/>
          <p:cNvGrpSpPr/>
          <p:nvPr/>
        </p:nvGrpSpPr>
        <p:grpSpPr>
          <a:xfrm rot="5400000">
            <a:off x="2365306" y="6533880"/>
            <a:ext cx="65510" cy="115352"/>
            <a:chOff x="2185046" y="5189833"/>
            <a:chExt cx="65510" cy="115352"/>
          </a:xfrm>
        </p:grpSpPr>
        <p:sp>
          <p:nvSpPr>
            <p:cNvPr id="220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1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23" name="Groupe 222"/>
          <p:cNvGrpSpPr/>
          <p:nvPr/>
        </p:nvGrpSpPr>
        <p:grpSpPr>
          <a:xfrm rot="10800000">
            <a:off x="2537191" y="6658039"/>
            <a:ext cx="65510" cy="115352"/>
            <a:chOff x="2185046" y="5189833"/>
            <a:chExt cx="65510" cy="115352"/>
          </a:xfrm>
          <a:solidFill>
            <a:schemeClr val="tx1"/>
          </a:solidFill>
        </p:grpSpPr>
        <p:sp>
          <p:nvSpPr>
            <p:cNvPr id="224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5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26" name="Connecteur droit 11"/>
          <p:cNvCxnSpPr>
            <a:cxnSpLocks noChangeShapeType="1"/>
            <a:endCxn id="224" idx="0"/>
          </p:cNvCxnSpPr>
          <p:nvPr/>
        </p:nvCxnSpPr>
        <p:spPr bwMode="auto">
          <a:xfrm>
            <a:off x="2569946" y="6604233"/>
            <a:ext cx="0" cy="111482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83" name="AutoShape 84"/>
          <p:cNvSpPr>
            <a:spLocks noChangeArrowheads="1"/>
          </p:cNvSpPr>
          <p:nvPr/>
        </p:nvSpPr>
        <p:spPr bwMode="auto">
          <a:xfrm>
            <a:off x="147239" y="5497318"/>
            <a:ext cx="587822" cy="1126993"/>
          </a:xfrm>
          <a:prstGeom prst="roundRect">
            <a:avLst>
              <a:gd name="adj" fmla="val 16667"/>
            </a:avLst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fr-FR" sz="1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X XXX L</a:t>
            </a:r>
            <a:endParaRPr kumimoji="0" lang="fr-FR" altLang="fr-FR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grpSp>
        <p:nvGrpSpPr>
          <p:cNvPr id="166" name="Groupe 165"/>
          <p:cNvGrpSpPr/>
          <p:nvPr/>
        </p:nvGrpSpPr>
        <p:grpSpPr>
          <a:xfrm>
            <a:off x="4172144" y="6138594"/>
            <a:ext cx="452030" cy="443431"/>
            <a:chOff x="78019" y="1057419"/>
            <a:chExt cx="452030" cy="443431"/>
          </a:xfrm>
        </p:grpSpPr>
        <p:grpSp>
          <p:nvGrpSpPr>
            <p:cNvPr id="127" name="Groupe 2"/>
            <p:cNvGrpSpPr>
              <a:grpSpLocks/>
            </p:cNvGrpSpPr>
            <p:nvPr/>
          </p:nvGrpSpPr>
          <p:grpSpPr bwMode="auto">
            <a:xfrm>
              <a:off x="303704" y="1177689"/>
              <a:ext cx="226345" cy="323161"/>
              <a:chOff x="2596161" y="929687"/>
              <a:chExt cx="351827" cy="456201"/>
            </a:xfrm>
          </p:grpSpPr>
          <p:sp>
            <p:nvSpPr>
              <p:cNvPr id="128" name="Line 559"/>
              <p:cNvSpPr>
                <a:spLocks noChangeShapeType="1"/>
              </p:cNvSpPr>
              <p:nvPr/>
            </p:nvSpPr>
            <p:spPr bwMode="auto">
              <a:xfrm flipH="1" flipV="1">
                <a:off x="2596161" y="929687"/>
                <a:ext cx="167676" cy="160926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29" name="Group 216"/>
              <p:cNvGrpSpPr>
                <a:grpSpLocks/>
              </p:cNvGrpSpPr>
              <p:nvPr/>
            </p:nvGrpSpPr>
            <p:grpSpPr bwMode="auto">
              <a:xfrm>
                <a:off x="2735263" y="1065213"/>
                <a:ext cx="212725" cy="320675"/>
                <a:chOff x="864" y="816"/>
                <a:chExt cx="96" cy="144"/>
              </a:xfrm>
            </p:grpSpPr>
            <p:sp>
              <p:nvSpPr>
                <p:cNvPr id="130" name="AutoShape 101"/>
                <p:cNvSpPr>
                  <a:spLocks noChangeArrowheads="1"/>
                </p:cNvSpPr>
                <p:nvPr/>
              </p:nvSpPr>
              <p:spPr bwMode="auto">
                <a:xfrm>
                  <a:off x="864" y="816"/>
                  <a:ext cx="96" cy="96"/>
                </a:xfrm>
                <a:prstGeom prst="flowChartConnector">
                  <a:avLst/>
                </a:prstGeom>
                <a:noFill/>
                <a:ln w="25400">
                  <a:solidFill>
                    <a:srgbClr val="00B05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8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128016" tIns="64008" rIns="128016" bIns="64008" anchor="ctr"/>
                <a:lstStyle>
                  <a:lvl1pPr defTabSz="1279525">
                    <a:spcBef>
                      <a:spcPct val="20000"/>
                    </a:spcBef>
                    <a:buChar char="•"/>
                    <a:defRPr sz="45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639763" indent="-400050" defTabSz="1279525">
                    <a:spcBef>
                      <a:spcPct val="20000"/>
                    </a:spcBef>
                    <a:buChar char="–"/>
                    <a:defRPr sz="39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279525" indent="-320675" defTabSz="1279525">
                    <a:spcBef>
                      <a:spcPct val="20000"/>
                    </a:spcBef>
                    <a:buChar char="•"/>
                    <a:defRPr sz="3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920875" indent="-319088" defTabSz="1279525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560638" indent="-319088" defTabSz="1279525">
                    <a:spcBef>
                      <a:spcPct val="20000"/>
                    </a:spcBef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30178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34750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9322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43894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ctr" defTabSz="127952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altLang="fr-FR" sz="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5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T</a:t>
                  </a:r>
                  <a:endParaRPr kumimoji="0" lang="fr-FR" altLang="fr-FR" sz="3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1" name="Line 102"/>
                <p:cNvSpPr>
                  <a:spLocks noChangeShapeType="1"/>
                </p:cNvSpPr>
                <p:nvPr/>
              </p:nvSpPr>
              <p:spPr bwMode="auto">
                <a:xfrm>
                  <a:off x="912" y="912"/>
                  <a:ext cx="0" cy="48"/>
                </a:xfrm>
                <a:prstGeom prst="line">
                  <a:avLst/>
                </a:prstGeom>
                <a:noFill/>
                <a:ln w="25400">
                  <a:solidFill>
                    <a:srgbClr val="00B05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295" name="ZoneTexte 294"/>
            <p:cNvSpPr txBox="1"/>
            <p:nvPr/>
          </p:nvSpPr>
          <p:spPr>
            <a:xfrm>
              <a:off x="78019" y="1057419"/>
              <a:ext cx="31290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GTC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7" name="Group 306"/>
          <p:cNvGrpSpPr>
            <a:grpSpLocks/>
          </p:cNvGrpSpPr>
          <p:nvPr/>
        </p:nvGrpSpPr>
        <p:grpSpPr bwMode="auto">
          <a:xfrm rot="5400000" flipH="1" flipV="1">
            <a:off x="4164161" y="5071749"/>
            <a:ext cx="210241" cy="205992"/>
            <a:chOff x="3504" y="144"/>
            <a:chExt cx="192" cy="192"/>
          </a:xfrm>
        </p:grpSpPr>
        <p:sp>
          <p:nvSpPr>
            <p:cNvPr id="118" name="Oval 3"/>
            <p:cNvSpPr>
              <a:spLocks noChangeArrowheads="1"/>
            </p:cNvSpPr>
            <p:nvPr/>
          </p:nvSpPr>
          <p:spPr bwMode="auto">
            <a:xfrm rot="10792558" flipV="1">
              <a:off x="3504" y="144"/>
              <a:ext cx="192" cy="192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19" name="AutoShape 4"/>
            <p:cNvSpPr>
              <a:spLocks noChangeArrowheads="1"/>
            </p:cNvSpPr>
            <p:nvPr/>
          </p:nvSpPr>
          <p:spPr bwMode="auto">
            <a:xfrm rot="10792558" flipV="1">
              <a:off x="3536" y="166"/>
              <a:ext cx="127" cy="120"/>
            </a:xfrm>
            <a:prstGeom prst="triangle">
              <a:avLst>
                <a:gd name="adj" fmla="val 50000"/>
              </a:avLst>
            </a:prstGeom>
            <a:solidFill>
              <a:schemeClr val="tx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grpSp>
        <p:nvGrpSpPr>
          <p:cNvPr id="187" name="Group 667"/>
          <p:cNvGrpSpPr>
            <a:grpSpLocks/>
          </p:cNvGrpSpPr>
          <p:nvPr/>
        </p:nvGrpSpPr>
        <p:grpSpPr bwMode="auto">
          <a:xfrm rot="5400000" flipH="1" flipV="1">
            <a:off x="3625429" y="4980942"/>
            <a:ext cx="346850" cy="278791"/>
            <a:chOff x="2064" y="1248"/>
            <a:chExt cx="242" cy="192"/>
          </a:xfrm>
        </p:grpSpPr>
        <p:sp>
          <p:nvSpPr>
            <p:cNvPr id="188" name="Rectangle 668"/>
            <p:cNvSpPr>
              <a:spLocks noChangeArrowheads="1"/>
            </p:cNvSpPr>
            <p:nvPr/>
          </p:nvSpPr>
          <p:spPr bwMode="auto">
            <a:xfrm rot="10800000" flipH="1">
              <a:off x="2210" y="1294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89" name="Rectangle 669"/>
            <p:cNvSpPr>
              <a:spLocks noChangeArrowheads="1"/>
            </p:cNvSpPr>
            <p:nvPr/>
          </p:nvSpPr>
          <p:spPr bwMode="auto">
            <a:xfrm rot="10800000" flipH="1">
              <a:off x="2166" y="1339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altLang="fr-FR" sz="3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190" name="Freeform 670"/>
            <p:cNvSpPr>
              <a:spLocks/>
            </p:cNvSpPr>
            <p:nvPr/>
          </p:nvSpPr>
          <p:spPr bwMode="auto">
            <a:xfrm rot="10800000" flipH="1">
              <a:off x="2112" y="1248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1" name="Freeform 671"/>
            <p:cNvSpPr>
              <a:spLocks/>
            </p:cNvSpPr>
            <p:nvPr/>
          </p:nvSpPr>
          <p:spPr bwMode="auto">
            <a:xfrm rot="10800000" flipH="1">
              <a:off x="2112" y="1344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2" name="Freeform 672"/>
            <p:cNvSpPr>
              <a:spLocks/>
            </p:cNvSpPr>
            <p:nvPr/>
          </p:nvSpPr>
          <p:spPr bwMode="auto">
            <a:xfrm rot="10800000" flipH="1">
              <a:off x="2064" y="1296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rgbClr val="000000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96" name="Groupe 1"/>
          <p:cNvGrpSpPr>
            <a:grpSpLocks/>
          </p:cNvGrpSpPr>
          <p:nvPr/>
        </p:nvGrpSpPr>
        <p:grpSpPr bwMode="auto">
          <a:xfrm>
            <a:off x="3722393" y="5619607"/>
            <a:ext cx="137166" cy="232404"/>
            <a:chOff x="10098318" y="1879016"/>
            <a:chExt cx="214312" cy="320146"/>
          </a:xfrm>
        </p:grpSpPr>
        <p:sp>
          <p:nvSpPr>
            <p:cNvPr id="201" name="Line 518"/>
            <p:cNvSpPr>
              <a:spLocks noChangeShapeType="1"/>
            </p:cNvSpPr>
            <p:nvPr/>
          </p:nvSpPr>
          <p:spPr bwMode="auto">
            <a:xfrm>
              <a:off x="10205474" y="2092447"/>
              <a:ext cx="0" cy="10671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2" name="Line 520"/>
            <p:cNvSpPr>
              <a:spLocks noChangeShapeType="1"/>
            </p:cNvSpPr>
            <p:nvPr/>
          </p:nvSpPr>
          <p:spPr bwMode="auto">
            <a:xfrm flipV="1">
              <a:off x="10205474" y="1879016"/>
              <a:ext cx="107156" cy="21343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3" name="Line 521"/>
            <p:cNvSpPr>
              <a:spLocks noChangeShapeType="1"/>
            </p:cNvSpPr>
            <p:nvPr/>
          </p:nvSpPr>
          <p:spPr bwMode="auto">
            <a:xfrm flipH="1" flipV="1">
              <a:off x="10098318" y="1879016"/>
              <a:ext cx="107156" cy="21343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7" name="Line 221"/>
          <p:cNvSpPr>
            <a:spLocks noChangeShapeType="1"/>
          </p:cNvSpPr>
          <p:nvPr/>
        </p:nvSpPr>
        <p:spPr bwMode="auto">
          <a:xfrm flipH="1">
            <a:off x="3790976" y="5308328"/>
            <a:ext cx="6886" cy="382193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98" name="Groupe 2"/>
          <p:cNvGrpSpPr>
            <a:grpSpLocks/>
          </p:cNvGrpSpPr>
          <p:nvPr/>
        </p:nvGrpSpPr>
        <p:grpSpPr bwMode="auto">
          <a:xfrm>
            <a:off x="3789794" y="5739453"/>
            <a:ext cx="131070" cy="227802"/>
            <a:chOff x="5867429" y="7747530"/>
            <a:chExt cx="850900" cy="602324"/>
          </a:xfrm>
        </p:grpSpPr>
        <p:sp>
          <p:nvSpPr>
            <p:cNvPr id="199" name="Arc 198"/>
            <p:cNvSpPr/>
            <p:nvPr/>
          </p:nvSpPr>
          <p:spPr bwMode="auto">
            <a:xfrm flipV="1">
              <a:off x="5867429" y="7747530"/>
              <a:ext cx="428749" cy="571904"/>
            </a:xfrm>
            <a:prstGeom prst="arc">
              <a:avLst>
                <a:gd name="adj1" fmla="val 10879017"/>
                <a:gd name="adj2" fmla="val 0"/>
              </a:avLst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0" name="Arc 199"/>
            <p:cNvSpPr/>
            <p:nvPr/>
          </p:nvSpPr>
          <p:spPr bwMode="auto">
            <a:xfrm>
              <a:off x="6296178" y="7777950"/>
              <a:ext cx="422151" cy="571904"/>
            </a:xfrm>
            <a:prstGeom prst="arc">
              <a:avLst>
                <a:gd name="adj1" fmla="val 10879017"/>
                <a:gd name="adj2" fmla="val 0"/>
              </a:avLst>
            </a:prstGeom>
            <a:noFill/>
            <a:ln w="254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127952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04" name="Connecteur droit 73"/>
          <p:cNvCxnSpPr>
            <a:cxnSpLocks noChangeShapeType="1"/>
          </p:cNvCxnSpPr>
          <p:nvPr/>
        </p:nvCxnSpPr>
        <p:spPr bwMode="auto">
          <a:xfrm rot="5400000" flipH="1" flipV="1">
            <a:off x="3922714" y="5033631"/>
            <a:ext cx="292962" cy="360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07" name="Groupe 206"/>
          <p:cNvGrpSpPr/>
          <p:nvPr/>
        </p:nvGrpSpPr>
        <p:grpSpPr>
          <a:xfrm rot="10800000" flipH="1">
            <a:off x="4036048" y="4952704"/>
            <a:ext cx="65510" cy="115352"/>
            <a:chOff x="2185046" y="5189833"/>
            <a:chExt cx="65510" cy="115352"/>
          </a:xfrm>
        </p:grpSpPr>
        <p:sp>
          <p:nvSpPr>
            <p:cNvPr id="208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9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10" name="Connecteur droit 73"/>
          <p:cNvCxnSpPr>
            <a:cxnSpLocks noChangeShapeType="1"/>
          </p:cNvCxnSpPr>
          <p:nvPr/>
        </p:nvCxnSpPr>
        <p:spPr bwMode="auto">
          <a:xfrm rot="5400000" flipH="1" flipV="1">
            <a:off x="4284543" y="5033631"/>
            <a:ext cx="292962" cy="3607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11" name="Groupe 210"/>
          <p:cNvGrpSpPr/>
          <p:nvPr/>
        </p:nvGrpSpPr>
        <p:grpSpPr>
          <a:xfrm rot="10800000" flipH="1">
            <a:off x="4397877" y="4952704"/>
            <a:ext cx="65510" cy="115352"/>
            <a:chOff x="2185046" y="5189833"/>
            <a:chExt cx="65510" cy="115352"/>
          </a:xfrm>
        </p:grpSpPr>
        <p:sp>
          <p:nvSpPr>
            <p:cNvPr id="212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3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214" name="Connecteur droit 74"/>
          <p:cNvCxnSpPr>
            <a:cxnSpLocks noChangeShapeType="1"/>
          </p:cNvCxnSpPr>
          <p:nvPr/>
        </p:nvCxnSpPr>
        <p:spPr bwMode="auto">
          <a:xfrm rot="5400000" flipH="1">
            <a:off x="4284709" y="4652882"/>
            <a:ext cx="1" cy="460819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16" name="Group 216"/>
          <p:cNvGrpSpPr>
            <a:grpSpLocks/>
          </p:cNvGrpSpPr>
          <p:nvPr/>
        </p:nvGrpSpPr>
        <p:grpSpPr bwMode="auto">
          <a:xfrm rot="5400000" flipH="1">
            <a:off x="4501056" y="4792327"/>
            <a:ext cx="126161" cy="181931"/>
            <a:chOff x="864" y="816"/>
            <a:chExt cx="96" cy="144"/>
          </a:xfrm>
        </p:grpSpPr>
        <p:sp>
          <p:nvSpPr>
            <p:cNvPr id="217" name="AutoShape 101"/>
            <p:cNvSpPr>
              <a:spLocks noChangeArrowheads="1"/>
            </p:cNvSpPr>
            <p:nvPr/>
          </p:nvSpPr>
          <p:spPr bwMode="auto">
            <a:xfrm>
              <a:off x="864" y="816"/>
              <a:ext cx="96" cy="96"/>
            </a:xfrm>
            <a:prstGeom prst="flowChartConnector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39763" indent="-400050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79525" indent="-320675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920875" indent="-319088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560638" indent="-319088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marL="0" marR="0" lvl="0" indent="0" algn="ctr" defTabSz="127952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alt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rPr>
                <a:t>P</a:t>
              </a:r>
              <a:endParaRPr kumimoji="0" lang="fr-FR" altLang="fr-FR" sz="3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218" name="Line 102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26" name="Picture 457" descr="C:\WINDOWS\Temporary Internet Files\Content.IE5\M6KWY1UX\400px-Standing_wave_2[1]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612998" y="5091691"/>
            <a:ext cx="295416" cy="147081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" name="Rectangle 104"/>
          <p:cNvSpPr/>
          <p:nvPr/>
        </p:nvSpPr>
        <p:spPr>
          <a:xfrm>
            <a:off x="5102132" y="481570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5" name="Rectangle 424"/>
          <p:cNvSpPr/>
          <p:nvPr/>
        </p:nvSpPr>
        <p:spPr>
          <a:xfrm>
            <a:off x="5099799" y="1013745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6" name="Rectangle 425"/>
          <p:cNvSpPr/>
          <p:nvPr/>
        </p:nvSpPr>
        <p:spPr>
          <a:xfrm>
            <a:off x="5110608" y="1526336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2" name="ZoneTexte 491"/>
          <p:cNvSpPr txBox="1"/>
          <p:nvPr/>
        </p:nvSpPr>
        <p:spPr>
          <a:xfrm>
            <a:off x="4594321" y="4293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06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3" name="ZoneTexte 492"/>
          <p:cNvSpPr txBox="1"/>
          <p:nvPr/>
        </p:nvSpPr>
        <p:spPr>
          <a:xfrm>
            <a:off x="4570623" y="5688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05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4" name="ZoneTexte 493"/>
          <p:cNvSpPr txBox="1"/>
          <p:nvPr/>
        </p:nvSpPr>
        <p:spPr>
          <a:xfrm>
            <a:off x="4552382" y="104612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04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750" name="Picture 2" descr="F:\01_IMAGES_CHU\Logo%20CHU-BDX-RV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354939" cy="69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5" name="Rectangle 864"/>
          <p:cNvSpPr/>
          <p:nvPr/>
        </p:nvSpPr>
        <p:spPr>
          <a:xfrm>
            <a:off x="5103997" y="2056158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66" name="ZoneTexte 865"/>
          <p:cNvSpPr txBox="1"/>
          <p:nvPr/>
        </p:nvSpPr>
        <p:spPr>
          <a:xfrm>
            <a:off x="4523241" y="1661691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03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04" name="ZoneTexte 903"/>
          <p:cNvSpPr txBox="1"/>
          <p:nvPr/>
        </p:nvSpPr>
        <p:spPr>
          <a:xfrm>
            <a:off x="4552382" y="214648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02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0" name="Rectangle 1029"/>
          <p:cNvSpPr/>
          <p:nvPr/>
        </p:nvSpPr>
        <p:spPr>
          <a:xfrm>
            <a:off x="5099798" y="2613261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1" name="Rectangle 1030"/>
          <p:cNvSpPr/>
          <p:nvPr/>
        </p:nvSpPr>
        <p:spPr>
          <a:xfrm>
            <a:off x="5110608" y="3143234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2" name="ZoneTexte 1031"/>
          <p:cNvSpPr txBox="1"/>
          <p:nvPr/>
        </p:nvSpPr>
        <p:spPr>
          <a:xfrm>
            <a:off x="4619271" y="275666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01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3" name="Rectangle 1062"/>
          <p:cNvSpPr/>
          <p:nvPr/>
        </p:nvSpPr>
        <p:spPr>
          <a:xfrm>
            <a:off x="5099797" y="3689014"/>
            <a:ext cx="4040003" cy="70747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4" name="ZoneTexte 1063"/>
          <p:cNvSpPr txBox="1"/>
          <p:nvPr/>
        </p:nvSpPr>
        <p:spPr>
          <a:xfrm>
            <a:off x="4602282" y="3281814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00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314" name="Connecteur droit 74"/>
          <p:cNvCxnSpPr>
            <a:cxnSpLocks noChangeShapeType="1"/>
          </p:cNvCxnSpPr>
          <p:nvPr/>
        </p:nvCxnSpPr>
        <p:spPr bwMode="auto">
          <a:xfrm>
            <a:off x="8606037" y="94639"/>
            <a:ext cx="984" cy="5441106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2" name="Connecteur droit 73"/>
          <p:cNvCxnSpPr>
            <a:cxnSpLocks noChangeShapeType="1"/>
          </p:cNvCxnSpPr>
          <p:nvPr/>
        </p:nvCxnSpPr>
        <p:spPr bwMode="auto">
          <a:xfrm flipH="1">
            <a:off x="8461390" y="268487"/>
            <a:ext cx="8287" cy="4913429"/>
          </a:xfrm>
          <a:prstGeom prst="line">
            <a:avLst/>
          </a:prstGeom>
          <a:noFill/>
          <a:ln w="25400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43" name="Groupe 142"/>
          <p:cNvGrpSpPr/>
          <p:nvPr/>
        </p:nvGrpSpPr>
        <p:grpSpPr>
          <a:xfrm>
            <a:off x="8476491" y="2728717"/>
            <a:ext cx="697617" cy="449890"/>
            <a:chOff x="8457786" y="3211610"/>
            <a:chExt cx="697617" cy="449890"/>
          </a:xfrm>
        </p:grpSpPr>
        <p:cxnSp>
          <p:nvCxnSpPr>
            <p:cNvPr id="868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69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71" name="Groupe 870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902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3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72" name="Groupe 871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900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01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74" name="Groupe 873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89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9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5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6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7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92" name="ZoneTexte 89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75" name="Groupe 874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88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8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8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85" name="ZoneTexte 88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05" name="Groupe 904"/>
          <p:cNvGrpSpPr/>
          <p:nvPr/>
        </p:nvGrpSpPr>
        <p:grpSpPr>
          <a:xfrm>
            <a:off x="8463793" y="47829"/>
            <a:ext cx="697617" cy="449890"/>
            <a:chOff x="8457786" y="3211610"/>
            <a:chExt cx="697617" cy="449890"/>
          </a:xfrm>
        </p:grpSpPr>
        <p:cxnSp>
          <p:nvCxnSpPr>
            <p:cNvPr id="906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7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908" name="Groupe 907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92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09" name="Groupe 908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92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2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10" name="Groupe 909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91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2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2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20" name="ZoneTexte 91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11" name="Groupe 910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91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1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13" name="ZoneTexte 91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30" name="Groupe 929"/>
          <p:cNvGrpSpPr/>
          <p:nvPr/>
        </p:nvGrpSpPr>
        <p:grpSpPr>
          <a:xfrm>
            <a:off x="8471266" y="580215"/>
            <a:ext cx="697617" cy="449890"/>
            <a:chOff x="8457786" y="3211610"/>
            <a:chExt cx="697617" cy="449890"/>
          </a:xfrm>
        </p:grpSpPr>
        <p:cxnSp>
          <p:nvCxnSpPr>
            <p:cNvPr id="931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32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933" name="Groupe 932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953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4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4" name="Groupe 933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95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5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35" name="Groupe 934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94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4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5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45" name="ZoneTexte 94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36" name="Groupe 935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937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39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0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1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2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4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38" name="ZoneTexte 937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55" name="Groupe 954"/>
          <p:cNvGrpSpPr/>
          <p:nvPr/>
        </p:nvGrpSpPr>
        <p:grpSpPr>
          <a:xfrm>
            <a:off x="8476491" y="1103666"/>
            <a:ext cx="697617" cy="449890"/>
            <a:chOff x="8457786" y="3211610"/>
            <a:chExt cx="697617" cy="449890"/>
          </a:xfrm>
        </p:grpSpPr>
        <p:cxnSp>
          <p:nvCxnSpPr>
            <p:cNvPr id="956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57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958" name="Groupe 957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97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59" name="Groupe 958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97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60" name="Groupe 959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96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7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70" name="ZoneTexte 96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61" name="Groupe 960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96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6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6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63" name="ZoneTexte 96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980" name="Groupe 979"/>
          <p:cNvGrpSpPr/>
          <p:nvPr/>
        </p:nvGrpSpPr>
        <p:grpSpPr>
          <a:xfrm>
            <a:off x="8478873" y="1636450"/>
            <a:ext cx="697617" cy="449890"/>
            <a:chOff x="8457786" y="3211610"/>
            <a:chExt cx="697617" cy="449890"/>
          </a:xfrm>
        </p:grpSpPr>
        <p:cxnSp>
          <p:nvCxnSpPr>
            <p:cNvPr id="981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82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983" name="Groupe 982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003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4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4" name="Groupe 983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00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0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5" name="Groupe 984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99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9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95" name="ZoneTexte 99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86" name="Groupe 985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987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989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0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1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2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9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88" name="ZoneTexte 987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38" name="Groupe 1037"/>
          <p:cNvGrpSpPr/>
          <p:nvPr/>
        </p:nvGrpSpPr>
        <p:grpSpPr>
          <a:xfrm>
            <a:off x="8476491" y="3261474"/>
            <a:ext cx="697617" cy="449890"/>
            <a:chOff x="8457786" y="3211610"/>
            <a:chExt cx="697617" cy="449890"/>
          </a:xfrm>
        </p:grpSpPr>
        <p:cxnSp>
          <p:nvCxnSpPr>
            <p:cNvPr id="1039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40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041" name="Groupe 1040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06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2" name="Groupe 1041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059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0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3" name="Groupe 1042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05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05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53" name="ZoneTexte 105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44" name="Groupe 1043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045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047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8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49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0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51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46" name="ZoneTexte 1045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65" name="Groupe 1064"/>
          <p:cNvGrpSpPr/>
          <p:nvPr/>
        </p:nvGrpSpPr>
        <p:grpSpPr>
          <a:xfrm>
            <a:off x="8476491" y="3810030"/>
            <a:ext cx="697617" cy="449890"/>
            <a:chOff x="8457786" y="3211610"/>
            <a:chExt cx="697617" cy="449890"/>
          </a:xfrm>
        </p:grpSpPr>
        <p:cxnSp>
          <p:nvCxnSpPr>
            <p:cNvPr id="1066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67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068" name="Groupe 1067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08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69" name="Groupe 1068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08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70" name="Groupe 1069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07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08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8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80" name="ZoneTexte 107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071" name="Groupe 1070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07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07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73" name="ZoneTexte 107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090" name="ZoneTexte 1089"/>
          <p:cNvSpPr txBox="1"/>
          <p:nvPr/>
        </p:nvSpPr>
        <p:spPr>
          <a:xfrm>
            <a:off x="4587523" y="3836241"/>
            <a:ext cx="407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S1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428" name="Connecteur droit 74"/>
          <p:cNvCxnSpPr>
            <a:cxnSpLocks noChangeShapeType="1"/>
          </p:cNvCxnSpPr>
          <p:nvPr/>
        </p:nvCxnSpPr>
        <p:spPr bwMode="auto">
          <a:xfrm>
            <a:off x="7811047" y="107603"/>
            <a:ext cx="13945" cy="5438494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29" name="Connecteur droit 73"/>
          <p:cNvCxnSpPr>
            <a:cxnSpLocks noChangeShapeType="1"/>
          </p:cNvCxnSpPr>
          <p:nvPr/>
        </p:nvCxnSpPr>
        <p:spPr bwMode="auto">
          <a:xfrm>
            <a:off x="7674689" y="281451"/>
            <a:ext cx="2660" cy="4914733"/>
          </a:xfrm>
          <a:prstGeom prst="line">
            <a:avLst/>
          </a:prstGeom>
          <a:noFill/>
          <a:ln w="25400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430" name="Groupe 429"/>
          <p:cNvGrpSpPr/>
          <p:nvPr/>
        </p:nvGrpSpPr>
        <p:grpSpPr>
          <a:xfrm>
            <a:off x="7681502" y="2741681"/>
            <a:ext cx="697617" cy="449890"/>
            <a:chOff x="8457786" y="3211610"/>
            <a:chExt cx="697617" cy="449890"/>
          </a:xfrm>
        </p:grpSpPr>
        <p:cxnSp>
          <p:nvCxnSpPr>
            <p:cNvPr id="609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10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11" name="Groupe 610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63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2" name="Groupe 611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629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0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13" name="Groupe 612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62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2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23" name="ZoneTexte 62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14" name="Groupe 613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615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17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8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19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0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21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16" name="ZoneTexte 615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1" name="Groupe 430"/>
          <p:cNvGrpSpPr/>
          <p:nvPr/>
        </p:nvGrpSpPr>
        <p:grpSpPr>
          <a:xfrm>
            <a:off x="7668804" y="60793"/>
            <a:ext cx="697617" cy="449890"/>
            <a:chOff x="8457786" y="3211610"/>
            <a:chExt cx="697617" cy="449890"/>
          </a:xfrm>
        </p:grpSpPr>
        <p:cxnSp>
          <p:nvCxnSpPr>
            <p:cNvPr id="585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86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587" name="Groupe 586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607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8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88" name="Groupe 587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605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06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89" name="Groupe 588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598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00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1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2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3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04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99" name="ZoneTexte 598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90" name="Groupe 589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59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9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5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6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97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92" name="ZoneTexte 59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2" name="Groupe 431"/>
          <p:cNvGrpSpPr/>
          <p:nvPr/>
        </p:nvGrpSpPr>
        <p:grpSpPr>
          <a:xfrm>
            <a:off x="7676277" y="593179"/>
            <a:ext cx="697617" cy="449890"/>
            <a:chOff x="8457786" y="3211610"/>
            <a:chExt cx="697617" cy="449890"/>
          </a:xfrm>
        </p:grpSpPr>
        <p:cxnSp>
          <p:nvCxnSpPr>
            <p:cNvPr id="561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62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563" name="Groupe 562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583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4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64" name="Groupe 563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58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8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65" name="Groupe 564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57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7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8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75" name="ZoneTexte 57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66" name="Groupe 565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567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69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0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1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2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68" name="ZoneTexte 567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3" name="Groupe 432"/>
          <p:cNvGrpSpPr/>
          <p:nvPr/>
        </p:nvGrpSpPr>
        <p:grpSpPr>
          <a:xfrm>
            <a:off x="7681502" y="1116630"/>
            <a:ext cx="697617" cy="449890"/>
            <a:chOff x="8457786" y="3211610"/>
            <a:chExt cx="697617" cy="449890"/>
          </a:xfrm>
        </p:grpSpPr>
        <p:cxnSp>
          <p:nvCxnSpPr>
            <p:cNvPr id="537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38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539" name="Groupe 538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559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60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40" name="Groupe 539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557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8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41" name="Groupe 540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550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52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3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4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5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56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51" name="ZoneTexte 550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42" name="Groupe 541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543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45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6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7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8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49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44" name="ZoneTexte 543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4" name="Groupe 433"/>
          <p:cNvGrpSpPr/>
          <p:nvPr/>
        </p:nvGrpSpPr>
        <p:grpSpPr>
          <a:xfrm>
            <a:off x="7683884" y="1649414"/>
            <a:ext cx="697617" cy="449890"/>
            <a:chOff x="8457786" y="3211610"/>
            <a:chExt cx="697617" cy="449890"/>
          </a:xfrm>
        </p:grpSpPr>
        <p:cxnSp>
          <p:nvCxnSpPr>
            <p:cNvPr id="513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514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515" name="Groupe 514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535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6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16" name="Groupe 515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533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4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517" name="Groupe 516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526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28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9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0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1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32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7" name="ZoneTexte 526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18" name="Groupe 517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51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52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2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20" name="ZoneTexte 51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6" name="Groupe 435"/>
          <p:cNvGrpSpPr/>
          <p:nvPr/>
        </p:nvGrpSpPr>
        <p:grpSpPr>
          <a:xfrm>
            <a:off x="7681502" y="3274438"/>
            <a:ext cx="697617" cy="449890"/>
            <a:chOff x="8457786" y="3211610"/>
            <a:chExt cx="697617" cy="449890"/>
          </a:xfrm>
        </p:grpSpPr>
        <p:cxnSp>
          <p:nvCxnSpPr>
            <p:cNvPr id="462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63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464" name="Groupe 463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484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5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65" name="Groupe 464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482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3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66" name="Groupe 465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475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477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8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9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0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81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76" name="ZoneTexte 475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67" name="Groupe 466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468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470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1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2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3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74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69" name="ZoneTexte 468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7" name="Groupe 436"/>
          <p:cNvGrpSpPr/>
          <p:nvPr/>
        </p:nvGrpSpPr>
        <p:grpSpPr>
          <a:xfrm>
            <a:off x="7681502" y="3822994"/>
            <a:ext cx="697617" cy="449890"/>
            <a:chOff x="8457786" y="3211610"/>
            <a:chExt cx="697617" cy="449890"/>
          </a:xfrm>
        </p:grpSpPr>
        <p:cxnSp>
          <p:nvCxnSpPr>
            <p:cNvPr id="438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9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440" name="Groupe 439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460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1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1" name="Groupe 440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45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442" name="Groupe 441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45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45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5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6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7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52" name="ZoneTexte 45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3" name="Groupe 442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44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44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4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45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445" name="ZoneTexte 44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634" name="Connecteur droit 74"/>
          <p:cNvCxnSpPr>
            <a:cxnSpLocks noChangeShapeType="1"/>
          </p:cNvCxnSpPr>
          <p:nvPr/>
        </p:nvCxnSpPr>
        <p:spPr bwMode="auto">
          <a:xfrm>
            <a:off x="7000284" y="114574"/>
            <a:ext cx="5225" cy="5421171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5" name="Connecteur droit 73"/>
          <p:cNvCxnSpPr>
            <a:cxnSpLocks noChangeShapeType="1"/>
          </p:cNvCxnSpPr>
          <p:nvPr/>
        </p:nvCxnSpPr>
        <p:spPr bwMode="auto">
          <a:xfrm flipH="1">
            <a:off x="6860977" y="288422"/>
            <a:ext cx="2949" cy="4893494"/>
          </a:xfrm>
          <a:prstGeom prst="line">
            <a:avLst/>
          </a:prstGeom>
          <a:noFill/>
          <a:ln w="25400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636" name="Groupe 635"/>
          <p:cNvGrpSpPr/>
          <p:nvPr/>
        </p:nvGrpSpPr>
        <p:grpSpPr>
          <a:xfrm>
            <a:off x="6870739" y="2748652"/>
            <a:ext cx="697617" cy="449890"/>
            <a:chOff x="8457786" y="3211610"/>
            <a:chExt cx="697617" cy="449890"/>
          </a:xfrm>
        </p:grpSpPr>
        <p:cxnSp>
          <p:nvCxnSpPr>
            <p:cNvPr id="813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4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15" name="Groupe 814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835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6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6" name="Groupe 815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833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4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17" name="Groupe 816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826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28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9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0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1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32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27" name="ZoneTexte 826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18" name="Groupe 817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81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2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2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20" name="ZoneTexte 81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37" name="Groupe 636"/>
          <p:cNvGrpSpPr/>
          <p:nvPr/>
        </p:nvGrpSpPr>
        <p:grpSpPr>
          <a:xfrm>
            <a:off x="6858041" y="67764"/>
            <a:ext cx="697617" cy="449890"/>
            <a:chOff x="8457786" y="3211610"/>
            <a:chExt cx="697617" cy="449890"/>
          </a:xfrm>
        </p:grpSpPr>
        <p:cxnSp>
          <p:nvCxnSpPr>
            <p:cNvPr id="789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0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791" name="Groupe 790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81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2" name="Groupe 791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809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0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3" name="Groupe 792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80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0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03" name="ZoneTexte 80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94" name="Groupe 793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795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97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8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99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0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1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96" name="ZoneTexte 795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38" name="Groupe 637"/>
          <p:cNvGrpSpPr/>
          <p:nvPr/>
        </p:nvGrpSpPr>
        <p:grpSpPr>
          <a:xfrm>
            <a:off x="6865514" y="600150"/>
            <a:ext cx="697617" cy="449890"/>
            <a:chOff x="8457786" y="3211610"/>
            <a:chExt cx="697617" cy="449890"/>
          </a:xfrm>
        </p:grpSpPr>
        <p:cxnSp>
          <p:nvCxnSpPr>
            <p:cNvPr id="765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66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767" name="Groupe 766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787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8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68" name="Groupe 767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785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6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69" name="Groupe 768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778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80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1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2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3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84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79" name="ZoneTexte 778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70" name="Groupe 769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77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7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5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6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77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72" name="ZoneTexte 77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39" name="Groupe 638"/>
          <p:cNvGrpSpPr/>
          <p:nvPr/>
        </p:nvGrpSpPr>
        <p:grpSpPr>
          <a:xfrm>
            <a:off x="6870739" y="1123601"/>
            <a:ext cx="697617" cy="449890"/>
            <a:chOff x="8457786" y="3211610"/>
            <a:chExt cx="697617" cy="449890"/>
          </a:xfrm>
        </p:grpSpPr>
        <p:cxnSp>
          <p:nvCxnSpPr>
            <p:cNvPr id="740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41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742" name="Groupe 741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763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4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43" name="Groupe 742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761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2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44" name="Groupe 743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75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5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6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55" name="ZoneTexte 75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45" name="Groupe 744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746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48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49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1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2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5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47" name="ZoneTexte 746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40" name="Groupe 639"/>
          <p:cNvGrpSpPr/>
          <p:nvPr/>
        </p:nvGrpSpPr>
        <p:grpSpPr>
          <a:xfrm>
            <a:off x="6873121" y="1656385"/>
            <a:ext cx="697617" cy="449890"/>
            <a:chOff x="8457786" y="3211610"/>
            <a:chExt cx="697617" cy="449890"/>
          </a:xfrm>
        </p:grpSpPr>
        <p:cxnSp>
          <p:nvCxnSpPr>
            <p:cNvPr id="716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7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718" name="Groupe 717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73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19" name="Groupe 718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73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20" name="Groupe 719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72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3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30" name="ZoneTexte 72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721" name="Groupe 720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72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72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2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23" name="ZoneTexte 72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42" name="Groupe 641"/>
          <p:cNvGrpSpPr/>
          <p:nvPr/>
        </p:nvGrpSpPr>
        <p:grpSpPr>
          <a:xfrm>
            <a:off x="6870739" y="3281409"/>
            <a:ext cx="697617" cy="449890"/>
            <a:chOff x="8457786" y="3211610"/>
            <a:chExt cx="697617" cy="449890"/>
          </a:xfrm>
        </p:grpSpPr>
        <p:cxnSp>
          <p:nvCxnSpPr>
            <p:cNvPr id="668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69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70" name="Groupe 669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690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1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71" name="Groupe 670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68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72" name="Groupe 671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68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8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5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6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7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82" name="ZoneTexte 68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3" name="Groupe 672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67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7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7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8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75" name="ZoneTexte 67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43" name="Groupe 642"/>
          <p:cNvGrpSpPr/>
          <p:nvPr/>
        </p:nvGrpSpPr>
        <p:grpSpPr>
          <a:xfrm>
            <a:off x="6870739" y="3829965"/>
            <a:ext cx="697617" cy="449890"/>
            <a:chOff x="8457786" y="3211610"/>
            <a:chExt cx="697617" cy="449890"/>
          </a:xfrm>
        </p:grpSpPr>
        <p:cxnSp>
          <p:nvCxnSpPr>
            <p:cNvPr id="644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645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646" name="Groupe 645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66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7" name="Groupe 646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664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5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8" name="Groupe 647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657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59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0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1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2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6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58" name="ZoneTexte 657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49" name="Groupe 648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650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652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3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4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5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6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51" name="ZoneTexte 650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838" name="Connecteur droit 74"/>
          <p:cNvCxnSpPr>
            <a:cxnSpLocks noChangeShapeType="1"/>
          </p:cNvCxnSpPr>
          <p:nvPr/>
        </p:nvCxnSpPr>
        <p:spPr bwMode="auto">
          <a:xfrm flipH="1">
            <a:off x="6184591" y="119740"/>
            <a:ext cx="2478" cy="5416005"/>
          </a:xfrm>
          <a:prstGeom prst="lin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39" name="Connecteur droit 73"/>
          <p:cNvCxnSpPr>
            <a:cxnSpLocks noChangeShapeType="1"/>
          </p:cNvCxnSpPr>
          <p:nvPr/>
        </p:nvCxnSpPr>
        <p:spPr bwMode="auto">
          <a:xfrm>
            <a:off x="6050712" y="293588"/>
            <a:ext cx="456" cy="4888328"/>
          </a:xfrm>
          <a:prstGeom prst="line">
            <a:avLst/>
          </a:prstGeom>
          <a:noFill/>
          <a:ln w="25400" algn="ctr">
            <a:solidFill>
              <a:srgbClr val="FFC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840" name="Groupe 839"/>
          <p:cNvGrpSpPr/>
          <p:nvPr/>
        </p:nvGrpSpPr>
        <p:grpSpPr>
          <a:xfrm>
            <a:off x="6057524" y="2753818"/>
            <a:ext cx="697617" cy="449890"/>
            <a:chOff x="8457786" y="3211610"/>
            <a:chExt cx="697617" cy="449890"/>
          </a:xfrm>
        </p:grpSpPr>
        <p:cxnSp>
          <p:nvCxnSpPr>
            <p:cNvPr id="1224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25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226" name="Groupe 1225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24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27" name="Groupe 1226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244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5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28" name="Groupe 1227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237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239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0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1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2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4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38" name="ZoneTexte 1237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29" name="Groupe 1228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230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232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3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4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5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36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31" name="ZoneTexte 1230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1" name="Groupe 840"/>
          <p:cNvGrpSpPr/>
          <p:nvPr/>
        </p:nvGrpSpPr>
        <p:grpSpPr>
          <a:xfrm>
            <a:off x="6044826" y="72930"/>
            <a:ext cx="697617" cy="449890"/>
            <a:chOff x="8457786" y="3211610"/>
            <a:chExt cx="697617" cy="449890"/>
          </a:xfrm>
        </p:grpSpPr>
        <p:cxnSp>
          <p:nvCxnSpPr>
            <p:cNvPr id="1200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01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202" name="Groupe 1201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222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3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03" name="Groupe 1202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220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1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204" name="Groupe 1203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213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215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6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7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8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9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14" name="ZoneTexte 1213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05" name="Groupe 1204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206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208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09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0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1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12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07" name="ZoneTexte 1206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2" name="Groupe 841"/>
          <p:cNvGrpSpPr/>
          <p:nvPr/>
        </p:nvGrpSpPr>
        <p:grpSpPr>
          <a:xfrm>
            <a:off x="6052299" y="605316"/>
            <a:ext cx="697617" cy="449890"/>
            <a:chOff x="8457786" y="3211610"/>
            <a:chExt cx="697617" cy="449890"/>
          </a:xfrm>
        </p:grpSpPr>
        <p:cxnSp>
          <p:nvCxnSpPr>
            <p:cNvPr id="1176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77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78" name="Groupe 1177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19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79" name="Groupe 1178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19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80" name="Groupe 1179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189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191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2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3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4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95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90" name="ZoneTexte 1189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81" name="Groupe 1180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182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184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5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6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7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8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83" name="ZoneTexte 1182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3" name="Groupe 842"/>
          <p:cNvGrpSpPr/>
          <p:nvPr/>
        </p:nvGrpSpPr>
        <p:grpSpPr>
          <a:xfrm>
            <a:off x="6057524" y="1128767"/>
            <a:ext cx="697617" cy="449890"/>
            <a:chOff x="8457786" y="3211610"/>
            <a:chExt cx="697617" cy="449890"/>
          </a:xfrm>
        </p:grpSpPr>
        <p:cxnSp>
          <p:nvCxnSpPr>
            <p:cNvPr id="1152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53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54" name="Groupe 1153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174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5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55" name="Groupe 1154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172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3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56" name="Groupe 1155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165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167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8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9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0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71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66" name="ZoneTexte 1165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57" name="Groupe 1156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158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160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1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2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3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4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59" name="ZoneTexte 1158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4" name="Groupe 843"/>
          <p:cNvGrpSpPr/>
          <p:nvPr/>
        </p:nvGrpSpPr>
        <p:grpSpPr>
          <a:xfrm>
            <a:off x="6059906" y="1661551"/>
            <a:ext cx="697617" cy="449890"/>
            <a:chOff x="8457786" y="3211610"/>
            <a:chExt cx="697617" cy="449890"/>
          </a:xfrm>
        </p:grpSpPr>
        <p:cxnSp>
          <p:nvCxnSpPr>
            <p:cNvPr id="1128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129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1130" name="Groupe 1129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150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1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1" name="Groupe 1130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14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32" name="Groupe 1131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14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14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5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6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7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42" name="ZoneTexte 114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33" name="Groupe 1132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13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13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3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4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35" name="ZoneTexte 113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6" name="Groupe 845"/>
          <p:cNvGrpSpPr/>
          <p:nvPr/>
        </p:nvGrpSpPr>
        <p:grpSpPr>
          <a:xfrm>
            <a:off x="6057524" y="3286575"/>
            <a:ext cx="697617" cy="449890"/>
            <a:chOff x="8457786" y="3211610"/>
            <a:chExt cx="697617" cy="449890"/>
          </a:xfrm>
        </p:grpSpPr>
        <p:cxnSp>
          <p:nvCxnSpPr>
            <p:cNvPr id="880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81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82" name="Groupe 881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1102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3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83" name="Groupe 882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1100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1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98" name="Groupe 897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1093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095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6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7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8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9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94" name="ZoneTexte 1093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99" name="Groupe 898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1033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1035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6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37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1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92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34" name="ZoneTexte 1033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847" name="Groupe 846"/>
          <p:cNvGrpSpPr/>
          <p:nvPr/>
        </p:nvGrpSpPr>
        <p:grpSpPr>
          <a:xfrm>
            <a:off x="6057524" y="3835131"/>
            <a:ext cx="697617" cy="449890"/>
            <a:chOff x="8457786" y="3211610"/>
            <a:chExt cx="697617" cy="449890"/>
          </a:xfrm>
        </p:grpSpPr>
        <p:cxnSp>
          <p:nvCxnSpPr>
            <p:cNvPr id="848" name="Connecteur droit 73"/>
            <p:cNvCxnSpPr>
              <a:cxnSpLocks noChangeShapeType="1"/>
            </p:cNvCxnSpPr>
            <p:nvPr/>
          </p:nvCxnSpPr>
          <p:spPr bwMode="auto">
            <a:xfrm flipH="1">
              <a:off x="8592063" y="3245415"/>
              <a:ext cx="305233" cy="3658"/>
            </a:xfrm>
            <a:prstGeom prst="line">
              <a:avLst/>
            </a:prstGeom>
            <a:noFill/>
            <a:ln w="25400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49" name="Connecteur droit 73"/>
            <p:cNvCxnSpPr>
              <a:cxnSpLocks noChangeShapeType="1"/>
            </p:cNvCxnSpPr>
            <p:nvPr/>
          </p:nvCxnSpPr>
          <p:spPr bwMode="auto">
            <a:xfrm flipH="1" flipV="1">
              <a:off x="8457786" y="3432268"/>
              <a:ext cx="447419" cy="1070"/>
            </a:xfrm>
            <a:prstGeom prst="line">
              <a:avLst/>
            </a:prstGeom>
            <a:noFill/>
            <a:ln w="25400" algn="ctr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0" name="Groupe 849"/>
            <p:cNvGrpSpPr/>
            <p:nvPr/>
          </p:nvGrpSpPr>
          <p:grpSpPr>
            <a:xfrm rot="16200000" flipH="1">
              <a:off x="8677170" y="3186689"/>
              <a:ext cx="65510" cy="115352"/>
              <a:chOff x="2185046" y="5189833"/>
              <a:chExt cx="65510" cy="115352"/>
            </a:xfrm>
          </p:grpSpPr>
          <p:sp>
            <p:nvSpPr>
              <p:cNvPr id="878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9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51" name="Groupe 850"/>
            <p:cNvGrpSpPr/>
            <p:nvPr/>
          </p:nvGrpSpPr>
          <p:grpSpPr>
            <a:xfrm rot="16200000" flipH="1">
              <a:off x="8668531" y="3374592"/>
              <a:ext cx="65510" cy="115352"/>
              <a:chOff x="2185046" y="5189833"/>
              <a:chExt cx="65510" cy="115352"/>
            </a:xfrm>
          </p:grpSpPr>
          <p:sp>
            <p:nvSpPr>
              <p:cNvPr id="876" name="Freeform 70"/>
              <p:cNvSpPr>
                <a:spLocks/>
              </p:cNvSpPr>
              <p:nvPr/>
            </p:nvSpPr>
            <p:spPr bwMode="auto">
              <a:xfrm>
                <a:off x="2185046" y="5189833"/>
                <a:ext cx="65510" cy="57676"/>
              </a:xfrm>
              <a:custGeom>
                <a:avLst/>
                <a:gdLst>
                  <a:gd name="T0" fmla="*/ 48 w 96"/>
                  <a:gd name="T1" fmla="*/ 72 h 72"/>
                  <a:gd name="T2" fmla="*/ 0 w 96"/>
                  <a:gd name="T3" fmla="*/ 0 h 72"/>
                  <a:gd name="T4" fmla="*/ 96 w 96"/>
                  <a:gd name="T5" fmla="*/ 0 h 72"/>
                  <a:gd name="T6" fmla="*/ 48 w 96"/>
                  <a:gd name="T7" fmla="*/ 72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72"/>
                    </a:moveTo>
                    <a:lnTo>
                      <a:pt x="0" y="0"/>
                    </a:lnTo>
                    <a:lnTo>
                      <a:pt x="96" y="0"/>
                    </a:lnTo>
                    <a:lnTo>
                      <a:pt x="48" y="72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7" name="Freeform 71"/>
              <p:cNvSpPr>
                <a:spLocks/>
              </p:cNvSpPr>
              <p:nvPr/>
            </p:nvSpPr>
            <p:spPr bwMode="auto">
              <a:xfrm>
                <a:off x="2185046" y="5247509"/>
                <a:ext cx="65510" cy="57676"/>
              </a:xfrm>
              <a:custGeom>
                <a:avLst/>
                <a:gdLst>
                  <a:gd name="T0" fmla="*/ 48 w 96"/>
                  <a:gd name="T1" fmla="*/ 0 h 72"/>
                  <a:gd name="T2" fmla="*/ 96 w 96"/>
                  <a:gd name="T3" fmla="*/ 72 h 72"/>
                  <a:gd name="T4" fmla="*/ 0 w 96"/>
                  <a:gd name="T5" fmla="*/ 72 h 72"/>
                  <a:gd name="T6" fmla="*/ 48 w 96"/>
                  <a:gd name="T7" fmla="*/ 0 h 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6" h="72">
                    <a:moveTo>
                      <a:pt x="48" y="0"/>
                    </a:moveTo>
                    <a:lnTo>
                      <a:pt x="96" y="72"/>
                    </a:lnTo>
                    <a:lnTo>
                      <a:pt x="0" y="72"/>
                    </a:ln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 w="254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852" name="Groupe 851"/>
            <p:cNvGrpSpPr/>
            <p:nvPr/>
          </p:nvGrpSpPr>
          <p:grpSpPr>
            <a:xfrm>
              <a:off x="8636746" y="3293618"/>
              <a:ext cx="507858" cy="181787"/>
              <a:chOff x="2709675" y="5981958"/>
              <a:chExt cx="507858" cy="181787"/>
            </a:xfrm>
          </p:grpSpPr>
          <p:grpSp>
            <p:nvGrpSpPr>
              <p:cNvPr id="861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63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4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7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0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73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62" name="ZoneTexte 861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853" name="Groupe 852"/>
            <p:cNvGrpSpPr/>
            <p:nvPr/>
          </p:nvGrpSpPr>
          <p:grpSpPr>
            <a:xfrm>
              <a:off x="8647545" y="3479713"/>
              <a:ext cx="507858" cy="181787"/>
              <a:chOff x="2709675" y="5981958"/>
              <a:chExt cx="507858" cy="181787"/>
            </a:xfrm>
          </p:grpSpPr>
          <p:grpSp>
            <p:nvGrpSpPr>
              <p:cNvPr id="854" name="Group 419"/>
              <p:cNvGrpSpPr>
                <a:grpSpLocks/>
              </p:cNvGrpSpPr>
              <p:nvPr/>
            </p:nvGrpSpPr>
            <p:grpSpPr bwMode="auto">
              <a:xfrm flipH="1">
                <a:off x="2859874" y="5981958"/>
                <a:ext cx="97109" cy="76898"/>
                <a:chOff x="4800" y="3120"/>
                <a:chExt cx="192" cy="96"/>
              </a:xfrm>
            </p:grpSpPr>
            <p:sp>
              <p:nvSpPr>
                <p:cNvPr id="856" name="Line 420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144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7" name="Line 421"/>
                <p:cNvSpPr>
                  <a:spLocks noChangeShapeType="1"/>
                </p:cNvSpPr>
                <p:nvPr/>
              </p:nvSpPr>
              <p:spPr bwMode="auto">
                <a:xfrm flipH="1">
                  <a:off x="4848" y="3168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8" name="Line 422"/>
                <p:cNvSpPr>
                  <a:spLocks noChangeShapeType="1"/>
                </p:cNvSpPr>
                <p:nvPr/>
              </p:nvSpPr>
              <p:spPr bwMode="auto">
                <a:xfrm flipH="1" flipV="1">
                  <a:off x="4896" y="3120"/>
                  <a:ext cx="0" cy="48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59" name="Arc 423"/>
                <p:cNvSpPr>
                  <a:spLocks/>
                </p:cNvSpPr>
                <p:nvPr/>
              </p:nvSpPr>
              <p:spPr bwMode="auto">
                <a:xfrm flipH="1">
                  <a:off x="4800" y="3168"/>
                  <a:ext cx="48" cy="48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60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4848" y="3120"/>
                  <a:ext cx="96" cy="0"/>
                </a:xfrm>
                <a:prstGeom prst="line">
                  <a:avLst/>
                </a:prstGeom>
                <a:noFill/>
                <a:ln w="12700">
                  <a:solidFill>
                    <a:srgbClr val="7030A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55" name="ZoneTexte 854"/>
              <p:cNvSpPr txBox="1"/>
              <p:nvPr/>
            </p:nvSpPr>
            <p:spPr>
              <a:xfrm>
                <a:off x="2709675" y="6009857"/>
                <a:ext cx="507858" cy="1538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r-FR" sz="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HYG</a:t>
                </a:r>
                <a:endParaRPr kumimoji="0" lang="fr-FR" sz="400" b="1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3" name="Groupe 132"/>
          <p:cNvGrpSpPr/>
          <p:nvPr/>
        </p:nvGrpSpPr>
        <p:grpSpPr>
          <a:xfrm>
            <a:off x="8040618" y="6319821"/>
            <a:ext cx="150692" cy="536374"/>
            <a:chOff x="7051339" y="6407802"/>
            <a:chExt cx="150692" cy="536374"/>
          </a:xfrm>
        </p:grpSpPr>
        <p:grpSp>
          <p:nvGrpSpPr>
            <p:cNvPr id="1248" name="Group 306"/>
            <p:cNvGrpSpPr>
              <a:grpSpLocks/>
            </p:cNvGrpSpPr>
            <p:nvPr/>
          </p:nvGrpSpPr>
          <p:grpSpPr bwMode="auto">
            <a:xfrm rot="5400000" flipV="1">
              <a:off x="7037574" y="6421567"/>
              <a:ext cx="163387" cy="135858"/>
              <a:chOff x="3504" y="144"/>
              <a:chExt cx="192" cy="192"/>
            </a:xfrm>
          </p:grpSpPr>
          <p:sp>
            <p:nvSpPr>
              <p:cNvPr id="1249" name="Oval 3"/>
              <p:cNvSpPr>
                <a:spLocks noChangeArrowheads="1"/>
              </p:cNvSpPr>
              <p:nvPr/>
            </p:nvSpPr>
            <p:spPr bwMode="auto">
              <a:xfrm rot="10792558" flipV="1">
                <a:off x="3504" y="14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250" name="AutoShape 4"/>
              <p:cNvSpPr>
                <a:spLocks noChangeArrowheads="1"/>
              </p:cNvSpPr>
              <p:nvPr/>
            </p:nvSpPr>
            <p:spPr bwMode="auto">
              <a:xfrm rot="10792558" flipV="1">
                <a:off x="3531" y="159"/>
                <a:ext cx="135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251" name="Group 306"/>
            <p:cNvGrpSpPr>
              <a:grpSpLocks/>
            </p:cNvGrpSpPr>
            <p:nvPr/>
          </p:nvGrpSpPr>
          <p:grpSpPr bwMode="auto">
            <a:xfrm rot="5400000" flipV="1">
              <a:off x="7046809" y="6608134"/>
              <a:ext cx="163387" cy="135858"/>
              <a:chOff x="3504" y="144"/>
              <a:chExt cx="192" cy="192"/>
            </a:xfrm>
          </p:grpSpPr>
          <p:sp>
            <p:nvSpPr>
              <p:cNvPr id="1252" name="Oval 3"/>
              <p:cNvSpPr>
                <a:spLocks noChangeArrowheads="1"/>
              </p:cNvSpPr>
              <p:nvPr/>
            </p:nvSpPr>
            <p:spPr bwMode="auto">
              <a:xfrm rot="10792558" flipV="1">
                <a:off x="3504" y="14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253" name="AutoShape 4"/>
              <p:cNvSpPr>
                <a:spLocks noChangeArrowheads="1"/>
              </p:cNvSpPr>
              <p:nvPr/>
            </p:nvSpPr>
            <p:spPr bwMode="auto">
              <a:xfrm rot="10792558" flipV="1">
                <a:off x="3531" y="159"/>
                <a:ext cx="135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  <p:grpSp>
          <p:nvGrpSpPr>
            <p:cNvPr id="1254" name="Group 306"/>
            <p:cNvGrpSpPr>
              <a:grpSpLocks/>
            </p:cNvGrpSpPr>
            <p:nvPr/>
          </p:nvGrpSpPr>
          <p:grpSpPr bwMode="auto">
            <a:xfrm rot="5400000" flipV="1">
              <a:off x="7052408" y="6794554"/>
              <a:ext cx="163387" cy="135858"/>
              <a:chOff x="3504" y="144"/>
              <a:chExt cx="192" cy="192"/>
            </a:xfrm>
          </p:grpSpPr>
          <p:sp>
            <p:nvSpPr>
              <p:cNvPr id="1255" name="Oval 3"/>
              <p:cNvSpPr>
                <a:spLocks noChangeArrowheads="1"/>
              </p:cNvSpPr>
              <p:nvPr/>
            </p:nvSpPr>
            <p:spPr bwMode="auto">
              <a:xfrm rot="10792558" flipV="1">
                <a:off x="3504" y="144"/>
                <a:ext cx="192" cy="192"/>
              </a:xfrm>
              <a:prstGeom prst="ellipse">
                <a:avLst/>
              </a:pr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  <p:sp>
            <p:nvSpPr>
              <p:cNvPr id="1256" name="AutoShape 4"/>
              <p:cNvSpPr>
                <a:spLocks noChangeArrowheads="1"/>
              </p:cNvSpPr>
              <p:nvPr/>
            </p:nvSpPr>
            <p:spPr bwMode="auto">
              <a:xfrm rot="10792558" flipV="1">
                <a:off x="3531" y="159"/>
                <a:ext cx="135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altLang="fr-FR" sz="3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+mn-cs"/>
                </a:endParaRPr>
              </a:p>
            </p:txBody>
          </p:sp>
        </p:grpSp>
      </p:grpSp>
      <p:cxnSp>
        <p:nvCxnSpPr>
          <p:cNvPr id="1257" name="Connecteur droit 34"/>
          <p:cNvCxnSpPr>
            <a:cxnSpLocks noChangeShapeType="1"/>
          </p:cNvCxnSpPr>
          <p:nvPr/>
        </p:nvCxnSpPr>
        <p:spPr bwMode="auto">
          <a:xfrm>
            <a:off x="4033856" y="5999396"/>
            <a:ext cx="2659" cy="585542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258" name="Connecteur droit 34"/>
          <p:cNvCxnSpPr>
            <a:cxnSpLocks noChangeShapeType="1"/>
          </p:cNvCxnSpPr>
          <p:nvPr/>
        </p:nvCxnSpPr>
        <p:spPr bwMode="auto">
          <a:xfrm>
            <a:off x="6319702" y="6211023"/>
            <a:ext cx="2659" cy="38827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59" name="Group 69"/>
          <p:cNvGrpSpPr>
            <a:grpSpLocks/>
          </p:cNvGrpSpPr>
          <p:nvPr/>
        </p:nvGrpSpPr>
        <p:grpSpPr bwMode="auto">
          <a:xfrm>
            <a:off x="4002524" y="6381690"/>
            <a:ext cx="65510" cy="115351"/>
            <a:chOff x="290" y="1685"/>
            <a:chExt cx="96" cy="144"/>
          </a:xfrm>
        </p:grpSpPr>
        <p:sp>
          <p:nvSpPr>
            <p:cNvPr id="1260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1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262" name="Groupe 1"/>
          <p:cNvGrpSpPr>
            <a:grpSpLocks/>
          </p:cNvGrpSpPr>
          <p:nvPr/>
        </p:nvGrpSpPr>
        <p:grpSpPr bwMode="auto">
          <a:xfrm>
            <a:off x="3918279" y="6111372"/>
            <a:ext cx="231154" cy="202630"/>
            <a:chOff x="1398311" y="5104691"/>
            <a:chExt cx="471981" cy="443629"/>
          </a:xfrm>
        </p:grpSpPr>
        <p:sp>
          <p:nvSpPr>
            <p:cNvPr id="1263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264" name="ZoneTexte 1"/>
            <p:cNvSpPr txBox="1">
              <a:spLocks noChangeArrowheads="1"/>
            </p:cNvSpPr>
            <p:nvPr/>
          </p:nvSpPr>
          <p:spPr bwMode="auto">
            <a:xfrm>
              <a:off x="1398311" y="5126207"/>
              <a:ext cx="471981" cy="42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C</a:t>
              </a:r>
              <a:endParaRPr lang="fr-FR" altLang="fr-FR" sz="1800" b="1" dirty="0"/>
            </a:p>
          </p:txBody>
        </p:sp>
      </p:grpSp>
      <p:sp>
        <p:nvSpPr>
          <p:cNvPr id="1265" name="ZoneTexte 1264"/>
          <p:cNvSpPr txBox="1"/>
          <p:nvPr/>
        </p:nvSpPr>
        <p:spPr>
          <a:xfrm>
            <a:off x="3889436" y="5854118"/>
            <a:ext cx="66396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EDCH Bâtiment</a:t>
            </a:r>
            <a:endParaRPr kumimoji="0" lang="fr-FR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66" name="Group 69"/>
          <p:cNvGrpSpPr>
            <a:grpSpLocks/>
          </p:cNvGrpSpPr>
          <p:nvPr/>
        </p:nvGrpSpPr>
        <p:grpSpPr bwMode="auto">
          <a:xfrm>
            <a:off x="6286947" y="6401650"/>
            <a:ext cx="65510" cy="115351"/>
            <a:chOff x="290" y="1685"/>
            <a:chExt cx="96" cy="144"/>
          </a:xfrm>
        </p:grpSpPr>
        <p:sp>
          <p:nvSpPr>
            <p:cNvPr id="1267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68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269" name="Connecteur droit 34"/>
          <p:cNvCxnSpPr>
            <a:cxnSpLocks noChangeShapeType="1"/>
          </p:cNvCxnSpPr>
          <p:nvPr/>
        </p:nvCxnSpPr>
        <p:spPr bwMode="auto">
          <a:xfrm flipH="1" flipV="1">
            <a:off x="5595694" y="6207327"/>
            <a:ext cx="731260" cy="685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70" name="Groupe 2"/>
          <p:cNvGrpSpPr>
            <a:grpSpLocks/>
          </p:cNvGrpSpPr>
          <p:nvPr/>
        </p:nvGrpSpPr>
        <p:grpSpPr bwMode="auto">
          <a:xfrm>
            <a:off x="6011801" y="6112398"/>
            <a:ext cx="265367" cy="205051"/>
            <a:chOff x="853354" y="2879725"/>
            <a:chExt cx="533256" cy="427038"/>
          </a:xfrm>
        </p:grpSpPr>
        <p:sp>
          <p:nvSpPr>
            <p:cNvPr id="1271" name="AutoShape 639"/>
            <p:cNvSpPr>
              <a:spLocks noChangeArrowheads="1"/>
            </p:cNvSpPr>
            <p:nvPr/>
          </p:nvSpPr>
          <p:spPr bwMode="auto">
            <a:xfrm>
              <a:off x="853354" y="2879725"/>
              <a:ext cx="533256" cy="427038"/>
            </a:xfrm>
            <a:prstGeom prst="hexagon">
              <a:avLst>
                <a:gd name="adj" fmla="val 31247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272" name="Text Box 643"/>
            <p:cNvSpPr txBox="1">
              <a:spLocks noChangeArrowheads="1"/>
            </p:cNvSpPr>
            <p:nvPr/>
          </p:nvSpPr>
          <p:spPr bwMode="auto">
            <a:xfrm>
              <a:off x="953354" y="2965706"/>
              <a:ext cx="348006" cy="206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>
              <a:spAutoFit/>
            </a:bodyPr>
            <a:lstStyle>
              <a:lvl1pPr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39763" indent="-400050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79525" indent="-320675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920875" indent="-319088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560638" indent="-319088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BA</a:t>
              </a:r>
              <a:endParaRPr lang="fr-FR" altLang="fr-FR" sz="1700" b="1" dirty="0"/>
            </a:p>
          </p:txBody>
        </p:sp>
      </p:grpSp>
      <p:pic>
        <p:nvPicPr>
          <p:cNvPr id="1273" name="Picture 457" descr="C:\WINDOWS\Temporary Internet Files\Content.IE5\M6KWY1UX\400px-Standing_wave_2[1]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574292" y="6510025"/>
            <a:ext cx="295416" cy="147081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74" name="Connecteur droit 34"/>
          <p:cNvCxnSpPr>
            <a:cxnSpLocks noChangeShapeType="1"/>
          </p:cNvCxnSpPr>
          <p:nvPr/>
        </p:nvCxnSpPr>
        <p:spPr bwMode="auto">
          <a:xfrm>
            <a:off x="5431765" y="6206595"/>
            <a:ext cx="2659" cy="38827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75" name="Group 69"/>
          <p:cNvGrpSpPr>
            <a:grpSpLocks/>
          </p:cNvGrpSpPr>
          <p:nvPr/>
        </p:nvGrpSpPr>
        <p:grpSpPr bwMode="auto">
          <a:xfrm>
            <a:off x="5399010" y="6397222"/>
            <a:ext cx="65510" cy="115351"/>
            <a:chOff x="290" y="1685"/>
            <a:chExt cx="96" cy="144"/>
          </a:xfrm>
        </p:grpSpPr>
        <p:sp>
          <p:nvSpPr>
            <p:cNvPr id="1276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7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FFFFFF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cxnSp>
        <p:nvCxnSpPr>
          <p:cNvPr id="1278" name="Connecteur droit 34"/>
          <p:cNvCxnSpPr>
            <a:cxnSpLocks noChangeShapeType="1"/>
          </p:cNvCxnSpPr>
          <p:nvPr/>
        </p:nvCxnSpPr>
        <p:spPr bwMode="auto">
          <a:xfrm flipH="1">
            <a:off x="4645346" y="6209749"/>
            <a:ext cx="793671" cy="1274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79" name="Groupe 2"/>
          <p:cNvGrpSpPr>
            <a:grpSpLocks/>
          </p:cNvGrpSpPr>
          <p:nvPr/>
        </p:nvGrpSpPr>
        <p:grpSpPr bwMode="auto">
          <a:xfrm>
            <a:off x="5078307" y="6106644"/>
            <a:ext cx="265367" cy="205051"/>
            <a:chOff x="853354" y="2879725"/>
            <a:chExt cx="533256" cy="427038"/>
          </a:xfrm>
        </p:grpSpPr>
        <p:sp>
          <p:nvSpPr>
            <p:cNvPr id="1280" name="AutoShape 639"/>
            <p:cNvSpPr>
              <a:spLocks noChangeArrowheads="1"/>
            </p:cNvSpPr>
            <p:nvPr/>
          </p:nvSpPr>
          <p:spPr bwMode="auto">
            <a:xfrm>
              <a:off x="853354" y="2879725"/>
              <a:ext cx="533256" cy="427038"/>
            </a:xfrm>
            <a:prstGeom prst="hexagon">
              <a:avLst>
                <a:gd name="adj" fmla="val 31247"/>
                <a:gd name="vf" fmla="val 115470"/>
              </a:avLst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281" name="Text Box 643"/>
            <p:cNvSpPr txBox="1">
              <a:spLocks noChangeArrowheads="1"/>
            </p:cNvSpPr>
            <p:nvPr/>
          </p:nvSpPr>
          <p:spPr bwMode="auto">
            <a:xfrm>
              <a:off x="953354" y="2965706"/>
              <a:ext cx="348006" cy="2062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>
              <a:spAutoFit/>
            </a:bodyPr>
            <a:lstStyle>
              <a:lvl1pPr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39763" indent="-400050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79525" indent="-320675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920875" indent="-319088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560638" indent="-319088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BA</a:t>
              </a:r>
              <a:endParaRPr lang="fr-FR" altLang="fr-FR" sz="1700" b="1" dirty="0"/>
            </a:p>
          </p:txBody>
        </p:sp>
      </p:grpSp>
      <p:sp>
        <p:nvSpPr>
          <p:cNvPr id="1282" name="ZoneTexte 1281"/>
          <p:cNvSpPr txBox="1"/>
          <p:nvPr/>
        </p:nvSpPr>
        <p:spPr>
          <a:xfrm>
            <a:off x="4700480" y="5746281"/>
            <a:ext cx="574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Remplissage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600" dirty="0" smtClean="0">
                <a:solidFill>
                  <a:prstClr val="black"/>
                </a:solidFill>
                <a:latin typeface="Calibri"/>
              </a:rPr>
              <a:t>Chauffage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Eau glacée</a:t>
            </a:r>
            <a:endParaRPr kumimoji="0" lang="fr-FR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cxnSp>
        <p:nvCxnSpPr>
          <p:cNvPr id="1283" name="Connecteur droit 34"/>
          <p:cNvCxnSpPr>
            <a:cxnSpLocks noChangeShapeType="1"/>
          </p:cNvCxnSpPr>
          <p:nvPr/>
        </p:nvCxnSpPr>
        <p:spPr bwMode="auto">
          <a:xfrm>
            <a:off x="6528296" y="6192608"/>
            <a:ext cx="2659" cy="388270"/>
          </a:xfrm>
          <a:prstGeom prst="line">
            <a:avLst/>
          </a:prstGeom>
          <a:noFill/>
          <a:ln w="25400" algn="ctr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284" name="Group 69"/>
          <p:cNvGrpSpPr>
            <a:grpSpLocks/>
          </p:cNvGrpSpPr>
          <p:nvPr/>
        </p:nvGrpSpPr>
        <p:grpSpPr bwMode="auto">
          <a:xfrm>
            <a:off x="6495541" y="6383235"/>
            <a:ext cx="65510" cy="115351"/>
            <a:chOff x="290" y="1685"/>
            <a:chExt cx="96" cy="144"/>
          </a:xfrm>
          <a:solidFill>
            <a:schemeClr val="tx1"/>
          </a:solidFill>
        </p:grpSpPr>
        <p:sp>
          <p:nvSpPr>
            <p:cNvPr id="1285" name="Freeform 70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86" name="Freeform 71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87" name="ZoneTexte 1286"/>
          <p:cNvSpPr txBox="1"/>
          <p:nvPr/>
        </p:nvSpPr>
        <p:spPr>
          <a:xfrm>
            <a:off x="6416383" y="6026818"/>
            <a:ext cx="58702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914400"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Attente </a:t>
            </a:r>
            <a:r>
              <a:rPr lang="fr-FR" altLang="fr-FR" sz="600" dirty="0" smtClean="0"/>
              <a:t>Ø 50</a:t>
            </a:r>
            <a:endParaRPr kumimoji="0" lang="fr-FR" sz="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1288" name="ZoneTexte 1287"/>
          <p:cNvSpPr txBox="1"/>
          <p:nvPr/>
        </p:nvSpPr>
        <p:spPr>
          <a:xfrm>
            <a:off x="5387917" y="6050503"/>
            <a:ext cx="46679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Arrosage</a:t>
            </a:r>
            <a:endParaRPr kumimoji="0" lang="fr-FR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89" name="Groupe 1"/>
          <p:cNvGrpSpPr>
            <a:grpSpLocks/>
          </p:cNvGrpSpPr>
          <p:nvPr/>
        </p:nvGrpSpPr>
        <p:grpSpPr bwMode="auto">
          <a:xfrm>
            <a:off x="4758264" y="6106720"/>
            <a:ext cx="231154" cy="202630"/>
            <a:chOff x="1398311" y="5104691"/>
            <a:chExt cx="471981" cy="443629"/>
          </a:xfrm>
        </p:grpSpPr>
        <p:sp>
          <p:nvSpPr>
            <p:cNvPr id="1290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291" name="ZoneTexte 1"/>
            <p:cNvSpPr txBox="1">
              <a:spLocks noChangeArrowheads="1"/>
            </p:cNvSpPr>
            <p:nvPr/>
          </p:nvSpPr>
          <p:spPr bwMode="auto">
            <a:xfrm>
              <a:off x="1398311" y="5126207"/>
              <a:ext cx="471981" cy="42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C</a:t>
              </a:r>
              <a:endParaRPr lang="fr-FR" altLang="fr-FR" sz="1800" b="1" dirty="0"/>
            </a:p>
          </p:txBody>
        </p:sp>
      </p:grpSp>
      <p:grpSp>
        <p:nvGrpSpPr>
          <p:cNvPr id="1292" name="Groupe 1"/>
          <p:cNvGrpSpPr>
            <a:grpSpLocks/>
          </p:cNvGrpSpPr>
          <p:nvPr/>
        </p:nvGrpSpPr>
        <p:grpSpPr bwMode="auto">
          <a:xfrm>
            <a:off x="5741817" y="6119377"/>
            <a:ext cx="231154" cy="202630"/>
            <a:chOff x="1398311" y="5104691"/>
            <a:chExt cx="471981" cy="443629"/>
          </a:xfrm>
        </p:grpSpPr>
        <p:sp>
          <p:nvSpPr>
            <p:cNvPr id="1293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294" name="ZoneTexte 1"/>
            <p:cNvSpPr txBox="1">
              <a:spLocks noChangeArrowheads="1"/>
            </p:cNvSpPr>
            <p:nvPr/>
          </p:nvSpPr>
          <p:spPr bwMode="auto">
            <a:xfrm>
              <a:off x="1398311" y="5126207"/>
              <a:ext cx="471981" cy="42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C</a:t>
              </a:r>
              <a:endParaRPr lang="fr-FR" altLang="fr-FR" sz="1800" b="1" dirty="0"/>
            </a:p>
          </p:txBody>
        </p:sp>
      </p:grpSp>
      <p:sp>
        <p:nvSpPr>
          <p:cNvPr id="1295" name="ZoneTexte 1294"/>
          <p:cNvSpPr txBox="1"/>
          <p:nvPr/>
        </p:nvSpPr>
        <p:spPr>
          <a:xfrm>
            <a:off x="5722260" y="4470298"/>
            <a:ext cx="768159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NORD</a:t>
            </a:r>
            <a:endParaRPr lang="fr-FR" b="1" dirty="0"/>
          </a:p>
        </p:txBody>
      </p:sp>
      <p:sp>
        <p:nvSpPr>
          <p:cNvPr id="1296" name="ZoneTexte 1295"/>
          <p:cNvSpPr txBox="1"/>
          <p:nvPr/>
        </p:nvSpPr>
        <p:spPr>
          <a:xfrm>
            <a:off x="7424009" y="4464358"/>
            <a:ext cx="590226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SUD</a:t>
            </a:r>
            <a:endParaRPr lang="fr-FR" b="1" dirty="0"/>
          </a:p>
        </p:txBody>
      </p:sp>
      <p:sp>
        <p:nvSpPr>
          <p:cNvPr id="1297" name="ZoneTexte 1296"/>
          <p:cNvSpPr txBox="1"/>
          <p:nvPr/>
        </p:nvSpPr>
        <p:spPr>
          <a:xfrm>
            <a:off x="6706193" y="4471119"/>
            <a:ext cx="515206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EST</a:t>
            </a:r>
            <a:endParaRPr lang="fr-FR" b="1" dirty="0"/>
          </a:p>
        </p:txBody>
      </p:sp>
      <p:sp>
        <p:nvSpPr>
          <p:cNvPr id="1298" name="ZoneTexte 1297"/>
          <p:cNvSpPr txBox="1"/>
          <p:nvPr/>
        </p:nvSpPr>
        <p:spPr>
          <a:xfrm>
            <a:off x="8152974" y="4456630"/>
            <a:ext cx="821379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OUEST</a:t>
            </a:r>
            <a:endParaRPr lang="fr-FR" b="1" dirty="0"/>
          </a:p>
        </p:txBody>
      </p:sp>
      <p:grpSp>
        <p:nvGrpSpPr>
          <p:cNvPr id="1299" name="Groupe 1298"/>
          <p:cNvGrpSpPr/>
          <p:nvPr/>
        </p:nvGrpSpPr>
        <p:grpSpPr>
          <a:xfrm>
            <a:off x="4801410" y="4729306"/>
            <a:ext cx="452030" cy="443431"/>
            <a:chOff x="78019" y="1057419"/>
            <a:chExt cx="452030" cy="443431"/>
          </a:xfrm>
        </p:grpSpPr>
        <p:grpSp>
          <p:nvGrpSpPr>
            <p:cNvPr id="1300" name="Groupe 2"/>
            <p:cNvGrpSpPr>
              <a:grpSpLocks/>
            </p:cNvGrpSpPr>
            <p:nvPr/>
          </p:nvGrpSpPr>
          <p:grpSpPr bwMode="auto">
            <a:xfrm>
              <a:off x="303704" y="1177689"/>
              <a:ext cx="226345" cy="323161"/>
              <a:chOff x="2596161" y="929687"/>
              <a:chExt cx="351827" cy="456201"/>
            </a:xfrm>
          </p:grpSpPr>
          <p:sp>
            <p:nvSpPr>
              <p:cNvPr id="1302" name="Line 559"/>
              <p:cNvSpPr>
                <a:spLocks noChangeShapeType="1"/>
              </p:cNvSpPr>
              <p:nvPr/>
            </p:nvSpPr>
            <p:spPr bwMode="auto">
              <a:xfrm flipH="1" flipV="1">
                <a:off x="2596161" y="929687"/>
                <a:ext cx="167676" cy="160926"/>
              </a:xfrm>
              <a:prstGeom prst="line">
                <a:avLst/>
              </a:prstGeom>
              <a:noFill/>
              <a:ln w="25400">
                <a:solidFill>
                  <a:srgbClr val="00B05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fr-FR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grpSp>
            <p:nvGrpSpPr>
              <p:cNvPr id="1303" name="Group 216"/>
              <p:cNvGrpSpPr>
                <a:grpSpLocks/>
              </p:cNvGrpSpPr>
              <p:nvPr/>
            </p:nvGrpSpPr>
            <p:grpSpPr bwMode="auto">
              <a:xfrm>
                <a:off x="2735263" y="1065213"/>
                <a:ext cx="212725" cy="320675"/>
                <a:chOff x="864" y="816"/>
                <a:chExt cx="96" cy="144"/>
              </a:xfrm>
            </p:grpSpPr>
            <p:sp>
              <p:nvSpPr>
                <p:cNvPr id="1304" name="AutoShape 101"/>
                <p:cNvSpPr>
                  <a:spLocks noChangeArrowheads="1"/>
                </p:cNvSpPr>
                <p:nvPr/>
              </p:nvSpPr>
              <p:spPr bwMode="auto">
                <a:xfrm>
                  <a:off x="864" y="816"/>
                  <a:ext cx="96" cy="96"/>
                </a:xfrm>
                <a:prstGeom prst="flowChartConnector">
                  <a:avLst/>
                </a:prstGeom>
                <a:noFill/>
                <a:ln w="25400">
                  <a:solidFill>
                    <a:srgbClr val="00B05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008000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lIns="128016" tIns="64008" rIns="128016" bIns="64008" anchor="ctr"/>
                <a:lstStyle>
                  <a:lvl1pPr defTabSz="1279525">
                    <a:spcBef>
                      <a:spcPct val="20000"/>
                    </a:spcBef>
                    <a:buChar char="•"/>
                    <a:defRPr sz="45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1pPr>
                  <a:lvl2pPr marL="639763" indent="-400050" defTabSz="1279525">
                    <a:spcBef>
                      <a:spcPct val="20000"/>
                    </a:spcBef>
                    <a:buChar char="–"/>
                    <a:defRPr sz="39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2pPr>
                  <a:lvl3pPr marL="1279525" indent="-320675" defTabSz="1279525">
                    <a:spcBef>
                      <a:spcPct val="20000"/>
                    </a:spcBef>
                    <a:buChar char="•"/>
                    <a:defRPr sz="34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3pPr>
                  <a:lvl4pPr marL="1920875" indent="-319088" defTabSz="1279525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4pPr>
                  <a:lvl5pPr marL="2560638" indent="-319088" defTabSz="1279525">
                    <a:spcBef>
                      <a:spcPct val="20000"/>
                    </a:spcBef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5pPr>
                  <a:lvl6pPr marL="30178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6pPr>
                  <a:lvl7pPr marL="34750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7pPr>
                  <a:lvl8pPr marL="39322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8pPr>
                  <a:lvl9pPr marL="4389438" indent="-319088" defTabSz="1279525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800">
                      <a:solidFill>
                        <a:schemeClr val="tx1"/>
                      </a:solidFill>
                      <a:latin typeface="Times New Roman" panose="02020603050405020304" pitchFamily="18" charset="0"/>
                    </a:defRPr>
                  </a:lvl9pPr>
                </a:lstStyle>
                <a:p>
                  <a:pPr marL="0" marR="0" lvl="0" indent="0" algn="ctr" defTabSz="127952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fr-FR" altLang="fr-FR" sz="4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B050"/>
                      </a:solidFill>
                      <a:effectLst/>
                      <a:uLnTx/>
                      <a:uFillTx/>
                      <a:latin typeface="Times New Roman" panose="02020603050405020304" pitchFamily="18" charset="0"/>
                      <a:ea typeface="+mn-ea"/>
                      <a:cs typeface="+mn-cs"/>
                    </a:rPr>
                    <a:t>T</a:t>
                  </a:r>
                  <a:endParaRPr kumimoji="0" lang="fr-FR" altLang="fr-FR" sz="3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B050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+mn-ea"/>
                    <a:cs typeface="+mn-cs"/>
                  </a:endParaRPr>
                </a:p>
              </p:txBody>
            </p:sp>
            <p:sp>
              <p:nvSpPr>
                <p:cNvPr id="1305" name="Line 102"/>
                <p:cNvSpPr>
                  <a:spLocks noChangeShapeType="1"/>
                </p:cNvSpPr>
                <p:nvPr/>
              </p:nvSpPr>
              <p:spPr bwMode="auto">
                <a:xfrm>
                  <a:off x="912" y="912"/>
                  <a:ext cx="0" cy="48"/>
                </a:xfrm>
                <a:prstGeom prst="line">
                  <a:avLst/>
                </a:prstGeom>
                <a:noFill/>
                <a:ln w="25400">
                  <a:solidFill>
                    <a:srgbClr val="00B05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fr-FR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301" name="ZoneTexte 1300"/>
            <p:cNvSpPr txBox="1"/>
            <p:nvPr/>
          </p:nvSpPr>
          <p:spPr>
            <a:xfrm>
              <a:off x="78019" y="1057419"/>
              <a:ext cx="312906" cy="1846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GTC</a:t>
              </a:r>
              <a:endPara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06" name="Groupe 1"/>
          <p:cNvGrpSpPr>
            <a:grpSpLocks/>
          </p:cNvGrpSpPr>
          <p:nvPr/>
        </p:nvGrpSpPr>
        <p:grpSpPr bwMode="auto">
          <a:xfrm>
            <a:off x="7113232" y="6497042"/>
            <a:ext cx="231154" cy="202630"/>
            <a:chOff x="1398311" y="5104691"/>
            <a:chExt cx="471981" cy="443629"/>
          </a:xfrm>
        </p:grpSpPr>
        <p:sp>
          <p:nvSpPr>
            <p:cNvPr id="1307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308" name="ZoneTexte 1"/>
            <p:cNvSpPr txBox="1">
              <a:spLocks noChangeArrowheads="1"/>
            </p:cNvSpPr>
            <p:nvPr/>
          </p:nvSpPr>
          <p:spPr bwMode="auto">
            <a:xfrm>
              <a:off x="1398311" y="5126207"/>
              <a:ext cx="471981" cy="42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C</a:t>
              </a:r>
              <a:endParaRPr lang="fr-FR" altLang="fr-FR" sz="1800" b="1" dirty="0"/>
            </a:p>
          </p:txBody>
        </p:sp>
      </p:grpSp>
      <p:grpSp>
        <p:nvGrpSpPr>
          <p:cNvPr id="1309" name="Groupe 1"/>
          <p:cNvGrpSpPr>
            <a:grpSpLocks/>
          </p:cNvGrpSpPr>
          <p:nvPr/>
        </p:nvGrpSpPr>
        <p:grpSpPr bwMode="auto">
          <a:xfrm>
            <a:off x="2982337" y="6497042"/>
            <a:ext cx="231154" cy="202630"/>
            <a:chOff x="1398311" y="5104691"/>
            <a:chExt cx="471981" cy="443629"/>
          </a:xfrm>
        </p:grpSpPr>
        <p:sp>
          <p:nvSpPr>
            <p:cNvPr id="1310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311" name="ZoneTexte 1"/>
            <p:cNvSpPr txBox="1">
              <a:spLocks noChangeArrowheads="1"/>
            </p:cNvSpPr>
            <p:nvPr/>
          </p:nvSpPr>
          <p:spPr bwMode="auto">
            <a:xfrm>
              <a:off x="1398311" y="5126207"/>
              <a:ext cx="471981" cy="422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500" b="1" dirty="0"/>
                <a:t>C</a:t>
              </a:r>
              <a:endParaRPr lang="fr-FR" altLang="fr-FR" sz="1800" b="1" dirty="0"/>
            </a:p>
          </p:txBody>
        </p:sp>
      </p:grpSp>
      <p:sp>
        <p:nvSpPr>
          <p:cNvPr id="1312" name="ZoneTexte 1311"/>
          <p:cNvSpPr txBox="1"/>
          <p:nvPr/>
        </p:nvSpPr>
        <p:spPr>
          <a:xfrm>
            <a:off x="2915308" y="6345042"/>
            <a:ext cx="3385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PECS</a:t>
            </a:r>
            <a:endParaRPr kumimoji="0" lang="fr-FR" sz="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13" name="Groupe 6"/>
          <p:cNvGrpSpPr>
            <a:grpSpLocks/>
          </p:cNvGrpSpPr>
          <p:nvPr/>
        </p:nvGrpSpPr>
        <p:grpSpPr bwMode="auto">
          <a:xfrm>
            <a:off x="6815418" y="6444089"/>
            <a:ext cx="158587" cy="412254"/>
            <a:chOff x="3678640" y="2422615"/>
            <a:chExt cx="395287" cy="1073061"/>
          </a:xfrm>
        </p:grpSpPr>
        <p:grpSp>
          <p:nvGrpSpPr>
            <p:cNvPr id="1314" name="Groupe 4"/>
            <p:cNvGrpSpPr>
              <a:grpSpLocks/>
            </p:cNvGrpSpPr>
            <p:nvPr/>
          </p:nvGrpSpPr>
          <p:grpSpPr bwMode="auto">
            <a:xfrm>
              <a:off x="3678640" y="2692401"/>
              <a:ext cx="395287" cy="803275"/>
              <a:chOff x="-3824336" y="-1320080"/>
              <a:chExt cx="1224136" cy="2773635"/>
            </a:xfrm>
          </p:grpSpPr>
          <p:sp>
            <p:nvSpPr>
              <p:cNvPr id="1318" name="Rectangle 1"/>
              <p:cNvSpPr>
                <a:spLocks noChangeArrowheads="1"/>
              </p:cNvSpPr>
              <p:nvPr/>
            </p:nvSpPr>
            <p:spPr bwMode="auto">
              <a:xfrm>
                <a:off x="-3824336" y="-1320080"/>
                <a:ext cx="1224136" cy="792088"/>
              </a:xfrm>
              <a:prstGeom prst="rect">
                <a:avLst/>
              </a:prstGeom>
              <a:pattFill prst="dkVert">
                <a:fgClr>
                  <a:schemeClr val="tx1"/>
                </a:fgClr>
                <a:bgClr>
                  <a:schemeClr val="bg1"/>
                </a:bgClr>
              </a:pattFill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defTabSz="1279525"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fr-FR" altLang="fr-FR" sz="3400"/>
              </a:p>
            </p:txBody>
          </p:sp>
          <p:sp>
            <p:nvSpPr>
              <p:cNvPr id="1319" name="Organigramme : Délai 2"/>
              <p:cNvSpPr>
                <a:spLocks noChangeArrowheads="1"/>
              </p:cNvSpPr>
              <p:nvPr/>
            </p:nvSpPr>
            <p:spPr bwMode="auto">
              <a:xfrm rot="5400000">
                <a:off x="-4198204" y="35574"/>
                <a:ext cx="1971867" cy="864095"/>
              </a:xfrm>
              <a:prstGeom prst="flowChartDelay">
                <a:avLst/>
              </a:prstGeom>
              <a:noFill/>
              <a:ln w="12700" algn="ctr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defTabSz="1279525"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fr-FR" altLang="fr-FR" sz="3400"/>
              </a:p>
            </p:txBody>
          </p:sp>
          <p:sp>
            <p:nvSpPr>
              <p:cNvPr id="1320" name="Rectangle 3"/>
              <p:cNvSpPr>
                <a:spLocks noChangeArrowheads="1"/>
              </p:cNvSpPr>
              <p:nvPr/>
            </p:nvSpPr>
            <p:spPr bwMode="auto">
              <a:xfrm>
                <a:off x="-3428294" y="-506255"/>
                <a:ext cx="432048" cy="1584176"/>
              </a:xfrm>
              <a:prstGeom prst="rect">
                <a:avLst/>
              </a:prstGeom>
              <a:pattFill prst="wdUpDiag">
                <a:fgClr>
                  <a:schemeClr val="tx1"/>
                </a:fgClr>
                <a:bgClr>
                  <a:schemeClr val="bg1"/>
                </a:bgClr>
              </a:patt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defTabSz="1279525">
                  <a:spcBef>
                    <a:spcPct val="20000"/>
                  </a:spcBef>
                  <a:buChar char="•"/>
                  <a:defRPr sz="45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 defTabSz="1279525">
                  <a:spcBef>
                    <a:spcPct val="20000"/>
                  </a:spcBef>
                  <a:buChar char="–"/>
                  <a:defRPr sz="39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 defTabSz="1279525">
                  <a:spcBef>
                    <a:spcPct val="20000"/>
                  </a:spcBef>
                  <a:buChar char="•"/>
                  <a:defRPr sz="3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 defTabSz="1279525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 defTabSz="1279525">
                  <a:spcBef>
                    <a:spcPct val="20000"/>
                  </a:spcBef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defTabSz="1279525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fr-FR" altLang="fr-FR" sz="3400"/>
              </a:p>
            </p:txBody>
          </p:sp>
        </p:grpSp>
        <p:sp>
          <p:nvSpPr>
            <p:cNvPr id="1315" name="Rectangle 501"/>
            <p:cNvSpPr>
              <a:spLocks noChangeArrowheads="1"/>
            </p:cNvSpPr>
            <p:nvPr/>
          </p:nvSpPr>
          <p:spPr bwMode="auto">
            <a:xfrm>
              <a:off x="3769445" y="2422615"/>
              <a:ext cx="213674" cy="212725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cxnSp>
          <p:nvCxnSpPr>
            <p:cNvPr id="1316" name="Connecteur droit 3"/>
            <p:cNvCxnSpPr>
              <a:cxnSpLocks noChangeShapeType="1"/>
              <a:stCxn id="1315" idx="2"/>
              <a:endCxn id="1318" idx="0"/>
            </p:cNvCxnSpPr>
            <p:nvPr/>
          </p:nvCxnSpPr>
          <p:spPr bwMode="auto">
            <a:xfrm>
              <a:off x="3876282" y="2635340"/>
              <a:ext cx="2" cy="57061"/>
            </a:xfrm>
            <a:prstGeom prst="line">
              <a:avLst/>
            </a:prstGeom>
            <a:noFill/>
            <a:ln w="31750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17" name="Flèche en arc 1316"/>
            <p:cNvSpPr/>
            <p:nvPr/>
          </p:nvSpPr>
          <p:spPr bwMode="auto">
            <a:xfrm>
              <a:off x="3807227" y="2463887"/>
              <a:ext cx="149225" cy="171436"/>
            </a:xfrm>
            <a:prstGeom prst="circularArrow">
              <a:avLst>
                <a:gd name="adj1" fmla="val 12500"/>
                <a:gd name="adj2" fmla="val 1142319"/>
                <a:gd name="adj3" fmla="val 20457662"/>
                <a:gd name="adj4" fmla="val 10800000"/>
                <a:gd name="adj5" fmla="val 18675"/>
              </a:avLst>
            </a:prstGeom>
            <a:solidFill>
              <a:schemeClr val="tx1"/>
            </a:solidFill>
            <a:ln w="31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wrap="none" anchor="ctr"/>
            <a:lstStyle/>
            <a:p>
              <a:pPr algn="ctr" defTabSz="1279525">
                <a:defRPr/>
              </a:pPr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82883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79" t="44905" r="19643"/>
          <a:stretch/>
        </p:blipFill>
        <p:spPr>
          <a:xfrm>
            <a:off x="0" y="3079630"/>
            <a:ext cx="2009955" cy="3778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507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1450" y="-500063"/>
            <a:ext cx="9486900" cy="7858125"/>
          </a:xfrm>
          <a:prstGeom prst="rect">
            <a:avLst/>
          </a:prstGeom>
        </p:spPr>
      </p:pic>
      <p:sp>
        <p:nvSpPr>
          <p:cNvPr id="3" name="ZoneTexte 2"/>
          <p:cNvSpPr txBox="1"/>
          <p:nvPr/>
        </p:nvSpPr>
        <p:spPr>
          <a:xfrm>
            <a:off x="3543947" y="2710815"/>
            <a:ext cx="768159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NORD</a:t>
            </a:r>
            <a:endParaRPr lang="fr-FR" b="1" dirty="0"/>
          </a:p>
        </p:txBody>
      </p:sp>
      <p:sp>
        <p:nvSpPr>
          <p:cNvPr id="4" name="ZoneTexte 3"/>
          <p:cNvSpPr txBox="1"/>
          <p:nvPr/>
        </p:nvSpPr>
        <p:spPr>
          <a:xfrm>
            <a:off x="3932927" y="4559736"/>
            <a:ext cx="590226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SUD</a:t>
            </a:r>
            <a:endParaRPr lang="fr-FR" b="1" dirty="0"/>
          </a:p>
        </p:txBody>
      </p:sp>
      <p:sp>
        <p:nvSpPr>
          <p:cNvPr id="5" name="ZoneTexte 4"/>
          <p:cNvSpPr txBox="1"/>
          <p:nvPr/>
        </p:nvSpPr>
        <p:spPr>
          <a:xfrm>
            <a:off x="4999727" y="3488174"/>
            <a:ext cx="515206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EST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2634175" y="3672840"/>
            <a:ext cx="821379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OUEST</a:t>
            </a:r>
            <a:endParaRPr lang="fr-FR" b="1" dirty="0"/>
          </a:p>
        </p:txBody>
      </p:sp>
      <p:sp>
        <p:nvSpPr>
          <p:cNvPr id="7" name="Rectangle 6"/>
          <p:cNvSpPr/>
          <p:nvPr/>
        </p:nvSpPr>
        <p:spPr>
          <a:xfrm rot="18951051">
            <a:off x="4229420" y="3208261"/>
            <a:ext cx="256420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/>
          <p:cNvSpPr/>
          <p:nvPr/>
        </p:nvSpPr>
        <p:spPr>
          <a:xfrm rot="18951051">
            <a:off x="4614968" y="3609882"/>
            <a:ext cx="300867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 rot="18951051">
            <a:off x="3949206" y="4226653"/>
            <a:ext cx="285199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 rot="18951051">
            <a:off x="3552900" y="3859550"/>
            <a:ext cx="285199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ZoneTexte 10"/>
          <p:cNvSpPr txBox="1"/>
          <p:nvPr/>
        </p:nvSpPr>
        <p:spPr>
          <a:xfrm>
            <a:off x="2355012" y="5960853"/>
            <a:ext cx="825867" cy="215444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sz="800" b="1" dirty="0" smtClean="0"/>
              <a:t>SOUS-STATION</a:t>
            </a:r>
            <a:endParaRPr lang="fr-FR" sz="800" b="1" dirty="0"/>
          </a:p>
        </p:txBody>
      </p:sp>
    </p:spTree>
    <p:extLst>
      <p:ext uri="{BB962C8B-B14F-4D97-AF65-F5344CB8AC3E}">
        <p14:creationId xmlns:p14="http://schemas.microsoft.com/office/powerpoint/2010/main" val="226178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7787" y="323850"/>
            <a:ext cx="6448425" cy="621030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>
            <a:off x="3818267" y="2466975"/>
            <a:ext cx="768159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NORD</a:t>
            </a:r>
            <a:endParaRPr lang="fr-FR" b="1" dirty="0"/>
          </a:p>
        </p:txBody>
      </p:sp>
      <p:sp>
        <p:nvSpPr>
          <p:cNvPr id="6" name="ZoneTexte 5"/>
          <p:cNvSpPr txBox="1"/>
          <p:nvPr/>
        </p:nvSpPr>
        <p:spPr>
          <a:xfrm>
            <a:off x="4207247" y="4315896"/>
            <a:ext cx="590226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SUD</a:t>
            </a:r>
            <a:endParaRPr lang="fr-FR" b="1" dirty="0"/>
          </a:p>
        </p:txBody>
      </p:sp>
      <p:sp>
        <p:nvSpPr>
          <p:cNvPr id="7" name="ZoneTexte 6"/>
          <p:cNvSpPr txBox="1"/>
          <p:nvPr/>
        </p:nvSpPr>
        <p:spPr>
          <a:xfrm>
            <a:off x="5274047" y="3244334"/>
            <a:ext cx="515206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EST</a:t>
            </a:r>
            <a:endParaRPr lang="fr-FR" b="1" dirty="0"/>
          </a:p>
        </p:txBody>
      </p:sp>
      <p:sp>
        <p:nvSpPr>
          <p:cNvPr id="8" name="ZoneTexte 7"/>
          <p:cNvSpPr txBox="1"/>
          <p:nvPr/>
        </p:nvSpPr>
        <p:spPr>
          <a:xfrm>
            <a:off x="2908495" y="3429000"/>
            <a:ext cx="821379" cy="369332"/>
          </a:xfrm>
          <a:prstGeom prst="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b="1" dirty="0" smtClean="0"/>
              <a:t>OUEST</a:t>
            </a:r>
            <a:endParaRPr lang="fr-FR" b="1" dirty="0"/>
          </a:p>
        </p:txBody>
      </p:sp>
      <p:sp>
        <p:nvSpPr>
          <p:cNvPr id="9" name="Rectangle 8"/>
          <p:cNvSpPr/>
          <p:nvPr/>
        </p:nvSpPr>
        <p:spPr>
          <a:xfrm rot="18951051">
            <a:off x="4571164" y="2754324"/>
            <a:ext cx="374245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/>
          <p:cNvSpPr/>
          <p:nvPr/>
        </p:nvSpPr>
        <p:spPr>
          <a:xfrm rot="18951051">
            <a:off x="5022680" y="3175748"/>
            <a:ext cx="347058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/>
          <p:cNvSpPr/>
          <p:nvPr/>
        </p:nvSpPr>
        <p:spPr>
          <a:xfrm rot="18951051">
            <a:off x="4223526" y="3982813"/>
            <a:ext cx="285199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 rot="18951051">
            <a:off x="3815581" y="3559691"/>
            <a:ext cx="285199" cy="10794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372207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1273</TotalTime>
  <Words>108</Words>
  <Application>Microsoft Office PowerPoint</Application>
  <PresentationFormat>Affichage à l'écran (4:3)</PresentationFormat>
  <Paragraphs>100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Times New Roman</vt:lpstr>
      <vt:lpstr>1_Thème Office</vt:lpstr>
      <vt:lpstr>Présentation PowerPoint</vt:lpstr>
      <vt:lpstr>Présentation PowerPoint</vt:lpstr>
      <vt:lpstr>Présentation PowerPoint</vt:lpstr>
      <vt:lpstr>Présentation PowerPoint</vt:lpstr>
    </vt:vector>
  </TitlesOfParts>
  <Company>CHU de Bordeaux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DUPRE BELARRA Sebastien</dc:creator>
  <cp:lastModifiedBy>DUPRE BELARRA Sebastien</cp:lastModifiedBy>
  <cp:revision>22</cp:revision>
  <dcterms:created xsi:type="dcterms:W3CDTF">2024-05-02T12:47:34Z</dcterms:created>
  <dcterms:modified xsi:type="dcterms:W3CDTF">2024-05-06T11:08:14Z</dcterms:modified>
</cp:coreProperties>
</file>