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sldIdLst>
    <p:sldId id="256" r:id="rId5"/>
    <p:sldId id="262" r:id="rId6"/>
    <p:sldId id="263" r:id="rId7"/>
  </p:sldIdLst>
  <p:sldSz cx="12801600" cy="9601200" type="A3"/>
  <p:notesSz cx="6858000" cy="9144000"/>
  <p:defaultTextStyle>
    <a:defPPr>
      <a:defRPr lang="fr-FR"/>
    </a:defPPr>
    <a:lvl1pPr marL="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/>
    <p:restoredTop sz="94830"/>
  </p:normalViewPr>
  <p:slideViewPr>
    <p:cSldViewPr snapToGrid="0" snapToObjects="1">
      <p:cViewPr varScale="1">
        <p:scale>
          <a:sx n="74" d="100"/>
          <a:sy n="74" d="100"/>
        </p:scale>
        <p:origin x="178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ADEDF-F26C-1442-BFA5-667FCB606241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D7358A-D0E8-1544-8546-70AB7D81B41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5243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141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7358A-D0E8-1544-8546-70AB7D81B410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267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7358A-D0E8-1544-8546-70AB7D81B41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3542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D7358A-D0E8-1544-8546-70AB7D81B410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04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fr-FR"/>
              <a:t>Cliquez pour 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3014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469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8105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3013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8460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071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15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8066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3841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6408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fr-FR"/>
              <a:t>Faire glisser l'image vers l'espace réservé ou cliquer sur l'icône pour l'ajouter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7958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817A7-292C-5544-B1DE-338376DFEB2F}" type="datetimeFigureOut">
              <a:rPr lang="fr-FR" smtClean="0"/>
              <a:t>02/03/2026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472A3-65D7-5A48-8E55-D8C0A2EE626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3539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7220" y="614045"/>
            <a:ext cx="10441305" cy="471805"/>
          </a:xfrm>
        </p:spPr>
        <p:txBody>
          <a:bodyPr>
            <a:normAutofit fontScale="90000"/>
          </a:bodyPr>
          <a:lstStyle/>
          <a:p>
            <a:pPr algn="l"/>
            <a:r>
              <a:rPr lang="fr-FR" sz="2800" dirty="0">
                <a:latin typeface="Arial" charset="0"/>
                <a:ea typeface="Arial" charset="0"/>
                <a:cs typeface="Arial" charset="0"/>
              </a:rPr>
              <a:t>Référence de l’opération : </a:t>
            </a:r>
            <a:br>
              <a:rPr lang="fr-FR" sz="2800" dirty="0">
                <a:latin typeface="Arial" charset="0"/>
                <a:ea typeface="Arial" charset="0"/>
                <a:cs typeface="Arial" charset="0"/>
              </a:rPr>
            </a:br>
            <a:r>
              <a:rPr lang="fr-FR" sz="2800" dirty="0">
                <a:latin typeface="Arial" charset="0"/>
                <a:ea typeface="Arial" charset="0"/>
                <a:cs typeface="Arial" charset="0"/>
              </a:rPr>
              <a:t>nom de l’opération, type de programme, lieu d’exécution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1201400" y="377964"/>
            <a:ext cx="108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>
                <a:latin typeface="Arial" charset="0"/>
                <a:ea typeface="Arial" charset="0"/>
                <a:cs typeface="Arial" charset="0"/>
              </a:rPr>
              <a:t>01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17221" y="1714500"/>
            <a:ext cx="407670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Maître d’ouvrage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Année de réalisation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Surface de plancher projet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Surface parcelle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Montant des travaux :   € HT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Montant des honoraires pour les missions effectuées: 		€ HT</a:t>
            </a:r>
          </a:p>
          <a:p>
            <a:endParaRPr lang="is-IS" sz="1400" dirty="0">
              <a:latin typeface="Arial" charset="0"/>
              <a:ea typeface="Arial" charset="0"/>
              <a:cs typeface="Arial" charset="0"/>
            </a:endParaRPr>
          </a:p>
          <a:p>
            <a:r>
              <a:rPr lang="fr-FR" sz="1400" dirty="0" err="1">
                <a:latin typeface="Arial" charset="0"/>
                <a:ea typeface="Arial" charset="0"/>
                <a:cs typeface="Arial" charset="0"/>
              </a:rPr>
              <a:t>É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quipe qui a travaillé sur ce projet :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>
                <a:latin typeface="Arial" charset="0"/>
                <a:ea typeface="Arial" charset="0"/>
                <a:cs typeface="Arial" charset="0"/>
              </a:rPr>
              <a:t>A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rchitecte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Paysagiste :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 err="1">
                <a:latin typeface="Arial" charset="0"/>
                <a:ea typeface="Arial" charset="0"/>
                <a:cs typeface="Arial" charset="0"/>
              </a:rPr>
              <a:t>É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conomiste : 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tructure : 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Fluides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QEB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Acoustique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autre :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17221" y="5620970"/>
            <a:ext cx="4076702" cy="353943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charset="0"/>
                <a:ea typeface="Arial" charset="0"/>
                <a:cs typeface="Arial" charset="0"/>
              </a:rPr>
              <a:t>Contexte de l’opération, particularités et difficultés de l’opération :</a:t>
            </a:r>
          </a:p>
          <a:p>
            <a:r>
              <a:rPr lang="fr-FR" sz="1600" dirty="0">
                <a:latin typeface="Arial" charset="0"/>
                <a:ea typeface="Arial" charset="0"/>
                <a:cs typeface="Arial" charset="0"/>
              </a:rPr>
              <a:t>Niveau de performance environnementale </a:t>
            </a:r>
            <a:r>
              <a:rPr lang="fr-FR" sz="1600" dirty="0">
                <a:latin typeface="Arial" charset="0"/>
                <a:cs typeface="Arial" charset="0"/>
              </a:rPr>
              <a:t>et énergétique (RT2012 ou RE2020...), matériaux, procédés de construction.</a:t>
            </a:r>
            <a:endParaRPr lang="is-IS" sz="1600" dirty="0">
              <a:latin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201921" y="1714499"/>
            <a:ext cx="7085330" cy="71842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visuels</a:t>
            </a:r>
          </a:p>
        </p:txBody>
      </p:sp>
    </p:spTree>
    <p:extLst>
      <p:ext uri="{BB962C8B-B14F-4D97-AF65-F5344CB8AC3E}">
        <p14:creationId xmlns:p14="http://schemas.microsoft.com/office/powerpoint/2010/main" val="424539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7220" y="614045"/>
            <a:ext cx="10441305" cy="471805"/>
          </a:xfrm>
        </p:spPr>
        <p:txBody>
          <a:bodyPr>
            <a:normAutofit fontScale="90000"/>
          </a:bodyPr>
          <a:lstStyle/>
          <a:p>
            <a:pPr algn="l"/>
            <a:r>
              <a:rPr lang="fr-FR" sz="2800" dirty="0">
                <a:latin typeface="Arial" charset="0"/>
                <a:ea typeface="Arial" charset="0"/>
                <a:cs typeface="Arial" charset="0"/>
              </a:rPr>
              <a:t>Référence de l’opération : </a:t>
            </a:r>
            <a:br>
              <a:rPr lang="fr-FR" sz="2800" dirty="0">
                <a:latin typeface="Arial" charset="0"/>
                <a:ea typeface="Arial" charset="0"/>
                <a:cs typeface="Arial" charset="0"/>
              </a:rPr>
            </a:br>
            <a:r>
              <a:rPr lang="fr-FR" sz="2800" dirty="0">
                <a:latin typeface="Arial" charset="0"/>
                <a:ea typeface="Arial" charset="0"/>
                <a:cs typeface="Arial" charset="0"/>
              </a:rPr>
              <a:t>nom de l’opération, type de programme, lieu d’exécution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1201400" y="377964"/>
            <a:ext cx="108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>
                <a:latin typeface="Arial" charset="0"/>
                <a:ea typeface="Arial" charset="0"/>
                <a:cs typeface="Arial" charset="0"/>
              </a:rPr>
              <a:t>02</a:t>
            </a:r>
          </a:p>
        </p:txBody>
      </p:sp>
      <p:sp>
        <p:nvSpPr>
          <p:cNvPr id="9" name="Rectangle 8"/>
          <p:cNvSpPr/>
          <p:nvPr/>
        </p:nvSpPr>
        <p:spPr>
          <a:xfrm>
            <a:off x="5201921" y="1714499"/>
            <a:ext cx="7085330" cy="71842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visuels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A8E3B16-7162-87FD-4895-F78E7E168B2C}"/>
              </a:ext>
            </a:extLst>
          </p:cNvPr>
          <p:cNvSpPr txBox="1"/>
          <p:nvPr/>
        </p:nvSpPr>
        <p:spPr>
          <a:xfrm>
            <a:off x="617221" y="1714500"/>
            <a:ext cx="407670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Maître d’ouvrage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Année de réalisation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Surface de plancher projet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Surface parcelle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Montant des travaux :   € HT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Montant des honoraires pour les missions effectuées: 		€ HT</a:t>
            </a:r>
          </a:p>
          <a:p>
            <a:endParaRPr lang="is-IS" sz="1400" dirty="0">
              <a:latin typeface="Arial" charset="0"/>
              <a:ea typeface="Arial" charset="0"/>
              <a:cs typeface="Arial" charset="0"/>
            </a:endParaRPr>
          </a:p>
          <a:p>
            <a:r>
              <a:rPr lang="fr-FR" sz="1400" dirty="0" err="1">
                <a:latin typeface="Arial" charset="0"/>
                <a:ea typeface="Arial" charset="0"/>
                <a:cs typeface="Arial" charset="0"/>
              </a:rPr>
              <a:t>É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quipe qui a travaillé sur ce projet :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>
                <a:latin typeface="Arial" charset="0"/>
                <a:ea typeface="Arial" charset="0"/>
                <a:cs typeface="Arial" charset="0"/>
              </a:rPr>
              <a:t>A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rchitecte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Paysagiste :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 err="1">
                <a:latin typeface="Arial" charset="0"/>
                <a:ea typeface="Arial" charset="0"/>
                <a:cs typeface="Arial" charset="0"/>
              </a:rPr>
              <a:t>É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conomiste : 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tructure : 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Fluides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QEB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Acoustique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autre :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6EBD70D-97B3-0BA8-E34B-6B5ED0560DDC}"/>
              </a:ext>
            </a:extLst>
          </p:cNvPr>
          <p:cNvSpPr txBox="1"/>
          <p:nvPr/>
        </p:nvSpPr>
        <p:spPr>
          <a:xfrm>
            <a:off x="617221" y="5620970"/>
            <a:ext cx="4076702" cy="353943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charset="0"/>
                <a:ea typeface="Arial" charset="0"/>
                <a:cs typeface="Arial" charset="0"/>
              </a:rPr>
              <a:t>Contexte de l’opération, particularités et difficultés de l’opération :</a:t>
            </a:r>
          </a:p>
          <a:p>
            <a:r>
              <a:rPr lang="fr-FR" sz="1600" dirty="0">
                <a:latin typeface="Arial" charset="0"/>
                <a:ea typeface="Arial" charset="0"/>
                <a:cs typeface="Arial" charset="0"/>
              </a:rPr>
              <a:t>Niveau de performance environnementale </a:t>
            </a:r>
            <a:r>
              <a:rPr lang="fr-FR" sz="1600" dirty="0">
                <a:latin typeface="Arial" charset="0"/>
                <a:cs typeface="Arial" charset="0"/>
              </a:rPr>
              <a:t>et énergétique (RT2012 ou RE2020...), matériaux, procédés de construction.</a:t>
            </a:r>
            <a:endParaRPr lang="is-IS" sz="1600" dirty="0">
              <a:latin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763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17220" y="614045"/>
            <a:ext cx="10441305" cy="471805"/>
          </a:xfrm>
        </p:spPr>
        <p:txBody>
          <a:bodyPr>
            <a:normAutofit fontScale="90000"/>
          </a:bodyPr>
          <a:lstStyle/>
          <a:p>
            <a:pPr algn="l"/>
            <a:r>
              <a:rPr lang="fr-FR" sz="2800" dirty="0">
                <a:latin typeface="Arial" charset="0"/>
                <a:ea typeface="Arial" charset="0"/>
                <a:cs typeface="Arial" charset="0"/>
              </a:rPr>
              <a:t>Référence de l’opération : </a:t>
            </a:r>
            <a:br>
              <a:rPr lang="fr-FR" sz="2800" dirty="0">
                <a:latin typeface="Arial" charset="0"/>
                <a:ea typeface="Arial" charset="0"/>
                <a:cs typeface="Arial" charset="0"/>
              </a:rPr>
            </a:br>
            <a:r>
              <a:rPr lang="fr-FR" sz="2800" dirty="0">
                <a:latin typeface="Arial" charset="0"/>
                <a:ea typeface="Arial" charset="0"/>
                <a:cs typeface="Arial" charset="0"/>
              </a:rPr>
              <a:t>nom de l’opération, type de programme, lieu d’exécution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11201400" y="377964"/>
            <a:ext cx="1085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3600" dirty="0">
                <a:latin typeface="Arial" charset="0"/>
                <a:ea typeface="Arial" charset="0"/>
                <a:cs typeface="Arial" charset="0"/>
              </a:rPr>
              <a:t>03</a:t>
            </a:r>
          </a:p>
        </p:txBody>
      </p:sp>
      <p:sp>
        <p:nvSpPr>
          <p:cNvPr id="9" name="Rectangle 8"/>
          <p:cNvSpPr/>
          <p:nvPr/>
        </p:nvSpPr>
        <p:spPr>
          <a:xfrm>
            <a:off x="5201921" y="1714499"/>
            <a:ext cx="7085330" cy="718429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visuels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1981804-80D1-3CDF-5D2B-06A796430F1F}"/>
              </a:ext>
            </a:extLst>
          </p:cNvPr>
          <p:cNvSpPr txBox="1"/>
          <p:nvPr/>
        </p:nvSpPr>
        <p:spPr>
          <a:xfrm>
            <a:off x="617221" y="1714500"/>
            <a:ext cx="4076702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Maître d’ouvrage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Année de réalisation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Surface de plancher projet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Surface parcelle :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Montant des travaux :   € HT</a:t>
            </a:r>
          </a:p>
          <a:p>
            <a:r>
              <a:rPr lang="fr-FR" sz="1400" dirty="0">
                <a:latin typeface="Arial" charset="0"/>
                <a:ea typeface="Arial" charset="0"/>
                <a:cs typeface="Arial" charset="0"/>
              </a:rPr>
              <a:t>Montant des honoraires pour les missions effectuées: 		€ HT</a:t>
            </a:r>
          </a:p>
          <a:p>
            <a:endParaRPr lang="is-IS" sz="1400" dirty="0">
              <a:latin typeface="Arial" charset="0"/>
              <a:ea typeface="Arial" charset="0"/>
              <a:cs typeface="Arial" charset="0"/>
            </a:endParaRPr>
          </a:p>
          <a:p>
            <a:r>
              <a:rPr lang="fr-FR" sz="1400" dirty="0" err="1">
                <a:latin typeface="Arial" charset="0"/>
                <a:ea typeface="Arial" charset="0"/>
                <a:cs typeface="Arial" charset="0"/>
              </a:rPr>
              <a:t>É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quipe qui a travaillé sur ce projet :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>
                <a:latin typeface="Arial" charset="0"/>
                <a:ea typeface="Arial" charset="0"/>
                <a:cs typeface="Arial" charset="0"/>
              </a:rPr>
              <a:t>A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rchitecte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Paysagiste :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 err="1">
                <a:latin typeface="Arial" charset="0"/>
                <a:ea typeface="Arial" charset="0"/>
                <a:cs typeface="Arial" charset="0"/>
              </a:rPr>
              <a:t>É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conomiste : </a:t>
            </a:r>
          </a:p>
          <a:p>
            <a:pPr marL="285750" indent="-285750">
              <a:buFont typeface="Arial" charset="0"/>
              <a:buChar char="•"/>
            </a:pPr>
            <a:r>
              <a:rPr lang="fr-FR" sz="1400" dirty="0">
                <a:latin typeface="Arial" charset="0"/>
                <a:ea typeface="Arial" charset="0"/>
                <a:cs typeface="Arial" charset="0"/>
              </a:rPr>
              <a:t>S</a:t>
            </a: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tructure : 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Fluides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QEB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Acoustique :</a:t>
            </a:r>
          </a:p>
          <a:p>
            <a:pPr marL="285750" indent="-285750">
              <a:buFont typeface="Arial" charset="0"/>
              <a:buChar char="•"/>
            </a:pPr>
            <a:r>
              <a:rPr lang="is-IS" sz="1400" dirty="0">
                <a:latin typeface="Arial" charset="0"/>
                <a:ea typeface="Arial" charset="0"/>
                <a:cs typeface="Arial" charset="0"/>
              </a:rPr>
              <a:t>autre :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4DFDD66-4FB4-1804-A678-21D330509C2F}"/>
              </a:ext>
            </a:extLst>
          </p:cNvPr>
          <p:cNvSpPr txBox="1"/>
          <p:nvPr/>
        </p:nvSpPr>
        <p:spPr>
          <a:xfrm>
            <a:off x="617221" y="5620970"/>
            <a:ext cx="4076702" cy="353943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Arial" charset="0"/>
                <a:ea typeface="Arial" charset="0"/>
                <a:cs typeface="Arial" charset="0"/>
              </a:rPr>
              <a:t>Contexte de l’opération, particularités et difficultés de l’opération :</a:t>
            </a:r>
          </a:p>
          <a:p>
            <a:r>
              <a:rPr lang="fr-FR" sz="1600" dirty="0">
                <a:latin typeface="Arial" charset="0"/>
                <a:ea typeface="Arial" charset="0"/>
                <a:cs typeface="Arial" charset="0"/>
              </a:rPr>
              <a:t>Niveau de performance environnementale </a:t>
            </a:r>
            <a:r>
              <a:rPr lang="fr-FR" sz="1600" dirty="0">
                <a:latin typeface="Arial" charset="0"/>
                <a:cs typeface="Arial" charset="0"/>
              </a:rPr>
              <a:t>et énergétique (RT2012 ou RE2020...), matériaux, procédés de construction.</a:t>
            </a:r>
            <a:endParaRPr lang="is-IS" sz="1600" dirty="0">
              <a:latin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  <a:p>
            <a:endParaRPr lang="fr-FR" sz="16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8939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c1d190c-9a4b-4c0f-9afb-ad28ba905c3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C02AA498E9445A89EE1A5796650A3" ma:contentTypeVersion="4" ma:contentTypeDescription="Crée un document." ma:contentTypeScope="" ma:versionID="44f0786c1729f18287fcb8e26200d363">
  <xsd:schema xmlns:xsd="http://www.w3.org/2001/XMLSchema" xmlns:xs="http://www.w3.org/2001/XMLSchema" xmlns:p="http://schemas.microsoft.com/office/2006/metadata/properties" xmlns:ns3="7c1d190c-9a4b-4c0f-9afb-ad28ba905c3c" targetNamespace="http://schemas.microsoft.com/office/2006/metadata/properties" ma:root="true" ma:fieldsID="bf365acf0f8a2f6b713650ce9cef36d1" ns3:_="">
    <xsd:import namespace="7c1d190c-9a4b-4c0f-9afb-ad28ba905c3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1d190c-9a4b-4c0f-9afb-ad28ba905c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2BB3D9C-A991-473D-ACF1-898CDE2BBF3B}">
  <ds:schemaRefs>
    <ds:schemaRef ds:uri="http://schemas.openxmlformats.org/package/2006/metadata/core-properties"/>
    <ds:schemaRef ds:uri="http://schemas.microsoft.com/office/2006/metadata/properties"/>
    <ds:schemaRef ds:uri="7c1d190c-9a4b-4c0f-9afb-ad28ba905c3c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C7F7851-90C7-4B03-B374-BAF84B2630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c1d190c-9a4b-4c0f-9afb-ad28ba905c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5D78A1A-43A2-483C-BFC2-C6D066C635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318</Words>
  <Application>Microsoft Office PowerPoint</Application>
  <PresentationFormat>A3 (297 x 420 mm)</PresentationFormat>
  <Paragraphs>87</Paragraphs>
  <Slides>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Thème Office</vt:lpstr>
      <vt:lpstr>Référence de l’opération :  nom de l’opération, type de programme, lieu d’exécution</vt:lpstr>
      <vt:lpstr>Référence de l’opération :  nom de l’opération, type de programme, lieu d’exécution</vt:lpstr>
      <vt:lpstr>Référence de l’opération :  nom de l’opération, type de programme, lieu d’exécution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Référence de l’opération</dc:title>
  <dc:creator>Gaëlle Maingue</dc:creator>
  <cp:lastModifiedBy>Isabelle Anzallo</cp:lastModifiedBy>
  <cp:revision>11</cp:revision>
  <dcterms:created xsi:type="dcterms:W3CDTF">2016-06-08T14:45:24Z</dcterms:created>
  <dcterms:modified xsi:type="dcterms:W3CDTF">2026-03-02T07:40:12Z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0x010100A13C02AA498E9445A89EE1A5796650A3</vt:lpwstr>
  </property>
</Properties>
</file>