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</p:sldMasterIdLst>
  <p:notesMasterIdLst>
    <p:notesMasterId r:id="rId12"/>
  </p:notesMasterIdLst>
  <p:handoutMasterIdLst>
    <p:handoutMasterId r:id="rId13"/>
  </p:handoutMasterIdLst>
  <p:sldIdLst>
    <p:sldId id="409" r:id="rId5"/>
    <p:sldId id="416" r:id="rId6"/>
    <p:sldId id="412" r:id="rId7"/>
    <p:sldId id="413" r:id="rId8"/>
    <p:sldId id="414" r:id="rId9"/>
    <p:sldId id="415" r:id="rId10"/>
    <p:sldId id="417" r:id="rId11"/>
  </p:sldIdLst>
  <p:sldSz cx="9906000" cy="6858000" type="A4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oste 18" initials="P1" lastIdx="17" clrIdx="0">
    <p:extLst>
      <p:ext uri="{19B8F6BF-5375-455C-9EA6-DF929625EA0E}">
        <p15:presenceInfo xmlns:p15="http://schemas.microsoft.com/office/powerpoint/2012/main" userId="e35ac9df69dc82e1" providerId="Windows Live"/>
      </p:ext>
    </p:extLst>
  </p:cmAuthor>
  <p:cmAuthor id="2" name="poste12 poste12" initials="pp" lastIdx="130" clrIdx="1">
    <p:extLst>
      <p:ext uri="{19B8F6BF-5375-455C-9EA6-DF929625EA0E}">
        <p15:presenceInfo xmlns:p15="http://schemas.microsoft.com/office/powerpoint/2012/main" userId="1c2459e685da36c7" providerId="Windows Live"/>
      </p:ext>
    </p:extLst>
  </p:cmAuthor>
  <p:cmAuthor id="3" name="poste26 poste26" initials="pp" lastIdx="3" clrIdx="2">
    <p:extLst>
      <p:ext uri="{19B8F6BF-5375-455C-9EA6-DF929625EA0E}">
        <p15:presenceInfo xmlns:p15="http://schemas.microsoft.com/office/powerpoint/2012/main" userId="75baa300078d8e10" providerId="Windows Live"/>
      </p:ext>
    </p:extLst>
  </p:cmAuthor>
  <p:cmAuthor id="4" name="Poste 14" initials="P1" lastIdx="4" clrIdx="3">
    <p:extLst>
      <p:ext uri="{19B8F6BF-5375-455C-9EA6-DF929625EA0E}">
        <p15:presenceInfo xmlns:p15="http://schemas.microsoft.com/office/powerpoint/2012/main" userId="e547aba4b9d9864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99"/>
    <a:srgbClr val="8BAF1A"/>
    <a:srgbClr val="668B2D"/>
    <a:srgbClr val="FFCC66"/>
    <a:srgbClr val="EDEFF6"/>
    <a:srgbClr val="21416E"/>
    <a:srgbClr val="A3AED1"/>
    <a:srgbClr val="DAEAD2"/>
    <a:srgbClr val="E7335C"/>
    <a:srgbClr val="A4CA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976573-E19B-4A6B-919E-46C242C9BECB}" v="43" dt="2026-02-26T08:07:03.59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338" autoAdjust="0"/>
    <p:restoredTop sz="95297" autoAdjust="0"/>
  </p:normalViewPr>
  <p:slideViewPr>
    <p:cSldViewPr snapToGrid="0">
      <p:cViewPr varScale="1">
        <p:scale>
          <a:sx n="111" d="100"/>
          <a:sy n="111" d="100"/>
        </p:scale>
        <p:origin x="1482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3134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RATTA Florian" userId="3aaee9f4-1b9a-4495-8950-625c2116608a" providerId="ADAL" clId="{F018F1CF-7BF8-4226-952F-53DBC5D8F75D}"/>
    <pc:docChg chg="undo custSel modSld">
      <pc:chgData name="STRATTA Florian" userId="3aaee9f4-1b9a-4495-8950-625c2116608a" providerId="ADAL" clId="{F018F1CF-7BF8-4226-952F-53DBC5D8F75D}" dt="2026-02-26T08:07:03.592" v="333"/>
      <pc:docMkLst>
        <pc:docMk/>
      </pc:docMkLst>
      <pc:sldChg chg="addSp delSp modSp mod">
        <pc:chgData name="STRATTA Florian" userId="3aaee9f4-1b9a-4495-8950-625c2116608a" providerId="ADAL" clId="{F018F1CF-7BF8-4226-952F-53DBC5D8F75D}" dt="2026-02-26T08:06:58.736" v="329"/>
        <pc:sldMkLst>
          <pc:docMk/>
          <pc:sldMk cId="2001087327" sldId="412"/>
        </pc:sldMkLst>
        <pc:graphicFrameChg chg="add del mod">
          <ac:chgData name="STRATTA Florian" userId="3aaee9f4-1b9a-4495-8950-625c2116608a" providerId="ADAL" clId="{F018F1CF-7BF8-4226-952F-53DBC5D8F75D}" dt="2026-02-26T08:05:03.382" v="285" actId="478"/>
          <ac:graphicFrameMkLst>
            <pc:docMk/>
            <pc:sldMk cId="2001087327" sldId="412"/>
            <ac:graphicFrameMk id="2" creationId="{F9237153-05B5-6362-261A-5B11BCCA286D}"/>
          </ac:graphicFrameMkLst>
        </pc:graphicFrameChg>
        <pc:graphicFrameChg chg="add del mod">
          <ac:chgData name="STRATTA Florian" userId="3aaee9f4-1b9a-4495-8950-625c2116608a" providerId="ADAL" clId="{F018F1CF-7BF8-4226-952F-53DBC5D8F75D}" dt="2026-02-26T08:06:51.627" v="328" actId="478"/>
          <ac:graphicFrameMkLst>
            <pc:docMk/>
            <pc:sldMk cId="2001087327" sldId="412"/>
            <ac:graphicFrameMk id="3" creationId="{B2C17BDC-232C-8194-DABE-E507D29DC83A}"/>
          </ac:graphicFrameMkLst>
        </pc:graphicFrameChg>
        <pc:graphicFrameChg chg="add mod">
          <ac:chgData name="STRATTA Florian" userId="3aaee9f4-1b9a-4495-8950-625c2116608a" providerId="ADAL" clId="{F018F1CF-7BF8-4226-952F-53DBC5D8F75D}" dt="2026-02-26T08:06:58.736" v="329"/>
          <ac:graphicFrameMkLst>
            <pc:docMk/>
            <pc:sldMk cId="2001087327" sldId="412"/>
            <ac:graphicFrameMk id="4" creationId="{4E9813E0-4C5F-594B-1499-E503D0B05F2E}"/>
          </ac:graphicFrameMkLst>
        </pc:graphicFrameChg>
      </pc:sldChg>
      <pc:sldChg chg="addSp delSp modSp mod">
        <pc:chgData name="STRATTA Florian" userId="3aaee9f4-1b9a-4495-8950-625c2116608a" providerId="ADAL" clId="{F018F1CF-7BF8-4226-952F-53DBC5D8F75D}" dt="2026-02-26T08:06:59.913" v="330"/>
        <pc:sldMkLst>
          <pc:docMk/>
          <pc:sldMk cId="1724162027" sldId="413"/>
        </pc:sldMkLst>
        <pc:graphicFrameChg chg="add del mod">
          <ac:chgData name="STRATTA Florian" userId="3aaee9f4-1b9a-4495-8950-625c2116608a" providerId="ADAL" clId="{F018F1CF-7BF8-4226-952F-53DBC5D8F75D}" dt="2026-02-26T08:06:13.326" v="316" actId="478"/>
          <ac:graphicFrameMkLst>
            <pc:docMk/>
            <pc:sldMk cId="1724162027" sldId="413"/>
            <ac:graphicFrameMk id="2" creationId="{6EAFA5F1-01FB-79FA-70B8-6377268FCBD9}"/>
          </ac:graphicFrameMkLst>
        </pc:graphicFrameChg>
        <pc:graphicFrameChg chg="add mod">
          <ac:chgData name="STRATTA Florian" userId="3aaee9f4-1b9a-4495-8950-625c2116608a" providerId="ADAL" clId="{F018F1CF-7BF8-4226-952F-53DBC5D8F75D}" dt="2026-02-26T08:06:59.913" v="330"/>
          <ac:graphicFrameMkLst>
            <pc:docMk/>
            <pc:sldMk cId="1724162027" sldId="413"/>
            <ac:graphicFrameMk id="3" creationId="{3706A70D-6108-98BB-6B5C-0262493576FE}"/>
          </ac:graphicFrameMkLst>
        </pc:graphicFrameChg>
      </pc:sldChg>
      <pc:sldChg chg="addSp delSp modSp mod">
        <pc:chgData name="STRATTA Florian" userId="3aaee9f4-1b9a-4495-8950-625c2116608a" providerId="ADAL" clId="{F018F1CF-7BF8-4226-952F-53DBC5D8F75D}" dt="2026-02-26T08:07:01.545" v="331"/>
        <pc:sldMkLst>
          <pc:docMk/>
          <pc:sldMk cId="1635875692" sldId="414"/>
        </pc:sldMkLst>
        <pc:graphicFrameChg chg="add del mod">
          <ac:chgData name="STRATTA Florian" userId="3aaee9f4-1b9a-4495-8950-625c2116608a" providerId="ADAL" clId="{F018F1CF-7BF8-4226-952F-53DBC5D8F75D}" dt="2026-02-26T08:06:17.110" v="317" actId="478"/>
          <ac:graphicFrameMkLst>
            <pc:docMk/>
            <pc:sldMk cId="1635875692" sldId="414"/>
            <ac:graphicFrameMk id="2" creationId="{3E7D6AAD-F082-DF9B-8F8C-75EF56A2FABF}"/>
          </ac:graphicFrameMkLst>
        </pc:graphicFrameChg>
        <pc:graphicFrameChg chg="add mod">
          <ac:chgData name="STRATTA Florian" userId="3aaee9f4-1b9a-4495-8950-625c2116608a" providerId="ADAL" clId="{F018F1CF-7BF8-4226-952F-53DBC5D8F75D}" dt="2026-02-26T08:07:01.545" v="331"/>
          <ac:graphicFrameMkLst>
            <pc:docMk/>
            <pc:sldMk cId="1635875692" sldId="414"/>
            <ac:graphicFrameMk id="3" creationId="{FA2E7CBD-A311-F6E4-8749-1C6874F980D0}"/>
          </ac:graphicFrameMkLst>
        </pc:graphicFrameChg>
      </pc:sldChg>
      <pc:sldChg chg="addSp delSp modSp mod">
        <pc:chgData name="STRATTA Florian" userId="3aaee9f4-1b9a-4495-8950-625c2116608a" providerId="ADAL" clId="{F018F1CF-7BF8-4226-952F-53DBC5D8F75D}" dt="2026-02-26T08:07:02.748" v="332"/>
        <pc:sldMkLst>
          <pc:docMk/>
          <pc:sldMk cId="685541672" sldId="415"/>
        </pc:sldMkLst>
        <pc:graphicFrameChg chg="add del mod">
          <ac:chgData name="STRATTA Florian" userId="3aaee9f4-1b9a-4495-8950-625c2116608a" providerId="ADAL" clId="{F018F1CF-7BF8-4226-952F-53DBC5D8F75D}" dt="2026-02-26T08:06:19.265" v="318" actId="478"/>
          <ac:graphicFrameMkLst>
            <pc:docMk/>
            <pc:sldMk cId="685541672" sldId="415"/>
            <ac:graphicFrameMk id="2" creationId="{EED4D9CC-C854-FB98-DC37-EA1A040DF5EC}"/>
          </ac:graphicFrameMkLst>
        </pc:graphicFrameChg>
        <pc:graphicFrameChg chg="add mod">
          <ac:chgData name="STRATTA Florian" userId="3aaee9f4-1b9a-4495-8950-625c2116608a" providerId="ADAL" clId="{F018F1CF-7BF8-4226-952F-53DBC5D8F75D}" dt="2026-02-26T08:07:02.748" v="332"/>
          <ac:graphicFrameMkLst>
            <pc:docMk/>
            <pc:sldMk cId="685541672" sldId="415"/>
            <ac:graphicFrameMk id="3" creationId="{0BC4BF49-2FE3-B218-B058-6C747AC72831}"/>
          </ac:graphicFrameMkLst>
        </pc:graphicFrameChg>
      </pc:sldChg>
      <pc:sldChg chg="addSp delSp modSp mod">
        <pc:chgData name="STRATTA Florian" userId="3aaee9f4-1b9a-4495-8950-625c2116608a" providerId="ADAL" clId="{F018F1CF-7BF8-4226-952F-53DBC5D8F75D}" dt="2026-02-26T08:06:46.876" v="327" actId="20577"/>
        <pc:sldMkLst>
          <pc:docMk/>
          <pc:sldMk cId="3492208810" sldId="416"/>
        </pc:sldMkLst>
        <pc:graphicFrameChg chg="add mod modGraphic">
          <ac:chgData name="STRATTA Florian" userId="3aaee9f4-1b9a-4495-8950-625c2116608a" providerId="ADAL" clId="{F018F1CF-7BF8-4226-952F-53DBC5D8F75D}" dt="2026-02-26T08:06:46.876" v="327" actId="20577"/>
          <ac:graphicFrameMkLst>
            <pc:docMk/>
            <pc:sldMk cId="3492208810" sldId="416"/>
            <ac:graphicFrameMk id="2" creationId="{EA4470F7-9512-F3E4-F005-8DC5DAC4DBD6}"/>
          </ac:graphicFrameMkLst>
        </pc:graphicFrameChg>
        <pc:graphicFrameChg chg="add del mod modGraphic">
          <ac:chgData name="STRATTA Florian" userId="3aaee9f4-1b9a-4495-8950-625c2116608a" providerId="ADAL" clId="{F018F1CF-7BF8-4226-952F-53DBC5D8F75D}" dt="2026-02-25T15:26:24.967" v="204" actId="478"/>
          <ac:graphicFrameMkLst>
            <pc:docMk/>
            <pc:sldMk cId="3492208810" sldId="416"/>
            <ac:graphicFrameMk id="3" creationId="{4E7A987C-CB2A-BDC7-0B79-00D954DB9F98}"/>
          </ac:graphicFrameMkLst>
        </pc:graphicFrameChg>
      </pc:sldChg>
      <pc:sldChg chg="addSp delSp modSp mod">
        <pc:chgData name="STRATTA Florian" userId="3aaee9f4-1b9a-4495-8950-625c2116608a" providerId="ADAL" clId="{F018F1CF-7BF8-4226-952F-53DBC5D8F75D}" dt="2026-02-26T08:07:03.592" v="333"/>
        <pc:sldMkLst>
          <pc:docMk/>
          <pc:sldMk cId="2749697792" sldId="417"/>
        </pc:sldMkLst>
        <pc:graphicFrameChg chg="add del mod">
          <ac:chgData name="STRATTA Florian" userId="3aaee9f4-1b9a-4495-8950-625c2116608a" providerId="ADAL" clId="{F018F1CF-7BF8-4226-952F-53DBC5D8F75D}" dt="2026-02-26T08:06:22.091" v="319" actId="478"/>
          <ac:graphicFrameMkLst>
            <pc:docMk/>
            <pc:sldMk cId="2749697792" sldId="417"/>
            <ac:graphicFrameMk id="2" creationId="{F2C718A3-3E9E-1747-6E68-9BCEAE51C69A}"/>
          </ac:graphicFrameMkLst>
        </pc:graphicFrameChg>
        <pc:graphicFrameChg chg="add mod">
          <ac:chgData name="STRATTA Florian" userId="3aaee9f4-1b9a-4495-8950-625c2116608a" providerId="ADAL" clId="{F018F1CF-7BF8-4226-952F-53DBC5D8F75D}" dt="2026-02-26T08:07:03.592" v="333"/>
          <ac:graphicFrameMkLst>
            <pc:docMk/>
            <pc:sldMk cId="2749697792" sldId="417"/>
            <ac:graphicFrameMk id="3" creationId="{01633531-4062-3D1A-340D-4BE126A3F413}"/>
          </ac:graphicFrameMkLst>
        </pc:graphicFrameChg>
      </pc:sldChg>
    </pc:docChg>
  </pc:docChgLst>
  <pc:docChgLst>
    <pc:chgData name="PINOTEAU Maeva" userId="71313df5-e0fb-4d80-9e3e-9fab8434ba8c" providerId="ADAL" clId="{E5DC928B-A029-4C02-BD89-DB1C8AE12CD9}"/>
    <pc:docChg chg="addSld modSld">
      <pc:chgData name="PINOTEAU Maeva" userId="71313df5-e0fb-4d80-9e3e-9fab8434ba8c" providerId="ADAL" clId="{E5DC928B-A029-4C02-BD89-DB1C8AE12CD9}" dt="2026-02-25T13:52:58.142" v="2" actId="20577"/>
      <pc:docMkLst>
        <pc:docMk/>
      </pc:docMkLst>
      <pc:sldChg chg="modSp add mod">
        <pc:chgData name="PINOTEAU Maeva" userId="71313df5-e0fb-4d80-9e3e-9fab8434ba8c" providerId="ADAL" clId="{E5DC928B-A029-4C02-BD89-DB1C8AE12CD9}" dt="2026-02-25T13:52:58.142" v="2" actId="20577"/>
        <pc:sldMkLst>
          <pc:docMk/>
          <pc:sldMk cId="2749697792" sldId="417"/>
        </pc:sldMkLst>
        <pc:spChg chg="mod">
          <ac:chgData name="PINOTEAU Maeva" userId="71313df5-e0fb-4d80-9e3e-9fab8434ba8c" providerId="ADAL" clId="{E5DC928B-A029-4C02-BD89-DB1C8AE12CD9}" dt="2026-02-25T13:52:58.142" v="2" actId="20577"/>
          <ac:spMkLst>
            <pc:docMk/>
            <pc:sldMk cId="2749697792" sldId="417"/>
            <ac:spMk id="9" creationId="{5E13F777-EA42-1E91-F2BF-348A5DBBE824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6124C114-2BF4-4ADE-AAF0-26E6E0E16B0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C6E0C770-FD04-4689-8221-206C831B37E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3914BF-1190-4BED-9DD7-26ED49B1B512}" type="datetimeFigureOut">
              <a:rPr lang="fr-FR" smtClean="0"/>
              <a:t>26/02/2026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7DD359C-9A85-4DB0-A6E6-52DB2DD6845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0D477CB-07E8-4E2A-B273-09A7459CC90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6059A1-2213-4EC6-8615-4B943E9231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66933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AD743D-5FD6-423A-AF9E-5D8CA23F0AA5}" type="datetimeFigureOut">
              <a:rPr lang="fr-FR" smtClean="0"/>
              <a:t>26/02/2026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1ABD2C-6E59-4B96-B33C-F7058C2E98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31658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1ABD2C-6E59-4B96-B33C-F7058C2E985C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48374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51ABD2C-6E59-4B96-B33C-F7058C2E985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35894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1ABD2C-6E59-4B96-B33C-F7058C2E985C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60854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1ABD2C-6E59-4B96-B33C-F7058C2E985C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57631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1ABD2C-6E59-4B96-B33C-F7058C2E985C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46386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1ABD2C-6E59-4B96-B33C-F7058C2E985C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08545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EE92D8-F75F-8D51-72BD-8BC222BE75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4159DAC6-CAA2-A2C6-F68A-0EAD28ADB8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0F6126E-2FE0-CFD9-CE5F-5766E6E461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A7E26AF-56AD-0FD3-44FE-95E52F37DD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1ABD2C-6E59-4B96-B33C-F7058C2E985C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48285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.1 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2020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503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1">
            <a:extLst>
              <a:ext uri="{FF2B5EF4-FFF2-40B4-BE49-F238E27FC236}">
                <a16:creationId xmlns:a16="http://schemas.microsoft.com/office/drawing/2014/main" id="{0270CF06-8ED7-4DBF-BD7F-7E33BDCA7E0F}"/>
              </a:ext>
            </a:extLst>
          </p:cNvPr>
          <p:cNvSpPr txBox="1">
            <a:spLocks/>
          </p:cNvSpPr>
          <p:nvPr/>
        </p:nvSpPr>
        <p:spPr>
          <a:xfrm>
            <a:off x="423226" y="1621398"/>
            <a:ext cx="9083675" cy="792000"/>
          </a:xfrm>
          <a:prstGeom prst="rect">
            <a:avLst/>
          </a:prstGeom>
          <a:noFill/>
          <a:ln>
            <a:noFill/>
          </a:ln>
        </p:spPr>
        <p:txBody>
          <a:bodyPr vert="horz" anchor="ctr" anchorCtr="0"/>
          <a:lstStyle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Neue BoldCond"/>
                <a:ea typeface="ＭＳ Ｐゴシック" charset="-128"/>
                <a:cs typeface="HelveticaNeue BoldCond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EQUIPE : </a:t>
            </a:r>
            <a:r>
              <a:rPr kumimoji="0" lang="fr-FR" sz="3200" b="1" i="0" u="none" strike="noStrike" kern="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NOM DU MANDATAIRE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96FEF971-E7CD-48ED-B110-5D36D2555711}"/>
              </a:ext>
            </a:extLst>
          </p:cNvPr>
          <p:cNvSpPr txBox="1"/>
          <p:nvPr/>
        </p:nvSpPr>
        <p:spPr bwMode="auto">
          <a:xfrm>
            <a:off x="1940534" y="2515130"/>
            <a:ext cx="757796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1600" i="1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éventuellement </a:t>
            </a:r>
            <a:r>
              <a:rPr lang="fr-FR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Architecte associé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Fonction(s) du cotraitant numéro 1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Fonction(s) du cotraitant numéro 2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Fonction(s) du cotraitant numéro 3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Fonction(s) du cotraitant numéro 4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Fonction(s) du cotraitant numéro 5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Fonction(s) du cotraitant numéro 6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Fonction(s) du cotraitant numéro 7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Fonction(s) du cotraitant numéro 8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C3396EF4-B48A-41E9-AA5C-1F311BA2D43D}"/>
              </a:ext>
            </a:extLst>
          </p:cNvPr>
          <p:cNvCxnSpPr>
            <a:cxnSpLocks/>
          </p:cNvCxnSpPr>
          <p:nvPr/>
        </p:nvCxnSpPr>
        <p:spPr bwMode="auto">
          <a:xfrm>
            <a:off x="409574" y="2419744"/>
            <a:ext cx="9083675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5373987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3A782E85-8849-4257-AC5C-3B11A987E6B7}"/>
              </a:ext>
            </a:extLst>
          </p:cNvPr>
          <p:cNvSpPr txBox="1">
            <a:spLocks/>
          </p:cNvSpPr>
          <p:nvPr/>
        </p:nvSpPr>
        <p:spPr>
          <a:xfrm rot="16200000">
            <a:off x="6219354" y="3159594"/>
            <a:ext cx="6858001" cy="538809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200" b="1" i="0" u="none" strike="noStrike" kern="0" cap="none" spc="0" normalizeH="0" baseline="0" noProof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itchFamily="34" charset="0"/>
                <a:ea typeface="ＭＳ Ｐゴシック" pitchFamily="-112" charset="-128"/>
                <a:cs typeface="Arial" pitchFamily="34" charset="0"/>
              </a:rPr>
              <a:t>NOM DU MANDATAIRE</a:t>
            </a:r>
            <a:endParaRPr kumimoji="0" lang="fr-FR" sz="2200" b="1" i="0" u="none" strike="noStrike" kern="0" cap="none" spc="0" normalizeH="0" baseline="0" noProof="0" dirty="0">
              <a:ln>
                <a:noFill/>
              </a:ln>
              <a:solidFill>
                <a:srgbClr val="808080">
                  <a:lumMod val="60000"/>
                  <a:lumOff val="40000"/>
                </a:srgbClr>
              </a:solidFill>
              <a:effectLst/>
              <a:uLnTx/>
              <a:uFillTx/>
              <a:latin typeface="Arial" pitchFamily="34" charset="0"/>
              <a:ea typeface="ＭＳ Ｐゴシック" pitchFamily="-112" charset="-128"/>
              <a:cs typeface="Arial" pitchFamily="34" charset="0"/>
            </a:endParaRP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A1F07C0B-C776-44C2-9B05-B7E8002BE6CD}"/>
              </a:ext>
            </a:extLst>
          </p:cNvPr>
          <p:cNvSpPr txBox="1">
            <a:spLocks/>
          </p:cNvSpPr>
          <p:nvPr/>
        </p:nvSpPr>
        <p:spPr>
          <a:xfrm rot="20151650">
            <a:off x="1464623" y="4080867"/>
            <a:ext cx="6591964" cy="599770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0" cap="none" spc="0" normalizeH="0" baseline="0" noProof="0" dirty="0">
                <a:ln>
                  <a:noFill/>
                </a:ln>
                <a:solidFill>
                  <a:srgbClr val="808080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ea typeface="ＭＳ Ｐゴシック" pitchFamily="-112" charset="-128"/>
                <a:cs typeface="Arial" pitchFamily="34" charset="0"/>
              </a:rPr>
              <a:t>ILLUSTRATIONS / PHOTOGRAPHIES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2C5AE28-A4B1-4EFD-B169-A35C7BBCD566}"/>
              </a:ext>
            </a:extLst>
          </p:cNvPr>
          <p:cNvSpPr txBox="1"/>
          <p:nvPr/>
        </p:nvSpPr>
        <p:spPr>
          <a:xfrm>
            <a:off x="9401870" y="70337"/>
            <a:ext cx="43201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-112" charset="-128"/>
                <a:cs typeface="Arial" pitchFamily="34" charset="0"/>
              </a:rPr>
              <a:t>1</a:t>
            </a:r>
          </a:p>
        </p:txBody>
      </p:sp>
      <p:graphicFrame>
        <p:nvGraphicFramePr>
          <p:cNvPr id="13" name="Tableau 5">
            <a:extLst>
              <a:ext uri="{FF2B5EF4-FFF2-40B4-BE49-F238E27FC236}">
                <a16:creationId xmlns:a16="http://schemas.microsoft.com/office/drawing/2014/main" id="{1FFD8125-C8B9-4D0D-9BB6-914F7EEF6C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8717562"/>
              </p:ext>
            </p:extLst>
          </p:nvPr>
        </p:nvGraphicFramePr>
        <p:xfrm>
          <a:off x="73682" y="70336"/>
          <a:ext cx="4175044" cy="1524000"/>
        </p:xfrm>
        <a:graphic>
          <a:graphicData uri="http://schemas.openxmlformats.org/drawingml/2006/table">
            <a:tbl>
              <a:tblPr firstRow="1" bandRow="1"/>
              <a:tblGrid>
                <a:gridCol w="1478027">
                  <a:extLst>
                    <a:ext uri="{9D8B030D-6E8A-4147-A177-3AD203B41FA5}">
                      <a16:colId xmlns:a16="http://schemas.microsoft.com/office/drawing/2014/main" val="701891948"/>
                    </a:ext>
                  </a:extLst>
                </a:gridCol>
                <a:gridCol w="2697017">
                  <a:extLst>
                    <a:ext uri="{9D8B030D-6E8A-4147-A177-3AD203B41FA5}">
                      <a16:colId xmlns:a16="http://schemas.microsoft.com/office/drawing/2014/main" val="100875670"/>
                    </a:ext>
                  </a:extLst>
                </a:gridCol>
              </a:tblGrid>
              <a:tr h="286350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4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 DE LA REFERENCE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153102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LIEU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VILLE (DPT)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4753846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MOA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442778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SURFACE (m²)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14385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lvl="0"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COUT HT TRAVAUX</a:t>
                      </a:r>
                      <a:endParaRPr lang="fr-FR" sz="9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98507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AVANCEMENT / DATE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8508216"/>
                  </a:ext>
                </a:extLst>
              </a:tr>
            </a:tbl>
          </a:graphicData>
        </a:graphic>
      </p:graphicFrame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417DCE9A-60D6-45FF-95EA-2561392D5727}"/>
              </a:ext>
            </a:extLst>
          </p:cNvPr>
          <p:cNvCxnSpPr/>
          <p:nvPr/>
        </p:nvCxnSpPr>
        <p:spPr bwMode="auto">
          <a:xfrm>
            <a:off x="9378949" y="0"/>
            <a:ext cx="0" cy="6858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2" name="Tableau 5">
            <a:extLst>
              <a:ext uri="{FF2B5EF4-FFF2-40B4-BE49-F238E27FC236}">
                <a16:creationId xmlns:a16="http://schemas.microsoft.com/office/drawing/2014/main" id="{EA4470F7-9512-F3E4-F005-8DC5DAC4DB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840985"/>
              </p:ext>
            </p:extLst>
          </p:nvPr>
        </p:nvGraphicFramePr>
        <p:xfrm>
          <a:off x="4953000" y="70335"/>
          <a:ext cx="4175044" cy="1996440"/>
        </p:xfrm>
        <a:graphic>
          <a:graphicData uri="http://schemas.openxmlformats.org/drawingml/2006/table">
            <a:tbl>
              <a:tblPr firstRow="1" bandRow="1"/>
              <a:tblGrid>
                <a:gridCol w="2090596">
                  <a:extLst>
                    <a:ext uri="{9D8B030D-6E8A-4147-A177-3AD203B41FA5}">
                      <a16:colId xmlns:a16="http://schemas.microsoft.com/office/drawing/2014/main" val="701891948"/>
                    </a:ext>
                  </a:extLst>
                </a:gridCol>
                <a:gridCol w="2084448">
                  <a:extLst>
                    <a:ext uri="{9D8B030D-6E8A-4147-A177-3AD203B41FA5}">
                      <a16:colId xmlns:a16="http://schemas.microsoft.com/office/drawing/2014/main" val="100875670"/>
                    </a:ext>
                  </a:extLst>
                </a:gridCol>
              </a:tblGrid>
              <a:tr h="193193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9pPr>
                    </a:lstStyle>
                    <a:p>
                      <a:pPr algn="ctr"/>
                      <a:r>
                        <a:rPr lang="fr-FR" sz="12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Description / Complexité de l’opération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153102"/>
                  </a:ext>
                </a:extLst>
              </a:tr>
              <a:tr h="15455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Rénovation / site occupé 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4753846"/>
                  </a:ext>
                </a:extLst>
              </a:tr>
              <a:tr h="15455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Extension / Construction neuve 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4427789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lvl="0"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Performance environnementale</a:t>
                      </a:r>
                      <a:endParaRPr lang="fr-FR" sz="9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98507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Espaces sportifs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85082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Aménagements extérieurs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12505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Description succincte : </a:t>
                      </a:r>
                    </a:p>
                    <a:p>
                      <a:pPr algn="l"/>
                      <a:endParaRPr lang="fr-FR" sz="900" b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fr-FR" sz="900" b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dirty="0">
                        <a:solidFill>
                          <a:schemeClr val="bg2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64573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22088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3A782E85-8849-4257-AC5C-3B11A987E6B7}"/>
              </a:ext>
            </a:extLst>
          </p:cNvPr>
          <p:cNvSpPr txBox="1">
            <a:spLocks/>
          </p:cNvSpPr>
          <p:nvPr/>
        </p:nvSpPr>
        <p:spPr>
          <a:xfrm rot="16200000">
            <a:off x="6219354" y="3159594"/>
            <a:ext cx="6858001" cy="538809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200" b="1" i="0" u="none" strike="noStrike" kern="0" cap="none" spc="0" normalizeH="0" baseline="0" noProof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itchFamily="34" charset="0"/>
                <a:ea typeface="ＭＳ Ｐゴシック" pitchFamily="-112" charset="-128"/>
                <a:cs typeface="Arial" pitchFamily="34" charset="0"/>
              </a:rPr>
              <a:t>NOM DU MANDATAIRE</a:t>
            </a:r>
            <a:endParaRPr kumimoji="0" lang="fr-FR" sz="2200" b="1" i="0" u="none" strike="noStrike" kern="0" cap="none" spc="0" normalizeH="0" baseline="0" noProof="0" dirty="0">
              <a:ln>
                <a:noFill/>
              </a:ln>
              <a:solidFill>
                <a:srgbClr val="808080">
                  <a:lumMod val="60000"/>
                  <a:lumOff val="40000"/>
                </a:srgbClr>
              </a:solidFill>
              <a:effectLst/>
              <a:uLnTx/>
              <a:uFillTx/>
              <a:latin typeface="Arial" pitchFamily="34" charset="0"/>
              <a:ea typeface="ＭＳ Ｐゴシック" pitchFamily="-112" charset="-128"/>
              <a:cs typeface="Arial" pitchFamily="34" charset="0"/>
            </a:endParaRP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A1F07C0B-C776-44C2-9B05-B7E8002BE6CD}"/>
              </a:ext>
            </a:extLst>
          </p:cNvPr>
          <p:cNvSpPr txBox="1">
            <a:spLocks/>
          </p:cNvSpPr>
          <p:nvPr/>
        </p:nvSpPr>
        <p:spPr>
          <a:xfrm rot="20151650">
            <a:off x="1464623" y="4080867"/>
            <a:ext cx="6591964" cy="599770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algn="l"/>
            <a:r>
              <a:rPr sz="2400" dirty="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ILLUSTRATIONS / PHOTOGRAPHIES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2C5AE28-A4B1-4EFD-B169-A35C7BBCD566}"/>
              </a:ext>
            </a:extLst>
          </p:cNvPr>
          <p:cNvSpPr txBox="1"/>
          <p:nvPr/>
        </p:nvSpPr>
        <p:spPr>
          <a:xfrm>
            <a:off x="9401870" y="70337"/>
            <a:ext cx="43201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>
                <a:solidFill>
                  <a:srgbClr val="000000"/>
                </a:solidFill>
                <a:latin typeface="Arial" pitchFamily="34" charset="0"/>
                <a:ea typeface="ＭＳ Ｐゴシック" pitchFamily="-112" charset="-128"/>
                <a:cs typeface="Arial" pitchFamily="34" charset="0"/>
              </a:rPr>
              <a:t>1</a:t>
            </a:r>
          </a:p>
        </p:txBody>
      </p:sp>
      <p:graphicFrame>
        <p:nvGraphicFramePr>
          <p:cNvPr id="13" name="Tableau 5">
            <a:extLst>
              <a:ext uri="{FF2B5EF4-FFF2-40B4-BE49-F238E27FC236}">
                <a16:creationId xmlns:a16="http://schemas.microsoft.com/office/drawing/2014/main" id="{1FFD8125-C8B9-4D0D-9BB6-914F7EEF6C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3578655"/>
              </p:ext>
            </p:extLst>
          </p:nvPr>
        </p:nvGraphicFramePr>
        <p:xfrm>
          <a:off x="73682" y="70336"/>
          <a:ext cx="4175044" cy="1524000"/>
        </p:xfrm>
        <a:graphic>
          <a:graphicData uri="http://schemas.openxmlformats.org/drawingml/2006/table">
            <a:tbl>
              <a:tblPr firstRow="1" bandRow="1"/>
              <a:tblGrid>
                <a:gridCol w="1478027">
                  <a:extLst>
                    <a:ext uri="{9D8B030D-6E8A-4147-A177-3AD203B41FA5}">
                      <a16:colId xmlns:a16="http://schemas.microsoft.com/office/drawing/2014/main" val="701891948"/>
                    </a:ext>
                  </a:extLst>
                </a:gridCol>
                <a:gridCol w="2697017">
                  <a:extLst>
                    <a:ext uri="{9D8B030D-6E8A-4147-A177-3AD203B41FA5}">
                      <a16:colId xmlns:a16="http://schemas.microsoft.com/office/drawing/2014/main" val="100875670"/>
                    </a:ext>
                  </a:extLst>
                </a:gridCol>
              </a:tblGrid>
              <a:tr h="286350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4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 DE LA REFERENCE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153102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LIEU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VILLE (DPT)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4753846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MOA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442778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SURFACE (m²)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14385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lvl="0"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COUT HT TRAVAUX</a:t>
                      </a:r>
                      <a:endParaRPr lang="fr-FR" sz="9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98507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AVANCEMENT / DATE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8508216"/>
                  </a:ext>
                </a:extLst>
              </a:tr>
            </a:tbl>
          </a:graphicData>
        </a:graphic>
      </p:graphicFrame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417DCE9A-60D6-45FF-95EA-2561392D5727}"/>
              </a:ext>
            </a:extLst>
          </p:cNvPr>
          <p:cNvCxnSpPr/>
          <p:nvPr/>
        </p:nvCxnSpPr>
        <p:spPr bwMode="auto">
          <a:xfrm>
            <a:off x="9378949" y="0"/>
            <a:ext cx="0" cy="6858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4" name="Tableau 5">
            <a:extLst>
              <a:ext uri="{FF2B5EF4-FFF2-40B4-BE49-F238E27FC236}">
                <a16:creationId xmlns:a16="http://schemas.microsoft.com/office/drawing/2014/main" id="{4E9813E0-4C5F-594B-1499-E503D0B05F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9780083"/>
              </p:ext>
            </p:extLst>
          </p:nvPr>
        </p:nvGraphicFramePr>
        <p:xfrm>
          <a:off x="4953000" y="70335"/>
          <a:ext cx="4175044" cy="1996440"/>
        </p:xfrm>
        <a:graphic>
          <a:graphicData uri="http://schemas.openxmlformats.org/drawingml/2006/table">
            <a:tbl>
              <a:tblPr firstRow="1" bandRow="1"/>
              <a:tblGrid>
                <a:gridCol w="2090596">
                  <a:extLst>
                    <a:ext uri="{9D8B030D-6E8A-4147-A177-3AD203B41FA5}">
                      <a16:colId xmlns:a16="http://schemas.microsoft.com/office/drawing/2014/main" val="701891948"/>
                    </a:ext>
                  </a:extLst>
                </a:gridCol>
                <a:gridCol w="2084448">
                  <a:extLst>
                    <a:ext uri="{9D8B030D-6E8A-4147-A177-3AD203B41FA5}">
                      <a16:colId xmlns:a16="http://schemas.microsoft.com/office/drawing/2014/main" val="100875670"/>
                    </a:ext>
                  </a:extLst>
                </a:gridCol>
              </a:tblGrid>
              <a:tr h="193193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9pPr>
                    </a:lstStyle>
                    <a:p>
                      <a:pPr algn="ctr"/>
                      <a:r>
                        <a:rPr lang="fr-FR" sz="12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Description / Complexité de l’opération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153102"/>
                  </a:ext>
                </a:extLst>
              </a:tr>
              <a:tr h="15455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Rénovation / site occupé 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4753846"/>
                  </a:ext>
                </a:extLst>
              </a:tr>
              <a:tr h="15455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Extension / Construction neuve 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4427789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lvl="0"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Performance environnementale</a:t>
                      </a:r>
                      <a:endParaRPr lang="fr-FR" sz="9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98507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Espaces sportifs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85082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Aménagements extérieurs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12505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Description succincte : </a:t>
                      </a:r>
                    </a:p>
                    <a:p>
                      <a:pPr algn="l"/>
                      <a:endParaRPr lang="fr-FR" sz="900" b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fr-FR" sz="900" b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dirty="0">
                        <a:solidFill>
                          <a:schemeClr val="bg2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64573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10873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3A782E85-8849-4257-AC5C-3B11A987E6B7}"/>
              </a:ext>
            </a:extLst>
          </p:cNvPr>
          <p:cNvSpPr txBox="1">
            <a:spLocks/>
          </p:cNvSpPr>
          <p:nvPr/>
        </p:nvSpPr>
        <p:spPr>
          <a:xfrm rot="16200000">
            <a:off x="6219354" y="3159594"/>
            <a:ext cx="6858001" cy="538809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200" b="1" i="0" u="none" strike="noStrike" kern="0" cap="none" spc="0" normalizeH="0" baseline="0" noProof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itchFamily="34" charset="0"/>
                <a:ea typeface="ＭＳ Ｐゴシック" pitchFamily="-112" charset="-128"/>
                <a:cs typeface="Arial" pitchFamily="34" charset="0"/>
              </a:rPr>
              <a:t>NOM DU MANDATAIRE</a:t>
            </a:r>
            <a:endParaRPr kumimoji="0" lang="fr-FR" sz="2200" b="1" i="0" u="none" strike="noStrike" kern="0" cap="none" spc="0" normalizeH="0" baseline="0" noProof="0" dirty="0">
              <a:ln>
                <a:noFill/>
              </a:ln>
              <a:solidFill>
                <a:srgbClr val="808080">
                  <a:lumMod val="60000"/>
                  <a:lumOff val="40000"/>
                </a:srgbClr>
              </a:solidFill>
              <a:effectLst/>
              <a:uLnTx/>
              <a:uFillTx/>
              <a:latin typeface="Arial" pitchFamily="34" charset="0"/>
              <a:ea typeface="ＭＳ Ｐゴシック" pitchFamily="-112" charset="-128"/>
              <a:cs typeface="Arial" pitchFamily="34" charset="0"/>
            </a:endParaRP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A1F07C0B-C776-44C2-9B05-B7E8002BE6CD}"/>
              </a:ext>
            </a:extLst>
          </p:cNvPr>
          <p:cNvSpPr txBox="1">
            <a:spLocks/>
          </p:cNvSpPr>
          <p:nvPr/>
        </p:nvSpPr>
        <p:spPr>
          <a:xfrm rot="20151650">
            <a:off x="1464623" y="4080867"/>
            <a:ext cx="6591964" cy="599770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algn="l"/>
            <a:r>
              <a:rPr sz="2400" dirty="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ILLUSTRATIONS / PHOTOGRAPHIES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2C5AE28-A4B1-4EFD-B169-A35C7BBCD566}"/>
              </a:ext>
            </a:extLst>
          </p:cNvPr>
          <p:cNvSpPr txBox="1"/>
          <p:nvPr/>
        </p:nvSpPr>
        <p:spPr>
          <a:xfrm>
            <a:off x="9401870" y="70337"/>
            <a:ext cx="43201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>
                <a:solidFill>
                  <a:srgbClr val="000000"/>
                </a:solidFill>
                <a:latin typeface="Arial" pitchFamily="34" charset="0"/>
                <a:ea typeface="ＭＳ Ｐゴシック" pitchFamily="-112" charset="-128"/>
                <a:cs typeface="Arial" pitchFamily="34" charset="0"/>
              </a:rPr>
              <a:t>2</a:t>
            </a:r>
          </a:p>
        </p:txBody>
      </p:sp>
      <p:graphicFrame>
        <p:nvGraphicFramePr>
          <p:cNvPr id="13" name="Tableau 5">
            <a:extLst>
              <a:ext uri="{FF2B5EF4-FFF2-40B4-BE49-F238E27FC236}">
                <a16:creationId xmlns:a16="http://schemas.microsoft.com/office/drawing/2014/main" id="{1FFD8125-C8B9-4D0D-9BB6-914F7EEF6C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8878693"/>
              </p:ext>
            </p:extLst>
          </p:nvPr>
        </p:nvGraphicFramePr>
        <p:xfrm>
          <a:off x="73682" y="70336"/>
          <a:ext cx="4175044" cy="1524000"/>
        </p:xfrm>
        <a:graphic>
          <a:graphicData uri="http://schemas.openxmlformats.org/drawingml/2006/table">
            <a:tbl>
              <a:tblPr firstRow="1" bandRow="1"/>
              <a:tblGrid>
                <a:gridCol w="1478027">
                  <a:extLst>
                    <a:ext uri="{9D8B030D-6E8A-4147-A177-3AD203B41FA5}">
                      <a16:colId xmlns:a16="http://schemas.microsoft.com/office/drawing/2014/main" val="701891948"/>
                    </a:ext>
                  </a:extLst>
                </a:gridCol>
                <a:gridCol w="2697017">
                  <a:extLst>
                    <a:ext uri="{9D8B030D-6E8A-4147-A177-3AD203B41FA5}">
                      <a16:colId xmlns:a16="http://schemas.microsoft.com/office/drawing/2014/main" val="100875670"/>
                    </a:ext>
                  </a:extLst>
                </a:gridCol>
              </a:tblGrid>
              <a:tr h="286350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4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 DE LA REFERENCE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153102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LIEU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VILLE (DPT)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4753846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MOA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442778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SURFACE (m²)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14385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lvl="0"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COUT HT TRAVAUX</a:t>
                      </a:r>
                      <a:endParaRPr lang="fr-FR" sz="9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98507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AVANCEMENT / DATE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8508216"/>
                  </a:ext>
                </a:extLst>
              </a:tr>
            </a:tbl>
          </a:graphicData>
        </a:graphic>
      </p:graphicFrame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417DCE9A-60D6-45FF-95EA-2561392D5727}"/>
              </a:ext>
            </a:extLst>
          </p:cNvPr>
          <p:cNvCxnSpPr/>
          <p:nvPr/>
        </p:nvCxnSpPr>
        <p:spPr bwMode="auto">
          <a:xfrm>
            <a:off x="9378949" y="0"/>
            <a:ext cx="0" cy="6858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3" name="Tableau 5">
            <a:extLst>
              <a:ext uri="{FF2B5EF4-FFF2-40B4-BE49-F238E27FC236}">
                <a16:creationId xmlns:a16="http://schemas.microsoft.com/office/drawing/2014/main" id="{3706A70D-6108-98BB-6B5C-0262493576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9780083"/>
              </p:ext>
            </p:extLst>
          </p:nvPr>
        </p:nvGraphicFramePr>
        <p:xfrm>
          <a:off x="4953000" y="70335"/>
          <a:ext cx="4175044" cy="1996440"/>
        </p:xfrm>
        <a:graphic>
          <a:graphicData uri="http://schemas.openxmlformats.org/drawingml/2006/table">
            <a:tbl>
              <a:tblPr firstRow="1" bandRow="1"/>
              <a:tblGrid>
                <a:gridCol w="2090596">
                  <a:extLst>
                    <a:ext uri="{9D8B030D-6E8A-4147-A177-3AD203B41FA5}">
                      <a16:colId xmlns:a16="http://schemas.microsoft.com/office/drawing/2014/main" val="701891948"/>
                    </a:ext>
                  </a:extLst>
                </a:gridCol>
                <a:gridCol w="2084448">
                  <a:extLst>
                    <a:ext uri="{9D8B030D-6E8A-4147-A177-3AD203B41FA5}">
                      <a16:colId xmlns:a16="http://schemas.microsoft.com/office/drawing/2014/main" val="100875670"/>
                    </a:ext>
                  </a:extLst>
                </a:gridCol>
              </a:tblGrid>
              <a:tr h="193193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9pPr>
                    </a:lstStyle>
                    <a:p>
                      <a:pPr algn="ctr"/>
                      <a:r>
                        <a:rPr lang="fr-FR" sz="12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Description / Complexité de l’opération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153102"/>
                  </a:ext>
                </a:extLst>
              </a:tr>
              <a:tr h="15455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Rénovation / site occupé 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4753846"/>
                  </a:ext>
                </a:extLst>
              </a:tr>
              <a:tr h="15455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Extension / Construction neuve 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4427789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lvl="0"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Performance environnementale</a:t>
                      </a:r>
                      <a:endParaRPr lang="fr-FR" sz="9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98507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Espaces sportifs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85082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Aménagements extérieurs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12505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Description succincte : </a:t>
                      </a:r>
                    </a:p>
                    <a:p>
                      <a:pPr algn="l"/>
                      <a:endParaRPr lang="fr-FR" sz="900" b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fr-FR" sz="900" b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dirty="0">
                        <a:solidFill>
                          <a:schemeClr val="bg2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64573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41620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3A782E85-8849-4257-AC5C-3B11A987E6B7}"/>
              </a:ext>
            </a:extLst>
          </p:cNvPr>
          <p:cNvSpPr txBox="1">
            <a:spLocks/>
          </p:cNvSpPr>
          <p:nvPr/>
        </p:nvSpPr>
        <p:spPr>
          <a:xfrm rot="16200000">
            <a:off x="6219354" y="3159594"/>
            <a:ext cx="6858001" cy="538809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200" b="1" i="0" u="none" strike="noStrike" kern="0" cap="none" spc="0" normalizeH="0" baseline="0" noProof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itchFamily="34" charset="0"/>
                <a:ea typeface="ＭＳ Ｐゴシック" pitchFamily="-112" charset="-128"/>
                <a:cs typeface="Arial" pitchFamily="34" charset="0"/>
              </a:rPr>
              <a:t>NOM DU MANDATAIRE</a:t>
            </a:r>
            <a:endParaRPr kumimoji="0" lang="fr-FR" sz="2200" b="1" i="0" u="none" strike="noStrike" kern="0" cap="none" spc="0" normalizeH="0" baseline="0" noProof="0" dirty="0">
              <a:ln>
                <a:noFill/>
              </a:ln>
              <a:solidFill>
                <a:srgbClr val="808080">
                  <a:lumMod val="60000"/>
                  <a:lumOff val="40000"/>
                </a:srgbClr>
              </a:solidFill>
              <a:effectLst/>
              <a:uLnTx/>
              <a:uFillTx/>
              <a:latin typeface="Arial" pitchFamily="34" charset="0"/>
              <a:ea typeface="ＭＳ Ｐゴシック" pitchFamily="-112" charset="-128"/>
              <a:cs typeface="Arial" pitchFamily="34" charset="0"/>
            </a:endParaRP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A1F07C0B-C776-44C2-9B05-B7E8002BE6CD}"/>
              </a:ext>
            </a:extLst>
          </p:cNvPr>
          <p:cNvSpPr txBox="1">
            <a:spLocks/>
          </p:cNvSpPr>
          <p:nvPr/>
        </p:nvSpPr>
        <p:spPr>
          <a:xfrm rot="20151650">
            <a:off x="1464623" y="4080867"/>
            <a:ext cx="6591964" cy="599770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algn="l"/>
            <a:r>
              <a:rPr sz="2400" dirty="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ILLUSTRATIONS / PHOTOGRAPHIES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2C5AE28-A4B1-4EFD-B169-A35C7BBCD566}"/>
              </a:ext>
            </a:extLst>
          </p:cNvPr>
          <p:cNvSpPr txBox="1"/>
          <p:nvPr/>
        </p:nvSpPr>
        <p:spPr>
          <a:xfrm>
            <a:off x="9401870" y="70337"/>
            <a:ext cx="43201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>
                <a:solidFill>
                  <a:srgbClr val="000000"/>
                </a:solidFill>
                <a:latin typeface="Arial" pitchFamily="34" charset="0"/>
                <a:ea typeface="ＭＳ Ｐゴシック" pitchFamily="-112" charset="-128"/>
                <a:cs typeface="Arial" pitchFamily="34" charset="0"/>
              </a:rPr>
              <a:t>3</a:t>
            </a:r>
          </a:p>
        </p:txBody>
      </p:sp>
      <p:graphicFrame>
        <p:nvGraphicFramePr>
          <p:cNvPr id="13" name="Tableau 5">
            <a:extLst>
              <a:ext uri="{FF2B5EF4-FFF2-40B4-BE49-F238E27FC236}">
                <a16:creationId xmlns:a16="http://schemas.microsoft.com/office/drawing/2014/main" id="{1FFD8125-C8B9-4D0D-9BB6-914F7EEF6C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1746436"/>
              </p:ext>
            </p:extLst>
          </p:nvPr>
        </p:nvGraphicFramePr>
        <p:xfrm>
          <a:off x="73682" y="70336"/>
          <a:ext cx="4175044" cy="1524000"/>
        </p:xfrm>
        <a:graphic>
          <a:graphicData uri="http://schemas.openxmlformats.org/drawingml/2006/table">
            <a:tbl>
              <a:tblPr firstRow="1" bandRow="1"/>
              <a:tblGrid>
                <a:gridCol w="1478027">
                  <a:extLst>
                    <a:ext uri="{9D8B030D-6E8A-4147-A177-3AD203B41FA5}">
                      <a16:colId xmlns:a16="http://schemas.microsoft.com/office/drawing/2014/main" val="701891948"/>
                    </a:ext>
                  </a:extLst>
                </a:gridCol>
                <a:gridCol w="2697017">
                  <a:extLst>
                    <a:ext uri="{9D8B030D-6E8A-4147-A177-3AD203B41FA5}">
                      <a16:colId xmlns:a16="http://schemas.microsoft.com/office/drawing/2014/main" val="100875670"/>
                    </a:ext>
                  </a:extLst>
                </a:gridCol>
              </a:tblGrid>
              <a:tr h="286350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4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 DE LA REFERENCE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153102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LIEU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VILLE (DPT)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4753846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MOA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442778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SURFACE (m²)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14385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lvl="0"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COUT HT TRAVAUX</a:t>
                      </a:r>
                      <a:endParaRPr lang="fr-FR" sz="9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98507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AVANCEMENT / DATE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8508216"/>
                  </a:ext>
                </a:extLst>
              </a:tr>
            </a:tbl>
          </a:graphicData>
        </a:graphic>
      </p:graphicFrame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417DCE9A-60D6-45FF-95EA-2561392D5727}"/>
              </a:ext>
            </a:extLst>
          </p:cNvPr>
          <p:cNvCxnSpPr/>
          <p:nvPr/>
        </p:nvCxnSpPr>
        <p:spPr bwMode="auto">
          <a:xfrm>
            <a:off x="9378949" y="0"/>
            <a:ext cx="0" cy="6858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3" name="Tableau 5">
            <a:extLst>
              <a:ext uri="{FF2B5EF4-FFF2-40B4-BE49-F238E27FC236}">
                <a16:creationId xmlns:a16="http://schemas.microsoft.com/office/drawing/2014/main" id="{FA2E7CBD-A311-F6E4-8749-1C6874F980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9780083"/>
              </p:ext>
            </p:extLst>
          </p:nvPr>
        </p:nvGraphicFramePr>
        <p:xfrm>
          <a:off x="4953000" y="70335"/>
          <a:ext cx="4175044" cy="1996440"/>
        </p:xfrm>
        <a:graphic>
          <a:graphicData uri="http://schemas.openxmlformats.org/drawingml/2006/table">
            <a:tbl>
              <a:tblPr firstRow="1" bandRow="1"/>
              <a:tblGrid>
                <a:gridCol w="2090596">
                  <a:extLst>
                    <a:ext uri="{9D8B030D-6E8A-4147-A177-3AD203B41FA5}">
                      <a16:colId xmlns:a16="http://schemas.microsoft.com/office/drawing/2014/main" val="701891948"/>
                    </a:ext>
                  </a:extLst>
                </a:gridCol>
                <a:gridCol w="2084448">
                  <a:extLst>
                    <a:ext uri="{9D8B030D-6E8A-4147-A177-3AD203B41FA5}">
                      <a16:colId xmlns:a16="http://schemas.microsoft.com/office/drawing/2014/main" val="100875670"/>
                    </a:ext>
                  </a:extLst>
                </a:gridCol>
              </a:tblGrid>
              <a:tr h="193193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9pPr>
                    </a:lstStyle>
                    <a:p>
                      <a:pPr algn="ctr"/>
                      <a:r>
                        <a:rPr lang="fr-FR" sz="12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Description / Complexité de l’opération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153102"/>
                  </a:ext>
                </a:extLst>
              </a:tr>
              <a:tr h="15455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Rénovation / site occupé 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4753846"/>
                  </a:ext>
                </a:extLst>
              </a:tr>
              <a:tr h="15455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Extension / Construction neuve 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4427789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lvl="0"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Performance environnementale</a:t>
                      </a:r>
                      <a:endParaRPr lang="fr-FR" sz="9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98507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Espaces sportifs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85082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Aménagements extérieurs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12505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Description succincte : </a:t>
                      </a:r>
                    </a:p>
                    <a:p>
                      <a:pPr algn="l"/>
                      <a:endParaRPr lang="fr-FR" sz="900" b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fr-FR" sz="900" b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dirty="0">
                        <a:solidFill>
                          <a:schemeClr val="bg2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64573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58756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3A782E85-8849-4257-AC5C-3B11A987E6B7}"/>
              </a:ext>
            </a:extLst>
          </p:cNvPr>
          <p:cNvSpPr txBox="1">
            <a:spLocks/>
          </p:cNvSpPr>
          <p:nvPr/>
        </p:nvSpPr>
        <p:spPr>
          <a:xfrm rot="16200000">
            <a:off x="6219354" y="3159594"/>
            <a:ext cx="6858001" cy="538809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200" b="1" i="0" u="none" strike="noStrike" kern="0" cap="none" spc="0" normalizeH="0" baseline="0" noProof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itchFamily="34" charset="0"/>
                <a:ea typeface="ＭＳ Ｐゴシック" pitchFamily="-112" charset="-128"/>
                <a:cs typeface="Arial" pitchFamily="34" charset="0"/>
              </a:rPr>
              <a:t>NOM DU MANDATAIRE</a:t>
            </a:r>
            <a:endParaRPr kumimoji="0" lang="fr-FR" sz="2200" b="1" i="0" u="none" strike="noStrike" kern="0" cap="none" spc="0" normalizeH="0" baseline="0" noProof="0" dirty="0">
              <a:ln>
                <a:noFill/>
              </a:ln>
              <a:solidFill>
                <a:srgbClr val="808080">
                  <a:lumMod val="60000"/>
                  <a:lumOff val="40000"/>
                </a:srgbClr>
              </a:solidFill>
              <a:effectLst/>
              <a:uLnTx/>
              <a:uFillTx/>
              <a:latin typeface="Arial" pitchFamily="34" charset="0"/>
              <a:ea typeface="ＭＳ Ｐゴシック" pitchFamily="-112" charset="-128"/>
              <a:cs typeface="Arial" pitchFamily="34" charset="0"/>
            </a:endParaRP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A1F07C0B-C776-44C2-9B05-B7E8002BE6CD}"/>
              </a:ext>
            </a:extLst>
          </p:cNvPr>
          <p:cNvSpPr txBox="1">
            <a:spLocks/>
          </p:cNvSpPr>
          <p:nvPr/>
        </p:nvSpPr>
        <p:spPr>
          <a:xfrm rot="20151650">
            <a:off x="1464623" y="4080867"/>
            <a:ext cx="6591964" cy="599770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algn="l"/>
            <a:r>
              <a:rPr sz="2400" dirty="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ILLUSTRATIONS / PHOTOGRAPHIE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2C5AE28-A4B1-4EFD-B169-A35C7BBCD566}"/>
              </a:ext>
            </a:extLst>
          </p:cNvPr>
          <p:cNvSpPr txBox="1"/>
          <p:nvPr/>
        </p:nvSpPr>
        <p:spPr>
          <a:xfrm>
            <a:off x="9401870" y="70337"/>
            <a:ext cx="43201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>
                <a:solidFill>
                  <a:srgbClr val="000000"/>
                </a:solidFill>
                <a:latin typeface="Arial" pitchFamily="34" charset="0"/>
                <a:ea typeface="ＭＳ Ｐゴシック" pitchFamily="-112" charset="-128"/>
                <a:cs typeface="Arial" pitchFamily="34" charset="0"/>
              </a:rPr>
              <a:t>4</a:t>
            </a:r>
          </a:p>
        </p:txBody>
      </p:sp>
      <p:graphicFrame>
        <p:nvGraphicFramePr>
          <p:cNvPr id="13" name="Tableau 5">
            <a:extLst>
              <a:ext uri="{FF2B5EF4-FFF2-40B4-BE49-F238E27FC236}">
                <a16:creationId xmlns:a16="http://schemas.microsoft.com/office/drawing/2014/main" id="{1FFD8125-C8B9-4D0D-9BB6-914F7EEF6C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4219428"/>
              </p:ext>
            </p:extLst>
          </p:nvPr>
        </p:nvGraphicFramePr>
        <p:xfrm>
          <a:off x="73682" y="70336"/>
          <a:ext cx="4175044" cy="1524000"/>
        </p:xfrm>
        <a:graphic>
          <a:graphicData uri="http://schemas.openxmlformats.org/drawingml/2006/table">
            <a:tbl>
              <a:tblPr firstRow="1" bandRow="1"/>
              <a:tblGrid>
                <a:gridCol w="1478027">
                  <a:extLst>
                    <a:ext uri="{9D8B030D-6E8A-4147-A177-3AD203B41FA5}">
                      <a16:colId xmlns:a16="http://schemas.microsoft.com/office/drawing/2014/main" val="701891948"/>
                    </a:ext>
                  </a:extLst>
                </a:gridCol>
                <a:gridCol w="2697017">
                  <a:extLst>
                    <a:ext uri="{9D8B030D-6E8A-4147-A177-3AD203B41FA5}">
                      <a16:colId xmlns:a16="http://schemas.microsoft.com/office/drawing/2014/main" val="100875670"/>
                    </a:ext>
                  </a:extLst>
                </a:gridCol>
              </a:tblGrid>
              <a:tr h="286350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4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 DE LA REFERENCE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153102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LIEU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VILLE (DPT)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4753846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MOA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442778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SURFACE </a:t>
                      </a:r>
                      <a:r>
                        <a:rPr lang="fr-FR" sz="900" b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(m²)</a:t>
                      </a:r>
                      <a:endParaRPr lang="fr-FR" sz="900" b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14385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lvl="0"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COUT HT TRAVAUX</a:t>
                      </a:r>
                      <a:endParaRPr lang="fr-FR" sz="9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98507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AVANCEMENT / DATE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8508216"/>
                  </a:ext>
                </a:extLst>
              </a:tr>
            </a:tbl>
          </a:graphicData>
        </a:graphic>
      </p:graphicFrame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417DCE9A-60D6-45FF-95EA-2561392D5727}"/>
              </a:ext>
            </a:extLst>
          </p:cNvPr>
          <p:cNvCxnSpPr/>
          <p:nvPr/>
        </p:nvCxnSpPr>
        <p:spPr bwMode="auto">
          <a:xfrm>
            <a:off x="9378949" y="0"/>
            <a:ext cx="0" cy="6858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3" name="Tableau 5">
            <a:extLst>
              <a:ext uri="{FF2B5EF4-FFF2-40B4-BE49-F238E27FC236}">
                <a16:creationId xmlns:a16="http://schemas.microsoft.com/office/drawing/2014/main" id="{0BC4BF49-2FE3-B218-B058-6C747AC728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9780083"/>
              </p:ext>
            </p:extLst>
          </p:nvPr>
        </p:nvGraphicFramePr>
        <p:xfrm>
          <a:off x="4953000" y="70335"/>
          <a:ext cx="4175044" cy="1996440"/>
        </p:xfrm>
        <a:graphic>
          <a:graphicData uri="http://schemas.openxmlformats.org/drawingml/2006/table">
            <a:tbl>
              <a:tblPr firstRow="1" bandRow="1"/>
              <a:tblGrid>
                <a:gridCol w="2090596">
                  <a:extLst>
                    <a:ext uri="{9D8B030D-6E8A-4147-A177-3AD203B41FA5}">
                      <a16:colId xmlns:a16="http://schemas.microsoft.com/office/drawing/2014/main" val="701891948"/>
                    </a:ext>
                  </a:extLst>
                </a:gridCol>
                <a:gridCol w="2084448">
                  <a:extLst>
                    <a:ext uri="{9D8B030D-6E8A-4147-A177-3AD203B41FA5}">
                      <a16:colId xmlns:a16="http://schemas.microsoft.com/office/drawing/2014/main" val="100875670"/>
                    </a:ext>
                  </a:extLst>
                </a:gridCol>
              </a:tblGrid>
              <a:tr h="193193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9pPr>
                    </a:lstStyle>
                    <a:p>
                      <a:pPr algn="ctr"/>
                      <a:r>
                        <a:rPr lang="fr-FR" sz="12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Description / Complexité de l’opération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153102"/>
                  </a:ext>
                </a:extLst>
              </a:tr>
              <a:tr h="15455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Rénovation / site occupé 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4753846"/>
                  </a:ext>
                </a:extLst>
              </a:tr>
              <a:tr h="15455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Extension / Construction neuve 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4427789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lvl="0"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Performance environnementale</a:t>
                      </a:r>
                      <a:endParaRPr lang="fr-FR" sz="9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98507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Espaces sportifs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85082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Aménagements extérieurs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12505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Description succincte : </a:t>
                      </a:r>
                    </a:p>
                    <a:p>
                      <a:pPr algn="l"/>
                      <a:endParaRPr lang="fr-FR" sz="900" b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fr-FR" sz="900" b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dirty="0">
                        <a:solidFill>
                          <a:schemeClr val="bg2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64573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55416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675964-1995-2EFA-EC06-E261A93FE8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09E99F8B-ABBE-420F-8F4F-B496BEA991BA}"/>
              </a:ext>
            </a:extLst>
          </p:cNvPr>
          <p:cNvSpPr txBox="1">
            <a:spLocks/>
          </p:cNvSpPr>
          <p:nvPr/>
        </p:nvSpPr>
        <p:spPr>
          <a:xfrm rot="16200000">
            <a:off x="6219354" y="3159594"/>
            <a:ext cx="6858001" cy="538809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200" b="1" i="0" u="none" strike="noStrike" kern="0" cap="none" spc="0" normalizeH="0" baseline="0" noProof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itchFamily="34" charset="0"/>
                <a:ea typeface="ＭＳ Ｐゴシック" pitchFamily="-112" charset="-128"/>
                <a:cs typeface="Arial" pitchFamily="34" charset="0"/>
              </a:rPr>
              <a:t>NOM DU MANDATAIRE</a:t>
            </a:r>
            <a:endParaRPr kumimoji="0" lang="fr-FR" sz="2200" b="1" i="0" u="none" strike="noStrike" kern="0" cap="none" spc="0" normalizeH="0" baseline="0" noProof="0" dirty="0">
              <a:ln>
                <a:noFill/>
              </a:ln>
              <a:solidFill>
                <a:srgbClr val="808080">
                  <a:lumMod val="60000"/>
                  <a:lumOff val="40000"/>
                </a:srgbClr>
              </a:solidFill>
              <a:effectLst/>
              <a:uLnTx/>
              <a:uFillTx/>
              <a:latin typeface="Arial" pitchFamily="34" charset="0"/>
              <a:ea typeface="ＭＳ Ｐゴシック" pitchFamily="-112" charset="-128"/>
              <a:cs typeface="Arial" pitchFamily="34" charset="0"/>
            </a:endParaRP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0A4A935F-49A4-F360-5613-98113FD8C539}"/>
              </a:ext>
            </a:extLst>
          </p:cNvPr>
          <p:cNvSpPr txBox="1">
            <a:spLocks/>
          </p:cNvSpPr>
          <p:nvPr/>
        </p:nvSpPr>
        <p:spPr>
          <a:xfrm rot="20151650">
            <a:off x="1464623" y="4080867"/>
            <a:ext cx="6591964" cy="599770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algn="l"/>
            <a:r>
              <a:rPr sz="2400" dirty="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ILLUSTRATIONS / PHOTOGRAPHIE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E13F777-EA42-1E91-F2BF-348A5DBBE824}"/>
              </a:ext>
            </a:extLst>
          </p:cNvPr>
          <p:cNvSpPr txBox="1"/>
          <p:nvPr/>
        </p:nvSpPr>
        <p:spPr>
          <a:xfrm>
            <a:off x="9401870" y="70337"/>
            <a:ext cx="43201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>
                <a:solidFill>
                  <a:srgbClr val="000000"/>
                </a:solidFill>
                <a:latin typeface="Arial" pitchFamily="34" charset="0"/>
                <a:ea typeface="ＭＳ Ｐゴシック" pitchFamily="-112" charset="-128"/>
                <a:cs typeface="Arial" pitchFamily="34" charset="0"/>
              </a:rPr>
              <a:t>5</a:t>
            </a:r>
          </a:p>
        </p:txBody>
      </p:sp>
      <p:graphicFrame>
        <p:nvGraphicFramePr>
          <p:cNvPr id="13" name="Tableau 5">
            <a:extLst>
              <a:ext uri="{FF2B5EF4-FFF2-40B4-BE49-F238E27FC236}">
                <a16:creationId xmlns:a16="http://schemas.microsoft.com/office/drawing/2014/main" id="{90B6B726-1E4D-E6F8-72E4-1F57F93B28CA}"/>
              </a:ext>
            </a:extLst>
          </p:cNvPr>
          <p:cNvGraphicFramePr>
            <a:graphicFrameLocks noGrp="1"/>
          </p:cNvGraphicFramePr>
          <p:nvPr/>
        </p:nvGraphicFramePr>
        <p:xfrm>
          <a:off x="73682" y="70336"/>
          <a:ext cx="4175044" cy="1524000"/>
        </p:xfrm>
        <a:graphic>
          <a:graphicData uri="http://schemas.openxmlformats.org/drawingml/2006/table">
            <a:tbl>
              <a:tblPr firstRow="1" bandRow="1"/>
              <a:tblGrid>
                <a:gridCol w="1478027">
                  <a:extLst>
                    <a:ext uri="{9D8B030D-6E8A-4147-A177-3AD203B41FA5}">
                      <a16:colId xmlns:a16="http://schemas.microsoft.com/office/drawing/2014/main" val="701891948"/>
                    </a:ext>
                  </a:extLst>
                </a:gridCol>
                <a:gridCol w="2697017">
                  <a:extLst>
                    <a:ext uri="{9D8B030D-6E8A-4147-A177-3AD203B41FA5}">
                      <a16:colId xmlns:a16="http://schemas.microsoft.com/office/drawing/2014/main" val="100875670"/>
                    </a:ext>
                  </a:extLst>
                </a:gridCol>
              </a:tblGrid>
              <a:tr h="286350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4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 DE LA REFERENCE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153102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LIEU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VILLE (DPT)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4753846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MOA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442778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SURFACE </a:t>
                      </a:r>
                      <a:r>
                        <a:rPr lang="fr-FR" sz="900" b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(m²)</a:t>
                      </a:r>
                      <a:endParaRPr lang="fr-FR" sz="900" b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14385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lvl="0"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COUT HT TRAVAUX</a:t>
                      </a:r>
                      <a:endParaRPr lang="fr-FR" sz="9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98507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AVANCEMENT / DATE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8508216"/>
                  </a:ext>
                </a:extLst>
              </a:tr>
            </a:tbl>
          </a:graphicData>
        </a:graphic>
      </p:graphicFrame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C7109026-C7ED-A123-CF8B-F3A236BAEEB9}"/>
              </a:ext>
            </a:extLst>
          </p:cNvPr>
          <p:cNvCxnSpPr/>
          <p:nvPr/>
        </p:nvCxnSpPr>
        <p:spPr bwMode="auto">
          <a:xfrm>
            <a:off x="9378949" y="0"/>
            <a:ext cx="0" cy="6858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3" name="Tableau 5">
            <a:extLst>
              <a:ext uri="{FF2B5EF4-FFF2-40B4-BE49-F238E27FC236}">
                <a16:creationId xmlns:a16="http://schemas.microsoft.com/office/drawing/2014/main" id="{01633531-4062-3D1A-340D-4BE126A3F4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9780083"/>
              </p:ext>
            </p:extLst>
          </p:nvPr>
        </p:nvGraphicFramePr>
        <p:xfrm>
          <a:off x="4953000" y="70335"/>
          <a:ext cx="4175044" cy="1996440"/>
        </p:xfrm>
        <a:graphic>
          <a:graphicData uri="http://schemas.openxmlformats.org/drawingml/2006/table">
            <a:tbl>
              <a:tblPr firstRow="1" bandRow="1"/>
              <a:tblGrid>
                <a:gridCol w="2090596">
                  <a:extLst>
                    <a:ext uri="{9D8B030D-6E8A-4147-A177-3AD203B41FA5}">
                      <a16:colId xmlns:a16="http://schemas.microsoft.com/office/drawing/2014/main" val="701891948"/>
                    </a:ext>
                  </a:extLst>
                </a:gridCol>
                <a:gridCol w="2084448">
                  <a:extLst>
                    <a:ext uri="{9D8B030D-6E8A-4147-A177-3AD203B41FA5}">
                      <a16:colId xmlns:a16="http://schemas.microsoft.com/office/drawing/2014/main" val="100875670"/>
                    </a:ext>
                  </a:extLst>
                </a:gridCol>
              </a:tblGrid>
              <a:tr h="193193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9pPr>
                    </a:lstStyle>
                    <a:p>
                      <a:pPr algn="ctr"/>
                      <a:r>
                        <a:rPr lang="fr-FR" sz="12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Description / Complexité de l’opération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153102"/>
                  </a:ext>
                </a:extLst>
              </a:tr>
              <a:tr h="15455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Rénovation / site occupé 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4753846"/>
                  </a:ext>
                </a:extLst>
              </a:tr>
              <a:tr h="15455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Extension / Construction neuve 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4427789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lvl="0"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Performance environnementale</a:t>
                      </a:r>
                      <a:endParaRPr lang="fr-FR" sz="9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98507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Espaces sportifs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85082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Aménagements extérieurs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12505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Description succincte : </a:t>
                      </a:r>
                    </a:p>
                    <a:p>
                      <a:pPr algn="l"/>
                      <a:endParaRPr lang="fr-FR" sz="900" b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fr-FR" sz="900" b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dirty="0">
                        <a:solidFill>
                          <a:schemeClr val="bg2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64573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9697792"/>
      </p:ext>
    </p:extLst>
  </p:cSld>
  <p:clrMapOvr>
    <a:masterClrMapping/>
  </p:clrMapOvr>
</p:sld>
</file>

<file path=ppt/theme/theme1.xml><?xml version="1.0" encoding="utf-8"?>
<a:theme xmlns:a="http://schemas.openxmlformats.org/drawingml/2006/main" name="1. TITRE">
  <a:themeElements>
    <a:clrScheme name="Nouvelle charte">
      <a:dk1>
        <a:srgbClr val="668B2D"/>
      </a:dk1>
      <a:lt1>
        <a:sysClr val="window" lastClr="FFFFFF"/>
      </a:lt1>
      <a:dk2>
        <a:srgbClr val="8BAF1A"/>
      </a:dk2>
      <a:lt2>
        <a:srgbClr val="000000"/>
      </a:lt2>
      <a:accent1>
        <a:srgbClr val="AEC290"/>
      </a:accent1>
      <a:accent2>
        <a:srgbClr val="CEDE8F"/>
      </a:accent2>
      <a:accent3>
        <a:srgbClr val="A3AED1"/>
      </a:accent3>
      <a:accent4>
        <a:srgbClr val="2C5793"/>
      </a:accent4>
      <a:accent5>
        <a:srgbClr val="E7335C"/>
      </a:accent5>
      <a:accent6>
        <a:srgbClr val="F6B8BA"/>
      </a:accent6>
      <a:hlink>
        <a:srgbClr val="FFFFFF"/>
      </a:hlink>
      <a:folHlink>
        <a:srgbClr val="FFFFFF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4f2637d-019a-4634-a488-552c34018be8">
      <Terms xmlns="http://schemas.microsoft.com/office/infopath/2007/PartnerControls"/>
    </lcf76f155ced4ddcb4097134ff3c332f>
    <TaxCatchAll xmlns="37873294-f8db-4de8-9472-926c71d519c6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DDDADC41BCDC540864100E99C289B4E" ma:contentTypeVersion="10" ma:contentTypeDescription="Create a new document." ma:contentTypeScope="" ma:versionID="9459e1df4eb295b2d64f644b12a35e52">
  <xsd:schema xmlns:xsd="http://www.w3.org/2001/XMLSchema" xmlns:xs="http://www.w3.org/2001/XMLSchema" xmlns:p="http://schemas.microsoft.com/office/2006/metadata/properties" xmlns:ns2="24f2637d-019a-4634-a488-552c34018be8" xmlns:ns3="37873294-f8db-4de8-9472-926c71d519c6" targetNamespace="http://schemas.microsoft.com/office/2006/metadata/properties" ma:root="true" ma:fieldsID="1186a81614f8d4d476ab0cc653a8d0e0" ns2:_="" ns3:_="">
    <xsd:import namespace="24f2637d-019a-4634-a488-552c34018be8"/>
    <xsd:import namespace="37873294-f8db-4de8-9472-926c71d519c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4f2637d-019a-4634-a488-552c34018b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eac37446-e390-4bf4-b5f2-94ca742865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873294-f8db-4de8-9472-926c71d519c6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97099a6-246f-4f4d-8c67-07954dfd4e96}" ma:internalName="TaxCatchAll" ma:showField="CatchAllData" ma:web="37873294-f8db-4de8-9472-926c71d519c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FFC9FAF-46E3-4818-97B5-B39613873EC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BEEED91-E71D-47BD-8C67-5CAB331C704C}">
  <ds:schemaRefs>
    <ds:schemaRef ds:uri="http://schemas.microsoft.com/office/2006/documentManagement/types"/>
    <ds:schemaRef ds:uri="24f2637d-019a-4634-a488-552c34018be8"/>
    <ds:schemaRef ds:uri="http://www.w3.org/XML/1998/namespace"/>
    <ds:schemaRef ds:uri="http://purl.org/dc/elements/1.1/"/>
    <ds:schemaRef ds:uri="http://purl.org/dc/dcmitype/"/>
    <ds:schemaRef ds:uri="http://schemas.microsoft.com/office/2006/metadata/properti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37873294-f8db-4de8-9472-926c71d519c6"/>
  </ds:schemaRefs>
</ds:datastoreItem>
</file>

<file path=customXml/itemProps3.xml><?xml version="1.0" encoding="utf-8"?>
<ds:datastoreItem xmlns:ds="http://schemas.openxmlformats.org/officeDocument/2006/customXml" ds:itemID="{996A3F41-CFBB-488C-888D-7BA5D85273C9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16552</TotalTime>
  <Words>511</Words>
  <Application>Microsoft Office PowerPoint</Application>
  <PresentationFormat>Format A4 (210 x 297 mm)</PresentationFormat>
  <Paragraphs>179</Paragraphs>
  <Slides>7</Slides>
  <Notes>7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0" baseType="lpstr">
      <vt:lpstr>Arial</vt:lpstr>
      <vt:lpstr>Calibri</vt:lpstr>
      <vt:lpstr>1. TITRE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poste8 poste8</dc:creator>
  <cp:lastModifiedBy>STRATTA Florian</cp:lastModifiedBy>
  <cp:revision>861</cp:revision>
  <dcterms:created xsi:type="dcterms:W3CDTF">2019-07-23T08:08:16Z</dcterms:created>
  <dcterms:modified xsi:type="dcterms:W3CDTF">2026-02-26T08:07:07Z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0x010100EDDDADC41BCDC540864100E99C289B4E</vt:lpwstr>
  </property>
  <property fmtid="{D5CDD505-2E9C-101B-9397-08002B2CF9AE}" pid="3" name="_dlc_DocIdItemGuid">
    <vt:lpwstr>592f4403-604f-4325-8ce9-e75d7355e1ef</vt:lpwstr>
  </property>
  <property fmtid="{D5CDD505-2E9C-101B-9397-08002B2CF9AE}" pid="4" name="MediaServiceImageTags">
    <vt:lpwstr/>
  </property>
  <property fmtid="{D5CDD505-2E9C-101B-9397-08002B2CF9AE}" pid="5" name="TaxKeyword">
    <vt:lpwstr/>
  </property>
  <property fmtid="{D5CDD505-2E9C-101B-9397-08002B2CF9AE}" pid="6" name="lcf76f155ced4ddcb4097134ff3c332f">
    <vt:lpwstr/>
  </property>
  <property fmtid="{D5CDD505-2E9C-101B-9397-08002B2CF9AE}" pid="7" name="SavedOnce">
    <vt:lpwstr>true</vt:lpwstr>
  </property>
  <property fmtid="{D5CDD505-2E9C-101B-9397-08002B2CF9AE}" pid="8" name="MSIP_Label_1c827c5f-d77d-468f-a3c3-decabf6606dc_Enabled">
    <vt:lpwstr>true</vt:lpwstr>
  </property>
  <property fmtid="{D5CDD505-2E9C-101B-9397-08002B2CF9AE}" pid="9" name="MSIP_Label_1c827c5f-d77d-468f-a3c3-decabf6606dc_SetDate">
    <vt:lpwstr>2025-01-28T11:12:50Z</vt:lpwstr>
  </property>
  <property fmtid="{D5CDD505-2E9C-101B-9397-08002B2CF9AE}" pid="10" name="MSIP_Label_1c827c5f-d77d-468f-a3c3-decabf6606dc_Method">
    <vt:lpwstr>Privileged</vt:lpwstr>
  </property>
  <property fmtid="{D5CDD505-2E9C-101B-9397-08002B2CF9AE}" pid="11" name="MSIP_Label_1c827c5f-d77d-468f-a3c3-decabf6606dc_Name">
    <vt:lpwstr>NON-BUSINESS</vt:lpwstr>
  </property>
  <property fmtid="{D5CDD505-2E9C-101B-9397-08002B2CF9AE}" pid="12" name="MSIP_Label_1c827c5f-d77d-468f-a3c3-decabf6606dc_SiteId">
    <vt:lpwstr>a2bed0c4-5957-4f73-b0c2-a811407590fb</vt:lpwstr>
  </property>
  <property fmtid="{D5CDD505-2E9C-101B-9397-08002B2CF9AE}" pid="13" name="MSIP_Label_1c827c5f-d77d-468f-a3c3-decabf6606dc_ActionId">
    <vt:lpwstr>3c4948c6-4222-4e62-b814-838f90c03841</vt:lpwstr>
  </property>
  <property fmtid="{D5CDD505-2E9C-101B-9397-08002B2CF9AE}" pid="14" name="MSIP_Label_1c827c5f-d77d-468f-a3c3-decabf6606dc_ContentBits">
    <vt:lpwstr>0</vt:lpwstr>
  </property>
  <property fmtid="{D5CDD505-2E9C-101B-9397-08002B2CF9AE}" pid="15" name="Order">
    <vt:r8>500</vt:r8>
  </property>
  <property fmtid="{D5CDD505-2E9C-101B-9397-08002B2CF9AE}" pid="16" name="xd_Signature">
    <vt:bool>false</vt:bool>
  </property>
  <property fmtid="{D5CDD505-2E9C-101B-9397-08002B2CF9AE}" pid="17" name="xd_ProgID">
    <vt:lpwstr/>
  </property>
  <property fmtid="{D5CDD505-2E9C-101B-9397-08002B2CF9AE}" pid="18" name="ComplianceAssetId">
    <vt:lpwstr/>
  </property>
  <property fmtid="{D5CDD505-2E9C-101B-9397-08002B2CF9AE}" pid="19" name="TemplateUrl">
    <vt:lpwstr/>
  </property>
  <property fmtid="{D5CDD505-2E9C-101B-9397-08002B2CF9AE}" pid="20" name="_ExtendedDescription">
    <vt:lpwstr/>
  </property>
  <property fmtid="{D5CDD505-2E9C-101B-9397-08002B2CF9AE}" pid="21" name="TriggerFlowInfo">
    <vt:lpwstr/>
  </property>
</Properties>
</file>