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80"/>
  </p:notesMasterIdLst>
  <p:handoutMasterIdLst>
    <p:handoutMasterId r:id="rId81"/>
  </p:handoutMasterIdLst>
  <p:sldIdLst>
    <p:sldId id="263" r:id="rId5"/>
    <p:sldId id="289" r:id="rId6"/>
    <p:sldId id="257" r:id="rId7"/>
    <p:sldId id="258" r:id="rId8"/>
    <p:sldId id="264" r:id="rId9"/>
    <p:sldId id="668" r:id="rId10"/>
    <p:sldId id="669" r:id="rId11"/>
    <p:sldId id="268" r:id="rId12"/>
    <p:sldId id="269" r:id="rId13"/>
    <p:sldId id="270" r:id="rId14"/>
    <p:sldId id="674" r:id="rId15"/>
    <p:sldId id="271" r:id="rId16"/>
    <p:sldId id="675" r:id="rId17"/>
    <p:sldId id="382" r:id="rId18"/>
    <p:sldId id="676" r:id="rId19"/>
    <p:sldId id="376" r:id="rId20"/>
    <p:sldId id="349" r:id="rId21"/>
    <p:sldId id="357" r:id="rId22"/>
    <p:sldId id="379" r:id="rId23"/>
    <p:sldId id="381" r:id="rId24"/>
    <p:sldId id="380" r:id="rId25"/>
    <p:sldId id="378" r:id="rId26"/>
    <p:sldId id="683" r:id="rId27"/>
    <p:sldId id="682" r:id="rId28"/>
    <p:sldId id="377" r:id="rId29"/>
    <p:sldId id="664" r:id="rId30"/>
    <p:sldId id="678" r:id="rId31"/>
    <p:sldId id="679" r:id="rId32"/>
    <p:sldId id="680" r:id="rId33"/>
    <p:sldId id="681" r:id="rId34"/>
    <p:sldId id="719" r:id="rId35"/>
    <p:sldId id="273" r:id="rId36"/>
    <p:sldId id="697" r:id="rId37"/>
    <p:sldId id="696" r:id="rId38"/>
    <p:sldId id="695" r:id="rId39"/>
    <p:sldId id="692" r:id="rId40"/>
    <p:sldId id="685" r:id="rId41"/>
    <p:sldId id="690" r:id="rId42"/>
    <p:sldId id="686" r:id="rId43"/>
    <p:sldId id="687" r:id="rId44"/>
    <p:sldId id="693" r:id="rId45"/>
    <p:sldId id="688" r:id="rId46"/>
    <p:sldId id="689" r:id="rId47"/>
    <p:sldId id="691" r:id="rId48"/>
    <p:sldId id="694" r:id="rId49"/>
    <p:sldId id="354" r:id="rId50"/>
    <p:sldId id="698" r:id="rId51"/>
    <p:sldId id="699" r:id="rId52"/>
    <p:sldId id="654" r:id="rId53"/>
    <p:sldId id="704" r:id="rId54"/>
    <p:sldId id="703" r:id="rId55"/>
    <p:sldId id="702" r:id="rId56"/>
    <p:sldId id="684" r:id="rId57"/>
    <p:sldId id="672" r:id="rId58"/>
    <p:sldId id="651" r:id="rId59"/>
    <p:sldId id="359" r:id="rId60"/>
    <p:sldId id="673" r:id="rId61"/>
    <p:sldId id="677" r:id="rId62"/>
    <p:sldId id="700" r:id="rId63"/>
    <p:sldId id="701" r:id="rId64"/>
    <p:sldId id="262" r:id="rId65"/>
    <p:sldId id="705" r:id="rId66"/>
    <p:sldId id="706" r:id="rId67"/>
    <p:sldId id="707" r:id="rId68"/>
    <p:sldId id="708" r:id="rId69"/>
    <p:sldId id="709" r:id="rId70"/>
    <p:sldId id="710" r:id="rId71"/>
    <p:sldId id="711" r:id="rId72"/>
    <p:sldId id="712" r:id="rId73"/>
    <p:sldId id="713" r:id="rId74"/>
    <p:sldId id="714" r:id="rId75"/>
    <p:sldId id="715" r:id="rId76"/>
    <p:sldId id="716" r:id="rId77"/>
    <p:sldId id="717" r:id="rId78"/>
    <p:sldId id="718" r:id="rId79"/>
  </p:sldIdLst>
  <p:sldSz cx="9144000" cy="5143500" type="screen16x9"/>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8D1AF4A9-E268-4656-821E-91794BC8A08D}">
          <p14:sldIdLst>
            <p14:sldId id="263"/>
            <p14:sldId id="289"/>
            <p14:sldId id="257"/>
            <p14:sldId id="258"/>
            <p14:sldId id="264"/>
            <p14:sldId id="668"/>
            <p14:sldId id="669"/>
          </p14:sldIdLst>
        </p14:section>
        <p14:section name="Niveaux d'eau" id="{48796DDD-90F2-42AE-9044-D97258323730}">
          <p14:sldIdLst>
            <p14:sldId id="268"/>
            <p14:sldId id="269"/>
            <p14:sldId id="270"/>
            <p14:sldId id="674"/>
            <p14:sldId id="271"/>
            <p14:sldId id="675"/>
            <p14:sldId id="382"/>
            <p14:sldId id="676"/>
            <p14:sldId id="376"/>
            <p14:sldId id="349"/>
            <p14:sldId id="357"/>
            <p14:sldId id="379"/>
            <p14:sldId id="381"/>
            <p14:sldId id="380"/>
            <p14:sldId id="378"/>
          </p14:sldIdLst>
        </p14:section>
        <p14:section name="Clapots" id="{AD89A0C5-F48C-4D7D-8280-C8AE37C858B1}">
          <p14:sldIdLst>
            <p14:sldId id="683"/>
            <p14:sldId id="682"/>
            <p14:sldId id="377"/>
            <p14:sldId id="664"/>
            <p14:sldId id="678"/>
            <p14:sldId id="679"/>
            <p14:sldId id="680"/>
            <p14:sldId id="681"/>
            <p14:sldId id="719"/>
          </p14:sldIdLst>
        </p14:section>
        <p14:section name="Houles" id="{CD1F9901-7D6B-473D-A9F1-E6BB475A87A4}">
          <p14:sldIdLst>
            <p14:sldId id="273"/>
            <p14:sldId id="697"/>
            <p14:sldId id="696"/>
            <p14:sldId id="695"/>
            <p14:sldId id="692"/>
            <p14:sldId id="685"/>
            <p14:sldId id="690"/>
            <p14:sldId id="686"/>
            <p14:sldId id="687"/>
            <p14:sldId id="693"/>
            <p14:sldId id="688"/>
            <p14:sldId id="689"/>
            <p14:sldId id="691"/>
            <p14:sldId id="694"/>
          </p14:sldIdLst>
        </p14:section>
        <p14:section name="Simulation Mike3Wave" id="{D8B4E849-A884-44C2-94ED-90A3304E0360}">
          <p14:sldIdLst>
            <p14:sldId id="354"/>
            <p14:sldId id="698"/>
            <p14:sldId id="699"/>
            <p14:sldId id="654"/>
            <p14:sldId id="704"/>
            <p14:sldId id="703"/>
            <p14:sldId id="702"/>
          </p14:sldIdLst>
        </p14:section>
        <p14:section name="Courantologie" id="{5A160E15-17C0-44C7-8B29-31ED69B477A0}">
          <p14:sldIdLst>
            <p14:sldId id="684"/>
            <p14:sldId id="672"/>
            <p14:sldId id="651"/>
            <p14:sldId id="359"/>
            <p14:sldId id="673"/>
            <p14:sldId id="677"/>
            <p14:sldId id="700"/>
            <p14:sldId id="701"/>
            <p14:sldId id="262"/>
            <p14:sldId id="705"/>
            <p14:sldId id="706"/>
            <p14:sldId id="707"/>
            <p14:sldId id="708"/>
            <p14:sldId id="709"/>
            <p14:sldId id="710"/>
            <p14:sldId id="711"/>
            <p14:sldId id="712"/>
            <p14:sldId id="713"/>
            <p14:sldId id="714"/>
            <p14:sldId id="715"/>
            <p14:sldId id="716"/>
            <p14:sldId id="717"/>
            <p14:sldId id="718"/>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DA4C594-F595-00CD-99A3-E84FD564F798}" name="Fatoumata Haidara" initials="FH" userId="S::faha@dhigroup.com::812ba6c3-c568-4548-98ba-668253ab1324" providerId="AD"/>
  <p188:author id="{A390FEFF-284E-FF11-2EE7-55DB42F37E28}" name="Caroline Tessier" initials="CT" userId="S::cte@dhigroup.com::b405cf83-8f62-4d02-bcce-bb608805418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626F"/>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711" autoAdjust="0"/>
    <p:restoredTop sz="96357" autoAdjust="0"/>
  </p:normalViewPr>
  <p:slideViewPr>
    <p:cSldViewPr snapToGrid="0">
      <p:cViewPr varScale="1">
        <p:scale>
          <a:sx n="114" d="100"/>
          <a:sy n="114" d="100"/>
        </p:scale>
        <p:origin x="588" y="108"/>
      </p:cViewPr>
      <p:guideLst>
        <p:guide orient="horz" pos="162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handoutMaster" Target="handoutMasters/handoutMaster1.xml"/><Relationship Id="rId86"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microsoft.com/office/2018/10/relationships/authors" Target="authors.xml"/><Relationship Id="rId61" Type="http://schemas.openxmlformats.org/officeDocument/2006/relationships/slide" Target="slides/slide57.xml"/><Relationship Id="rId8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toumata Haidara" userId="812ba6c3-c568-4548-98ba-668253ab1324" providerId="ADAL" clId="{03274647-3DF1-46A7-9E74-26BC0CBC2B06}"/>
    <pc:docChg chg="undo custSel addSld delSld modSld sldOrd addSection modSection">
      <pc:chgData name="Fatoumata Haidara" userId="812ba6c3-c568-4548-98ba-668253ab1324" providerId="ADAL" clId="{03274647-3DF1-46A7-9E74-26BC0CBC2B06}" dt="2024-05-21T14:56:15.881" v="524" actId="20577"/>
      <pc:docMkLst>
        <pc:docMk/>
      </pc:docMkLst>
      <pc:sldChg chg="add setBg">
        <pc:chgData name="Fatoumata Haidara" userId="812ba6c3-c568-4548-98ba-668253ab1324" providerId="ADAL" clId="{03274647-3DF1-46A7-9E74-26BC0CBC2B06}" dt="2024-05-21T06:27:19.358" v="240"/>
        <pc:sldMkLst>
          <pc:docMk/>
          <pc:sldMk cId="3857953019" sldId="259"/>
        </pc:sldMkLst>
      </pc:sldChg>
      <pc:sldChg chg="modSp add mod">
        <pc:chgData name="Fatoumata Haidara" userId="812ba6c3-c568-4548-98ba-668253ab1324" providerId="ADAL" clId="{03274647-3DF1-46A7-9E74-26BC0CBC2B06}" dt="2024-05-21T14:37:12.519" v="315"/>
        <pc:sldMkLst>
          <pc:docMk/>
          <pc:sldMk cId="764164903" sldId="260"/>
        </pc:sldMkLst>
        <pc:spChg chg="mod">
          <ac:chgData name="Fatoumata Haidara" userId="812ba6c3-c568-4548-98ba-668253ab1324" providerId="ADAL" clId="{03274647-3DF1-46A7-9E74-26BC0CBC2B06}" dt="2024-05-21T14:37:12.519" v="315"/>
          <ac:spMkLst>
            <pc:docMk/>
            <pc:sldMk cId="764164903" sldId="260"/>
            <ac:spMk id="2" creationId="{C1896D32-3271-BF03-9299-D58D11B2E66F}"/>
          </ac:spMkLst>
        </pc:spChg>
        <pc:spChg chg="mod">
          <ac:chgData name="Fatoumata Haidara" userId="812ba6c3-c568-4548-98ba-668253ab1324" providerId="ADAL" clId="{03274647-3DF1-46A7-9E74-26BC0CBC2B06}" dt="2024-05-21T06:27:19.584" v="250" actId="27636"/>
          <ac:spMkLst>
            <pc:docMk/>
            <pc:sldMk cId="764164903" sldId="260"/>
            <ac:spMk id="13" creationId="{F40C7B5D-86FC-2E47-3F1A-28D1A6A75E80}"/>
          </ac:spMkLst>
        </pc:spChg>
      </pc:sldChg>
      <pc:sldChg chg="modSp del mod">
        <pc:chgData name="Fatoumata Haidara" userId="812ba6c3-c568-4548-98ba-668253ab1324" providerId="ADAL" clId="{03274647-3DF1-46A7-9E74-26BC0CBC2B06}" dt="2024-04-25T15:39:07.542" v="239" actId="47"/>
        <pc:sldMkLst>
          <pc:docMk/>
          <pc:sldMk cId="1886230485" sldId="326"/>
        </pc:sldMkLst>
        <pc:graphicFrameChg chg="modGraphic">
          <ac:chgData name="Fatoumata Haidara" userId="812ba6c3-c568-4548-98ba-668253ab1324" providerId="ADAL" clId="{03274647-3DF1-46A7-9E74-26BC0CBC2B06}" dt="2024-04-18T05:34:53.214" v="3" actId="20577"/>
          <ac:graphicFrameMkLst>
            <pc:docMk/>
            <pc:sldMk cId="1886230485" sldId="326"/>
            <ac:graphicFrameMk id="5" creationId="{7BF192EF-5E6F-7D26-9388-138F462861E6}"/>
          </ac:graphicFrameMkLst>
        </pc:graphicFrameChg>
      </pc:sldChg>
      <pc:sldChg chg="ord">
        <pc:chgData name="Fatoumata Haidara" userId="812ba6c3-c568-4548-98ba-668253ab1324" providerId="ADAL" clId="{03274647-3DF1-46A7-9E74-26BC0CBC2B06}" dt="2024-04-25T15:17:23.522" v="219"/>
        <pc:sldMkLst>
          <pc:docMk/>
          <pc:sldMk cId="3943365026" sldId="338"/>
        </pc:sldMkLst>
      </pc:sldChg>
      <pc:sldChg chg="del">
        <pc:chgData name="Fatoumata Haidara" userId="812ba6c3-c568-4548-98ba-668253ab1324" providerId="ADAL" clId="{03274647-3DF1-46A7-9E74-26BC0CBC2B06}" dt="2024-04-25T15:15:37.374" v="215" actId="47"/>
        <pc:sldMkLst>
          <pc:docMk/>
          <pc:sldMk cId="4102206184" sldId="340"/>
        </pc:sldMkLst>
      </pc:sldChg>
      <pc:sldChg chg="del">
        <pc:chgData name="Fatoumata Haidara" userId="812ba6c3-c568-4548-98ba-668253ab1324" providerId="ADAL" clId="{03274647-3DF1-46A7-9E74-26BC0CBC2B06}" dt="2024-04-25T15:38:17.074" v="230" actId="47"/>
        <pc:sldMkLst>
          <pc:docMk/>
          <pc:sldMk cId="549182392" sldId="343"/>
        </pc:sldMkLst>
      </pc:sldChg>
      <pc:sldChg chg="del">
        <pc:chgData name="Fatoumata Haidara" userId="812ba6c3-c568-4548-98ba-668253ab1324" providerId="ADAL" clId="{03274647-3DF1-46A7-9E74-26BC0CBC2B06}" dt="2024-04-25T15:38:15.062" v="228" actId="47"/>
        <pc:sldMkLst>
          <pc:docMk/>
          <pc:sldMk cId="2323581404" sldId="344"/>
        </pc:sldMkLst>
      </pc:sldChg>
      <pc:sldChg chg="del">
        <pc:chgData name="Fatoumata Haidara" userId="812ba6c3-c568-4548-98ba-668253ab1324" providerId="ADAL" clId="{03274647-3DF1-46A7-9E74-26BC0CBC2B06}" dt="2024-04-25T15:38:14.093" v="227" actId="47"/>
        <pc:sldMkLst>
          <pc:docMk/>
          <pc:sldMk cId="725339761" sldId="350"/>
        </pc:sldMkLst>
      </pc:sldChg>
      <pc:sldChg chg="del">
        <pc:chgData name="Fatoumata Haidara" userId="812ba6c3-c568-4548-98ba-668253ab1324" providerId="ADAL" clId="{03274647-3DF1-46A7-9E74-26BC0CBC2B06}" dt="2024-04-25T15:38:11.820" v="225" actId="47"/>
        <pc:sldMkLst>
          <pc:docMk/>
          <pc:sldMk cId="3314028776" sldId="351"/>
        </pc:sldMkLst>
      </pc:sldChg>
      <pc:sldChg chg="del">
        <pc:chgData name="Fatoumata Haidara" userId="812ba6c3-c568-4548-98ba-668253ab1324" providerId="ADAL" clId="{03274647-3DF1-46A7-9E74-26BC0CBC2B06}" dt="2024-04-25T15:38:10.703" v="224" actId="47"/>
        <pc:sldMkLst>
          <pc:docMk/>
          <pc:sldMk cId="354035013" sldId="352"/>
        </pc:sldMkLst>
      </pc:sldChg>
      <pc:sldChg chg="modSp new mod ord">
        <pc:chgData name="Fatoumata Haidara" userId="812ba6c3-c568-4548-98ba-668253ab1324" providerId="ADAL" clId="{03274647-3DF1-46A7-9E74-26BC0CBC2B06}" dt="2024-04-18T07:57:28.815" v="19" actId="20577"/>
        <pc:sldMkLst>
          <pc:docMk/>
          <pc:sldMk cId="3767268044" sldId="354"/>
        </pc:sldMkLst>
        <pc:spChg chg="mod">
          <ac:chgData name="Fatoumata Haidara" userId="812ba6c3-c568-4548-98ba-668253ab1324" providerId="ADAL" clId="{03274647-3DF1-46A7-9E74-26BC0CBC2B06}" dt="2024-04-18T07:57:28.815" v="19" actId="20577"/>
          <ac:spMkLst>
            <pc:docMk/>
            <pc:sldMk cId="3767268044" sldId="354"/>
            <ac:spMk id="4" creationId="{413B08DE-4362-F6FD-0043-654B2A4C73B6}"/>
          </ac:spMkLst>
        </pc:spChg>
      </pc:sldChg>
      <pc:sldChg chg="addSp delSp modSp new mod ord">
        <pc:chgData name="Fatoumata Haidara" userId="812ba6c3-c568-4548-98ba-668253ab1324" providerId="ADAL" clId="{03274647-3DF1-46A7-9E74-26BC0CBC2B06}" dt="2024-05-21T14:40:52.607" v="327" actId="20577"/>
        <pc:sldMkLst>
          <pc:docMk/>
          <pc:sldMk cId="591053802" sldId="355"/>
        </pc:sldMkLst>
        <pc:spChg chg="mod">
          <ac:chgData name="Fatoumata Haidara" userId="812ba6c3-c568-4548-98ba-668253ab1324" providerId="ADAL" clId="{03274647-3DF1-46A7-9E74-26BC0CBC2B06}" dt="2024-04-18T08:05:23.544" v="130" actId="313"/>
          <ac:spMkLst>
            <pc:docMk/>
            <pc:sldMk cId="591053802" sldId="355"/>
            <ac:spMk id="2" creationId="{9BB3CC77-C945-2AAA-FAA5-9C5600CF29F0}"/>
          </ac:spMkLst>
        </pc:spChg>
        <pc:spChg chg="del">
          <ac:chgData name="Fatoumata Haidara" userId="812ba6c3-c568-4548-98ba-668253ab1324" providerId="ADAL" clId="{03274647-3DF1-46A7-9E74-26BC0CBC2B06}" dt="2024-04-18T07:59:01.416" v="37" actId="22"/>
          <ac:spMkLst>
            <pc:docMk/>
            <pc:sldMk cId="591053802" sldId="355"/>
            <ac:spMk id="4" creationId="{29EF2B31-9E2E-71C7-DAE1-3E040332FCB5}"/>
          </ac:spMkLst>
        </pc:spChg>
        <pc:spChg chg="mod">
          <ac:chgData name="Fatoumata Haidara" userId="812ba6c3-c568-4548-98ba-668253ab1324" providerId="ADAL" clId="{03274647-3DF1-46A7-9E74-26BC0CBC2B06}" dt="2024-05-21T14:40:52.607" v="327" actId="20577"/>
          <ac:spMkLst>
            <pc:docMk/>
            <pc:sldMk cId="591053802" sldId="355"/>
            <ac:spMk id="4" creationId="{AD6FFBB9-C670-C207-0B9E-42153922C9C9}"/>
          </ac:spMkLst>
        </pc:spChg>
        <pc:spChg chg="add mod">
          <ac:chgData name="Fatoumata Haidara" userId="812ba6c3-c568-4548-98ba-668253ab1324" providerId="ADAL" clId="{03274647-3DF1-46A7-9E74-26BC0CBC2B06}" dt="2024-04-18T08:27:19.003" v="147" actId="20577"/>
          <ac:spMkLst>
            <pc:docMk/>
            <pc:sldMk cId="591053802" sldId="355"/>
            <ac:spMk id="7" creationId="{58F5A5B8-CD4D-E3FD-AF48-38695F733809}"/>
          </ac:spMkLst>
        </pc:spChg>
        <pc:picChg chg="add mod ord">
          <ac:chgData name="Fatoumata Haidara" userId="812ba6c3-c568-4548-98ba-668253ab1324" providerId="ADAL" clId="{03274647-3DF1-46A7-9E74-26BC0CBC2B06}" dt="2024-04-18T07:59:03.762" v="38" actId="1076"/>
          <ac:picMkLst>
            <pc:docMk/>
            <pc:sldMk cId="591053802" sldId="355"/>
            <ac:picMk id="6" creationId="{6B9D2B1F-571D-A4AC-1B10-F8C22192204A}"/>
          </ac:picMkLst>
        </pc:picChg>
      </pc:sldChg>
      <pc:sldChg chg="addSp delSp modSp new mod">
        <pc:chgData name="Fatoumata Haidara" userId="812ba6c3-c568-4548-98ba-668253ab1324" providerId="ADAL" clId="{03274647-3DF1-46A7-9E74-26BC0CBC2B06}" dt="2024-04-22T07:32:11.846" v="213" actId="1076"/>
        <pc:sldMkLst>
          <pc:docMk/>
          <pc:sldMk cId="1725296052" sldId="356"/>
        </pc:sldMkLst>
        <pc:spChg chg="del">
          <ac:chgData name="Fatoumata Haidara" userId="812ba6c3-c568-4548-98ba-668253ab1324" providerId="ADAL" clId="{03274647-3DF1-46A7-9E74-26BC0CBC2B06}" dt="2024-04-22T07:31:48.544" v="209" actId="478"/>
          <ac:spMkLst>
            <pc:docMk/>
            <pc:sldMk cId="1725296052" sldId="356"/>
            <ac:spMk id="4" creationId="{17EC7305-3F40-A123-6E3F-E9B20863899C}"/>
          </ac:spMkLst>
        </pc:spChg>
        <pc:spChg chg="del">
          <ac:chgData name="Fatoumata Haidara" userId="812ba6c3-c568-4548-98ba-668253ab1324" providerId="ADAL" clId="{03274647-3DF1-46A7-9E74-26BC0CBC2B06}" dt="2024-04-22T07:27:01.480" v="149"/>
          <ac:spMkLst>
            <pc:docMk/>
            <pc:sldMk cId="1725296052" sldId="356"/>
            <ac:spMk id="5" creationId="{F9B00DD3-2847-CDFD-EA8C-CC0BEB539483}"/>
          </ac:spMkLst>
        </pc:spChg>
        <pc:spChg chg="del">
          <ac:chgData name="Fatoumata Haidara" userId="812ba6c3-c568-4548-98ba-668253ab1324" providerId="ADAL" clId="{03274647-3DF1-46A7-9E74-26BC0CBC2B06}" dt="2024-04-22T07:27:59.126" v="186"/>
          <ac:spMkLst>
            <pc:docMk/>
            <pc:sldMk cId="1725296052" sldId="356"/>
            <ac:spMk id="6" creationId="{E50DE4ED-14D4-1E20-4180-74D3EEAD9173}"/>
          </ac:spMkLst>
        </pc:spChg>
        <pc:spChg chg="add mod">
          <ac:chgData name="Fatoumata Haidara" userId="812ba6c3-c568-4548-98ba-668253ab1324" providerId="ADAL" clId="{03274647-3DF1-46A7-9E74-26BC0CBC2B06}" dt="2024-04-22T07:27:32.934" v="183" actId="1076"/>
          <ac:spMkLst>
            <pc:docMk/>
            <pc:sldMk cId="1725296052" sldId="356"/>
            <ac:spMk id="9" creationId="{7E733DBA-068E-1D35-6327-04F5B1A3EC7A}"/>
          </ac:spMkLst>
        </pc:spChg>
        <pc:spChg chg="add mod">
          <ac:chgData name="Fatoumata Haidara" userId="812ba6c3-c568-4548-98ba-668253ab1324" providerId="ADAL" clId="{03274647-3DF1-46A7-9E74-26BC0CBC2B06}" dt="2024-04-22T07:28:13.208" v="196" actId="20577"/>
          <ac:spMkLst>
            <pc:docMk/>
            <pc:sldMk cId="1725296052" sldId="356"/>
            <ac:spMk id="11" creationId="{3F9E15D8-CD71-B169-1970-A86D810271A1}"/>
          </ac:spMkLst>
        </pc:spChg>
        <pc:picChg chg="add mod">
          <ac:chgData name="Fatoumata Haidara" userId="812ba6c3-c568-4548-98ba-668253ab1324" providerId="ADAL" clId="{03274647-3DF1-46A7-9E74-26BC0CBC2B06}" dt="2024-04-22T07:28:23.951" v="197" actId="14100"/>
          <ac:picMkLst>
            <pc:docMk/>
            <pc:sldMk cId="1725296052" sldId="356"/>
            <ac:picMk id="8" creationId="{2A23A53C-0515-43A4-AB61-C841983B857E}"/>
          </ac:picMkLst>
        </pc:picChg>
        <pc:picChg chg="add mod">
          <ac:chgData name="Fatoumata Haidara" userId="812ba6c3-c568-4548-98ba-668253ab1324" providerId="ADAL" clId="{03274647-3DF1-46A7-9E74-26BC0CBC2B06}" dt="2024-04-22T07:27:59.126" v="186"/>
          <ac:picMkLst>
            <pc:docMk/>
            <pc:sldMk cId="1725296052" sldId="356"/>
            <ac:picMk id="10" creationId="{97791108-2D55-1580-AA33-DB2311CE437C}"/>
          </ac:picMkLst>
        </pc:picChg>
        <pc:picChg chg="add mod modCrop">
          <ac:chgData name="Fatoumata Haidara" userId="812ba6c3-c568-4548-98ba-668253ab1324" providerId="ADAL" clId="{03274647-3DF1-46A7-9E74-26BC0CBC2B06}" dt="2024-04-22T07:31:46.328" v="208" actId="1076"/>
          <ac:picMkLst>
            <pc:docMk/>
            <pc:sldMk cId="1725296052" sldId="356"/>
            <ac:picMk id="13" creationId="{CF206BCC-4E1C-4D3F-C1C1-3A94832044B5}"/>
          </ac:picMkLst>
        </pc:picChg>
        <pc:picChg chg="add mod">
          <ac:chgData name="Fatoumata Haidara" userId="812ba6c3-c568-4548-98ba-668253ab1324" providerId="ADAL" clId="{03274647-3DF1-46A7-9E74-26BC0CBC2B06}" dt="2024-04-22T07:32:11.846" v="213" actId="1076"/>
          <ac:picMkLst>
            <pc:docMk/>
            <pc:sldMk cId="1725296052" sldId="356"/>
            <ac:picMk id="14" creationId="{4214EC5D-2AFB-0F3D-29ED-135C71505508}"/>
          </ac:picMkLst>
        </pc:picChg>
      </pc:sldChg>
      <pc:sldChg chg="modSp add mod">
        <pc:chgData name="Fatoumata Haidara" userId="812ba6c3-c568-4548-98ba-668253ab1324" providerId="ADAL" clId="{03274647-3DF1-46A7-9E74-26BC0CBC2B06}" dt="2024-04-25T15:15:45.250" v="216" actId="13926"/>
        <pc:sldMkLst>
          <pc:docMk/>
          <pc:sldMk cId="3079525546" sldId="360"/>
        </pc:sldMkLst>
        <pc:graphicFrameChg chg="modGraphic">
          <ac:chgData name="Fatoumata Haidara" userId="812ba6c3-c568-4548-98ba-668253ab1324" providerId="ADAL" clId="{03274647-3DF1-46A7-9E74-26BC0CBC2B06}" dt="2024-04-25T15:15:45.250" v="216" actId="13926"/>
          <ac:graphicFrameMkLst>
            <pc:docMk/>
            <pc:sldMk cId="3079525546" sldId="360"/>
            <ac:graphicFrameMk id="5" creationId="{C3F568FD-4040-6B75-3D2D-5C2027ECE1D6}"/>
          </ac:graphicFrameMkLst>
        </pc:graphicFrameChg>
      </pc:sldChg>
      <pc:sldChg chg="add">
        <pc:chgData name="Fatoumata Haidara" userId="812ba6c3-c568-4548-98ba-668253ab1324" providerId="ADAL" clId="{03274647-3DF1-46A7-9E74-26BC0CBC2B06}" dt="2024-04-25T15:38:06.802" v="223"/>
        <pc:sldMkLst>
          <pc:docMk/>
          <pc:sldMk cId="1274554767" sldId="361"/>
        </pc:sldMkLst>
      </pc:sldChg>
      <pc:sldChg chg="add">
        <pc:chgData name="Fatoumata Haidara" userId="812ba6c3-c568-4548-98ba-668253ab1324" providerId="ADAL" clId="{03274647-3DF1-46A7-9E74-26BC0CBC2B06}" dt="2024-04-25T15:38:06.802" v="223"/>
        <pc:sldMkLst>
          <pc:docMk/>
          <pc:sldMk cId="372224890" sldId="362"/>
        </pc:sldMkLst>
      </pc:sldChg>
      <pc:sldChg chg="add">
        <pc:chgData name="Fatoumata Haidara" userId="812ba6c3-c568-4548-98ba-668253ab1324" providerId="ADAL" clId="{03274647-3DF1-46A7-9E74-26BC0CBC2B06}" dt="2024-04-25T15:17:17.708" v="217"/>
        <pc:sldMkLst>
          <pc:docMk/>
          <pc:sldMk cId="1862374165" sldId="363"/>
        </pc:sldMkLst>
      </pc:sldChg>
      <pc:sldChg chg="add">
        <pc:chgData name="Fatoumata Haidara" userId="812ba6c3-c568-4548-98ba-668253ab1324" providerId="ADAL" clId="{03274647-3DF1-46A7-9E74-26BC0CBC2B06}" dt="2024-04-25T15:17:17.708" v="217"/>
        <pc:sldMkLst>
          <pc:docMk/>
          <pc:sldMk cId="2813680039" sldId="364"/>
        </pc:sldMkLst>
      </pc:sldChg>
      <pc:sldChg chg="add del">
        <pc:chgData name="Fatoumata Haidara" userId="812ba6c3-c568-4548-98ba-668253ab1324" providerId="ADAL" clId="{03274647-3DF1-46A7-9E74-26BC0CBC2B06}" dt="2024-04-25T15:38:16.228" v="229" actId="47"/>
        <pc:sldMkLst>
          <pc:docMk/>
          <pc:sldMk cId="107929812" sldId="365"/>
        </pc:sldMkLst>
      </pc:sldChg>
      <pc:sldChg chg="add del">
        <pc:chgData name="Fatoumata Haidara" userId="812ba6c3-c568-4548-98ba-668253ab1324" providerId="ADAL" clId="{03274647-3DF1-46A7-9E74-26BC0CBC2B06}" dt="2024-04-25T15:38:12.943" v="226" actId="47"/>
        <pc:sldMkLst>
          <pc:docMk/>
          <pc:sldMk cId="2559398693" sldId="366"/>
        </pc:sldMkLst>
      </pc:sldChg>
      <pc:sldChg chg="new del">
        <pc:chgData name="Fatoumata Haidara" userId="812ba6c3-c568-4548-98ba-668253ab1324" providerId="ADAL" clId="{03274647-3DF1-46A7-9E74-26BC0CBC2B06}" dt="2024-04-25T15:38:19.327" v="231" actId="47"/>
        <pc:sldMkLst>
          <pc:docMk/>
          <pc:sldMk cId="1906887065" sldId="367"/>
        </pc:sldMkLst>
      </pc:sldChg>
      <pc:sldChg chg="add ord">
        <pc:chgData name="Fatoumata Haidara" userId="812ba6c3-c568-4548-98ba-668253ab1324" providerId="ADAL" clId="{03274647-3DF1-46A7-9E74-26BC0CBC2B06}" dt="2024-04-25T15:38:38.399" v="235"/>
        <pc:sldMkLst>
          <pc:docMk/>
          <pc:sldMk cId="1231022469" sldId="368"/>
        </pc:sldMkLst>
      </pc:sldChg>
      <pc:sldChg chg="add ord">
        <pc:chgData name="Fatoumata Haidara" userId="812ba6c3-c568-4548-98ba-668253ab1324" providerId="ADAL" clId="{03274647-3DF1-46A7-9E74-26BC0CBC2B06}" dt="2024-04-25T15:38:28.340" v="233"/>
        <pc:sldMkLst>
          <pc:docMk/>
          <pc:sldMk cId="1620944614" sldId="369"/>
        </pc:sldMkLst>
      </pc:sldChg>
      <pc:sldChg chg="add">
        <pc:chgData name="Fatoumata Haidara" userId="812ba6c3-c568-4548-98ba-668253ab1324" providerId="ADAL" clId="{03274647-3DF1-46A7-9E74-26BC0CBC2B06}" dt="2024-04-25T15:38:06.802" v="223"/>
        <pc:sldMkLst>
          <pc:docMk/>
          <pc:sldMk cId="2435949248" sldId="370"/>
        </pc:sldMkLst>
      </pc:sldChg>
      <pc:sldChg chg="add">
        <pc:chgData name="Fatoumata Haidara" userId="812ba6c3-c568-4548-98ba-668253ab1324" providerId="ADAL" clId="{03274647-3DF1-46A7-9E74-26BC0CBC2B06}" dt="2024-04-25T15:38:06.802" v="223"/>
        <pc:sldMkLst>
          <pc:docMk/>
          <pc:sldMk cId="4233896141" sldId="371"/>
        </pc:sldMkLst>
      </pc:sldChg>
      <pc:sldChg chg="add">
        <pc:chgData name="Fatoumata Haidara" userId="812ba6c3-c568-4548-98ba-668253ab1324" providerId="ADAL" clId="{03274647-3DF1-46A7-9E74-26BC0CBC2B06}" dt="2024-04-25T15:38:06.802" v="223"/>
        <pc:sldMkLst>
          <pc:docMk/>
          <pc:sldMk cId="996285374" sldId="372"/>
        </pc:sldMkLst>
      </pc:sldChg>
      <pc:sldChg chg="add">
        <pc:chgData name="Fatoumata Haidara" userId="812ba6c3-c568-4548-98ba-668253ab1324" providerId="ADAL" clId="{03274647-3DF1-46A7-9E74-26BC0CBC2B06}" dt="2024-04-25T15:38:06.802" v="223"/>
        <pc:sldMkLst>
          <pc:docMk/>
          <pc:sldMk cId="1936079206" sldId="373"/>
        </pc:sldMkLst>
      </pc:sldChg>
      <pc:sldChg chg="add">
        <pc:chgData name="Fatoumata Haidara" userId="812ba6c3-c568-4548-98ba-668253ab1324" providerId="ADAL" clId="{03274647-3DF1-46A7-9E74-26BC0CBC2B06}" dt="2024-04-25T15:38:50.674" v="237"/>
        <pc:sldMkLst>
          <pc:docMk/>
          <pc:sldMk cId="361856460" sldId="374"/>
        </pc:sldMkLst>
      </pc:sldChg>
      <pc:sldChg chg="add del">
        <pc:chgData name="Fatoumata Haidara" userId="812ba6c3-c568-4548-98ba-668253ab1324" providerId="ADAL" clId="{03274647-3DF1-46A7-9E74-26BC0CBC2B06}" dt="2024-04-25T15:38:45.170" v="236" actId="2696"/>
        <pc:sldMkLst>
          <pc:docMk/>
          <pc:sldMk cId="2445613024" sldId="374"/>
        </pc:sldMkLst>
      </pc:sldChg>
      <pc:sldChg chg="add">
        <pc:chgData name="Fatoumata Haidara" userId="812ba6c3-c568-4548-98ba-668253ab1324" providerId="ADAL" clId="{03274647-3DF1-46A7-9E74-26BC0CBC2B06}" dt="2024-04-25T15:39:05.920" v="238"/>
        <pc:sldMkLst>
          <pc:docMk/>
          <pc:sldMk cId="4271805480" sldId="375"/>
        </pc:sldMkLst>
      </pc:sldChg>
      <pc:sldChg chg="modSp add mod">
        <pc:chgData name="Fatoumata Haidara" userId="812ba6c3-c568-4548-98ba-668253ab1324" providerId="ADAL" clId="{03274647-3DF1-46A7-9E74-26BC0CBC2B06}" dt="2024-05-21T06:27:19.532" v="242" actId="27636"/>
        <pc:sldMkLst>
          <pc:docMk/>
          <pc:sldMk cId="4169790820" sldId="639"/>
        </pc:sldMkLst>
        <pc:spChg chg="mod">
          <ac:chgData name="Fatoumata Haidara" userId="812ba6c3-c568-4548-98ba-668253ab1324" providerId="ADAL" clId="{03274647-3DF1-46A7-9E74-26BC0CBC2B06}" dt="2024-05-21T06:27:19.528" v="241" actId="27636"/>
          <ac:spMkLst>
            <pc:docMk/>
            <pc:sldMk cId="4169790820" sldId="639"/>
            <ac:spMk id="2" creationId="{00000000-0000-0000-0000-000000000000}"/>
          </ac:spMkLst>
        </pc:spChg>
        <pc:spChg chg="mod">
          <ac:chgData name="Fatoumata Haidara" userId="812ba6c3-c568-4548-98ba-668253ab1324" providerId="ADAL" clId="{03274647-3DF1-46A7-9E74-26BC0CBC2B06}" dt="2024-05-21T06:27:19.532" v="242" actId="27636"/>
          <ac:spMkLst>
            <pc:docMk/>
            <pc:sldMk cId="4169790820" sldId="639"/>
            <ac:spMk id="3" creationId="{00000000-0000-0000-0000-000000000000}"/>
          </ac:spMkLst>
        </pc:spChg>
      </pc:sldChg>
      <pc:sldChg chg="modSp add mod">
        <pc:chgData name="Fatoumata Haidara" userId="812ba6c3-c568-4548-98ba-668253ab1324" providerId="ADAL" clId="{03274647-3DF1-46A7-9E74-26BC0CBC2B06}" dt="2024-05-21T06:27:19.552" v="246" actId="27636"/>
        <pc:sldMkLst>
          <pc:docMk/>
          <pc:sldMk cId="3520496115" sldId="647"/>
        </pc:sldMkLst>
        <pc:spChg chg="mod">
          <ac:chgData name="Fatoumata Haidara" userId="812ba6c3-c568-4548-98ba-668253ab1324" providerId="ADAL" clId="{03274647-3DF1-46A7-9E74-26BC0CBC2B06}" dt="2024-05-21T06:27:19.552" v="246" actId="27636"/>
          <ac:spMkLst>
            <pc:docMk/>
            <pc:sldMk cId="3520496115" sldId="647"/>
            <ac:spMk id="2" creationId="{00000000-0000-0000-0000-000000000000}"/>
          </ac:spMkLst>
        </pc:spChg>
        <pc:spChg chg="mod">
          <ac:chgData name="Fatoumata Haidara" userId="812ba6c3-c568-4548-98ba-668253ab1324" providerId="ADAL" clId="{03274647-3DF1-46A7-9E74-26BC0CBC2B06}" dt="2024-05-21T06:27:19.550" v="245" actId="27636"/>
          <ac:spMkLst>
            <pc:docMk/>
            <pc:sldMk cId="3520496115" sldId="647"/>
            <ac:spMk id="3" creationId="{00000000-0000-0000-0000-000000000000}"/>
          </ac:spMkLst>
        </pc:spChg>
      </pc:sldChg>
      <pc:sldChg chg="add setBg">
        <pc:chgData name="Fatoumata Haidara" userId="812ba6c3-c568-4548-98ba-668253ab1324" providerId="ADAL" clId="{03274647-3DF1-46A7-9E74-26BC0CBC2B06}" dt="2024-05-21T06:27:19.358" v="240"/>
        <pc:sldMkLst>
          <pc:docMk/>
          <pc:sldMk cId="3184010941" sldId="648"/>
        </pc:sldMkLst>
      </pc:sldChg>
      <pc:sldChg chg="add">
        <pc:chgData name="Fatoumata Haidara" userId="812ba6c3-c568-4548-98ba-668253ab1324" providerId="ADAL" clId="{03274647-3DF1-46A7-9E74-26BC0CBC2B06}" dt="2024-05-21T06:33:40.914" v="300"/>
        <pc:sldMkLst>
          <pc:docMk/>
          <pc:sldMk cId="3374735613" sldId="649"/>
        </pc:sldMkLst>
      </pc:sldChg>
      <pc:sldChg chg="add setBg">
        <pc:chgData name="Fatoumata Haidara" userId="812ba6c3-c568-4548-98ba-668253ab1324" providerId="ADAL" clId="{03274647-3DF1-46A7-9E74-26BC0CBC2B06}" dt="2024-05-21T06:27:19.358" v="240"/>
        <pc:sldMkLst>
          <pc:docMk/>
          <pc:sldMk cId="632212352" sldId="650"/>
        </pc:sldMkLst>
      </pc:sldChg>
      <pc:sldChg chg="modSp add mod">
        <pc:chgData name="Fatoumata Haidara" userId="812ba6c3-c568-4548-98ba-668253ab1324" providerId="ADAL" clId="{03274647-3DF1-46A7-9E74-26BC0CBC2B06}" dt="2024-05-21T06:27:19.561" v="247" actId="27636"/>
        <pc:sldMkLst>
          <pc:docMk/>
          <pc:sldMk cId="1608929558" sldId="653"/>
        </pc:sldMkLst>
        <pc:spChg chg="mod">
          <ac:chgData name="Fatoumata Haidara" userId="812ba6c3-c568-4548-98ba-668253ab1324" providerId="ADAL" clId="{03274647-3DF1-46A7-9E74-26BC0CBC2B06}" dt="2024-05-21T06:27:19.561" v="247" actId="27636"/>
          <ac:spMkLst>
            <pc:docMk/>
            <pc:sldMk cId="1608929558" sldId="653"/>
            <ac:spMk id="13" creationId="{CBF57FAC-166B-FAEA-C513-B4C99FB10431}"/>
          </ac:spMkLst>
        </pc:spChg>
      </pc:sldChg>
      <pc:sldChg chg="modSp add mod ord">
        <pc:chgData name="Fatoumata Haidara" userId="812ba6c3-c568-4548-98ba-668253ab1324" providerId="ADAL" clId="{03274647-3DF1-46A7-9E74-26BC0CBC2B06}" dt="2024-05-21T14:36:15.781" v="305" actId="20577"/>
        <pc:sldMkLst>
          <pc:docMk/>
          <pc:sldMk cId="466641634" sldId="654"/>
        </pc:sldMkLst>
        <pc:spChg chg="mod">
          <ac:chgData name="Fatoumata Haidara" userId="812ba6c3-c568-4548-98ba-668253ab1324" providerId="ADAL" clId="{03274647-3DF1-46A7-9E74-26BC0CBC2B06}" dt="2024-05-21T14:36:15.781" v="305" actId="20577"/>
          <ac:spMkLst>
            <pc:docMk/>
            <pc:sldMk cId="466641634" sldId="654"/>
            <ac:spMk id="2" creationId="{2172C5ED-9B3B-84C0-CC15-C417BD3655AC}"/>
          </ac:spMkLst>
        </pc:spChg>
        <pc:spChg chg="mod">
          <ac:chgData name="Fatoumata Haidara" userId="812ba6c3-c568-4548-98ba-668253ab1324" providerId="ADAL" clId="{03274647-3DF1-46A7-9E74-26BC0CBC2B06}" dt="2024-05-21T06:27:19.578" v="249" actId="27636"/>
          <ac:spMkLst>
            <pc:docMk/>
            <pc:sldMk cId="466641634" sldId="654"/>
            <ac:spMk id="13" creationId="{18C50CD9-A0E0-3B57-DAA7-519EBDA925C8}"/>
          </ac:spMkLst>
        </pc:spChg>
      </pc:sldChg>
      <pc:sldChg chg="modSp add mod">
        <pc:chgData name="Fatoumata Haidara" userId="812ba6c3-c568-4548-98ba-668253ab1324" providerId="ADAL" clId="{03274647-3DF1-46A7-9E74-26BC0CBC2B06}" dt="2024-05-21T14:37:04.356" v="313" actId="20577"/>
        <pc:sldMkLst>
          <pc:docMk/>
          <pc:sldMk cId="2023365728" sldId="655"/>
        </pc:sldMkLst>
        <pc:spChg chg="mod">
          <ac:chgData name="Fatoumata Haidara" userId="812ba6c3-c568-4548-98ba-668253ab1324" providerId="ADAL" clId="{03274647-3DF1-46A7-9E74-26BC0CBC2B06}" dt="2024-05-21T14:37:04.356" v="313" actId="20577"/>
          <ac:spMkLst>
            <pc:docMk/>
            <pc:sldMk cId="2023365728" sldId="655"/>
            <ac:spMk id="2" creationId="{A7E32492-F6E7-822E-FF47-278E0891F714}"/>
          </ac:spMkLst>
        </pc:spChg>
        <pc:spChg chg="mod">
          <ac:chgData name="Fatoumata Haidara" userId="812ba6c3-c568-4548-98ba-668253ab1324" providerId="ADAL" clId="{03274647-3DF1-46A7-9E74-26BC0CBC2B06}" dt="2024-05-21T06:27:19.569" v="248" actId="27636"/>
          <ac:spMkLst>
            <pc:docMk/>
            <pc:sldMk cId="2023365728" sldId="655"/>
            <ac:spMk id="13" creationId="{F5204984-3834-F27E-B705-3D8EB333C842}"/>
          </ac:spMkLst>
        </pc:spChg>
      </pc:sldChg>
      <pc:sldChg chg="modSp add mod">
        <pc:chgData name="Fatoumata Haidara" userId="812ba6c3-c568-4548-98ba-668253ab1324" providerId="ADAL" clId="{03274647-3DF1-46A7-9E74-26BC0CBC2B06}" dt="2024-05-21T06:27:19.545" v="244" actId="27636"/>
        <pc:sldMkLst>
          <pc:docMk/>
          <pc:sldMk cId="447997709" sldId="656"/>
        </pc:sldMkLst>
        <pc:spChg chg="mod">
          <ac:chgData name="Fatoumata Haidara" userId="812ba6c3-c568-4548-98ba-668253ab1324" providerId="ADAL" clId="{03274647-3DF1-46A7-9E74-26BC0CBC2B06}" dt="2024-05-21T06:27:19.540" v="243" actId="27636"/>
          <ac:spMkLst>
            <pc:docMk/>
            <pc:sldMk cId="447997709" sldId="656"/>
            <ac:spMk id="2" creationId="{00000000-0000-0000-0000-000000000000}"/>
          </ac:spMkLst>
        </pc:spChg>
        <pc:spChg chg="mod">
          <ac:chgData name="Fatoumata Haidara" userId="812ba6c3-c568-4548-98ba-668253ab1324" providerId="ADAL" clId="{03274647-3DF1-46A7-9E74-26BC0CBC2B06}" dt="2024-05-21T06:27:19.545" v="244" actId="27636"/>
          <ac:spMkLst>
            <pc:docMk/>
            <pc:sldMk cId="447997709" sldId="656"/>
            <ac:spMk id="3" creationId="{00000000-0000-0000-0000-000000000000}"/>
          </ac:spMkLst>
        </pc:spChg>
      </pc:sldChg>
      <pc:sldChg chg="add setBg">
        <pc:chgData name="Fatoumata Haidara" userId="812ba6c3-c568-4548-98ba-668253ab1324" providerId="ADAL" clId="{03274647-3DF1-46A7-9E74-26BC0CBC2B06}" dt="2024-05-21T06:27:19.358" v="240"/>
        <pc:sldMkLst>
          <pc:docMk/>
          <pc:sldMk cId="4009793386" sldId="657"/>
        </pc:sldMkLst>
      </pc:sldChg>
      <pc:sldChg chg="add setBg">
        <pc:chgData name="Fatoumata Haidara" userId="812ba6c3-c568-4548-98ba-668253ab1324" providerId="ADAL" clId="{03274647-3DF1-46A7-9E74-26BC0CBC2B06}" dt="2024-05-21T06:27:19.358" v="240"/>
        <pc:sldMkLst>
          <pc:docMk/>
          <pc:sldMk cId="941377534" sldId="658"/>
        </pc:sldMkLst>
      </pc:sldChg>
      <pc:sldChg chg="modSp add del mod">
        <pc:chgData name="Fatoumata Haidara" userId="812ba6c3-c568-4548-98ba-668253ab1324" providerId="ADAL" clId="{03274647-3DF1-46A7-9E74-26BC0CBC2B06}" dt="2024-05-21T06:33:33.763" v="299" actId="27636"/>
        <pc:sldMkLst>
          <pc:docMk/>
          <pc:sldMk cId="1833335202" sldId="659"/>
        </pc:sldMkLst>
        <pc:spChg chg="mod">
          <ac:chgData name="Fatoumata Haidara" userId="812ba6c3-c568-4548-98ba-668253ab1324" providerId="ADAL" clId="{03274647-3DF1-46A7-9E74-26BC0CBC2B06}" dt="2024-05-21T06:33:33.763" v="299" actId="27636"/>
          <ac:spMkLst>
            <pc:docMk/>
            <pc:sldMk cId="1833335202" sldId="659"/>
            <ac:spMk id="2" creationId="{F8ED160C-FCEA-BD77-6A18-E2AAAF0EBC8C}"/>
          </ac:spMkLst>
        </pc:spChg>
      </pc:sldChg>
      <pc:sldChg chg="addSp delSp modSp add mod">
        <pc:chgData name="Fatoumata Haidara" userId="812ba6c3-c568-4548-98ba-668253ab1324" providerId="ADAL" clId="{03274647-3DF1-46A7-9E74-26BC0CBC2B06}" dt="2024-05-21T14:56:15.881" v="524" actId="20577"/>
        <pc:sldMkLst>
          <pc:docMk/>
          <pc:sldMk cId="3658793921" sldId="660"/>
        </pc:sldMkLst>
        <pc:spChg chg="mod">
          <ac:chgData name="Fatoumata Haidara" userId="812ba6c3-c568-4548-98ba-668253ab1324" providerId="ADAL" clId="{03274647-3DF1-46A7-9E74-26BC0CBC2B06}" dt="2024-05-21T14:56:15.881" v="524" actId="20577"/>
          <ac:spMkLst>
            <pc:docMk/>
            <pc:sldMk cId="3658793921" sldId="660"/>
            <ac:spMk id="2" creationId="{06E971C6-1AEA-3635-A80A-0CA5054E0180}"/>
          </ac:spMkLst>
        </pc:spChg>
        <pc:spChg chg="mod">
          <ac:chgData name="Fatoumata Haidara" userId="812ba6c3-c568-4548-98ba-668253ab1324" providerId="ADAL" clId="{03274647-3DF1-46A7-9E74-26BC0CBC2B06}" dt="2024-05-21T14:51:29.472" v="432" actId="14100"/>
          <ac:spMkLst>
            <pc:docMk/>
            <pc:sldMk cId="3658793921" sldId="660"/>
            <ac:spMk id="3" creationId="{4D68A86F-1191-7966-20D4-997ACD13C857}"/>
          </ac:spMkLst>
        </pc:spChg>
        <pc:spChg chg="del">
          <ac:chgData name="Fatoumata Haidara" userId="812ba6c3-c568-4548-98ba-668253ab1324" providerId="ADAL" clId="{03274647-3DF1-46A7-9E74-26BC0CBC2B06}" dt="2024-05-21T14:45:29.651" v="334" actId="3680"/>
          <ac:spMkLst>
            <pc:docMk/>
            <pc:sldMk cId="3658793921" sldId="660"/>
            <ac:spMk id="4" creationId="{27B2DFE5-91BD-679E-D5C4-E939A9B0DBCE}"/>
          </ac:spMkLst>
        </pc:spChg>
        <pc:spChg chg="add del">
          <ac:chgData name="Fatoumata Haidara" userId="812ba6c3-c568-4548-98ba-668253ab1324" providerId="ADAL" clId="{03274647-3DF1-46A7-9E74-26BC0CBC2B06}" dt="2024-05-21T14:45:45.291" v="338" actId="478"/>
          <ac:spMkLst>
            <pc:docMk/>
            <pc:sldMk cId="3658793921" sldId="660"/>
            <ac:spMk id="8" creationId="{EC72ED33-649E-68C4-5E91-5E2B15AD5EBD}"/>
          </ac:spMkLst>
        </pc:spChg>
        <pc:graphicFrameChg chg="add mod ord modGraphic">
          <ac:chgData name="Fatoumata Haidara" userId="812ba6c3-c568-4548-98ba-668253ab1324" providerId="ADAL" clId="{03274647-3DF1-46A7-9E74-26BC0CBC2B06}" dt="2024-05-21T14:50:39.172" v="416" actId="14100"/>
          <ac:graphicFrameMkLst>
            <pc:docMk/>
            <pc:sldMk cId="3658793921" sldId="660"/>
            <ac:graphicFrameMk id="6" creationId="{E1918614-E337-C46F-3502-4480FFF63CA1}"/>
          </ac:graphicFrameMkLst>
        </pc:graphicFrameChg>
        <pc:graphicFrameChg chg="add mod modGraphic">
          <ac:chgData name="Fatoumata Haidara" userId="812ba6c3-c568-4548-98ba-668253ab1324" providerId="ADAL" clId="{03274647-3DF1-46A7-9E74-26BC0CBC2B06}" dt="2024-05-21T14:52:51.161" v="467" actId="20577"/>
          <ac:graphicFrameMkLst>
            <pc:docMk/>
            <pc:sldMk cId="3658793921" sldId="660"/>
            <ac:graphicFrameMk id="11" creationId="{9693C6DC-A2DD-39F8-F60B-6C35B5F07BEE}"/>
          </ac:graphicFrameMkLst>
        </pc:graphicFrameChg>
        <pc:picChg chg="add mod modCrop">
          <ac:chgData name="Fatoumata Haidara" userId="812ba6c3-c568-4548-98ba-668253ab1324" providerId="ADAL" clId="{03274647-3DF1-46A7-9E74-26BC0CBC2B06}" dt="2024-05-21T14:50:47.344" v="418" actId="732"/>
          <ac:picMkLst>
            <pc:docMk/>
            <pc:sldMk cId="3658793921" sldId="660"/>
            <ac:picMk id="10" creationId="{0958F25C-CEE5-BCCA-3537-C3E08DD3BECC}"/>
          </ac:picMkLst>
        </pc:picChg>
      </pc:sldChg>
      <pc:sldChg chg="add setBg">
        <pc:chgData name="Fatoumata Haidara" userId="812ba6c3-c568-4548-98ba-668253ab1324" providerId="ADAL" clId="{03274647-3DF1-46A7-9E74-26BC0CBC2B06}" dt="2024-05-21T06:27:19.358" v="240"/>
        <pc:sldMkLst>
          <pc:docMk/>
          <pc:sldMk cId="1778851819" sldId="661"/>
        </pc:sldMkLst>
      </pc:sldChg>
      <pc:sldChg chg="add setBg">
        <pc:chgData name="Fatoumata Haidara" userId="812ba6c3-c568-4548-98ba-668253ab1324" providerId="ADAL" clId="{03274647-3DF1-46A7-9E74-26BC0CBC2B06}" dt="2024-05-21T06:27:19.358" v="240"/>
        <pc:sldMkLst>
          <pc:docMk/>
          <pc:sldMk cId="1612376802" sldId="662"/>
        </pc:sldMkLst>
      </pc:sldChg>
      <pc:sldChg chg="modSp new mod ord">
        <pc:chgData name="Fatoumata Haidara" userId="812ba6c3-c568-4548-98ba-668253ab1324" providerId="ADAL" clId="{03274647-3DF1-46A7-9E74-26BC0CBC2B06}" dt="2024-05-21T06:27:43.416" v="279" actId="20577"/>
        <pc:sldMkLst>
          <pc:docMk/>
          <pc:sldMk cId="2939052920" sldId="663"/>
        </pc:sldMkLst>
        <pc:spChg chg="mod">
          <ac:chgData name="Fatoumata Haidara" userId="812ba6c3-c568-4548-98ba-668253ab1324" providerId="ADAL" clId="{03274647-3DF1-46A7-9E74-26BC0CBC2B06}" dt="2024-05-21T06:27:43.416" v="279" actId="20577"/>
          <ac:spMkLst>
            <pc:docMk/>
            <pc:sldMk cId="2939052920" sldId="663"/>
            <ac:spMk id="4" creationId="{AD7FB5EE-EA4B-DD74-F315-514E446E49BC}"/>
          </ac:spMkLst>
        </pc:spChg>
      </pc:sldChg>
      <pc:sldChg chg="new del">
        <pc:chgData name="Fatoumata Haidara" userId="812ba6c3-c568-4548-98ba-668253ab1324" providerId="ADAL" clId="{03274647-3DF1-46A7-9E74-26BC0CBC2B06}" dt="2024-05-21T06:30:39.704" v="293" actId="47"/>
        <pc:sldMkLst>
          <pc:docMk/>
          <pc:sldMk cId="719555457" sldId="664"/>
        </pc:sldMkLst>
      </pc:sldChg>
    </pc:docChg>
  </pc:docChgLst>
  <pc:docChgLst>
    <pc:chgData name="Caroline Tessier" userId="b405cf83-8f62-4d02-bcce-bb6088054187" providerId="ADAL" clId="{78DF7F1B-2CBD-43CF-B106-0EE96C670678}"/>
    <pc:docChg chg="undo custSel addSld delSld modSld sldOrd addSection delSection modSection">
      <pc:chgData name="Caroline Tessier" userId="b405cf83-8f62-4d02-bcce-bb6088054187" providerId="ADAL" clId="{78DF7F1B-2CBD-43CF-B106-0EE96C670678}" dt="2024-06-19T13:10:54.965" v="9764" actId="14100"/>
      <pc:docMkLst>
        <pc:docMk/>
      </pc:docMkLst>
      <pc:sldChg chg="modSp mod modShow">
        <pc:chgData name="Caroline Tessier" userId="b405cf83-8f62-4d02-bcce-bb6088054187" providerId="ADAL" clId="{78DF7F1B-2CBD-43CF-B106-0EE96C670678}" dt="2024-06-19T11:04:57.761" v="9300" actId="20577"/>
        <pc:sldMkLst>
          <pc:docMk/>
          <pc:sldMk cId="3898264257" sldId="257"/>
        </pc:sldMkLst>
        <pc:spChg chg="mod">
          <ac:chgData name="Caroline Tessier" userId="b405cf83-8f62-4d02-bcce-bb6088054187" providerId="ADAL" clId="{78DF7F1B-2CBD-43CF-B106-0EE96C670678}" dt="2024-06-19T11:04:57.761" v="9300" actId="20577"/>
          <ac:spMkLst>
            <pc:docMk/>
            <pc:sldMk cId="3898264257" sldId="257"/>
            <ac:spMk id="4" creationId="{00000000-0000-0000-0000-000000000000}"/>
          </ac:spMkLst>
        </pc:spChg>
      </pc:sldChg>
      <pc:sldChg chg="addSp delSp modSp mod">
        <pc:chgData name="Caroline Tessier" userId="b405cf83-8f62-4d02-bcce-bb6088054187" providerId="ADAL" clId="{78DF7F1B-2CBD-43CF-B106-0EE96C670678}" dt="2024-06-18T16:45:06.215" v="3773" actId="21"/>
        <pc:sldMkLst>
          <pc:docMk/>
          <pc:sldMk cId="2722535271" sldId="258"/>
        </pc:sldMkLst>
        <pc:picChg chg="add del mod">
          <ac:chgData name="Caroline Tessier" userId="b405cf83-8f62-4d02-bcce-bb6088054187" providerId="ADAL" clId="{78DF7F1B-2CBD-43CF-B106-0EE96C670678}" dt="2024-06-18T16:45:06.215" v="3773" actId="21"/>
          <ac:picMkLst>
            <pc:docMk/>
            <pc:sldMk cId="2722535271" sldId="258"/>
            <ac:picMk id="6" creationId="{E98EA991-EF74-9496-5119-2F9289F8CE67}"/>
          </ac:picMkLst>
        </pc:picChg>
      </pc:sldChg>
      <pc:sldChg chg="del">
        <pc:chgData name="Caroline Tessier" userId="b405cf83-8f62-4d02-bcce-bb6088054187" providerId="ADAL" clId="{78DF7F1B-2CBD-43CF-B106-0EE96C670678}" dt="2024-05-22T07:23:18.697" v="185" actId="47"/>
        <pc:sldMkLst>
          <pc:docMk/>
          <pc:sldMk cId="3857953019" sldId="259"/>
        </pc:sldMkLst>
      </pc:sldChg>
      <pc:sldChg chg="del">
        <pc:chgData name="Caroline Tessier" userId="b405cf83-8f62-4d02-bcce-bb6088054187" providerId="ADAL" clId="{78DF7F1B-2CBD-43CF-B106-0EE96C670678}" dt="2024-05-22T07:22:45.387" v="169" actId="47"/>
        <pc:sldMkLst>
          <pc:docMk/>
          <pc:sldMk cId="764164903" sldId="260"/>
        </pc:sldMkLst>
      </pc:sldChg>
      <pc:sldChg chg="modSp mod ord">
        <pc:chgData name="Caroline Tessier" userId="b405cf83-8f62-4d02-bcce-bb6088054187" providerId="ADAL" clId="{78DF7F1B-2CBD-43CF-B106-0EE96C670678}" dt="2024-06-19T10:54:14.609" v="9178"/>
        <pc:sldMkLst>
          <pc:docMk/>
          <pc:sldMk cId="4248386607" sldId="262"/>
        </pc:sldMkLst>
        <pc:spChg chg="mod">
          <ac:chgData name="Caroline Tessier" userId="b405cf83-8f62-4d02-bcce-bb6088054187" providerId="ADAL" clId="{78DF7F1B-2CBD-43CF-B106-0EE96C670678}" dt="2024-05-22T07:23:06.472" v="184" actId="20577"/>
          <ac:spMkLst>
            <pc:docMk/>
            <pc:sldMk cId="4248386607" sldId="262"/>
            <ac:spMk id="2" creationId="{00000000-0000-0000-0000-000000000000}"/>
          </ac:spMkLst>
        </pc:spChg>
      </pc:sldChg>
      <pc:sldChg chg="addSp modSp mod">
        <pc:chgData name="Caroline Tessier" userId="b405cf83-8f62-4d02-bcce-bb6088054187" providerId="ADAL" clId="{78DF7F1B-2CBD-43CF-B106-0EE96C670678}" dt="2024-06-18T16:46:02.272" v="3812" actId="208"/>
        <pc:sldMkLst>
          <pc:docMk/>
          <pc:sldMk cId="3633876857" sldId="263"/>
        </pc:sldMkLst>
        <pc:spChg chg="mod">
          <ac:chgData name="Caroline Tessier" userId="b405cf83-8f62-4d02-bcce-bb6088054187" providerId="ADAL" clId="{78DF7F1B-2CBD-43CF-B106-0EE96C670678}" dt="2024-06-18T16:45:47.890" v="3809" actId="27636"/>
          <ac:spMkLst>
            <pc:docMk/>
            <pc:sldMk cId="3633876857" sldId="263"/>
            <ac:spMk id="2" creationId="{00000000-0000-0000-0000-000000000000}"/>
          </ac:spMkLst>
        </pc:spChg>
        <pc:spChg chg="mod">
          <ac:chgData name="Caroline Tessier" userId="b405cf83-8f62-4d02-bcce-bb6088054187" providerId="ADAL" clId="{78DF7F1B-2CBD-43CF-B106-0EE96C670678}" dt="2024-06-18T16:45:31.344" v="3799" actId="20577"/>
          <ac:spMkLst>
            <pc:docMk/>
            <pc:sldMk cId="3633876857" sldId="263"/>
            <ac:spMk id="3" creationId="{00000000-0000-0000-0000-000000000000}"/>
          </ac:spMkLst>
        </pc:spChg>
        <pc:picChg chg="add mod">
          <ac:chgData name="Caroline Tessier" userId="b405cf83-8f62-4d02-bcce-bb6088054187" providerId="ADAL" clId="{78DF7F1B-2CBD-43CF-B106-0EE96C670678}" dt="2024-06-18T16:46:02.272" v="3812" actId="208"/>
          <ac:picMkLst>
            <pc:docMk/>
            <pc:sldMk cId="3633876857" sldId="263"/>
            <ac:picMk id="6" creationId="{E98EA991-EF74-9496-5119-2F9289F8CE67}"/>
          </ac:picMkLst>
        </pc:picChg>
      </pc:sldChg>
      <pc:sldChg chg="addSp delSp modSp mod">
        <pc:chgData name="Caroline Tessier" userId="b405cf83-8f62-4d02-bcce-bb6088054187" providerId="ADAL" clId="{78DF7F1B-2CBD-43CF-B106-0EE96C670678}" dt="2024-06-18T16:47:54.686" v="3902" actId="1076"/>
        <pc:sldMkLst>
          <pc:docMk/>
          <pc:sldMk cId="598060280" sldId="264"/>
        </pc:sldMkLst>
        <pc:spChg chg="add mod">
          <ac:chgData name="Caroline Tessier" userId="b405cf83-8f62-4d02-bcce-bb6088054187" providerId="ADAL" clId="{78DF7F1B-2CBD-43CF-B106-0EE96C670678}" dt="2024-06-18T16:46:54.830" v="3876" actId="14100"/>
          <ac:spMkLst>
            <pc:docMk/>
            <pc:sldMk cId="598060280" sldId="264"/>
            <ac:spMk id="2" creationId="{AF84C75B-090D-FBC6-C471-26DD0B3FCE8F}"/>
          </ac:spMkLst>
        </pc:spChg>
        <pc:spChg chg="mod">
          <ac:chgData name="Caroline Tessier" userId="b405cf83-8f62-4d02-bcce-bb6088054187" providerId="ADAL" clId="{78DF7F1B-2CBD-43CF-B106-0EE96C670678}" dt="2024-06-18T16:46:32.810" v="3871" actId="20577"/>
          <ac:spMkLst>
            <pc:docMk/>
            <pc:sldMk cId="598060280" sldId="264"/>
            <ac:spMk id="3" creationId="{00000000-0000-0000-0000-000000000000}"/>
          </ac:spMkLst>
        </pc:spChg>
        <pc:spChg chg="mod">
          <ac:chgData name="Caroline Tessier" userId="b405cf83-8f62-4d02-bcce-bb6088054187" providerId="ADAL" clId="{78DF7F1B-2CBD-43CF-B106-0EE96C670678}" dt="2024-06-18T16:47:15.420" v="3895" actId="1037"/>
          <ac:spMkLst>
            <pc:docMk/>
            <pc:sldMk cId="598060280" sldId="264"/>
            <ac:spMk id="9" creationId="{AE5056C4-BC40-E402-86DE-2E7F601A5E3B}"/>
          </ac:spMkLst>
        </pc:spChg>
        <pc:spChg chg="mod">
          <ac:chgData name="Caroline Tessier" userId="b405cf83-8f62-4d02-bcce-bb6088054187" providerId="ADAL" clId="{78DF7F1B-2CBD-43CF-B106-0EE96C670678}" dt="2024-06-18T16:40:32.834" v="3635" actId="20577"/>
          <ac:spMkLst>
            <pc:docMk/>
            <pc:sldMk cId="598060280" sldId="264"/>
            <ac:spMk id="10" creationId="{AF77A7F2-795A-5E76-F48B-8AAEB2E6BE6D}"/>
          </ac:spMkLst>
        </pc:spChg>
        <pc:picChg chg="add del mod">
          <ac:chgData name="Caroline Tessier" userId="b405cf83-8f62-4d02-bcce-bb6088054187" providerId="ADAL" clId="{78DF7F1B-2CBD-43CF-B106-0EE96C670678}" dt="2024-06-18T16:43:03.614" v="3763" actId="478"/>
          <ac:picMkLst>
            <pc:docMk/>
            <pc:sldMk cId="598060280" sldId="264"/>
            <ac:picMk id="4" creationId="{9D23B079-62D9-FFDA-F300-5DB90CC927A4}"/>
          </ac:picMkLst>
        </pc:picChg>
        <pc:picChg chg="add mod modCrop">
          <ac:chgData name="Caroline Tessier" userId="b405cf83-8f62-4d02-bcce-bb6088054187" providerId="ADAL" clId="{78DF7F1B-2CBD-43CF-B106-0EE96C670678}" dt="2024-06-18T16:47:54.686" v="3902" actId="1076"/>
          <ac:picMkLst>
            <pc:docMk/>
            <pc:sldMk cId="598060280" sldId="264"/>
            <ac:picMk id="5" creationId="{DA750AA8-ABA0-A5AE-D737-B308F6A0B83A}"/>
          </ac:picMkLst>
        </pc:picChg>
        <pc:picChg chg="mod">
          <ac:chgData name="Caroline Tessier" userId="b405cf83-8f62-4d02-bcce-bb6088054187" providerId="ADAL" clId="{78DF7F1B-2CBD-43CF-B106-0EE96C670678}" dt="2024-06-18T16:47:15.420" v="3895" actId="1037"/>
          <ac:picMkLst>
            <pc:docMk/>
            <pc:sldMk cId="598060280" sldId="264"/>
            <ac:picMk id="6" creationId="{A1CA8BDE-8895-86AF-D460-40BCDE947756}"/>
          </ac:picMkLst>
        </pc:picChg>
        <pc:picChg chg="mod">
          <ac:chgData name="Caroline Tessier" userId="b405cf83-8f62-4d02-bcce-bb6088054187" providerId="ADAL" clId="{78DF7F1B-2CBD-43CF-B106-0EE96C670678}" dt="2024-06-18T16:47:48.417" v="3901" actId="1582"/>
          <ac:picMkLst>
            <pc:docMk/>
            <pc:sldMk cId="598060280" sldId="264"/>
            <ac:picMk id="8" creationId="{C297B0AA-3E07-B884-C102-A1EBCA36801B}"/>
          </ac:picMkLst>
        </pc:picChg>
        <pc:picChg chg="del">
          <ac:chgData name="Caroline Tessier" userId="b405cf83-8f62-4d02-bcce-bb6088054187" providerId="ADAL" clId="{78DF7F1B-2CBD-43CF-B106-0EE96C670678}" dt="2024-06-18T16:44:43.252" v="3768" actId="478"/>
          <ac:picMkLst>
            <pc:docMk/>
            <pc:sldMk cId="598060280" sldId="264"/>
            <ac:picMk id="1026" creationId="{F9CC1E16-A4F8-7EAF-D346-BECBC92ED5FE}"/>
          </ac:picMkLst>
        </pc:picChg>
      </pc:sldChg>
      <pc:sldChg chg="modSp mod">
        <pc:chgData name="Caroline Tessier" userId="b405cf83-8f62-4d02-bcce-bb6088054187" providerId="ADAL" clId="{78DF7F1B-2CBD-43CF-B106-0EE96C670678}" dt="2024-06-18T16:39:36.510" v="3598" actId="20577"/>
        <pc:sldMkLst>
          <pc:docMk/>
          <pc:sldMk cId="2575252504" sldId="268"/>
        </pc:sldMkLst>
        <pc:spChg chg="mod">
          <ac:chgData name="Caroline Tessier" userId="b405cf83-8f62-4d02-bcce-bb6088054187" providerId="ADAL" clId="{78DF7F1B-2CBD-43CF-B106-0EE96C670678}" dt="2024-06-18T16:39:36.510" v="3598" actId="20577"/>
          <ac:spMkLst>
            <pc:docMk/>
            <pc:sldMk cId="2575252504" sldId="268"/>
            <ac:spMk id="3" creationId="{23271660-F0A0-D86F-5BD4-A916A8C8C3C0}"/>
          </ac:spMkLst>
        </pc:spChg>
      </pc:sldChg>
      <pc:sldChg chg="addSp delSp modSp mod">
        <pc:chgData name="Caroline Tessier" userId="b405cf83-8f62-4d02-bcce-bb6088054187" providerId="ADAL" clId="{78DF7F1B-2CBD-43CF-B106-0EE96C670678}" dt="2024-05-22T08:56:20.919" v="515" actId="20577"/>
        <pc:sldMkLst>
          <pc:docMk/>
          <pc:sldMk cId="1105857918" sldId="269"/>
        </pc:sldMkLst>
        <pc:spChg chg="add mod">
          <ac:chgData name="Caroline Tessier" userId="b405cf83-8f62-4d02-bcce-bb6088054187" providerId="ADAL" clId="{78DF7F1B-2CBD-43CF-B106-0EE96C670678}" dt="2024-05-22T08:53:03.744" v="442" actId="14100"/>
          <ac:spMkLst>
            <pc:docMk/>
            <pc:sldMk cId="1105857918" sldId="269"/>
            <ac:spMk id="4" creationId="{BCAB00BC-EA0E-EF95-9C12-7A0EA8B68D5F}"/>
          </ac:spMkLst>
        </pc:spChg>
        <pc:spChg chg="add mod">
          <ac:chgData name="Caroline Tessier" userId="b405cf83-8f62-4d02-bcce-bb6088054187" providerId="ADAL" clId="{78DF7F1B-2CBD-43CF-B106-0EE96C670678}" dt="2024-05-22T07:48:39.111" v="257" actId="1076"/>
          <ac:spMkLst>
            <pc:docMk/>
            <pc:sldMk cId="1105857918" sldId="269"/>
            <ac:spMk id="5" creationId="{5AAD01C1-A60D-8CC8-762E-ED89BFE3A4F5}"/>
          </ac:spMkLst>
        </pc:spChg>
        <pc:spChg chg="add mod">
          <ac:chgData name="Caroline Tessier" userId="b405cf83-8f62-4d02-bcce-bb6088054187" providerId="ADAL" clId="{78DF7F1B-2CBD-43CF-B106-0EE96C670678}" dt="2024-05-22T08:54:50.248" v="481" actId="1076"/>
          <ac:spMkLst>
            <pc:docMk/>
            <pc:sldMk cId="1105857918" sldId="269"/>
            <ac:spMk id="7" creationId="{091753FC-47AE-D801-6790-3F6F3754F6A3}"/>
          </ac:spMkLst>
        </pc:spChg>
        <pc:spChg chg="del">
          <ac:chgData name="Caroline Tessier" userId="b405cf83-8f62-4d02-bcce-bb6088054187" providerId="ADAL" clId="{78DF7F1B-2CBD-43CF-B106-0EE96C670678}" dt="2024-05-22T08:53:10.799" v="444" actId="478"/>
          <ac:spMkLst>
            <pc:docMk/>
            <pc:sldMk cId="1105857918" sldId="269"/>
            <ac:spMk id="13" creationId="{C8162112-5A62-D751-7DFC-6B47C2C7C76C}"/>
          </ac:spMkLst>
        </pc:spChg>
        <pc:spChg chg="del">
          <ac:chgData name="Caroline Tessier" userId="b405cf83-8f62-4d02-bcce-bb6088054187" providerId="ADAL" clId="{78DF7F1B-2CBD-43CF-B106-0EE96C670678}" dt="2024-05-22T08:53:08.960" v="443" actId="478"/>
          <ac:spMkLst>
            <pc:docMk/>
            <pc:sldMk cId="1105857918" sldId="269"/>
            <ac:spMk id="14" creationId="{563A299A-6E5B-B716-5294-10B442BE0B01}"/>
          </ac:spMkLst>
        </pc:spChg>
        <pc:spChg chg="mod">
          <ac:chgData name="Caroline Tessier" userId="b405cf83-8f62-4d02-bcce-bb6088054187" providerId="ADAL" clId="{78DF7F1B-2CBD-43CF-B106-0EE96C670678}" dt="2024-05-22T08:54:47.044" v="480" actId="1076"/>
          <ac:spMkLst>
            <pc:docMk/>
            <pc:sldMk cId="1105857918" sldId="269"/>
            <ac:spMk id="24" creationId="{ED9DAF11-0A4C-94B0-C0E3-C52C9565EAC6}"/>
          </ac:spMkLst>
        </pc:spChg>
        <pc:spChg chg="mod">
          <ac:chgData name="Caroline Tessier" userId="b405cf83-8f62-4d02-bcce-bb6088054187" providerId="ADAL" clId="{78DF7F1B-2CBD-43CF-B106-0EE96C670678}" dt="2024-05-22T08:54:41.316" v="479" actId="1076"/>
          <ac:spMkLst>
            <pc:docMk/>
            <pc:sldMk cId="1105857918" sldId="269"/>
            <ac:spMk id="25" creationId="{C5967283-B676-6FCA-7FE2-3E1C77E01F02}"/>
          </ac:spMkLst>
        </pc:spChg>
        <pc:spChg chg="mod">
          <ac:chgData name="Caroline Tessier" userId="b405cf83-8f62-4d02-bcce-bb6088054187" providerId="ADAL" clId="{78DF7F1B-2CBD-43CF-B106-0EE96C670678}" dt="2024-05-22T08:55:23.644" v="495" actId="14100"/>
          <ac:spMkLst>
            <pc:docMk/>
            <pc:sldMk cId="1105857918" sldId="269"/>
            <ac:spMk id="27" creationId="{81AAC411-686D-281D-FDDA-86495EF8781B}"/>
          </ac:spMkLst>
        </pc:spChg>
        <pc:spChg chg="mod">
          <ac:chgData name="Caroline Tessier" userId="b405cf83-8f62-4d02-bcce-bb6088054187" providerId="ADAL" clId="{78DF7F1B-2CBD-43CF-B106-0EE96C670678}" dt="2024-05-22T08:55:15.496" v="488" actId="14100"/>
          <ac:spMkLst>
            <pc:docMk/>
            <pc:sldMk cId="1105857918" sldId="269"/>
            <ac:spMk id="28" creationId="{522B6AF7-1693-D3AD-3A6D-9123754E9640}"/>
          </ac:spMkLst>
        </pc:spChg>
        <pc:spChg chg="mod">
          <ac:chgData name="Caroline Tessier" userId="b405cf83-8f62-4d02-bcce-bb6088054187" providerId="ADAL" clId="{78DF7F1B-2CBD-43CF-B106-0EE96C670678}" dt="2024-05-22T08:54:24.686" v="477" actId="20577"/>
          <ac:spMkLst>
            <pc:docMk/>
            <pc:sldMk cId="1105857918" sldId="269"/>
            <ac:spMk id="31" creationId="{1752D337-1268-D053-11E3-0D9F85A4098B}"/>
          </ac:spMkLst>
        </pc:spChg>
        <pc:spChg chg="mod">
          <ac:chgData name="Caroline Tessier" userId="b405cf83-8f62-4d02-bcce-bb6088054187" providerId="ADAL" clId="{78DF7F1B-2CBD-43CF-B106-0EE96C670678}" dt="2024-05-22T08:55:02.521" v="485" actId="14100"/>
          <ac:spMkLst>
            <pc:docMk/>
            <pc:sldMk cId="1105857918" sldId="269"/>
            <ac:spMk id="36" creationId="{78844292-619F-F1BE-58DB-BFB8112CD606}"/>
          </ac:spMkLst>
        </pc:spChg>
        <pc:spChg chg="mod">
          <ac:chgData name="Caroline Tessier" userId="b405cf83-8f62-4d02-bcce-bb6088054187" providerId="ADAL" clId="{78DF7F1B-2CBD-43CF-B106-0EE96C670678}" dt="2024-05-22T08:56:20.919" v="515" actId="20577"/>
          <ac:spMkLst>
            <pc:docMk/>
            <pc:sldMk cId="1105857918" sldId="269"/>
            <ac:spMk id="38" creationId="{5B75C05F-D34E-3453-F3E5-F01C3F5CC55F}"/>
          </ac:spMkLst>
        </pc:spChg>
        <pc:graphicFrameChg chg="add mod modGraphic">
          <ac:chgData name="Caroline Tessier" userId="b405cf83-8f62-4d02-bcce-bb6088054187" providerId="ADAL" clId="{78DF7F1B-2CBD-43CF-B106-0EE96C670678}" dt="2024-05-22T08:53:30.476" v="449" actId="108"/>
          <ac:graphicFrameMkLst>
            <pc:docMk/>
            <pc:sldMk cId="1105857918" sldId="269"/>
            <ac:graphicFrameMk id="6" creationId="{31AFB320-D185-2A75-E6A0-1DDB734DB307}"/>
          </ac:graphicFrameMkLst>
        </pc:graphicFrameChg>
        <pc:graphicFrameChg chg="mod modGraphic">
          <ac:chgData name="Caroline Tessier" userId="b405cf83-8f62-4d02-bcce-bb6088054187" providerId="ADAL" clId="{78DF7F1B-2CBD-43CF-B106-0EE96C670678}" dt="2024-05-22T08:53:23.277" v="447" actId="113"/>
          <ac:graphicFrameMkLst>
            <pc:docMk/>
            <pc:sldMk cId="1105857918" sldId="269"/>
            <ac:graphicFrameMk id="16" creationId="{5C4FC43E-D590-0585-73A0-4749BCE6841F}"/>
          </ac:graphicFrameMkLst>
        </pc:graphicFrameChg>
      </pc:sldChg>
      <pc:sldChg chg="addSp modSp mod">
        <pc:chgData name="Caroline Tessier" userId="b405cf83-8f62-4d02-bcce-bb6088054187" providerId="ADAL" clId="{78DF7F1B-2CBD-43CF-B106-0EE96C670678}" dt="2024-05-22T13:54:38.342" v="1528" actId="14100"/>
        <pc:sldMkLst>
          <pc:docMk/>
          <pc:sldMk cId="3478358859" sldId="270"/>
        </pc:sldMkLst>
        <pc:spChg chg="mod">
          <ac:chgData name="Caroline Tessier" userId="b405cf83-8f62-4d02-bcce-bb6088054187" providerId="ADAL" clId="{78DF7F1B-2CBD-43CF-B106-0EE96C670678}" dt="2024-05-22T13:34:18.085" v="1112" actId="20577"/>
          <ac:spMkLst>
            <pc:docMk/>
            <pc:sldMk cId="3478358859" sldId="270"/>
            <ac:spMk id="5" creationId="{8CD93FE7-52E0-EDC4-0F14-03B252F03813}"/>
          </ac:spMkLst>
        </pc:spChg>
        <pc:spChg chg="add mod">
          <ac:chgData name="Caroline Tessier" userId="b405cf83-8f62-4d02-bcce-bb6088054187" providerId="ADAL" clId="{78DF7F1B-2CBD-43CF-B106-0EE96C670678}" dt="2024-05-22T09:51:47.461" v="547" actId="1076"/>
          <ac:spMkLst>
            <pc:docMk/>
            <pc:sldMk cId="3478358859" sldId="270"/>
            <ac:spMk id="6" creationId="{6C8CB65C-7373-4B8E-A2E1-DF98A520312D}"/>
          </ac:spMkLst>
        </pc:spChg>
        <pc:spChg chg="add mod">
          <ac:chgData name="Caroline Tessier" userId="b405cf83-8f62-4d02-bcce-bb6088054187" providerId="ADAL" clId="{78DF7F1B-2CBD-43CF-B106-0EE96C670678}" dt="2024-05-22T09:51:50.329" v="548" actId="1076"/>
          <ac:spMkLst>
            <pc:docMk/>
            <pc:sldMk cId="3478358859" sldId="270"/>
            <ac:spMk id="7" creationId="{EB32F376-983D-CD52-1904-860F0A3364B4}"/>
          </ac:spMkLst>
        </pc:spChg>
        <pc:spChg chg="add mod">
          <ac:chgData name="Caroline Tessier" userId="b405cf83-8f62-4d02-bcce-bb6088054187" providerId="ADAL" clId="{78DF7F1B-2CBD-43CF-B106-0EE96C670678}" dt="2024-05-22T13:54:38.342" v="1528" actId="14100"/>
          <ac:spMkLst>
            <pc:docMk/>
            <pc:sldMk cId="3478358859" sldId="270"/>
            <ac:spMk id="8" creationId="{E72C4F7D-2F8A-2934-CB24-222F5CC83462}"/>
          </ac:spMkLst>
        </pc:spChg>
        <pc:graphicFrameChg chg="add mod modGraphic">
          <ac:chgData name="Caroline Tessier" userId="b405cf83-8f62-4d02-bcce-bb6088054187" providerId="ADAL" clId="{78DF7F1B-2CBD-43CF-B106-0EE96C670678}" dt="2024-05-22T09:53:32.136" v="558" actId="207"/>
          <ac:graphicFrameMkLst>
            <pc:docMk/>
            <pc:sldMk cId="3478358859" sldId="270"/>
            <ac:graphicFrameMk id="3" creationId="{85AFDD4F-9453-C0BD-7352-4BAA84034838}"/>
          </ac:graphicFrameMkLst>
        </pc:graphicFrameChg>
        <pc:graphicFrameChg chg="mod modGraphic">
          <ac:chgData name="Caroline Tessier" userId="b405cf83-8f62-4d02-bcce-bb6088054187" providerId="ADAL" clId="{78DF7F1B-2CBD-43CF-B106-0EE96C670678}" dt="2024-05-22T09:53:28.677" v="557" actId="207"/>
          <ac:graphicFrameMkLst>
            <pc:docMk/>
            <pc:sldMk cId="3478358859" sldId="270"/>
            <ac:graphicFrameMk id="4" creationId="{3B7FC6BE-34BE-1BF3-D0EB-13A07CDC5D3F}"/>
          </ac:graphicFrameMkLst>
        </pc:graphicFrameChg>
      </pc:sldChg>
      <pc:sldChg chg="addSp modSp mod modShow">
        <pc:chgData name="Caroline Tessier" userId="b405cf83-8f62-4d02-bcce-bb6088054187" providerId="ADAL" clId="{78DF7F1B-2CBD-43CF-B106-0EE96C670678}" dt="2024-06-18T16:59:23.416" v="4184" actId="20577"/>
        <pc:sldMkLst>
          <pc:docMk/>
          <pc:sldMk cId="2975467934" sldId="271"/>
        </pc:sldMkLst>
        <pc:spChg chg="mod">
          <ac:chgData name="Caroline Tessier" userId="b405cf83-8f62-4d02-bcce-bb6088054187" providerId="ADAL" clId="{78DF7F1B-2CBD-43CF-B106-0EE96C670678}" dt="2024-06-18T16:59:04.941" v="4180" actId="20577"/>
          <ac:spMkLst>
            <pc:docMk/>
            <pc:sldMk cId="2975467934" sldId="271"/>
            <ac:spMk id="2" creationId="{E1994E68-CAC8-4B78-FFA6-A947F6E479BB}"/>
          </ac:spMkLst>
        </pc:spChg>
        <pc:spChg chg="add mod">
          <ac:chgData name="Caroline Tessier" userId="b405cf83-8f62-4d02-bcce-bb6088054187" providerId="ADAL" clId="{78DF7F1B-2CBD-43CF-B106-0EE96C670678}" dt="2024-05-22T13:50:46.437" v="1360" actId="1076"/>
          <ac:spMkLst>
            <pc:docMk/>
            <pc:sldMk cId="2975467934" sldId="271"/>
            <ac:spMk id="4" creationId="{28DA55F1-AAB7-8BCD-1BCA-EF77EDA5DEF7}"/>
          </ac:spMkLst>
        </pc:spChg>
        <pc:graphicFrameChg chg="mod modGraphic">
          <ac:chgData name="Caroline Tessier" userId="b405cf83-8f62-4d02-bcce-bb6088054187" providerId="ADAL" clId="{78DF7F1B-2CBD-43CF-B106-0EE96C670678}" dt="2024-06-18T16:59:23.416" v="4184" actId="20577"/>
          <ac:graphicFrameMkLst>
            <pc:docMk/>
            <pc:sldMk cId="2975467934" sldId="271"/>
            <ac:graphicFrameMk id="11" creationId="{3577A0D7-D318-61BD-3289-4E474355BB23}"/>
          </ac:graphicFrameMkLst>
        </pc:graphicFrameChg>
      </pc:sldChg>
      <pc:sldChg chg="modSp del mod modShow">
        <pc:chgData name="Caroline Tessier" userId="b405cf83-8f62-4d02-bcce-bb6088054187" providerId="ADAL" clId="{78DF7F1B-2CBD-43CF-B106-0EE96C670678}" dt="2024-05-22T13:25:16.018" v="924" actId="47"/>
        <pc:sldMkLst>
          <pc:docMk/>
          <pc:sldMk cId="1608354321" sldId="272"/>
        </pc:sldMkLst>
        <pc:spChg chg="mod">
          <ac:chgData name="Caroline Tessier" userId="b405cf83-8f62-4d02-bcce-bb6088054187" providerId="ADAL" clId="{78DF7F1B-2CBD-43CF-B106-0EE96C670678}" dt="2024-05-22T13:18:46.822" v="726" actId="20577"/>
          <ac:spMkLst>
            <pc:docMk/>
            <pc:sldMk cId="1608354321" sldId="272"/>
            <ac:spMk id="5" creationId="{C629071C-63BC-8395-FC78-3C47CE1164A6}"/>
          </ac:spMkLst>
        </pc:spChg>
      </pc:sldChg>
      <pc:sldChg chg="modSp mod">
        <pc:chgData name="Caroline Tessier" userId="b405cf83-8f62-4d02-bcce-bb6088054187" providerId="ADAL" clId="{78DF7F1B-2CBD-43CF-B106-0EE96C670678}" dt="2024-06-18T16:36:13.553" v="3375" actId="313"/>
        <pc:sldMkLst>
          <pc:docMk/>
          <pc:sldMk cId="2628537819" sldId="273"/>
        </pc:sldMkLst>
        <pc:spChg chg="mod">
          <ac:chgData name="Caroline Tessier" userId="b405cf83-8f62-4d02-bcce-bb6088054187" providerId="ADAL" clId="{78DF7F1B-2CBD-43CF-B106-0EE96C670678}" dt="2024-06-17T14:21:20.471" v="3157" actId="20577"/>
          <ac:spMkLst>
            <pc:docMk/>
            <pc:sldMk cId="2628537819" sldId="273"/>
            <ac:spMk id="2" creationId="{00EF0E33-EE04-28F2-8B6A-FF486BD53FF4}"/>
          </ac:spMkLst>
        </pc:spChg>
        <pc:spChg chg="mod">
          <ac:chgData name="Caroline Tessier" userId="b405cf83-8f62-4d02-bcce-bb6088054187" providerId="ADAL" clId="{78DF7F1B-2CBD-43CF-B106-0EE96C670678}" dt="2024-06-18T16:36:13.553" v="3375" actId="313"/>
          <ac:spMkLst>
            <pc:docMk/>
            <pc:sldMk cId="2628537819" sldId="273"/>
            <ac:spMk id="3" creationId="{A2B20B59-0D2A-679F-9043-244262AE75B8}"/>
          </ac:spMkLst>
        </pc:spChg>
        <pc:spChg chg="mod">
          <ac:chgData name="Caroline Tessier" userId="b405cf83-8f62-4d02-bcce-bb6088054187" providerId="ADAL" clId="{78DF7F1B-2CBD-43CF-B106-0EE96C670678}" dt="2024-06-18T16:35:33.969" v="3276" actId="20577"/>
          <ac:spMkLst>
            <pc:docMk/>
            <pc:sldMk cId="2628537819" sldId="273"/>
            <ac:spMk id="4" creationId="{4C6EF9F5-72A2-04A9-F39C-2667020997C7}"/>
          </ac:spMkLst>
        </pc:spChg>
      </pc:sldChg>
      <pc:sldChg chg="del mod modShow">
        <pc:chgData name="Caroline Tessier" userId="b405cf83-8f62-4d02-bcce-bb6088054187" providerId="ADAL" clId="{78DF7F1B-2CBD-43CF-B106-0EE96C670678}" dt="2024-06-17T12:59:05.773" v="2331" actId="47"/>
        <pc:sldMkLst>
          <pc:docMk/>
          <pc:sldMk cId="2922298797" sldId="288"/>
        </pc:sldMkLst>
      </pc:sldChg>
      <pc:sldChg chg="modSp add mod">
        <pc:chgData name="Caroline Tessier" userId="b405cf83-8f62-4d02-bcce-bb6088054187" providerId="ADAL" clId="{78DF7F1B-2CBD-43CF-B106-0EE96C670678}" dt="2024-06-19T11:05:17.607" v="9302" actId="1076"/>
        <pc:sldMkLst>
          <pc:docMk/>
          <pc:sldMk cId="1148734330" sldId="289"/>
        </pc:sldMkLst>
        <pc:spChg chg="mod">
          <ac:chgData name="Caroline Tessier" userId="b405cf83-8f62-4d02-bcce-bb6088054187" providerId="ADAL" clId="{78DF7F1B-2CBD-43CF-B106-0EE96C670678}" dt="2024-06-19T11:05:17.607" v="9302" actId="1076"/>
          <ac:spMkLst>
            <pc:docMk/>
            <pc:sldMk cId="1148734330" sldId="289"/>
            <ac:spMk id="7" creationId="{5E53D987-1544-63BE-DA0F-D4A541CADB1D}"/>
          </ac:spMkLst>
        </pc:spChg>
      </pc:sldChg>
      <pc:sldChg chg="modSp del mod">
        <pc:chgData name="Caroline Tessier" userId="b405cf83-8f62-4d02-bcce-bb6088054187" providerId="ADAL" clId="{78DF7F1B-2CBD-43CF-B106-0EE96C670678}" dt="2024-06-17T08:57:54.328" v="1835" actId="2696"/>
        <pc:sldMkLst>
          <pc:docMk/>
          <pc:sldMk cId="3466811489" sldId="289"/>
        </pc:sldMkLst>
        <pc:spChg chg="mod">
          <ac:chgData name="Caroline Tessier" userId="b405cf83-8f62-4d02-bcce-bb6088054187" providerId="ADAL" clId="{78DF7F1B-2CBD-43CF-B106-0EE96C670678}" dt="2024-06-17T08:57:26.395" v="1834" actId="20577"/>
          <ac:spMkLst>
            <pc:docMk/>
            <pc:sldMk cId="3466811489" sldId="289"/>
            <ac:spMk id="7" creationId="{5E53D987-1544-63BE-DA0F-D4A541CADB1D}"/>
          </ac:spMkLst>
        </pc:spChg>
      </pc:sldChg>
      <pc:sldChg chg="del">
        <pc:chgData name="Caroline Tessier" userId="b405cf83-8f62-4d02-bcce-bb6088054187" providerId="ADAL" clId="{78DF7F1B-2CBD-43CF-B106-0EE96C670678}" dt="2024-06-18T16:54:42.403" v="4077" actId="47"/>
        <pc:sldMkLst>
          <pc:docMk/>
          <pc:sldMk cId="1887301126" sldId="291"/>
        </pc:sldMkLst>
      </pc:sldChg>
      <pc:sldChg chg="del">
        <pc:chgData name="Caroline Tessier" userId="b405cf83-8f62-4d02-bcce-bb6088054187" providerId="ADAL" clId="{78DF7F1B-2CBD-43CF-B106-0EE96C670678}" dt="2024-05-22T07:16:16.519" v="136" actId="47"/>
        <pc:sldMkLst>
          <pc:docMk/>
          <pc:sldMk cId="3163261855" sldId="292"/>
        </pc:sldMkLst>
      </pc:sldChg>
      <pc:sldChg chg="del">
        <pc:chgData name="Caroline Tessier" userId="b405cf83-8f62-4d02-bcce-bb6088054187" providerId="ADAL" clId="{78DF7F1B-2CBD-43CF-B106-0EE96C670678}" dt="2024-05-22T07:16:17.717" v="137" actId="47"/>
        <pc:sldMkLst>
          <pc:docMk/>
          <pc:sldMk cId="2071215533" sldId="293"/>
        </pc:sldMkLst>
      </pc:sldChg>
      <pc:sldChg chg="del">
        <pc:chgData name="Caroline Tessier" userId="b405cf83-8f62-4d02-bcce-bb6088054187" providerId="ADAL" clId="{78DF7F1B-2CBD-43CF-B106-0EE96C670678}" dt="2024-05-22T07:16:26.503" v="139" actId="47"/>
        <pc:sldMkLst>
          <pc:docMk/>
          <pc:sldMk cId="1179663983" sldId="295"/>
        </pc:sldMkLst>
      </pc:sldChg>
      <pc:sldChg chg="del">
        <pc:chgData name="Caroline Tessier" userId="b405cf83-8f62-4d02-bcce-bb6088054187" providerId="ADAL" clId="{78DF7F1B-2CBD-43CF-B106-0EE96C670678}" dt="2024-05-22T07:21:04.412" v="161" actId="47"/>
        <pc:sldMkLst>
          <pc:docMk/>
          <pc:sldMk cId="2818954841" sldId="297"/>
        </pc:sldMkLst>
      </pc:sldChg>
      <pc:sldChg chg="del">
        <pc:chgData name="Caroline Tessier" userId="b405cf83-8f62-4d02-bcce-bb6088054187" providerId="ADAL" clId="{78DF7F1B-2CBD-43CF-B106-0EE96C670678}" dt="2024-05-22T07:16:32.599" v="143" actId="47"/>
        <pc:sldMkLst>
          <pc:docMk/>
          <pc:sldMk cId="1183158454" sldId="298"/>
        </pc:sldMkLst>
      </pc:sldChg>
      <pc:sldChg chg="del">
        <pc:chgData name="Caroline Tessier" userId="b405cf83-8f62-4d02-bcce-bb6088054187" providerId="ADAL" clId="{78DF7F1B-2CBD-43CF-B106-0EE96C670678}" dt="2024-05-22T07:16:28.992" v="141" actId="47"/>
        <pc:sldMkLst>
          <pc:docMk/>
          <pc:sldMk cId="3567006816" sldId="301"/>
        </pc:sldMkLst>
      </pc:sldChg>
      <pc:sldChg chg="del">
        <pc:chgData name="Caroline Tessier" userId="b405cf83-8f62-4d02-bcce-bb6088054187" providerId="ADAL" clId="{78DF7F1B-2CBD-43CF-B106-0EE96C670678}" dt="2024-05-22T07:19:03.801" v="157" actId="47"/>
        <pc:sldMkLst>
          <pc:docMk/>
          <pc:sldMk cId="2151724081" sldId="302"/>
        </pc:sldMkLst>
      </pc:sldChg>
      <pc:sldChg chg="del">
        <pc:chgData name="Caroline Tessier" userId="b405cf83-8f62-4d02-bcce-bb6088054187" providerId="ADAL" clId="{78DF7F1B-2CBD-43CF-B106-0EE96C670678}" dt="2024-05-22T07:19:03.801" v="157" actId="47"/>
        <pc:sldMkLst>
          <pc:docMk/>
          <pc:sldMk cId="4013884702" sldId="303"/>
        </pc:sldMkLst>
      </pc:sldChg>
      <pc:sldChg chg="del">
        <pc:chgData name="Caroline Tessier" userId="b405cf83-8f62-4d02-bcce-bb6088054187" providerId="ADAL" clId="{78DF7F1B-2CBD-43CF-B106-0EE96C670678}" dt="2024-05-22T07:16:15.161" v="135" actId="47"/>
        <pc:sldMkLst>
          <pc:docMk/>
          <pc:sldMk cId="1231473862" sldId="305"/>
        </pc:sldMkLst>
      </pc:sldChg>
      <pc:sldChg chg="del">
        <pc:chgData name="Caroline Tessier" userId="b405cf83-8f62-4d02-bcce-bb6088054187" providerId="ADAL" clId="{78DF7F1B-2CBD-43CF-B106-0EE96C670678}" dt="2024-05-22T07:16:25.375" v="138" actId="47"/>
        <pc:sldMkLst>
          <pc:docMk/>
          <pc:sldMk cId="9453879" sldId="306"/>
        </pc:sldMkLst>
      </pc:sldChg>
      <pc:sldChg chg="addSp delSp modSp del mod modShow">
        <pc:chgData name="Caroline Tessier" userId="b405cf83-8f62-4d02-bcce-bb6088054187" providerId="ADAL" clId="{78DF7F1B-2CBD-43CF-B106-0EE96C670678}" dt="2024-06-18T21:55:47.402" v="6223" actId="47"/>
        <pc:sldMkLst>
          <pc:docMk/>
          <pc:sldMk cId="3755241743" sldId="308"/>
        </pc:sldMkLst>
        <pc:spChg chg="mod">
          <ac:chgData name="Caroline Tessier" userId="b405cf83-8f62-4d02-bcce-bb6088054187" providerId="ADAL" clId="{78DF7F1B-2CBD-43CF-B106-0EE96C670678}" dt="2024-06-18T16:55:14.016" v="4084" actId="20577"/>
          <ac:spMkLst>
            <pc:docMk/>
            <pc:sldMk cId="3755241743" sldId="308"/>
            <ac:spMk id="4" creationId="{C0089B34-FB10-DA81-710C-BFC9FA7D4E48}"/>
          </ac:spMkLst>
        </pc:spChg>
        <pc:picChg chg="add del mod">
          <ac:chgData name="Caroline Tessier" userId="b405cf83-8f62-4d02-bcce-bb6088054187" providerId="ADAL" clId="{78DF7F1B-2CBD-43CF-B106-0EE96C670678}" dt="2024-06-18T16:57:10.498" v="4093" actId="478"/>
          <ac:picMkLst>
            <pc:docMk/>
            <pc:sldMk cId="3755241743" sldId="308"/>
            <ac:picMk id="7" creationId="{54DBA798-0857-1E61-DAF9-DBFFC55C3832}"/>
          </ac:picMkLst>
        </pc:picChg>
      </pc:sldChg>
      <pc:sldChg chg="del">
        <pc:chgData name="Caroline Tessier" userId="b405cf83-8f62-4d02-bcce-bb6088054187" providerId="ADAL" clId="{78DF7F1B-2CBD-43CF-B106-0EE96C670678}" dt="2024-05-22T07:19:03.801" v="157" actId="47"/>
        <pc:sldMkLst>
          <pc:docMk/>
          <pc:sldMk cId="641286917" sldId="309"/>
        </pc:sldMkLst>
      </pc:sldChg>
      <pc:sldChg chg="del">
        <pc:chgData name="Caroline Tessier" userId="b405cf83-8f62-4d02-bcce-bb6088054187" providerId="ADAL" clId="{78DF7F1B-2CBD-43CF-B106-0EE96C670678}" dt="2024-05-22T07:19:03.801" v="157" actId="47"/>
        <pc:sldMkLst>
          <pc:docMk/>
          <pc:sldMk cId="532073061" sldId="310"/>
        </pc:sldMkLst>
      </pc:sldChg>
      <pc:sldChg chg="del">
        <pc:chgData name="Caroline Tessier" userId="b405cf83-8f62-4d02-bcce-bb6088054187" providerId="ADAL" clId="{78DF7F1B-2CBD-43CF-B106-0EE96C670678}" dt="2024-05-22T07:20:30.074" v="160" actId="47"/>
        <pc:sldMkLst>
          <pc:docMk/>
          <pc:sldMk cId="3275445610" sldId="311"/>
        </pc:sldMkLst>
      </pc:sldChg>
      <pc:sldChg chg="del">
        <pc:chgData name="Caroline Tessier" userId="b405cf83-8f62-4d02-bcce-bb6088054187" providerId="ADAL" clId="{78DF7F1B-2CBD-43CF-B106-0EE96C670678}" dt="2024-05-22T07:19:03.801" v="157" actId="47"/>
        <pc:sldMkLst>
          <pc:docMk/>
          <pc:sldMk cId="2975595138" sldId="312"/>
        </pc:sldMkLst>
      </pc:sldChg>
      <pc:sldChg chg="del">
        <pc:chgData name="Caroline Tessier" userId="b405cf83-8f62-4d02-bcce-bb6088054187" providerId="ADAL" clId="{78DF7F1B-2CBD-43CF-B106-0EE96C670678}" dt="2024-05-22T07:20:30.074" v="160" actId="47"/>
        <pc:sldMkLst>
          <pc:docMk/>
          <pc:sldMk cId="1818846151" sldId="313"/>
        </pc:sldMkLst>
      </pc:sldChg>
      <pc:sldChg chg="del">
        <pc:chgData name="Caroline Tessier" userId="b405cf83-8f62-4d02-bcce-bb6088054187" providerId="ADAL" clId="{78DF7F1B-2CBD-43CF-B106-0EE96C670678}" dt="2024-05-22T07:19:03.801" v="157" actId="47"/>
        <pc:sldMkLst>
          <pc:docMk/>
          <pc:sldMk cId="1272931119" sldId="314"/>
        </pc:sldMkLst>
      </pc:sldChg>
      <pc:sldChg chg="del">
        <pc:chgData name="Caroline Tessier" userId="b405cf83-8f62-4d02-bcce-bb6088054187" providerId="ADAL" clId="{78DF7F1B-2CBD-43CF-B106-0EE96C670678}" dt="2024-05-22T07:19:03.801" v="157" actId="47"/>
        <pc:sldMkLst>
          <pc:docMk/>
          <pc:sldMk cId="3055200673" sldId="316"/>
        </pc:sldMkLst>
      </pc:sldChg>
      <pc:sldChg chg="del">
        <pc:chgData name="Caroline Tessier" userId="b405cf83-8f62-4d02-bcce-bb6088054187" providerId="ADAL" clId="{78DF7F1B-2CBD-43CF-B106-0EE96C670678}" dt="2024-05-22T07:19:03.801" v="157" actId="47"/>
        <pc:sldMkLst>
          <pc:docMk/>
          <pc:sldMk cId="320962784" sldId="319"/>
        </pc:sldMkLst>
      </pc:sldChg>
      <pc:sldChg chg="del">
        <pc:chgData name="Caroline Tessier" userId="b405cf83-8f62-4d02-bcce-bb6088054187" providerId="ADAL" clId="{78DF7F1B-2CBD-43CF-B106-0EE96C670678}" dt="2024-05-22T07:16:30.740" v="142" actId="47"/>
        <pc:sldMkLst>
          <pc:docMk/>
          <pc:sldMk cId="706811118" sldId="320"/>
        </pc:sldMkLst>
      </pc:sldChg>
      <pc:sldChg chg="del">
        <pc:chgData name="Caroline Tessier" userId="b405cf83-8f62-4d02-bcce-bb6088054187" providerId="ADAL" clId="{78DF7F1B-2CBD-43CF-B106-0EE96C670678}" dt="2024-05-22T07:16:39.361" v="144" actId="47"/>
        <pc:sldMkLst>
          <pc:docMk/>
          <pc:sldMk cId="2660216358" sldId="321"/>
        </pc:sldMkLst>
      </pc:sldChg>
      <pc:sldChg chg="del">
        <pc:chgData name="Caroline Tessier" userId="b405cf83-8f62-4d02-bcce-bb6088054187" providerId="ADAL" clId="{78DF7F1B-2CBD-43CF-B106-0EE96C670678}" dt="2024-05-22T07:16:39.361" v="144" actId="47"/>
        <pc:sldMkLst>
          <pc:docMk/>
          <pc:sldMk cId="2051112240" sldId="322"/>
        </pc:sldMkLst>
      </pc:sldChg>
      <pc:sldChg chg="del">
        <pc:chgData name="Caroline Tessier" userId="b405cf83-8f62-4d02-bcce-bb6088054187" providerId="ADAL" clId="{78DF7F1B-2CBD-43CF-B106-0EE96C670678}" dt="2024-05-22T07:16:39.361" v="144" actId="47"/>
        <pc:sldMkLst>
          <pc:docMk/>
          <pc:sldMk cId="1774659064" sldId="323"/>
        </pc:sldMkLst>
      </pc:sldChg>
      <pc:sldChg chg="del">
        <pc:chgData name="Caroline Tessier" userId="b405cf83-8f62-4d02-bcce-bb6088054187" providerId="ADAL" clId="{78DF7F1B-2CBD-43CF-B106-0EE96C670678}" dt="2024-05-22T07:16:39.361" v="144" actId="47"/>
        <pc:sldMkLst>
          <pc:docMk/>
          <pc:sldMk cId="2768522049" sldId="324"/>
        </pc:sldMkLst>
      </pc:sldChg>
      <pc:sldChg chg="del">
        <pc:chgData name="Caroline Tessier" userId="b405cf83-8f62-4d02-bcce-bb6088054187" providerId="ADAL" clId="{78DF7F1B-2CBD-43CF-B106-0EE96C670678}" dt="2024-05-22T07:19:03.801" v="157" actId="47"/>
        <pc:sldMkLst>
          <pc:docMk/>
          <pc:sldMk cId="349620987" sldId="325"/>
        </pc:sldMkLst>
      </pc:sldChg>
      <pc:sldChg chg="del">
        <pc:chgData name="Caroline Tessier" userId="b405cf83-8f62-4d02-bcce-bb6088054187" providerId="ADAL" clId="{78DF7F1B-2CBD-43CF-B106-0EE96C670678}" dt="2024-05-22T07:19:03.801" v="157" actId="47"/>
        <pc:sldMkLst>
          <pc:docMk/>
          <pc:sldMk cId="3138031918" sldId="327"/>
        </pc:sldMkLst>
      </pc:sldChg>
      <pc:sldChg chg="del">
        <pc:chgData name="Caroline Tessier" userId="b405cf83-8f62-4d02-bcce-bb6088054187" providerId="ADAL" clId="{78DF7F1B-2CBD-43CF-B106-0EE96C670678}" dt="2024-05-22T07:19:03.801" v="157" actId="47"/>
        <pc:sldMkLst>
          <pc:docMk/>
          <pc:sldMk cId="2569143552" sldId="335"/>
        </pc:sldMkLst>
      </pc:sldChg>
      <pc:sldChg chg="del">
        <pc:chgData name="Caroline Tessier" userId="b405cf83-8f62-4d02-bcce-bb6088054187" providerId="ADAL" clId="{78DF7F1B-2CBD-43CF-B106-0EE96C670678}" dt="2024-05-22T07:19:03.801" v="157" actId="47"/>
        <pc:sldMkLst>
          <pc:docMk/>
          <pc:sldMk cId="3566869522" sldId="336"/>
        </pc:sldMkLst>
      </pc:sldChg>
      <pc:sldChg chg="del">
        <pc:chgData name="Caroline Tessier" userId="b405cf83-8f62-4d02-bcce-bb6088054187" providerId="ADAL" clId="{78DF7F1B-2CBD-43CF-B106-0EE96C670678}" dt="2024-05-22T07:20:30.074" v="160" actId="47"/>
        <pc:sldMkLst>
          <pc:docMk/>
          <pc:sldMk cId="3943365026" sldId="338"/>
        </pc:sldMkLst>
      </pc:sldChg>
      <pc:sldChg chg="del">
        <pc:chgData name="Caroline Tessier" userId="b405cf83-8f62-4d02-bcce-bb6088054187" providerId="ADAL" clId="{78DF7F1B-2CBD-43CF-B106-0EE96C670678}" dt="2024-05-22T07:20:30.074" v="160" actId="47"/>
        <pc:sldMkLst>
          <pc:docMk/>
          <pc:sldMk cId="1009283591" sldId="339"/>
        </pc:sldMkLst>
      </pc:sldChg>
      <pc:sldChg chg="del">
        <pc:chgData name="Caroline Tessier" userId="b405cf83-8f62-4d02-bcce-bb6088054187" providerId="ADAL" clId="{78DF7F1B-2CBD-43CF-B106-0EE96C670678}" dt="2024-05-22T07:16:27.667" v="140" actId="47"/>
        <pc:sldMkLst>
          <pc:docMk/>
          <pc:sldMk cId="1363252444" sldId="345"/>
        </pc:sldMkLst>
      </pc:sldChg>
      <pc:sldChg chg="del">
        <pc:chgData name="Caroline Tessier" userId="b405cf83-8f62-4d02-bcce-bb6088054187" providerId="ADAL" clId="{78DF7F1B-2CBD-43CF-B106-0EE96C670678}" dt="2024-05-22T07:20:30.074" v="160" actId="47"/>
        <pc:sldMkLst>
          <pc:docMk/>
          <pc:sldMk cId="1606211298" sldId="346"/>
        </pc:sldMkLst>
      </pc:sldChg>
      <pc:sldChg chg="del">
        <pc:chgData name="Caroline Tessier" userId="b405cf83-8f62-4d02-bcce-bb6088054187" providerId="ADAL" clId="{78DF7F1B-2CBD-43CF-B106-0EE96C670678}" dt="2024-05-22T07:16:13.060" v="134" actId="47"/>
        <pc:sldMkLst>
          <pc:docMk/>
          <pc:sldMk cId="2641978208" sldId="347"/>
        </pc:sldMkLst>
      </pc:sldChg>
      <pc:sldChg chg="del">
        <pc:chgData name="Caroline Tessier" userId="b405cf83-8f62-4d02-bcce-bb6088054187" providerId="ADAL" clId="{78DF7F1B-2CBD-43CF-B106-0EE96C670678}" dt="2024-05-22T07:17:09.858" v="149" actId="47"/>
        <pc:sldMkLst>
          <pc:docMk/>
          <pc:sldMk cId="2886903062" sldId="348"/>
        </pc:sldMkLst>
      </pc:sldChg>
      <pc:sldChg chg="delSp mod">
        <pc:chgData name="Caroline Tessier" userId="b405cf83-8f62-4d02-bcce-bb6088054187" providerId="ADAL" clId="{78DF7F1B-2CBD-43CF-B106-0EE96C670678}" dt="2024-05-22T07:13:06.614" v="107" actId="478"/>
        <pc:sldMkLst>
          <pc:docMk/>
          <pc:sldMk cId="3976887512" sldId="349"/>
        </pc:sldMkLst>
        <pc:spChg chg="del">
          <ac:chgData name="Caroline Tessier" userId="b405cf83-8f62-4d02-bcce-bb6088054187" providerId="ADAL" clId="{78DF7F1B-2CBD-43CF-B106-0EE96C670678}" dt="2024-05-22T07:13:06.614" v="107" actId="478"/>
          <ac:spMkLst>
            <pc:docMk/>
            <pc:sldMk cId="3976887512" sldId="349"/>
            <ac:spMk id="14" creationId="{64309D4C-895D-0D15-7C30-453AA775790F}"/>
          </ac:spMkLst>
        </pc:spChg>
      </pc:sldChg>
      <pc:sldChg chg="del mod modShow">
        <pc:chgData name="Caroline Tessier" userId="b405cf83-8f62-4d02-bcce-bb6088054187" providerId="ADAL" clId="{78DF7F1B-2CBD-43CF-B106-0EE96C670678}" dt="2024-06-17T12:59:05.773" v="2331" actId="47"/>
        <pc:sldMkLst>
          <pc:docMk/>
          <pc:sldMk cId="3680873063" sldId="353"/>
        </pc:sldMkLst>
      </pc:sldChg>
      <pc:sldChg chg="addSp modSp mod">
        <pc:chgData name="Caroline Tessier" userId="b405cf83-8f62-4d02-bcce-bb6088054187" providerId="ADAL" clId="{78DF7F1B-2CBD-43CF-B106-0EE96C670678}" dt="2024-06-19T08:49:38.932" v="7576" actId="14100"/>
        <pc:sldMkLst>
          <pc:docMk/>
          <pc:sldMk cId="3767268044" sldId="354"/>
        </pc:sldMkLst>
        <pc:spChg chg="mod">
          <ac:chgData name="Caroline Tessier" userId="b405cf83-8f62-4d02-bcce-bb6088054187" providerId="ADAL" clId="{78DF7F1B-2CBD-43CF-B106-0EE96C670678}" dt="2024-06-18T16:36:41.895" v="3403" actId="6549"/>
          <ac:spMkLst>
            <pc:docMk/>
            <pc:sldMk cId="3767268044" sldId="354"/>
            <ac:spMk id="2" creationId="{EABEC383-DCEA-FE6C-8CE0-BFFCDECE4072}"/>
          </ac:spMkLst>
        </pc:spChg>
        <pc:spChg chg="mod">
          <ac:chgData name="Caroline Tessier" userId="b405cf83-8f62-4d02-bcce-bb6088054187" providerId="ADAL" clId="{78DF7F1B-2CBD-43CF-B106-0EE96C670678}" dt="2024-06-18T16:36:53.326" v="3422" actId="20577"/>
          <ac:spMkLst>
            <pc:docMk/>
            <pc:sldMk cId="3767268044" sldId="354"/>
            <ac:spMk id="3" creationId="{FA76FA3F-953E-BEC7-660A-4F66D190E63B}"/>
          </ac:spMkLst>
        </pc:spChg>
        <pc:spChg chg="mod">
          <ac:chgData name="Caroline Tessier" userId="b405cf83-8f62-4d02-bcce-bb6088054187" providerId="ADAL" clId="{78DF7F1B-2CBD-43CF-B106-0EE96C670678}" dt="2024-06-18T16:36:38.598" v="3402" actId="20577"/>
          <ac:spMkLst>
            <pc:docMk/>
            <pc:sldMk cId="3767268044" sldId="354"/>
            <ac:spMk id="4" creationId="{413B08DE-4362-F6FD-0043-654B2A4C73B6}"/>
          </ac:spMkLst>
        </pc:spChg>
        <pc:picChg chg="add mod modCrop">
          <ac:chgData name="Caroline Tessier" userId="b405cf83-8f62-4d02-bcce-bb6088054187" providerId="ADAL" clId="{78DF7F1B-2CBD-43CF-B106-0EE96C670678}" dt="2024-06-19T08:49:38.932" v="7576" actId="14100"/>
          <ac:picMkLst>
            <pc:docMk/>
            <pc:sldMk cId="3767268044" sldId="354"/>
            <ac:picMk id="6" creationId="{ACCFD5C9-EFAC-49A6-BD09-E66892E0397E}"/>
          </ac:picMkLst>
        </pc:picChg>
      </pc:sldChg>
      <pc:sldChg chg="del mod modShow">
        <pc:chgData name="Caroline Tessier" userId="b405cf83-8f62-4d02-bcce-bb6088054187" providerId="ADAL" clId="{78DF7F1B-2CBD-43CF-B106-0EE96C670678}" dt="2024-06-18T22:07:09.030" v="6587" actId="47"/>
        <pc:sldMkLst>
          <pc:docMk/>
          <pc:sldMk cId="591053802" sldId="355"/>
        </pc:sldMkLst>
      </pc:sldChg>
      <pc:sldChg chg="del">
        <pc:chgData name="Caroline Tessier" userId="b405cf83-8f62-4d02-bcce-bb6088054187" providerId="ADAL" clId="{78DF7F1B-2CBD-43CF-B106-0EE96C670678}" dt="2024-05-22T07:23:00.470" v="171" actId="47"/>
        <pc:sldMkLst>
          <pc:docMk/>
          <pc:sldMk cId="3918384456" sldId="356"/>
        </pc:sldMkLst>
      </pc:sldChg>
      <pc:sldChg chg="delSp mod">
        <pc:chgData name="Caroline Tessier" userId="b405cf83-8f62-4d02-bcce-bb6088054187" providerId="ADAL" clId="{78DF7F1B-2CBD-43CF-B106-0EE96C670678}" dt="2024-05-22T07:13:10.854" v="108" actId="478"/>
        <pc:sldMkLst>
          <pc:docMk/>
          <pc:sldMk cId="881954398" sldId="357"/>
        </pc:sldMkLst>
        <pc:spChg chg="del">
          <ac:chgData name="Caroline Tessier" userId="b405cf83-8f62-4d02-bcce-bb6088054187" providerId="ADAL" clId="{78DF7F1B-2CBD-43CF-B106-0EE96C670678}" dt="2024-05-22T07:13:10.854" v="108" actId="478"/>
          <ac:spMkLst>
            <pc:docMk/>
            <pc:sldMk cId="881954398" sldId="357"/>
            <ac:spMk id="9" creationId="{07C9F43C-1D5E-B473-C3D3-877086C12DEA}"/>
          </ac:spMkLst>
        </pc:spChg>
      </pc:sldChg>
      <pc:sldChg chg="del">
        <pc:chgData name="Caroline Tessier" userId="b405cf83-8f62-4d02-bcce-bb6088054187" providerId="ADAL" clId="{78DF7F1B-2CBD-43CF-B106-0EE96C670678}" dt="2024-05-22T07:16:04.431" v="133" actId="47"/>
        <pc:sldMkLst>
          <pc:docMk/>
          <pc:sldMk cId="1725296052" sldId="358"/>
        </pc:sldMkLst>
      </pc:sldChg>
      <pc:sldChg chg="add">
        <pc:chgData name="Caroline Tessier" userId="b405cf83-8f62-4d02-bcce-bb6088054187" providerId="ADAL" clId="{78DF7F1B-2CBD-43CF-B106-0EE96C670678}" dt="2024-06-18T16:48:37.667" v="3904"/>
        <pc:sldMkLst>
          <pc:docMk/>
          <pc:sldMk cId="186642177" sldId="359"/>
        </pc:sldMkLst>
      </pc:sldChg>
      <pc:sldChg chg="addSp delSp modSp del mod">
        <pc:chgData name="Caroline Tessier" userId="b405cf83-8f62-4d02-bcce-bb6088054187" providerId="ADAL" clId="{78DF7F1B-2CBD-43CF-B106-0EE96C670678}" dt="2024-06-18T16:48:30.814" v="3903" actId="2696"/>
        <pc:sldMkLst>
          <pc:docMk/>
          <pc:sldMk cId="1329204626" sldId="359"/>
        </pc:sldMkLst>
        <pc:picChg chg="add del mod">
          <ac:chgData name="Caroline Tessier" userId="b405cf83-8f62-4d02-bcce-bb6088054187" providerId="ADAL" clId="{78DF7F1B-2CBD-43CF-B106-0EE96C670678}" dt="2024-06-17T12:58:43.829" v="2323" actId="478"/>
          <ac:picMkLst>
            <pc:docMk/>
            <pc:sldMk cId="1329204626" sldId="359"/>
            <ac:picMk id="5" creationId="{220EC6D0-94BA-D5D3-6008-1DB890AC26B0}"/>
          </ac:picMkLst>
        </pc:picChg>
      </pc:sldChg>
      <pc:sldChg chg="del">
        <pc:chgData name="Caroline Tessier" userId="b405cf83-8f62-4d02-bcce-bb6088054187" providerId="ADAL" clId="{78DF7F1B-2CBD-43CF-B106-0EE96C670678}" dt="2024-05-22T07:20:30.074" v="160" actId="47"/>
        <pc:sldMkLst>
          <pc:docMk/>
          <pc:sldMk cId="3079525546" sldId="360"/>
        </pc:sldMkLst>
      </pc:sldChg>
      <pc:sldChg chg="del">
        <pc:chgData name="Caroline Tessier" userId="b405cf83-8f62-4d02-bcce-bb6088054187" providerId="ADAL" clId="{78DF7F1B-2CBD-43CF-B106-0EE96C670678}" dt="2024-05-22T07:19:09.240" v="158" actId="47"/>
        <pc:sldMkLst>
          <pc:docMk/>
          <pc:sldMk cId="1274554767" sldId="361"/>
        </pc:sldMkLst>
      </pc:sldChg>
      <pc:sldChg chg="del">
        <pc:chgData name="Caroline Tessier" userId="b405cf83-8f62-4d02-bcce-bb6088054187" providerId="ADAL" clId="{78DF7F1B-2CBD-43CF-B106-0EE96C670678}" dt="2024-05-22T07:19:09.240" v="158" actId="47"/>
        <pc:sldMkLst>
          <pc:docMk/>
          <pc:sldMk cId="372224890" sldId="362"/>
        </pc:sldMkLst>
      </pc:sldChg>
      <pc:sldChg chg="del">
        <pc:chgData name="Caroline Tessier" userId="b405cf83-8f62-4d02-bcce-bb6088054187" providerId="ADAL" clId="{78DF7F1B-2CBD-43CF-B106-0EE96C670678}" dt="2024-05-22T07:20:30.074" v="160" actId="47"/>
        <pc:sldMkLst>
          <pc:docMk/>
          <pc:sldMk cId="1862374165" sldId="363"/>
        </pc:sldMkLst>
      </pc:sldChg>
      <pc:sldChg chg="del">
        <pc:chgData name="Caroline Tessier" userId="b405cf83-8f62-4d02-bcce-bb6088054187" providerId="ADAL" clId="{78DF7F1B-2CBD-43CF-B106-0EE96C670678}" dt="2024-05-22T07:20:30.074" v="160" actId="47"/>
        <pc:sldMkLst>
          <pc:docMk/>
          <pc:sldMk cId="2813680039" sldId="364"/>
        </pc:sldMkLst>
      </pc:sldChg>
      <pc:sldChg chg="del">
        <pc:chgData name="Caroline Tessier" userId="b405cf83-8f62-4d02-bcce-bb6088054187" providerId="ADAL" clId="{78DF7F1B-2CBD-43CF-B106-0EE96C670678}" dt="2024-05-22T07:16:49.290" v="147" actId="47"/>
        <pc:sldMkLst>
          <pc:docMk/>
          <pc:sldMk cId="1231022469" sldId="368"/>
        </pc:sldMkLst>
      </pc:sldChg>
      <pc:sldChg chg="del">
        <pc:chgData name="Caroline Tessier" userId="b405cf83-8f62-4d02-bcce-bb6088054187" providerId="ADAL" clId="{78DF7F1B-2CBD-43CF-B106-0EE96C670678}" dt="2024-05-22T07:19:09.240" v="158" actId="47"/>
        <pc:sldMkLst>
          <pc:docMk/>
          <pc:sldMk cId="1620944614" sldId="369"/>
        </pc:sldMkLst>
      </pc:sldChg>
      <pc:sldChg chg="del">
        <pc:chgData name="Caroline Tessier" userId="b405cf83-8f62-4d02-bcce-bb6088054187" providerId="ADAL" clId="{78DF7F1B-2CBD-43CF-B106-0EE96C670678}" dt="2024-05-22T07:16:46.135" v="145" actId="47"/>
        <pc:sldMkLst>
          <pc:docMk/>
          <pc:sldMk cId="2435949248" sldId="370"/>
        </pc:sldMkLst>
      </pc:sldChg>
      <pc:sldChg chg="del">
        <pc:chgData name="Caroline Tessier" userId="b405cf83-8f62-4d02-bcce-bb6088054187" providerId="ADAL" clId="{78DF7F1B-2CBD-43CF-B106-0EE96C670678}" dt="2024-05-22T07:19:09.240" v="158" actId="47"/>
        <pc:sldMkLst>
          <pc:docMk/>
          <pc:sldMk cId="4233896141" sldId="371"/>
        </pc:sldMkLst>
      </pc:sldChg>
      <pc:sldChg chg="del">
        <pc:chgData name="Caroline Tessier" userId="b405cf83-8f62-4d02-bcce-bb6088054187" providerId="ADAL" clId="{78DF7F1B-2CBD-43CF-B106-0EE96C670678}" dt="2024-05-22T07:16:47.408" v="146" actId="47"/>
        <pc:sldMkLst>
          <pc:docMk/>
          <pc:sldMk cId="996285374" sldId="372"/>
        </pc:sldMkLst>
      </pc:sldChg>
      <pc:sldChg chg="del">
        <pc:chgData name="Caroline Tessier" userId="b405cf83-8f62-4d02-bcce-bb6088054187" providerId="ADAL" clId="{78DF7F1B-2CBD-43CF-B106-0EE96C670678}" dt="2024-05-22T07:16:50.775" v="148" actId="47"/>
        <pc:sldMkLst>
          <pc:docMk/>
          <pc:sldMk cId="1936079206" sldId="373"/>
        </pc:sldMkLst>
      </pc:sldChg>
      <pc:sldChg chg="del">
        <pc:chgData name="Caroline Tessier" userId="b405cf83-8f62-4d02-bcce-bb6088054187" providerId="ADAL" clId="{78DF7F1B-2CBD-43CF-B106-0EE96C670678}" dt="2024-05-22T07:19:09.240" v="158" actId="47"/>
        <pc:sldMkLst>
          <pc:docMk/>
          <pc:sldMk cId="361856460" sldId="374"/>
        </pc:sldMkLst>
      </pc:sldChg>
      <pc:sldChg chg="del">
        <pc:chgData name="Caroline Tessier" userId="b405cf83-8f62-4d02-bcce-bb6088054187" providerId="ADAL" clId="{78DF7F1B-2CBD-43CF-B106-0EE96C670678}" dt="2024-05-22T07:19:09.240" v="158" actId="47"/>
        <pc:sldMkLst>
          <pc:docMk/>
          <pc:sldMk cId="4271805480" sldId="375"/>
        </pc:sldMkLst>
      </pc:sldChg>
      <pc:sldChg chg="delSp mod">
        <pc:chgData name="Caroline Tessier" userId="b405cf83-8f62-4d02-bcce-bb6088054187" providerId="ADAL" clId="{78DF7F1B-2CBD-43CF-B106-0EE96C670678}" dt="2024-05-22T07:13:03.253" v="106" actId="478"/>
        <pc:sldMkLst>
          <pc:docMk/>
          <pc:sldMk cId="318161515" sldId="376"/>
        </pc:sldMkLst>
        <pc:spChg chg="del">
          <ac:chgData name="Caroline Tessier" userId="b405cf83-8f62-4d02-bcce-bb6088054187" providerId="ADAL" clId="{78DF7F1B-2CBD-43CF-B106-0EE96C670678}" dt="2024-05-22T07:13:03.253" v="106" actId="478"/>
          <ac:spMkLst>
            <pc:docMk/>
            <pc:sldMk cId="318161515" sldId="376"/>
            <ac:spMk id="9" creationId="{421868A2-AF8B-3CAF-1814-79F257E013B8}"/>
          </ac:spMkLst>
        </pc:spChg>
      </pc:sldChg>
      <pc:sldChg chg="addSp delSp modSp del mod ord">
        <pc:chgData name="Caroline Tessier" userId="b405cf83-8f62-4d02-bcce-bb6088054187" providerId="ADAL" clId="{78DF7F1B-2CBD-43CF-B106-0EE96C670678}" dt="2024-06-17T14:21:41.701" v="3160" actId="2696"/>
        <pc:sldMkLst>
          <pc:docMk/>
          <pc:sldMk cId="1158001711" sldId="377"/>
        </pc:sldMkLst>
        <pc:spChg chg="mod">
          <ac:chgData name="Caroline Tessier" userId="b405cf83-8f62-4d02-bcce-bb6088054187" providerId="ADAL" clId="{78DF7F1B-2CBD-43CF-B106-0EE96C670678}" dt="2024-06-17T13:12:44.097" v="2571" actId="14100"/>
          <ac:spMkLst>
            <pc:docMk/>
            <pc:sldMk cId="1158001711" sldId="377"/>
            <ac:spMk id="2" creationId="{4C40D5DA-E7E2-6558-EA21-6C0FE69587C4}"/>
          </ac:spMkLst>
        </pc:spChg>
        <pc:spChg chg="add mod">
          <ac:chgData name="Caroline Tessier" userId="b405cf83-8f62-4d02-bcce-bb6088054187" providerId="ADAL" clId="{78DF7F1B-2CBD-43CF-B106-0EE96C670678}" dt="2024-06-17T14:19:04.622" v="3063" actId="208"/>
          <ac:spMkLst>
            <pc:docMk/>
            <pc:sldMk cId="1158001711" sldId="377"/>
            <ac:spMk id="9" creationId="{CAA583FB-CE66-6245-959C-1EE844C1FC70}"/>
          </ac:spMkLst>
        </pc:spChg>
        <pc:graphicFrameChg chg="mod modGraphic">
          <ac:chgData name="Caroline Tessier" userId="b405cf83-8f62-4d02-bcce-bb6088054187" providerId="ADAL" clId="{78DF7F1B-2CBD-43CF-B106-0EE96C670678}" dt="2024-06-17T14:17:08.236" v="3057" actId="20577"/>
          <ac:graphicFrameMkLst>
            <pc:docMk/>
            <pc:sldMk cId="1158001711" sldId="377"/>
            <ac:graphicFrameMk id="5" creationId="{7BF192EF-5E6F-7D26-9388-138F462861E6}"/>
          </ac:graphicFrameMkLst>
        </pc:graphicFrameChg>
        <pc:picChg chg="add del mod">
          <ac:chgData name="Caroline Tessier" userId="b405cf83-8f62-4d02-bcce-bb6088054187" providerId="ADAL" clId="{78DF7F1B-2CBD-43CF-B106-0EE96C670678}" dt="2024-06-17T13:23:50.728" v="2673" actId="478"/>
          <ac:picMkLst>
            <pc:docMk/>
            <pc:sldMk cId="1158001711" sldId="377"/>
            <ac:picMk id="6" creationId="{F3DFCDA7-BCB1-BBE3-C7FE-35E91B961D17}"/>
          </ac:picMkLst>
        </pc:picChg>
        <pc:picChg chg="add mod">
          <ac:chgData name="Caroline Tessier" userId="b405cf83-8f62-4d02-bcce-bb6088054187" providerId="ADAL" clId="{78DF7F1B-2CBD-43CF-B106-0EE96C670678}" dt="2024-06-17T13:43:32.095" v="2846" actId="1076"/>
          <ac:picMkLst>
            <pc:docMk/>
            <pc:sldMk cId="1158001711" sldId="377"/>
            <ac:picMk id="8" creationId="{B5C6A57B-0E7E-644E-412E-433B10364DE5}"/>
          </ac:picMkLst>
        </pc:picChg>
      </pc:sldChg>
      <pc:sldChg chg="modSp add mod">
        <pc:chgData name="Caroline Tessier" userId="b405cf83-8f62-4d02-bcce-bb6088054187" providerId="ADAL" clId="{78DF7F1B-2CBD-43CF-B106-0EE96C670678}" dt="2024-06-19T13:03:09.454" v="9685" actId="20577"/>
        <pc:sldMkLst>
          <pc:docMk/>
          <pc:sldMk cId="1427438346" sldId="377"/>
        </pc:sldMkLst>
        <pc:spChg chg="mod">
          <ac:chgData name="Caroline Tessier" userId="b405cf83-8f62-4d02-bcce-bb6088054187" providerId="ADAL" clId="{78DF7F1B-2CBD-43CF-B106-0EE96C670678}" dt="2024-06-17T14:23:42.071" v="3165" actId="14100"/>
          <ac:spMkLst>
            <pc:docMk/>
            <pc:sldMk cId="1427438346" sldId="377"/>
            <ac:spMk id="9" creationId="{CAA583FB-CE66-6245-959C-1EE844C1FC70}"/>
          </ac:spMkLst>
        </pc:spChg>
        <pc:graphicFrameChg chg="mod modGraphic">
          <ac:chgData name="Caroline Tessier" userId="b405cf83-8f62-4d02-bcce-bb6088054187" providerId="ADAL" clId="{78DF7F1B-2CBD-43CF-B106-0EE96C670678}" dt="2024-06-19T13:03:09.454" v="9685" actId="20577"/>
          <ac:graphicFrameMkLst>
            <pc:docMk/>
            <pc:sldMk cId="1427438346" sldId="377"/>
            <ac:graphicFrameMk id="5" creationId="{7BF192EF-5E6F-7D26-9388-138F462861E6}"/>
          </ac:graphicFrameMkLst>
        </pc:graphicFrameChg>
      </pc:sldChg>
      <pc:sldChg chg="modSp mod">
        <pc:chgData name="Caroline Tessier" userId="b405cf83-8f62-4d02-bcce-bb6088054187" providerId="ADAL" clId="{78DF7F1B-2CBD-43CF-B106-0EE96C670678}" dt="2024-05-22T13:46:26.079" v="1176" actId="20577"/>
        <pc:sldMkLst>
          <pc:docMk/>
          <pc:sldMk cId="2853387093" sldId="378"/>
        </pc:sldMkLst>
        <pc:spChg chg="mod">
          <ac:chgData name="Caroline Tessier" userId="b405cf83-8f62-4d02-bcce-bb6088054187" providerId="ADAL" clId="{78DF7F1B-2CBD-43CF-B106-0EE96C670678}" dt="2024-05-22T13:46:26.079" v="1176" actId="20577"/>
          <ac:spMkLst>
            <pc:docMk/>
            <pc:sldMk cId="2853387093" sldId="378"/>
            <ac:spMk id="6" creationId="{99EAB5F9-4903-3EE7-43DE-39B0F5911B18}"/>
          </ac:spMkLst>
        </pc:spChg>
      </pc:sldChg>
      <pc:sldChg chg="modSp mod">
        <pc:chgData name="Caroline Tessier" userId="b405cf83-8f62-4d02-bcce-bb6088054187" providerId="ADAL" clId="{78DF7F1B-2CBD-43CF-B106-0EE96C670678}" dt="2024-05-22T13:45:34.629" v="1170" actId="207"/>
        <pc:sldMkLst>
          <pc:docMk/>
          <pc:sldMk cId="2996824764" sldId="379"/>
        </pc:sldMkLst>
        <pc:graphicFrameChg chg="modGraphic">
          <ac:chgData name="Caroline Tessier" userId="b405cf83-8f62-4d02-bcce-bb6088054187" providerId="ADAL" clId="{78DF7F1B-2CBD-43CF-B106-0EE96C670678}" dt="2024-05-22T13:45:34.629" v="1170" actId="207"/>
          <ac:graphicFrameMkLst>
            <pc:docMk/>
            <pc:sldMk cId="2996824764" sldId="379"/>
            <ac:graphicFrameMk id="9" creationId="{16E8FCA7-1BEF-F39B-996B-91B55C844EA9}"/>
          </ac:graphicFrameMkLst>
        </pc:graphicFrameChg>
      </pc:sldChg>
      <pc:sldChg chg="modSp mod">
        <pc:chgData name="Caroline Tessier" userId="b405cf83-8f62-4d02-bcce-bb6088054187" providerId="ADAL" clId="{78DF7F1B-2CBD-43CF-B106-0EE96C670678}" dt="2024-05-22T13:45:56.660" v="1172" actId="207"/>
        <pc:sldMkLst>
          <pc:docMk/>
          <pc:sldMk cId="3257588203" sldId="380"/>
        </pc:sldMkLst>
        <pc:graphicFrameChg chg="modGraphic">
          <ac:chgData name="Caroline Tessier" userId="b405cf83-8f62-4d02-bcce-bb6088054187" providerId="ADAL" clId="{78DF7F1B-2CBD-43CF-B106-0EE96C670678}" dt="2024-05-22T13:45:56.660" v="1172" actId="207"/>
          <ac:graphicFrameMkLst>
            <pc:docMk/>
            <pc:sldMk cId="3257588203" sldId="380"/>
            <ac:graphicFrameMk id="9" creationId="{16E8FCA7-1BEF-F39B-996B-91B55C844EA9}"/>
          </ac:graphicFrameMkLst>
        </pc:graphicFrameChg>
      </pc:sldChg>
      <pc:sldChg chg="modSp mod">
        <pc:chgData name="Caroline Tessier" userId="b405cf83-8f62-4d02-bcce-bb6088054187" providerId="ADAL" clId="{78DF7F1B-2CBD-43CF-B106-0EE96C670678}" dt="2024-05-22T13:45:40.302" v="1171" actId="207"/>
        <pc:sldMkLst>
          <pc:docMk/>
          <pc:sldMk cId="3470421127" sldId="381"/>
        </pc:sldMkLst>
        <pc:graphicFrameChg chg="modGraphic">
          <ac:chgData name="Caroline Tessier" userId="b405cf83-8f62-4d02-bcce-bb6088054187" providerId="ADAL" clId="{78DF7F1B-2CBD-43CF-B106-0EE96C670678}" dt="2024-05-22T13:45:40.302" v="1171" actId="207"/>
          <ac:graphicFrameMkLst>
            <pc:docMk/>
            <pc:sldMk cId="3470421127" sldId="381"/>
            <ac:graphicFrameMk id="9" creationId="{16E8FCA7-1BEF-F39B-996B-91B55C844EA9}"/>
          </ac:graphicFrameMkLst>
        </pc:graphicFrameChg>
      </pc:sldChg>
      <pc:sldChg chg="modSp mod">
        <pc:chgData name="Caroline Tessier" userId="b405cf83-8f62-4d02-bcce-bb6088054187" providerId="ADAL" clId="{78DF7F1B-2CBD-43CF-B106-0EE96C670678}" dt="2024-06-18T16:38:31.417" v="3532" actId="403"/>
        <pc:sldMkLst>
          <pc:docMk/>
          <pc:sldMk cId="2209247238" sldId="382"/>
        </pc:sldMkLst>
        <pc:spChg chg="mod">
          <ac:chgData name="Caroline Tessier" userId="b405cf83-8f62-4d02-bcce-bb6088054187" providerId="ADAL" clId="{78DF7F1B-2CBD-43CF-B106-0EE96C670678}" dt="2024-06-18T16:38:31.417" v="3532" actId="403"/>
          <ac:spMkLst>
            <pc:docMk/>
            <pc:sldMk cId="2209247238" sldId="382"/>
            <ac:spMk id="3" creationId="{23271660-F0A0-D86F-5BD4-A916A8C8C3C0}"/>
          </ac:spMkLst>
        </pc:spChg>
      </pc:sldChg>
      <pc:sldChg chg="del">
        <pc:chgData name="Caroline Tessier" userId="b405cf83-8f62-4d02-bcce-bb6088054187" providerId="ADAL" clId="{78DF7F1B-2CBD-43CF-B106-0EE96C670678}" dt="2024-05-22T13:47:48.694" v="1177" actId="47"/>
        <pc:sldMkLst>
          <pc:docMk/>
          <pc:sldMk cId="1222324830" sldId="384"/>
        </pc:sldMkLst>
      </pc:sldChg>
      <pc:sldChg chg="del">
        <pc:chgData name="Caroline Tessier" userId="b405cf83-8f62-4d02-bcce-bb6088054187" providerId="ADAL" clId="{78DF7F1B-2CBD-43CF-B106-0EE96C670678}" dt="2024-05-22T07:22:22.612" v="165" actId="47"/>
        <pc:sldMkLst>
          <pc:docMk/>
          <pc:sldMk cId="4169790820" sldId="639"/>
        </pc:sldMkLst>
      </pc:sldChg>
      <pc:sldChg chg="del">
        <pc:chgData name="Caroline Tessier" userId="b405cf83-8f62-4d02-bcce-bb6088054187" providerId="ADAL" clId="{78DF7F1B-2CBD-43CF-B106-0EE96C670678}" dt="2024-05-22T07:22:26.947" v="166" actId="47"/>
        <pc:sldMkLst>
          <pc:docMk/>
          <pc:sldMk cId="3520496115" sldId="647"/>
        </pc:sldMkLst>
      </pc:sldChg>
      <pc:sldChg chg="del">
        <pc:chgData name="Caroline Tessier" userId="b405cf83-8f62-4d02-bcce-bb6088054187" providerId="ADAL" clId="{78DF7F1B-2CBD-43CF-B106-0EE96C670678}" dt="2024-05-22T13:47:48.694" v="1177" actId="47"/>
        <pc:sldMkLst>
          <pc:docMk/>
          <pc:sldMk cId="3184010941" sldId="648"/>
        </pc:sldMkLst>
      </pc:sldChg>
      <pc:sldChg chg="del">
        <pc:chgData name="Caroline Tessier" userId="b405cf83-8f62-4d02-bcce-bb6088054187" providerId="ADAL" clId="{78DF7F1B-2CBD-43CF-B106-0EE96C670678}" dt="2024-05-22T07:22:59.098" v="170" actId="47"/>
        <pc:sldMkLst>
          <pc:docMk/>
          <pc:sldMk cId="3374735613" sldId="649"/>
        </pc:sldMkLst>
      </pc:sldChg>
      <pc:sldChg chg="del">
        <pc:chgData name="Caroline Tessier" userId="b405cf83-8f62-4d02-bcce-bb6088054187" providerId="ADAL" clId="{78DF7F1B-2CBD-43CF-B106-0EE96C670678}" dt="2024-05-22T13:47:48.694" v="1177" actId="47"/>
        <pc:sldMkLst>
          <pc:docMk/>
          <pc:sldMk cId="632212352" sldId="650"/>
        </pc:sldMkLst>
      </pc:sldChg>
      <pc:sldChg chg="addSp modSp del mod modShow">
        <pc:chgData name="Caroline Tessier" userId="b405cf83-8f62-4d02-bcce-bb6088054187" providerId="ADAL" clId="{78DF7F1B-2CBD-43CF-B106-0EE96C670678}" dt="2024-06-18T16:48:30.814" v="3903" actId="2696"/>
        <pc:sldMkLst>
          <pc:docMk/>
          <pc:sldMk cId="1130824210" sldId="651"/>
        </pc:sldMkLst>
        <pc:spChg chg="mod">
          <ac:chgData name="Caroline Tessier" userId="b405cf83-8f62-4d02-bcce-bb6088054187" providerId="ADAL" clId="{78DF7F1B-2CBD-43CF-B106-0EE96C670678}" dt="2024-05-22T13:55:32.541" v="1529" actId="1076"/>
          <ac:spMkLst>
            <pc:docMk/>
            <pc:sldMk cId="1130824210" sldId="651"/>
            <ac:spMk id="2" creationId="{5BB7F33E-11B3-59EE-2371-702A67CFDCC5}"/>
          </ac:spMkLst>
        </pc:spChg>
        <pc:spChg chg="mod">
          <ac:chgData name="Caroline Tessier" userId="b405cf83-8f62-4d02-bcce-bb6088054187" providerId="ADAL" clId="{78DF7F1B-2CBD-43CF-B106-0EE96C670678}" dt="2024-06-17T13:08:02.801" v="2534" actId="1076"/>
          <ac:spMkLst>
            <pc:docMk/>
            <pc:sldMk cId="1130824210" sldId="651"/>
            <ac:spMk id="4" creationId="{14560008-5044-6ECD-E70A-04ECF486B7E3}"/>
          </ac:spMkLst>
        </pc:spChg>
        <pc:spChg chg="add mod">
          <ac:chgData name="Caroline Tessier" userId="b405cf83-8f62-4d02-bcce-bb6088054187" providerId="ADAL" clId="{78DF7F1B-2CBD-43CF-B106-0EE96C670678}" dt="2024-06-17T13:31:40.125" v="2725" actId="20577"/>
          <ac:spMkLst>
            <pc:docMk/>
            <pc:sldMk cId="1130824210" sldId="651"/>
            <ac:spMk id="8" creationId="{12893BF8-2BAC-473C-3817-490AD56F2F4E}"/>
          </ac:spMkLst>
        </pc:spChg>
        <pc:picChg chg="add mod">
          <ac:chgData name="Caroline Tessier" userId="b405cf83-8f62-4d02-bcce-bb6088054187" providerId="ADAL" clId="{78DF7F1B-2CBD-43CF-B106-0EE96C670678}" dt="2024-06-17T13:07:08.713" v="2448" actId="1076"/>
          <ac:picMkLst>
            <pc:docMk/>
            <pc:sldMk cId="1130824210" sldId="651"/>
            <ac:picMk id="6" creationId="{0BB4885C-EE8A-5725-C0AB-C2B255D45052}"/>
          </ac:picMkLst>
        </pc:picChg>
        <pc:picChg chg="add mod modCrop">
          <ac:chgData name="Caroline Tessier" userId="b405cf83-8f62-4d02-bcce-bb6088054187" providerId="ADAL" clId="{78DF7F1B-2CBD-43CF-B106-0EE96C670678}" dt="2024-06-17T13:07:06.761" v="2447" actId="1076"/>
          <ac:picMkLst>
            <pc:docMk/>
            <pc:sldMk cId="1130824210" sldId="651"/>
            <ac:picMk id="7" creationId="{09B9ED44-3ED3-11EE-0652-C367E3AE79C5}"/>
          </ac:picMkLst>
        </pc:picChg>
      </pc:sldChg>
      <pc:sldChg chg="add">
        <pc:chgData name="Caroline Tessier" userId="b405cf83-8f62-4d02-bcce-bb6088054187" providerId="ADAL" clId="{78DF7F1B-2CBD-43CF-B106-0EE96C670678}" dt="2024-06-18T16:48:37.667" v="3904"/>
        <pc:sldMkLst>
          <pc:docMk/>
          <pc:sldMk cId="3249052182" sldId="651"/>
        </pc:sldMkLst>
      </pc:sldChg>
      <pc:sldChg chg="del">
        <pc:chgData name="Caroline Tessier" userId="b405cf83-8f62-4d02-bcce-bb6088054187" providerId="ADAL" clId="{78DF7F1B-2CBD-43CF-B106-0EE96C670678}" dt="2024-05-22T07:22:39.378" v="167" actId="47"/>
        <pc:sldMkLst>
          <pc:docMk/>
          <pc:sldMk cId="1608929558" sldId="653"/>
        </pc:sldMkLst>
      </pc:sldChg>
      <pc:sldChg chg="addSp delSp modSp mod">
        <pc:chgData name="Caroline Tessier" userId="b405cf83-8f62-4d02-bcce-bb6088054187" providerId="ADAL" clId="{78DF7F1B-2CBD-43CF-B106-0EE96C670678}" dt="2024-06-19T08:40:41.085" v="7560" actId="1076"/>
        <pc:sldMkLst>
          <pc:docMk/>
          <pc:sldMk cId="466641634" sldId="654"/>
        </pc:sldMkLst>
        <pc:spChg chg="mod">
          <ac:chgData name="Caroline Tessier" userId="b405cf83-8f62-4d02-bcce-bb6088054187" providerId="ADAL" clId="{78DF7F1B-2CBD-43CF-B106-0EE96C670678}" dt="2024-06-18T23:15:37.953" v="7086" actId="1076"/>
          <ac:spMkLst>
            <pc:docMk/>
            <pc:sldMk cId="466641634" sldId="654"/>
            <ac:spMk id="2" creationId="{2172C5ED-9B3B-84C0-CC15-C417BD3655AC}"/>
          </ac:spMkLst>
        </pc:spChg>
        <pc:spChg chg="del">
          <ac:chgData name="Caroline Tessier" userId="b405cf83-8f62-4d02-bcce-bb6088054187" providerId="ADAL" clId="{78DF7F1B-2CBD-43CF-B106-0EE96C670678}" dt="2024-06-18T22:21:01.504" v="7001" actId="478"/>
          <ac:spMkLst>
            <pc:docMk/>
            <pc:sldMk cId="466641634" sldId="654"/>
            <ac:spMk id="3" creationId="{6A819C77-1913-FF1A-3C46-ACC6EC69D118}"/>
          </ac:spMkLst>
        </pc:spChg>
        <pc:spChg chg="add mod">
          <ac:chgData name="Caroline Tessier" userId="b405cf83-8f62-4d02-bcce-bb6088054187" providerId="ADAL" clId="{78DF7F1B-2CBD-43CF-B106-0EE96C670678}" dt="2024-06-19T08:34:41.255" v="7504" actId="20577"/>
          <ac:spMkLst>
            <pc:docMk/>
            <pc:sldMk cId="466641634" sldId="654"/>
            <ac:spMk id="8" creationId="{736489E1-2CD0-F07D-0BB5-BB429A4ED9C0}"/>
          </ac:spMkLst>
        </pc:spChg>
        <pc:spChg chg="add mod">
          <ac:chgData name="Caroline Tessier" userId="b405cf83-8f62-4d02-bcce-bb6088054187" providerId="ADAL" clId="{78DF7F1B-2CBD-43CF-B106-0EE96C670678}" dt="2024-06-19T08:40:41.085" v="7560" actId="1076"/>
          <ac:spMkLst>
            <pc:docMk/>
            <pc:sldMk cId="466641634" sldId="654"/>
            <ac:spMk id="10" creationId="{03673B1F-5AC0-6866-8073-0AC94F55A12E}"/>
          </ac:spMkLst>
        </pc:spChg>
        <pc:spChg chg="del">
          <ac:chgData name="Caroline Tessier" userId="b405cf83-8f62-4d02-bcce-bb6088054187" providerId="ADAL" clId="{78DF7F1B-2CBD-43CF-B106-0EE96C670678}" dt="2024-06-18T21:57:39.102" v="6381" actId="478"/>
          <ac:spMkLst>
            <pc:docMk/>
            <pc:sldMk cId="466641634" sldId="654"/>
            <ac:spMk id="13" creationId="{18C50CD9-A0E0-3B57-DAA7-519EBDA925C8}"/>
          </ac:spMkLst>
        </pc:spChg>
        <pc:picChg chg="del">
          <ac:chgData name="Caroline Tessier" userId="b405cf83-8f62-4d02-bcce-bb6088054187" providerId="ADAL" clId="{78DF7F1B-2CBD-43CF-B106-0EE96C670678}" dt="2024-06-18T22:54:42.076" v="7005" actId="478"/>
          <ac:picMkLst>
            <pc:docMk/>
            <pc:sldMk cId="466641634" sldId="654"/>
            <ac:picMk id="4" creationId="{14B4DFFB-7E83-2B85-196F-9877E45669ED}"/>
          </ac:picMkLst>
        </pc:picChg>
        <pc:picChg chg="del">
          <ac:chgData name="Caroline Tessier" userId="b405cf83-8f62-4d02-bcce-bb6088054187" providerId="ADAL" clId="{78DF7F1B-2CBD-43CF-B106-0EE96C670678}" dt="2024-06-18T22:54:46.072" v="7006" actId="478"/>
          <ac:picMkLst>
            <pc:docMk/>
            <pc:sldMk cId="466641634" sldId="654"/>
            <ac:picMk id="6" creationId="{6515F9C8-DF84-C99D-5F74-5B7E59256A0E}"/>
          </ac:picMkLst>
        </pc:picChg>
        <pc:picChg chg="add del mod modCrop">
          <ac:chgData name="Caroline Tessier" userId="b405cf83-8f62-4d02-bcce-bb6088054187" providerId="ADAL" clId="{78DF7F1B-2CBD-43CF-B106-0EE96C670678}" dt="2024-06-19T08:39:23.477" v="7552" actId="478"/>
          <ac:picMkLst>
            <pc:docMk/>
            <pc:sldMk cId="466641634" sldId="654"/>
            <ac:picMk id="7" creationId="{60FA2B59-9A92-D71A-88C7-96D96AB6A136}"/>
          </ac:picMkLst>
        </pc:picChg>
        <pc:picChg chg="add mod modCrop">
          <ac:chgData name="Caroline Tessier" userId="b405cf83-8f62-4d02-bcce-bb6088054187" providerId="ADAL" clId="{78DF7F1B-2CBD-43CF-B106-0EE96C670678}" dt="2024-06-19T08:39:52.762" v="7555" actId="18131"/>
          <ac:picMkLst>
            <pc:docMk/>
            <pc:sldMk cId="466641634" sldId="654"/>
            <ac:picMk id="9" creationId="{D077C738-AA20-EBF1-C7BB-137A678348F2}"/>
          </ac:picMkLst>
        </pc:picChg>
      </pc:sldChg>
      <pc:sldChg chg="del">
        <pc:chgData name="Caroline Tessier" userId="b405cf83-8f62-4d02-bcce-bb6088054187" providerId="ADAL" clId="{78DF7F1B-2CBD-43CF-B106-0EE96C670678}" dt="2024-05-22T07:22:42.915" v="168" actId="47"/>
        <pc:sldMkLst>
          <pc:docMk/>
          <pc:sldMk cId="2023365728" sldId="655"/>
        </pc:sldMkLst>
      </pc:sldChg>
      <pc:sldChg chg="modSp del mod modShow">
        <pc:chgData name="Caroline Tessier" userId="b405cf83-8f62-4d02-bcce-bb6088054187" providerId="ADAL" clId="{78DF7F1B-2CBD-43CF-B106-0EE96C670678}" dt="2024-06-19T08:41:10.435" v="7568" actId="47"/>
        <pc:sldMkLst>
          <pc:docMk/>
          <pc:sldMk cId="447997709" sldId="656"/>
        </pc:sldMkLst>
        <pc:spChg chg="mod">
          <ac:chgData name="Caroline Tessier" userId="b405cf83-8f62-4d02-bcce-bb6088054187" providerId="ADAL" clId="{78DF7F1B-2CBD-43CF-B106-0EE96C670678}" dt="2024-06-18T22:20:23.367" v="6964" actId="20578"/>
          <ac:spMkLst>
            <pc:docMk/>
            <pc:sldMk cId="447997709" sldId="656"/>
            <ac:spMk id="10" creationId="{A3413361-641D-2D58-2334-A07B084C4160}"/>
          </ac:spMkLst>
        </pc:spChg>
      </pc:sldChg>
      <pc:sldChg chg="del">
        <pc:chgData name="Caroline Tessier" userId="b405cf83-8f62-4d02-bcce-bb6088054187" providerId="ADAL" clId="{78DF7F1B-2CBD-43CF-B106-0EE96C670678}" dt="2024-05-22T13:47:48.694" v="1177" actId="47"/>
        <pc:sldMkLst>
          <pc:docMk/>
          <pc:sldMk cId="4009793386" sldId="657"/>
        </pc:sldMkLst>
      </pc:sldChg>
      <pc:sldChg chg="del">
        <pc:chgData name="Caroline Tessier" userId="b405cf83-8f62-4d02-bcce-bb6088054187" providerId="ADAL" clId="{78DF7F1B-2CBD-43CF-B106-0EE96C670678}" dt="2024-05-22T13:47:48.694" v="1177" actId="47"/>
        <pc:sldMkLst>
          <pc:docMk/>
          <pc:sldMk cId="941377534" sldId="658"/>
        </pc:sldMkLst>
      </pc:sldChg>
      <pc:sldChg chg="del">
        <pc:chgData name="Caroline Tessier" userId="b405cf83-8f62-4d02-bcce-bb6088054187" providerId="ADAL" clId="{78DF7F1B-2CBD-43CF-B106-0EE96C670678}" dt="2024-05-22T13:47:48.694" v="1177" actId="47"/>
        <pc:sldMkLst>
          <pc:docMk/>
          <pc:sldMk cId="1833335202" sldId="659"/>
        </pc:sldMkLst>
      </pc:sldChg>
      <pc:sldChg chg="del">
        <pc:chgData name="Caroline Tessier" userId="b405cf83-8f62-4d02-bcce-bb6088054187" providerId="ADAL" clId="{78DF7F1B-2CBD-43CF-B106-0EE96C670678}" dt="2024-06-18T22:07:14.070" v="6588" actId="47"/>
        <pc:sldMkLst>
          <pc:docMk/>
          <pc:sldMk cId="3658793921" sldId="660"/>
        </pc:sldMkLst>
      </pc:sldChg>
      <pc:sldChg chg="del">
        <pc:chgData name="Caroline Tessier" userId="b405cf83-8f62-4d02-bcce-bb6088054187" providerId="ADAL" clId="{78DF7F1B-2CBD-43CF-B106-0EE96C670678}" dt="2024-05-22T13:47:48.694" v="1177" actId="47"/>
        <pc:sldMkLst>
          <pc:docMk/>
          <pc:sldMk cId="1778851819" sldId="661"/>
        </pc:sldMkLst>
      </pc:sldChg>
      <pc:sldChg chg="del">
        <pc:chgData name="Caroline Tessier" userId="b405cf83-8f62-4d02-bcce-bb6088054187" providerId="ADAL" clId="{78DF7F1B-2CBD-43CF-B106-0EE96C670678}" dt="2024-05-22T07:23:18.697" v="185" actId="47"/>
        <pc:sldMkLst>
          <pc:docMk/>
          <pc:sldMk cId="1612376802" sldId="662"/>
        </pc:sldMkLst>
      </pc:sldChg>
      <pc:sldChg chg="del">
        <pc:chgData name="Caroline Tessier" userId="b405cf83-8f62-4d02-bcce-bb6088054187" providerId="ADAL" clId="{78DF7F1B-2CBD-43CF-B106-0EE96C670678}" dt="2024-05-22T13:47:48.694" v="1177" actId="47"/>
        <pc:sldMkLst>
          <pc:docMk/>
          <pc:sldMk cId="2939052920" sldId="663"/>
        </pc:sldMkLst>
      </pc:sldChg>
      <pc:sldChg chg="addSp modSp add mod">
        <pc:chgData name="Caroline Tessier" userId="b405cf83-8f62-4d02-bcce-bb6088054187" providerId="ADAL" clId="{78DF7F1B-2CBD-43CF-B106-0EE96C670678}" dt="2024-06-18T16:50:48.624" v="3960" actId="1076"/>
        <pc:sldMkLst>
          <pc:docMk/>
          <pc:sldMk cId="3466160774" sldId="664"/>
        </pc:sldMkLst>
        <pc:spChg chg="add mod">
          <ac:chgData name="Caroline Tessier" userId="b405cf83-8f62-4d02-bcce-bb6088054187" providerId="ADAL" clId="{78DF7F1B-2CBD-43CF-B106-0EE96C670678}" dt="2024-06-18T16:50:48.624" v="3960" actId="1076"/>
          <ac:spMkLst>
            <pc:docMk/>
            <pc:sldMk cId="3466160774" sldId="664"/>
            <ac:spMk id="4" creationId="{10E6D224-5155-9BC5-4195-5E74B6D91E71}"/>
          </ac:spMkLst>
        </pc:spChg>
      </pc:sldChg>
      <pc:sldChg chg="addSp delSp modSp add del mod ord">
        <pc:chgData name="Caroline Tessier" userId="b405cf83-8f62-4d02-bcce-bb6088054187" providerId="ADAL" clId="{78DF7F1B-2CBD-43CF-B106-0EE96C670678}" dt="2024-06-17T14:21:41.701" v="3160" actId="2696"/>
        <pc:sldMkLst>
          <pc:docMk/>
          <pc:sldMk cId="4054467070" sldId="664"/>
        </pc:sldMkLst>
        <pc:spChg chg="mod">
          <ac:chgData name="Caroline Tessier" userId="b405cf83-8f62-4d02-bcce-bb6088054187" providerId="ADAL" clId="{78DF7F1B-2CBD-43CF-B106-0EE96C670678}" dt="2024-06-17T12:45:52.135" v="2079" actId="20577"/>
          <ac:spMkLst>
            <pc:docMk/>
            <pc:sldMk cId="4054467070" sldId="664"/>
            <ac:spMk id="2" creationId="{9097B18B-4748-62F5-C2E2-7F4489AEFFBD}"/>
          </ac:spMkLst>
        </pc:spChg>
        <pc:spChg chg="add del mod">
          <ac:chgData name="Caroline Tessier" userId="b405cf83-8f62-4d02-bcce-bb6088054187" providerId="ADAL" clId="{78DF7F1B-2CBD-43CF-B106-0EE96C670678}" dt="2024-06-17T12:45:26.367" v="2047" actId="478"/>
          <ac:spMkLst>
            <pc:docMk/>
            <pc:sldMk cId="4054467070" sldId="664"/>
            <ac:spMk id="4" creationId="{BBBF7126-CC1D-A39B-56A4-8D8BF6164BDB}"/>
          </ac:spMkLst>
        </pc:spChg>
        <pc:spChg chg="add del mod">
          <ac:chgData name="Caroline Tessier" userId="b405cf83-8f62-4d02-bcce-bb6088054187" providerId="ADAL" clId="{78DF7F1B-2CBD-43CF-B106-0EE96C670678}" dt="2024-06-17T12:46:06.321" v="2081"/>
          <ac:spMkLst>
            <pc:docMk/>
            <pc:sldMk cId="4054467070" sldId="664"/>
            <ac:spMk id="7" creationId="{543F3B2D-02D3-B6EC-BB01-0143A48448DC}"/>
          </ac:spMkLst>
        </pc:spChg>
        <pc:picChg chg="del">
          <ac:chgData name="Caroline Tessier" userId="b405cf83-8f62-4d02-bcce-bb6088054187" providerId="ADAL" clId="{78DF7F1B-2CBD-43CF-B106-0EE96C670678}" dt="2024-06-17T12:45:55.459" v="2080" actId="478"/>
          <ac:picMkLst>
            <pc:docMk/>
            <pc:sldMk cId="4054467070" sldId="664"/>
            <ac:picMk id="6" creationId="{C0C68D8E-0879-3CF3-18E0-0CB494F987BA}"/>
          </ac:picMkLst>
        </pc:picChg>
        <pc:picChg chg="add mod">
          <ac:chgData name="Caroline Tessier" userId="b405cf83-8f62-4d02-bcce-bb6088054187" providerId="ADAL" clId="{78DF7F1B-2CBD-43CF-B106-0EE96C670678}" dt="2024-06-17T12:46:10.707" v="2085" actId="14100"/>
          <ac:picMkLst>
            <pc:docMk/>
            <pc:sldMk cId="4054467070" sldId="664"/>
            <ac:picMk id="9" creationId="{9E788D7F-9B9D-FA74-4B21-21B02D284E4A}"/>
          </ac:picMkLst>
        </pc:picChg>
      </pc:sldChg>
      <pc:sldChg chg="add del mod modShow">
        <pc:chgData name="Caroline Tessier" userId="b405cf83-8f62-4d02-bcce-bb6088054187" providerId="ADAL" clId="{78DF7F1B-2CBD-43CF-B106-0EE96C670678}" dt="2024-06-18T21:55:47.402" v="6223" actId="47"/>
        <pc:sldMkLst>
          <pc:docMk/>
          <pc:sldMk cId="899117481" sldId="665"/>
        </pc:sldMkLst>
      </pc:sldChg>
      <pc:sldChg chg="addSp modSp add del mod modShow">
        <pc:chgData name="Caroline Tessier" userId="b405cf83-8f62-4d02-bcce-bb6088054187" providerId="ADAL" clId="{78DF7F1B-2CBD-43CF-B106-0EE96C670678}" dt="2024-06-18T21:55:47.402" v="6223" actId="47"/>
        <pc:sldMkLst>
          <pc:docMk/>
          <pc:sldMk cId="3212204010" sldId="666"/>
        </pc:sldMkLst>
        <pc:spChg chg="add mod">
          <ac:chgData name="Caroline Tessier" userId="b405cf83-8f62-4d02-bcce-bb6088054187" providerId="ADAL" clId="{78DF7F1B-2CBD-43CF-B106-0EE96C670678}" dt="2024-05-22T08:44:05.007" v="367" actId="1076"/>
          <ac:spMkLst>
            <pc:docMk/>
            <pc:sldMk cId="3212204010" sldId="666"/>
            <ac:spMk id="4" creationId="{BB497767-7EFD-B02C-4F8F-B7AB4C3FA701}"/>
          </ac:spMkLst>
        </pc:spChg>
      </pc:sldChg>
      <pc:sldChg chg="add del mod modShow">
        <pc:chgData name="Caroline Tessier" userId="b405cf83-8f62-4d02-bcce-bb6088054187" providerId="ADAL" clId="{78DF7F1B-2CBD-43CF-B106-0EE96C670678}" dt="2024-06-18T21:56:02.309" v="6224" actId="47"/>
        <pc:sldMkLst>
          <pc:docMk/>
          <pc:sldMk cId="2086844499" sldId="667"/>
        </pc:sldMkLst>
      </pc:sldChg>
      <pc:sldChg chg="addSp delSp modSp add mod">
        <pc:chgData name="Caroline Tessier" userId="b405cf83-8f62-4d02-bcce-bb6088054187" providerId="ADAL" clId="{78DF7F1B-2CBD-43CF-B106-0EE96C670678}" dt="2024-06-17T09:11:31.306" v="2039" actId="1076"/>
        <pc:sldMkLst>
          <pc:docMk/>
          <pc:sldMk cId="2360346521" sldId="668"/>
        </pc:sldMkLst>
        <pc:spChg chg="mod">
          <ac:chgData name="Caroline Tessier" userId="b405cf83-8f62-4d02-bcce-bb6088054187" providerId="ADAL" clId="{78DF7F1B-2CBD-43CF-B106-0EE96C670678}" dt="2024-06-17T09:04:51.220" v="1953" actId="14100"/>
          <ac:spMkLst>
            <pc:docMk/>
            <pc:sldMk cId="2360346521" sldId="668"/>
            <ac:spMk id="3" creationId="{5DBDE427-1261-C0DF-F229-564E1AF344A6}"/>
          </ac:spMkLst>
        </pc:spChg>
        <pc:spChg chg="add del mod">
          <ac:chgData name="Caroline Tessier" userId="b405cf83-8f62-4d02-bcce-bb6088054187" providerId="ADAL" clId="{78DF7F1B-2CBD-43CF-B106-0EE96C670678}" dt="2024-06-17T09:04:36.611" v="1934" actId="478"/>
          <ac:spMkLst>
            <pc:docMk/>
            <pc:sldMk cId="2360346521" sldId="668"/>
            <ac:spMk id="4" creationId="{F6D058F5-EED0-8846-7861-4B521654E511}"/>
          </ac:spMkLst>
        </pc:spChg>
        <pc:spChg chg="del mod">
          <ac:chgData name="Caroline Tessier" userId="b405cf83-8f62-4d02-bcce-bb6088054187" providerId="ADAL" clId="{78DF7F1B-2CBD-43CF-B106-0EE96C670678}" dt="2024-06-17T09:04:35.541" v="1933" actId="478"/>
          <ac:spMkLst>
            <pc:docMk/>
            <pc:sldMk cId="2360346521" sldId="668"/>
            <ac:spMk id="6" creationId="{6C8248CD-8984-4FF3-3017-836DF948D2E1}"/>
          </ac:spMkLst>
        </pc:spChg>
        <pc:spChg chg="add mod">
          <ac:chgData name="Caroline Tessier" userId="b405cf83-8f62-4d02-bcce-bb6088054187" providerId="ADAL" clId="{78DF7F1B-2CBD-43CF-B106-0EE96C670678}" dt="2024-06-17T09:11:31.306" v="2039" actId="1076"/>
          <ac:spMkLst>
            <pc:docMk/>
            <pc:sldMk cId="2360346521" sldId="668"/>
            <ac:spMk id="7" creationId="{E5B3D381-1C82-F87E-A0C9-240604E86593}"/>
          </ac:spMkLst>
        </pc:spChg>
        <pc:picChg chg="del">
          <ac:chgData name="Caroline Tessier" userId="b405cf83-8f62-4d02-bcce-bb6088054187" providerId="ADAL" clId="{78DF7F1B-2CBD-43CF-B106-0EE96C670678}" dt="2024-06-17T09:04:33.349" v="1931" actId="478"/>
          <ac:picMkLst>
            <pc:docMk/>
            <pc:sldMk cId="2360346521" sldId="668"/>
            <ac:picMk id="5" creationId="{AD17722B-7EA1-4309-9EA3-52F5B58B0989}"/>
          </ac:picMkLst>
        </pc:picChg>
        <pc:picChg chg="add mod">
          <ac:chgData name="Caroline Tessier" userId="b405cf83-8f62-4d02-bcce-bb6088054187" providerId="ADAL" clId="{78DF7F1B-2CBD-43CF-B106-0EE96C670678}" dt="2024-06-17T09:05:11.215" v="1955" actId="14100"/>
          <ac:picMkLst>
            <pc:docMk/>
            <pc:sldMk cId="2360346521" sldId="668"/>
            <ac:picMk id="10" creationId="{E57A6981-1EBA-E7CC-85B2-2820AE5852DD}"/>
          </ac:picMkLst>
        </pc:picChg>
        <pc:picChg chg="add mod">
          <ac:chgData name="Caroline Tessier" userId="b405cf83-8f62-4d02-bcce-bb6088054187" providerId="ADAL" clId="{78DF7F1B-2CBD-43CF-B106-0EE96C670678}" dt="2024-06-17T09:10:12.224" v="1999" actId="1076"/>
          <ac:picMkLst>
            <pc:docMk/>
            <pc:sldMk cId="2360346521" sldId="668"/>
            <ac:picMk id="15" creationId="{697F0613-8FC5-6252-86DB-EA8036F824DA}"/>
          </ac:picMkLst>
        </pc:picChg>
        <pc:picChg chg="add del mod">
          <ac:chgData name="Caroline Tessier" userId="b405cf83-8f62-4d02-bcce-bb6088054187" providerId="ADAL" clId="{78DF7F1B-2CBD-43CF-B106-0EE96C670678}" dt="2024-06-17T09:09:53.642" v="1996" actId="21"/>
          <ac:picMkLst>
            <pc:docMk/>
            <pc:sldMk cId="2360346521" sldId="668"/>
            <ac:picMk id="17" creationId="{C20CB344-A58E-5DC8-C657-B45D445ACE6A}"/>
          </ac:picMkLst>
        </pc:picChg>
        <pc:picChg chg="add mod">
          <ac:chgData name="Caroline Tessier" userId="b405cf83-8f62-4d02-bcce-bb6088054187" providerId="ADAL" clId="{78DF7F1B-2CBD-43CF-B106-0EE96C670678}" dt="2024-06-17T09:09:15.772" v="1990" actId="14100"/>
          <ac:picMkLst>
            <pc:docMk/>
            <pc:sldMk cId="2360346521" sldId="668"/>
            <ac:picMk id="19" creationId="{9C427998-EE1B-B941-6220-E58583C1110A}"/>
          </ac:picMkLst>
        </pc:picChg>
      </pc:sldChg>
      <pc:sldChg chg="addSp delSp modSp add mod">
        <pc:chgData name="Caroline Tessier" userId="b405cf83-8f62-4d02-bcce-bb6088054187" providerId="ADAL" clId="{78DF7F1B-2CBD-43CF-B106-0EE96C670678}" dt="2024-06-18T16:41:18.901" v="3636" actId="403"/>
        <pc:sldMkLst>
          <pc:docMk/>
          <pc:sldMk cId="898531846" sldId="669"/>
        </pc:sldMkLst>
        <pc:spChg chg="del mod">
          <ac:chgData name="Caroline Tessier" userId="b405cf83-8f62-4d02-bcce-bb6088054187" providerId="ADAL" clId="{78DF7F1B-2CBD-43CF-B106-0EE96C670678}" dt="2024-06-17T09:05:36.432" v="1961" actId="478"/>
          <ac:spMkLst>
            <pc:docMk/>
            <pc:sldMk cId="898531846" sldId="669"/>
            <ac:spMk id="2" creationId="{4DD720D0-2989-A010-6913-F43EA008B314}"/>
          </ac:spMkLst>
        </pc:spChg>
        <pc:spChg chg="del">
          <ac:chgData name="Caroline Tessier" userId="b405cf83-8f62-4d02-bcce-bb6088054187" providerId="ADAL" clId="{78DF7F1B-2CBD-43CF-B106-0EE96C670678}" dt="2024-06-17T09:03:56.684" v="1925" actId="478"/>
          <ac:spMkLst>
            <pc:docMk/>
            <pc:sldMk cId="898531846" sldId="669"/>
            <ac:spMk id="7" creationId="{8154F076-BBBD-DC2F-C93B-DB61026098CB}"/>
          </ac:spMkLst>
        </pc:spChg>
        <pc:spChg chg="mod">
          <ac:chgData name="Caroline Tessier" userId="b405cf83-8f62-4d02-bcce-bb6088054187" providerId="ADAL" clId="{78DF7F1B-2CBD-43CF-B106-0EE96C670678}" dt="2024-06-18T16:41:18.901" v="3636" actId="403"/>
          <ac:spMkLst>
            <pc:docMk/>
            <pc:sldMk cId="898531846" sldId="669"/>
            <ac:spMk id="8" creationId="{02765740-E966-A860-E0D3-D57904A912E8}"/>
          </ac:spMkLst>
        </pc:spChg>
        <pc:spChg chg="add del mod">
          <ac:chgData name="Caroline Tessier" userId="b405cf83-8f62-4d02-bcce-bb6088054187" providerId="ADAL" clId="{78DF7F1B-2CBD-43CF-B106-0EE96C670678}" dt="2024-06-17T09:05:38.421" v="1962" actId="478"/>
          <ac:spMkLst>
            <pc:docMk/>
            <pc:sldMk cId="898531846" sldId="669"/>
            <ac:spMk id="12" creationId="{E28D6D3B-233D-B025-19B4-8D66781935F8}"/>
          </ac:spMkLst>
        </pc:spChg>
        <pc:spChg chg="add mod">
          <ac:chgData name="Caroline Tessier" userId="b405cf83-8f62-4d02-bcce-bb6088054187" providerId="ADAL" clId="{78DF7F1B-2CBD-43CF-B106-0EE96C670678}" dt="2024-06-17T09:05:56.006" v="1965" actId="1076"/>
          <ac:spMkLst>
            <pc:docMk/>
            <pc:sldMk cId="898531846" sldId="669"/>
            <ac:spMk id="13" creationId="{FED2B013-CA97-F054-8F3E-94FB5730860C}"/>
          </ac:spMkLst>
        </pc:spChg>
        <pc:spChg chg="add mod">
          <ac:chgData name="Caroline Tessier" userId="b405cf83-8f62-4d02-bcce-bb6088054187" providerId="ADAL" clId="{78DF7F1B-2CBD-43CF-B106-0EE96C670678}" dt="2024-06-17T09:11:10.013" v="2034" actId="1076"/>
          <ac:spMkLst>
            <pc:docMk/>
            <pc:sldMk cId="898531846" sldId="669"/>
            <ac:spMk id="21" creationId="{09B9E1F9-1149-C9B6-9631-F59B4684590D}"/>
          </ac:spMkLst>
        </pc:spChg>
        <pc:picChg chg="add mod">
          <ac:chgData name="Caroline Tessier" userId="b405cf83-8f62-4d02-bcce-bb6088054187" providerId="ADAL" clId="{78DF7F1B-2CBD-43CF-B106-0EE96C670678}" dt="2024-06-17T09:11:43.025" v="2041" actId="1076"/>
          <ac:picMkLst>
            <pc:docMk/>
            <pc:sldMk cId="898531846" sldId="669"/>
            <ac:picMk id="5" creationId="{D01D2CD3-6DDB-14AF-C95B-6F692D14A2C2}"/>
          </ac:picMkLst>
        </pc:picChg>
        <pc:picChg chg="del">
          <ac:chgData name="Caroline Tessier" userId="b405cf83-8f62-4d02-bcce-bb6088054187" providerId="ADAL" clId="{78DF7F1B-2CBD-43CF-B106-0EE96C670678}" dt="2024-06-17T09:03:55.290" v="1924" actId="478"/>
          <ac:picMkLst>
            <pc:docMk/>
            <pc:sldMk cId="898531846" sldId="669"/>
            <ac:picMk id="6" creationId="{5A7DD8C6-5168-A167-B419-E9916A5570AB}"/>
          </ac:picMkLst>
        </pc:picChg>
        <pc:picChg chg="add del">
          <ac:chgData name="Caroline Tessier" userId="b405cf83-8f62-4d02-bcce-bb6088054187" providerId="ADAL" clId="{78DF7F1B-2CBD-43CF-B106-0EE96C670678}" dt="2024-06-17T09:04:30.226" v="1930" actId="21"/>
          <ac:picMkLst>
            <pc:docMk/>
            <pc:sldMk cId="898531846" sldId="669"/>
            <ac:picMk id="10" creationId="{E57A6981-1EBA-E7CC-85B2-2820AE5852DD}"/>
          </ac:picMkLst>
        </pc:picChg>
        <pc:picChg chg="add del mod">
          <ac:chgData name="Caroline Tessier" userId="b405cf83-8f62-4d02-bcce-bb6088054187" providerId="ADAL" clId="{78DF7F1B-2CBD-43CF-B106-0EE96C670678}" dt="2024-06-17T09:09:47.465" v="1994" actId="21"/>
          <ac:picMkLst>
            <pc:docMk/>
            <pc:sldMk cId="898531846" sldId="669"/>
            <ac:picMk id="15" creationId="{697F0613-8FC5-6252-86DB-EA8036F824DA}"/>
          </ac:picMkLst>
        </pc:picChg>
        <pc:picChg chg="add del mod">
          <ac:chgData name="Caroline Tessier" userId="b405cf83-8f62-4d02-bcce-bb6088054187" providerId="ADAL" clId="{78DF7F1B-2CBD-43CF-B106-0EE96C670678}" dt="2024-06-17T09:08:59.591" v="1984" actId="21"/>
          <ac:picMkLst>
            <pc:docMk/>
            <pc:sldMk cId="898531846" sldId="669"/>
            <ac:picMk id="17" creationId="{C20CB344-A58E-5DC8-C657-B45D445ACE6A}"/>
          </ac:picMkLst>
        </pc:picChg>
        <pc:picChg chg="add del mod">
          <ac:chgData name="Caroline Tessier" userId="b405cf83-8f62-4d02-bcce-bb6088054187" providerId="ADAL" clId="{78DF7F1B-2CBD-43CF-B106-0EE96C670678}" dt="2024-06-17T09:08:43.715" v="1978" actId="21"/>
          <ac:picMkLst>
            <pc:docMk/>
            <pc:sldMk cId="898531846" sldId="669"/>
            <ac:picMk id="19" creationId="{9C427998-EE1B-B941-6220-E58583C1110A}"/>
          </ac:picMkLst>
        </pc:picChg>
        <pc:picChg chg="add mod">
          <ac:chgData name="Caroline Tessier" userId="b405cf83-8f62-4d02-bcce-bb6088054187" providerId="ADAL" clId="{78DF7F1B-2CBD-43CF-B106-0EE96C670678}" dt="2024-06-17T09:10:02.070" v="1998" actId="1076"/>
          <ac:picMkLst>
            <pc:docMk/>
            <pc:sldMk cId="898531846" sldId="669"/>
            <ac:picMk id="20" creationId="{C20CB344-A58E-5DC8-C657-B45D445ACE6A}"/>
          </ac:picMkLst>
        </pc:picChg>
      </pc:sldChg>
      <pc:sldChg chg="add del">
        <pc:chgData name="Caroline Tessier" userId="b405cf83-8f62-4d02-bcce-bb6088054187" providerId="ADAL" clId="{78DF7F1B-2CBD-43CF-B106-0EE96C670678}" dt="2024-06-17T09:52:18.491" v="2043" actId="47"/>
        <pc:sldMkLst>
          <pc:docMk/>
          <pc:sldMk cId="766409503" sldId="670"/>
        </pc:sldMkLst>
      </pc:sldChg>
      <pc:sldChg chg="add del">
        <pc:chgData name="Caroline Tessier" userId="b405cf83-8f62-4d02-bcce-bb6088054187" providerId="ADAL" clId="{78DF7F1B-2CBD-43CF-B106-0EE96C670678}" dt="2024-06-17T09:52:18.491" v="2043" actId="47"/>
        <pc:sldMkLst>
          <pc:docMk/>
          <pc:sldMk cId="3892150171" sldId="671"/>
        </pc:sldMkLst>
      </pc:sldChg>
      <pc:sldChg chg="add del">
        <pc:chgData name="Caroline Tessier" userId="b405cf83-8f62-4d02-bcce-bb6088054187" providerId="ADAL" clId="{78DF7F1B-2CBD-43CF-B106-0EE96C670678}" dt="2024-05-22T07:24:49.754" v="188" actId="47"/>
        <pc:sldMkLst>
          <pc:docMk/>
          <pc:sldMk cId="143560534" sldId="672"/>
        </pc:sldMkLst>
      </pc:sldChg>
      <pc:sldChg chg="addSp delSp modSp new del mod ord">
        <pc:chgData name="Caroline Tessier" userId="b405cf83-8f62-4d02-bcce-bb6088054187" providerId="ADAL" clId="{78DF7F1B-2CBD-43CF-B106-0EE96C670678}" dt="2024-06-18T16:48:30.814" v="3903" actId="2696"/>
        <pc:sldMkLst>
          <pc:docMk/>
          <pc:sldMk cId="3268898157" sldId="672"/>
        </pc:sldMkLst>
        <pc:spChg chg="mod">
          <ac:chgData name="Caroline Tessier" userId="b405cf83-8f62-4d02-bcce-bb6088054187" providerId="ADAL" clId="{78DF7F1B-2CBD-43CF-B106-0EE96C670678}" dt="2024-06-17T13:01:14.628" v="2429" actId="27636"/>
          <ac:spMkLst>
            <pc:docMk/>
            <pc:sldMk cId="3268898157" sldId="672"/>
            <ac:spMk id="2" creationId="{3E189B13-8D26-BA1D-ACB0-794C0419F9D6}"/>
          </ac:spMkLst>
        </pc:spChg>
        <pc:spChg chg="del">
          <ac:chgData name="Caroline Tessier" userId="b405cf83-8f62-4d02-bcce-bb6088054187" providerId="ADAL" clId="{78DF7F1B-2CBD-43CF-B106-0EE96C670678}" dt="2024-05-22T07:26:30.889" v="203"/>
          <ac:spMkLst>
            <pc:docMk/>
            <pc:sldMk cId="3268898157" sldId="672"/>
            <ac:spMk id="4" creationId="{127A37DF-AFA2-54AE-75AB-6915DF4F2AFD}"/>
          </ac:spMkLst>
        </pc:spChg>
        <pc:spChg chg="add mod">
          <ac:chgData name="Caroline Tessier" userId="b405cf83-8f62-4d02-bcce-bb6088054187" providerId="ADAL" clId="{78DF7F1B-2CBD-43CF-B106-0EE96C670678}" dt="2024-06-17T13:05:27.274" v="2431" actId="1076"/>
          <ac:spMkLst>
            <pc:docMk/>
            <pc:sldMk cId="3268898157" sldId="672"/>
            <ac:spMk id="6" creationId="{B93B95FC-5395-2F73-9FB0-43A65E685596}"/>
          </ac:spMkLst>
        </pc:spChg>
        <pc:picChg chg="add mod modCrop">
          <ac:chgData name="Caroline Tessier" userId="b405cf83-8f62-4d02-bcce-bb6088054187" providerId="ADAL" clId="{78DF7F1B-2CBD-43CF-B106-0EE96C670678}" dt="2024-06-17T13:01:17.751" v="2430" actId="1076"/>
          <ac:picMkLst>
            <pc:docMk/>
            <pc:sldMk cId="3268898157" sldId="672"/>
            <ac:picMk id="5" creationId="{757944DD-AD1F-F378-1C00-95D2BBFB19CA}"/>
          </ac:picMkLst>
        </pc:picChg>
      </pc:sldChg>
      <pc:sldChg chg="add">
        <pc:chgData name="Caroline Tessier" userId="b405cf83-8f62-4d02-bcce-bb6088054187" providerId="ADAL" clId="{78DF7F1B-2CBD-43CF-B106-0EE96C670678}" dt="2024-06-18T16:48:37.667" v="3904"/>
        <pc:sldMkLst>
          <pc:docMk/>
          <pc:sldMk cId="4220070915" sldId="672"/>
        </pc:sldMkLst>
      </pc:sldChg>
      <pc:sldChg chg="addSp delSp modSp new del mod">
        <pc:chgData name="Caroline Tessier" userId="b405cf83-8f62-4d02-bcce-bb6088054187" providerId="ADAL" clId="{78DF7F1B-2CBD-43CF-B106-0EE96C670678}" dt="2024-06-18T16:48:30.814" v="3903" actId="2696"/>
        <pc:sldMkLst>
          <pc:docMk/>
          <pc:sldMk cId="3758048214" sldId="673"/>
        </pc:sldMkLst>
        <pc:spChg chg="del">
          <ac:chgData name="Caroline Tessier" userId="b405cf83-8f62-4d02-bcce-bb6088054187" providerId="ADAL" clId="{78DF7F1B-2CBD-43CF-B106-0EE96C670678}" dt="2024-05-22T07:27:38.295" v="249" actId="478"/>
          <ac:spMkLst>
            <pc:docMk/>
            <pc:sldMk cId="3758048214" sldId="673"/>
            <ac:spMk id="2" creationId="{903FEA4A-3ECA-7CAF-6458-DCEE543020A2}"/>
          </ac:spMkLst>
        </pc:spChg>
        <pc:spChg chg="del">
          <ac:chgData name="Caroline Tessier" userId="b405cf83-8f62-4d02-bcce-bb6088054187" providerId="ADAL" clId="{78DF7F1B-2CBD-43CF-B106-0EE96C670678}" dt="2024-05-22T07:27:06.922" v="245"/>
          <ac:spMkLst>
            <pc:docMk/>
            <pc:sldMk cId="3758048214" sldId="673"/>
            <ac:spMk id="4" creationId="{86A9BA50-0EE7-4F1A-BCF6-9EC6B198755D}"/>
          </ac:spMkLst>
        </pc:spChg>
        <pc:spChg chg="add mod">
          <ac:chgData name="Caroline Tessier" userId="b405cf83-8f62-4d02-bcce-bb6088054187" providerId="ADAL" clId="{78DF7F1B-2CBD-43CF-B106-0EE96C670678}" dt="2024-05-22T13:59:57.550" v="1724" actId="6549"/>
          <ac:spMkLst>
            <pc:docMk/>
            <pc:sldMk cId="3758048214" sldId="673"/>
            <ac:spMk id="7" creationId="{1B5B4459-4C77-461E-4778-1C6B41C65F8D}"/>
          </ac:spMkLst>
        </pc:spChg>
        <pc:spChg chg="add del mod">
          <ac:chgData name="Caroline Tessier" userId="b405cf83-8f62-4d02-bcce-bb6088054187" providerId="ADAL" clId="{78DF7F1B-2CBD-43CF-B106-0EE96C670678}" dt="2024-05-22T13:59:12.416" v="1662" actId="478"/>
          <ac:spMkLst>
            <pc:docMk/>
            <pc:sldMk cId="3758048214" sldId="673"/>
            <ac:spMk id="8" creationId="{AD50799F-4E58-894B-F817-95510A26E835}"/>
          </ac:spMkLst>
        </pc:spChg>
        <pc:spChg chg="add mod">
          <ac:chgData name="Caroline Tessier" userId="b405cf83-8f62-4d02-bcce-bb6088054187" providerId="ADAL" clId="{78DF7F1B-2CBD-43CF-B106-0EE96C670678}" dt="2024-05-22T13:58:59.662" v="1659"/>
          <ac:spMkLst>
            <pc:docMk/>
            <pc:sldMk cId="3758048214" sldId="673"/>
            <ac:spMk id="9" creationId="{8B65F67E-6A49-7701-5CCC-E2A87A10BB26}"/>
          </ac:spMkLst>
        </pc:spChg>
        <pc:spChg chg="add mod">
          <ac:chgData name="Caroline Tessier" userId="b405cf83-8f62-4d02-bcce-bb6088054187" providerId="ADAL" clId="{78DF7F1B-2CBD-43CF-B106-0EE96C670678}" dt="2024-05-22T14:00:11.288" v="1726" actId="14100"/>
          <ac:spMkLst>
            <pc:docMk/>
            <pc:sldMk cId="3758048214" sldId="673"/>
            <ac:spMk id="10" creationId="{F01EE8B1-8041-977A-365F-45C66108EF40}"/>
          </ac:spMkLst>
        </pc:spChg>
        <pc:picChg chg="add mod modCrop">
          <ac:chgData name="Caroline Tessier" userId="b405cf83-8f62-4d02-bcce-bb6088054187" providerId="ADAL" clId="{78DF7F1B-2CBD-43CF-B106-0EE96C670678}" dt="2024-05-22T14:02:37.252" v="1766" actId="14100"/>
          <ac:picMkLst>
            <pc:docMk/>
            <pc:sldMk cId="3758048214" sldId="673"/>
            <ac:picMk id="5" creationId="{1586C6FB-BE77-ED0C-8AEF-6910A219D2DD}"/>
          </ac:picMkLst>
        </pc:picChg>
        <pc:picChg chg="add mod">
          <ac:chgData name="Caroline Tessier" userId="b405cf83-8f62-4d02-bcce-bb6088054187" providerId="ADAL" clId="{78DF7F1B-2CBD-43CF-B106-0EE96C670678}" dt="2024-05-22T13:59:14.915" v="1663" actId="1076"/>
          <ac:picMkLst>
            <pc:docMk/>
            <pc:sldMk cId="3758048214" sldId="673"/>
            <ac:picMk id="6" creationId="{55A36CB5-3C00-C55D-9329-196587A8A5D3}"/>
          </ac:picMkLst>
        </pc:picChg>
      </pc:sldChg>
      <pc:sldChg chg="add">
        <pc:chgData name="Caroline Tessier" userId="b405cf83-8f62-4d02-bcce-bb6088054187" providerId="ADAL" clId="{78DF7F1B-2CBD-43CF-B106-0EE96C670678}" dt="2024-06-18T16:48:37.667" v="3904"/>
        <pc:sldMkLst>
          <pc:docMk/>
          <pc:sldMk cId="3889221360" sldId="673"/>
        </pc:sldMkLst>
      </pc:sldChg>
      <pc:sldChg chg="addSp delSp modSp new mod">
        <pc:chgData name="Caroline Tessier" userId="b405cf83-8f62-4d02-bcce-bb6088054187" providerId="ADAL" clId="{78DF7F1B-2CBD-43CF-B106-0EE96C670678}" dt="2024-05-22T13:52:06.931" v="1379"/>
        <pc:sldMkLst>
          <pc:docMk/>
          <pc:sldMk cId="1734185187" sldId="674"/>
        </pc:sldMkLst>
        <pc:spChg chg="del">
          <ac:chgData name="Caroline Tessier" userId="b405cf83-8f62-4d02-bcce-bb6088054187" providerId="ADAL" clId="{78DF7F1B-2CBD-43CF-B106-0EE96C670678}" dt="2024-05-22T10:08:54.601" v="608" actId="478"/>
          <ac:spMkLst>
            <pc:docMk/>
            <pc:sldMk cId="1734185187" sldId="674"/>
            <ac:spMk id="2" creationId="{2748C51D-F4E9-DA36-800E-1E65A10B3117}"/>
          </ac:spMkLst>
        </pc:spChg>
        <pc:spChg chg="del">
          <ac:chgData name="Caroline Tessier" userId="b405cf83-8f62-4d02-bcce-bb6088054187" providerId="ADAL" clId="{78DF7F1B-2CBD-43CF-B106-0EE96C670678}" dt="2024-05-22T10:08:58.662" v="610" actId="478"/>
          <ac:spMkLst>
            <pc:docMk/>
            <pc:sldMk cId="1734185187" sldId="674"/>
            <ac:spMk id="4" creationId="{53E130E0-9F09-CFAA-F9E2-89BC4004A2FC}"/>
          </ac:spMkLst>
        </pc:spChg>
        <pc:spChg chg="add mod">
          <ac:chgData name="Caroline Tessier" userId="b405cf83-8f62-4d02-bcce-bb6088054187" providerId="ADAL" clId="{78DF7F1B-2CBD-43CF-B106-0EE96C670678}" dt="2024-05-22T13:52:06.931" v="1379"/>
          <ac:spMkLst>
            <pc:docMk/>
            <pc:sldMk cId="1734185187" sldId="674"/>
            <ac:spMk id="5" creationId="{E34562AA-07FC-DFAE-0B31-F693893E0475}"/>
          </ac:spMkLst>
        </pc:spChg>
        <pc:spChg chg="add mod">
          <ac:chgData name="Caroline Tessier" userId="b405cf83-8f62-4d02-bcce-bb6088054187" providerId="ADAL" clId="{78DF7F1B-2CBD-43CF-B106-0EE96C670678}" dt="2024-05-22T10:11:06.530" v="674" actId="1076"/>
          <ac:spMkLst>
            <pc:docMk/>
            <pc:sldMk cId="1734185187" sldId="674"/>
            <ac:spMk id="9" creationId="{56089E0A-BE93-F646-E679-AEAFB30036F3}"/>
          </ac:spMkLst>
        </pc:spChg>
        <pc:spChg chg="add mod">
          <ac:chgData name="Caroline Tessier" userId="b405cf83-8f62-4d02-bcce-bb6088054187" providerId="ADAL" clId="{78DF7F1B-2CBD-43CF-B106-0EE96C670678}" dt="2024-05-22T13:14:16.673" v="681" actId="14100"/>
          <ac:spMkLst>
            <pc:docMk/>
            <pc:sldMk cId="1734185187" sldId="674"/>
            <ac:spMk id="10" creationId="{E7BF0DFE-4F69-CCEE-C0FB-9319FA38AD1D}"/>
          </ac:spMkLst>
        </pc:spChg>
        <pc:graphicFrameChg chg="add mod modGraphic">
          <ac:chgData name="Caroline Tessier" userId="b405cf83-8f62-4d02-bcce-bb6088054187" providerId="ADAL" clId="{78DF7F1B-2CBD-43CF-B106-0EE96C670678}" dt="2024-05-22T10:11:02.669" v="673" actId="20577"/>
          <ac:graphicFrameMkLst>
            <pc:docMk/>
            <pc:sldMk cId="1734185187" sldId="674"/>
            <ac:graphicFrameMk id="8" creationId="{1A4BE67A-57DE-528D-1B57-EEC7AB1CD849}"/>
          </ac:graphicFrameMkLst>
        </pc:graphicFrameChg>
        <pc:picChg chg="add mod">
          <ac:chgData name="Caroline Tessier" userId="b405cf83-8f62-4d02-bcce-bb6088054187" providerId="ADAL" clId="{78DF7F1B-2CBD-43CF-B106-0EE96C670678}" dt="2024-05-22T10:09:30.102" v="616" actId="1076"/>
          <ac:picMkLst>
            <pc:docMk/>
            <pc:sldMk cId="1734185187" sldId="674"/>
            <ac:picMk id="7" creationId="{345EB1DE-15E9-11F5-0E17-ECDDAEE5F2AC}"/>
          </ac:picMkLst>
        </pc:picChg>
      </pc:sldChg>
      <pc:sldChg chg="addSp delSp modSp add mod">
        <pc:chgData name="Caroline Tessier" userId="b405cf83-8f62-4d02-bcce-bb6088054187" providerId="ADAL" clId="{78DF7F1B-2CBD-43CF-B106-0EE96C670678}" dt="2024-05-22T13:52:52.869" v="1393" actId="20577"/>
        <pc:sldMkLst>
          <pc:docMk/>
          <pc:sldMk cId="1413311105" sldId="675"/>
        </pc:sldMkLst>
        <pc:spChg chg="mod">
          <ac:chgData name="Caroline Tessier" userId="b405cf83-8f62-4d02-bcce-bb6088054187" providerId="ADAL" clId="{78DF7F1B-2CBD-43CF-B106-0EE96C670678}" dt="2024-05-22T13:52:52.869" v="1393" actId="20577"/>
          <ac:spMkLst>
            <pc:docMk/>
            <pc:sldMk cId="1413311105" sldId="675"/>
            <ac:spMk id="2" creationId="{E1994E68-CAC8-4B78-FFA6-A947F6E479BB}"/>
          </ac:spMkLst>
        </pc:spChg>
        <pc:spChg chg="del mod">
          <ac:chgData name="Caroline Tessier" userId="b405cf83-8f62-4d02-bcce-bb6088054187" providerId="ADAL" clId="{78DF7F1B-2CBD-43CF-B106-0EE96C670678}" dt="2024-05-22T13:25:14.062" v="923" actId="478"/>
          <ac:spMkLst>
            <pc:docMk/>
            <pc:sldMk cId="1413311105" sldId="675"/>
            <ac:spMk id="5" creationId="{C629071C-63BC-8395-FC78-3C47CE1164A6}"/>
          </ac:spMkLst>
        </pc:spChg>
        <pc:graphicFrameChg chg="add mod modGraphic">
          <ac:chgData name="Caroline Tessier" userId="b405cf83-8f62-4d02-bcce-bb6088054187" providerId="ADAL" clId="{78DF7F1B-2CBD-43CF-B106-0EE96C670678}" dt="2024-05-22T13:51:22.825" v="1361" actId="207"/>
          <ac:graphicFrameMkLst>
            <pc:docMk/>
            <pc:sldMk cId="1413311105" sldId="675"/>
            <ac:graphicFrameMk id="4" creationId="{01AC02E3-CA5F-346A-5648-8362414BD2A9}"/>
          </ac:graphicFrameMkLst>
        </pc:graphicFrameChg>
      </pc:sldChg>
      <pc:sldChg chg="add">
        <pc:chgData name="Caroline Tessier" userId="b405cf83-8f62-4d02-bcce-bb6088054187" providerId="ADAL" clId="{78DF7F1B-2CBD-43CF-B106-0EE96C670678}" dt="2024-05-22T13:43:17.546" v="1165"/>
        <pc:sldMkLst>
          <pc:docMk/>
          <pc:sldMk cId="2047127002" sldId="676"/>
        </pc:sldMkLst>
      </pc:sldChg>
      <pc:sldChg chg="add">
        <pc:chgData name="Caroline Tessier" userId="b405cf83-8f62-4d02-bcce-bb6088054187" providerId="ADAL" clId="{78DF7F1B-2CBD-43CF-B106-0EE96C670678}" dt="2024-06-18T16:48:37.667" v="3904"/>
        <pc:sldMkLst>
          <pc:docMk/>
          <pc:sldMk cId="739090727" sldId="677"/>
        </pc:sldMkLst>
      </pc:sldChg>
      <pc:sldChg chg="new del">
        <pc:chgData name="Caroline Tessier" userId="b405cf83-8f62-4d02-bcce-bb6088054187" providerId="ADAL" clId="{78DF7F1B-2CBD-43CF-B106-0EE96C670678}" dt="2024-05-22T13:48:00.940" v="1180" actId="47"/>
        <pc:sldMkLst>
          <pc:docMk/>
          <pc:sldMk cId="2647629868" sldId="677"/>
        </pc:sldMkLst>
      </pc:sldChg>
      <pc:sldChg chg="addSp delSp modSp add del mod">
        <pc:chgData name="Caroline Tessier" userId="b405cf83-8f62-4d02-bcce-bb6088054187" providerId="ADAL" clId="{78DF7F1B-2CBD-43CF-B106-0EE96C670678}" dt="2024-06-18T16:48:30.814" v="3903" actId="2696"/>
        <pc:sldMkLst>
          <pc:docMk/>
          <pc:sldMk cId="3438677223" sldId="677"/>
        </pc:sldMkLst>
        <pc:spChg chg="mod">
          <ac:chgData name="Caroline Tessier" userId="b405cf83-8f62-4d02-bcce-bb6088054187" providerId="ADAL" clId="{78DF7F1B-2CBD-43CF-B106-0EE96C670678}" dt="2024-05-22T14:00:21.562" v="1735" actId="20577"/>
          <ac:spMkLst>
            <pc:docMk/>
            <pc:sldMk cId="3438677223" sldId="677"/>
            <ac:spMk id="10" creationId="{F01EE8B1-8041-977A-365F-45C66108EF40}"/>
          </ac:spMkLst>
        </pc:spChg>
        <pc:spChg chg="add del mod">
          <ac:chgData name="Caroline Tessier" userId="b405cf83-8f62-4d02-bcce-bb6088054187" providerId="ADAL" clId="{78DF7F1B-2CBD-43CF-B106-0EE96C670678}" dt="2024-05-22T14:02:17.633" v="1764" actId="478"/>
          <ac:spMkLst>
            <pc:docMk/>
            <pc:sldMk cId="3438677223" sldId="677"/>
            <ac:spMk id="11" creationId="{97793D6A-A773-AB1D-04E2-A31666F8198D}"/>
          </ac:spMkLst>
        </pc:spChg>
        <pc:picChg chg="add mod ord">
          <ac:chgData name="Caroline Tessier" userId="b405cf83-8f62-4d02-bcce-bb6088054187" providerId="ADAL" clId="{78DF7F1B-2CBD-43CF-B106-0EE96C670678}" dt="2024-05-22T14:01:36.025" v="1755" actId="1037"/>
          <ac:picMkLst>
            <pc:docMk/>
            <pc:sldMk cId="3438677223" sldId="677"/>
            <ac:picMk id="2" creationId="{5034E9EA-75CE-E1DA-CCF7-39C2D4D8046C}"/>
          </ac:picMkLst>
        </pc:picChg>
        <pc:picChg chg="add mod ord">
          <ac:chgData name="Caroline Tessier" userId="b405cf83-8f62-4d02-bcce-bb6088054187" providerId="ADAL" clId="{78DF7F1B-2CBD-43CF-B106-0EE96C670678}" dt="2024-05-22T14:02:15.300" v="1763" actId="14100"/>
          <ac:picMkLst>
            <pc:docMk/>
            <pc:sldMk cId="3438677223" sldId="677"/>
            <ac:picMk id="4" creationId="{F99FF127-4EE2-D696-DF96-64AE984B5179}"/>
          </ac:picMkLst>
        </pc:picChg>
        <pc:picChg chg="del">
          <ac:chgData name="Caroline Tessier" userId="b405cf83-8f62-4d02-bcce-bb6088054187" providerId="ADAL" clId="{78DF7F1B-2CBD-43CF-B106-0EE96C670678}" dt="2024-05-22T14:02:11.249" v="1762" actId="478"/>
          <ac:picMkLst>
            <pc:docMk/>
            <pc:sldMk cId="3438677223" sldId="677"/>
            <ac:picMk id="5" creationId="{1586C6FB-BE77-ED0C-8AEF-6910A219D2DD}"/>
          </ac:picMkLst>
        </pc:picChg>
        <pc:picChg chg="del">
          <ac:chgData name="Caroline Tessier" userId="b405cf83-8f62-4d02-bcce-bb6088054187" providerId="ADAL" clId="{78DF7F1B-2CBD-43CF-B106-0EE96C670678}" dt="2024-05-22T14:01:15.672" v="1739" actId="478"/>
          <ac:picMkLst>
            <pc:docMk/>
            <pc:sldMk cId="3438677223" sldId="677"/>
            <ac:picMk id="6" creationId="{55A36CB5-3C00-C55D-9329-196587A8A5D3}"/>
          </ac:picMkLst>
        </pc:picChg>
      </pc:sldChg>
      <pc:sldChg chg="add">
        <pc:chgData name="Caroline Tessier" userId="b405cf83-8f62-4d02-bcce-bb6088054187" providerId="ADAL" clId="{78DF7F1B-2CBD-43CF-B106-0EE96C670678}" dt="2024-06-17T14:21:45.709" v="3161"/>
        <pc:sldMkLst>
          <pc:docMk/>
          <pc:sldMk cId="140557078" sldId="678"/>
        </pc:sldMkLst>
      </pc:sldChg>
      <pc:sldChg chg="addSp delSp modSp add del mod">
        <pc:chgData name="Caroline Tessier" userId="b405cf83-8f62-4d02-bcce-bb6088054187" providerId="ADAL" clId="{78DF7F1B-2CBD-43CF-B106-0EE96C670678}" dt="2024-06-17T14:21:41.701" v="3160" actId="2696"/>
        <pc:sldMkLst>
          <pc:docMk/>
          <pc:sldMk cId="2086433035" sldId="678"/>
        </pc:sldMkLst>
        <pc:spChg chg="mod">
          <ac:chgData name="Caroline Tessier" userId="b405cf83-8f62-4d02-bcce-bb6088054187" providerId="ADAL" clId="{78DF7F1B-2CBD-43CF-B106-0EE96C670678}" dt="2024-06-17T12:46:47.188" v="2092" actId="20577"/>
          <ac:spMkLst>
            <pc:docMk/>
            <pc:sldMk cId="2086433035" sldId="678"/>
            <ac:spMk id="2" creationId="{9097B18B-4748-62F5-C2E2-7F4489AEFFBD}"/>
          </ac:spMkLst>
        </pc:spChg>
        <pc:picChg chg="add del mod">
          <ac:chgData name="Caroline Tessier" userId="b405cf83-8f62-4d02-bcce-bb6088054187" providerId="ADAL" clId="{78DF7F1B-2CBD-43CF-B106-0EE96C670678}" dt="2024-06-17T12:47:24.333" v="2106" actId="478"/>
          <ac:picMkLst>
            <pc:docMk/>
            <pc:sldMk cId="2086433035" sldId="678"/>
            <ac:picMk id="5" creationId="{075CB599-797F-5243-B709-21D744FCE093}"/>
          </ac:picMkLst>
        </pc:picChg>
        <pc:picChg chg="mod">
          <ac:chgData name="Caroline Tessier" userId="b405cf83-8f62-4d02-bcce-bb6088054187" providerId="ADAL" clId="{78DF7F1B-2CBD-43CF-B106-0EE96C670678}" dt="2024-06-17T12:47:43.347" v="2107" actId="14826"/>
          <ac:picMkLst>
            <pc:docMk/>
            <pc:sldMk cId="2086433035" sldId="678"/>
            <ac:picMk id="9" creationId="{9E788D7F-9B9D-FA74-4B21-21B02D284E4A}"/>
          </ac:picMkLst>
        </pc:picChg>
      </pc:sldChg>
      <pc:sldChg chg="modSp add del mod">
        <pc:chgData name="Caroline Tessier" userId="b405cf83-8f62-4d02-bcce-bb6088054187" providerId="ADAL" clId="{78DF7F1B-2CBD-43CF-B106-0EE96C670678}" dt="2024-06-17T14:21:41.701" v="3160" actId="2696"/>
        <pc:sldMkLst>
          <pc:docMk/>
          <pc:sldMk cId="1578903792" sldId="679"/>
        </pc:sldMkLst>
        <pc:spChg chg="mod">
          <ac:chgData name="Caroline Tessier" userId="b405cf83-8f62-4d02-bcce-bb6088054187" providerId="ADAL" clId="{78DF7F1B-2CBD-43CF-B106-0EE96C670678}" dt="2024-06-17T12:48:05.975" v="2116" actId="20577"/>
          <ac:spMkLst>
            <pc:docMk/>
            <pc:sldMk cId="1578903792" sldId="679"/>
            <ac:spMk id="2" creationId="{9097B18B-4748-62F5-C2E2-7F4489AEFFBD}"/>
          </ac:spMkLst>
        </pc:spChg>
        <pc:picChg chg="mod">
          <ac:chgData name="Caroline Tessier" userId="b405cf83-8f62-4d02-bcce-bb6088054187" providerId="ADAL" clId="{78DF7F1B-2CBD-43CF-B106-0EE96C670678}" dt="2024-06-17T12:48:52.357" v="2135" actId="14826"/>
          <ac:picMkLst>
            <pc:docMk/>
            <pc:sldMk cId="1578903792" sldId="679"/>
            <ac:picMk id="9" creationId="{9E788D7F-9B9D-FA74-4B21-21B02D284E4A}"/>
          </ac:picMkLst>
        </pc:picChg>
      </pc:sldChg>
      <pc:sldChg chg="add">
        <pc:chgData name="Caroline Tessier" userId="b405cf83-8f62-4d02-bcce-bb6088054187" providerId="ADAL" clId="{78DF7F1B-2CBD-43CF-B106-0EE96C670678}" dt="2024-06-17T14:21:45.709" v="3161"/>
        <pc:sldMkLst>
          <pc:docMk/>
          <pc:sldMk cId="4120178436" sldId="679"/>
        </pc:sldMkLst>
      </pc:sldChg>
      <pc:sldChg chg="add">
        <pc:chgData name="Caroline Tessier" userId="b405cf83-8f62-4d02-bcce-bb6088054187" providerId="ADAL" clId="{78DF7F1B-2CBD-43CF-B106-0EE96C670678}" dt="2024-06-17T14:21:45.709" v="3161"/>
        <pc:sldMkLst>
          <pc:docMk/>
          <pc:sldMk cId="1757492114" sldId="680"/>
        </pc:sldMkLst>
      </pc:sldChg>
      <pc:sldChg chg="modSp add del mod">
        <pc:chgData name="Caroline Tessier" userId="b405cf83-8f62-4d02-bcce-bb6088054187" providerId="ADAL" clId="{78DF7F1B-2CBD-43CF-B106-0EE96C670678}" dt="2024-06-17T14:21:41.701" v="3160" actId="2696"/>
        <pc:sldMkLst>
          <pc:docMk/>
          <pc:sldMk cId="2552379959" sldId="680"/>
        </pc:sldMkLst>
        <pc:spChg chg="mod">
          <ac:chgData name="Caroline Tessier" userId="b405cf83-8f62-4d02-bcce-bb6088054187" providerId="ADAL" clId="{78DF7F1B-2CBD-43CF-B106-0EE96C670678}" dt="2024-06-17T12:48:22.681" v="2126" actId="20577"/>
          <ac:spMkLst>
            <pc:docMk/>
            <pc:sldMk cId="2552379959" sldId="680"/>
            <ac:spMk id="2" creationId="{9097B18B-4748-62F5-C2E2-7F4489AEFFBD}"/>
          </ac:spMkLst>
        </pc:spChg>
        <pc:picChg chg="mod">
          <ac:chgData name="Caroline Tessier" userId="b405cf83-8f62-4d02-bcce-bb6088054187" providerId="ADAL" clId="{78DF7F1B-2CBD-43CF-B106-0EE96C670678}" dt="2024-06-17T12:49:05.506" v="2136" actId="14826"/>
          <ac:picMkLst>
            <pc:docMk/>
            <pc:sldMk cId="2552379959" sldId="680"/>
            <ac:picMk id="9" creationId="{9E788D7F-9B9D-FA74-4B21-21B02D284E4A}"/>
          </ac:picMkLst>
        </pc:picChg>
      </pc:sldChg>
      <pc:sldChg chg="addSp modSp add mod">
        <pc:chgData name="Caroline Tessier" userId="b405cf83-8f62-4d02-bcce-bb6088054187" providerId="ADAL" clId="{78DF7F1B-2CBD-43CF-B106-0EE96C670678}" dt="2024-06-18T16:52:12.298" v="4067" actId="20577"/>
        <pc:sldMkLst>
          <pc:docMk/>
          <pc:sldMk cId="159549545" sldId="681"/>
        </pc:sldMkLst>
        <pc:spChg chg="add mod">
          <ac:chgData name="Caroline Tessier" userId="b405cf83-8f62-4d02-bcce-bb6088054187" providerId="ADAL" clId="{78DF7F1B-2CBD-43CF-B106-0EE96C670678}" dt="2024-06-18T16:52:12.298" v="4067" actId="20577"/>
          <ac:spMkLst>
            <pc:docMk/>
            <pc:sldMk cId="159549545" sldId="681"/>
            <ac:spMk id="4" creationId="{C73EC9C5-8444-69A4-90DD-B529D220D13C}"/>
          </ac:spMkLst>
        </pc:spChg>
      </pc:sldChg>
      <pc:sldChg chg="modSp add del mod">
        <pc:chgData name="Caroline Tessier" userId="b405cf83-8f62-4d02-bcce-bb6088054187" providerId="ADAL" clId="{78DF7F1B-2CBD-43CF-B106-0EE96C670678}" dt="2024-06-17T14:21:41.701" v="3160" actId="2696"/>
        <pc:sldMkLst>
          <pc:docMk/>
          <pc:sldMk cId="2344954177" sldId="681"/>
        </pc:sldMkLst>
        <pc:spChg chg="mod">
          <ac:chgData name="Caroline Tessier" userId="b405cf83-8f62-4d02-bcce-bb6088054187" providerId="ADAL" clId="{78DF7F1B-2CBD-43CF-B106-0EE96C670678}" dt="2024-06-17T12:48:34.626" v="2134" actId="20577"/>
          <ac:spMkLst>
            <pc:docMk/>
            <pc:sldMk cId="2344954177" sldId="681"/>
            <ac:spMk id="2" creationId="{9097B18B-4748-62F5-C2E2-7F4489AEFFBD}"/>
          </ac:spMkLst>
        </pc:spChg>
        <pc:picChg chg="mod">
          <ac:chgData name="Caroline Tessier" userId="b405cf83-8f62-4d02-bcce-bb6088054187" providerId="ADAL" clId="{78DF7F1B-2CBD-43CF-B106-0EE96C670678}" dt="2024-06-17T12:49:16.957" v="2137" actId="14826"/>
          <ac:picMkLst>
            <pc:docMk/>
            <pc:sldMk cId="2344954177" sldId="681"/>
            <ac:picMk id="9" creationId="{9E788D7F-9B9D-FA74-4B21-21B02D284E4A}"/>
          </ac:picMkLst>
        </pc:picChg>
      </pc:sldChg>
      <pc:sldChg chg="addSp delSp modSp new del mod">
        <pc:chgData name="Caroline Tessier" userId="b405cf83-8f62-4d02-bcce-bb6088054187" providerId="ADAL" clId="{78DF7F1B-2CBD-43CF-B106-0EE96C670678}" dt="2024-06-17T14:21:41.701" v="3160" actId="2696"/>
        <pc:sldMkLst>
          <pc:docMk/>
          <pc:sldMk cId="1713725634" sldId="682"/>
        </pc:sldMkLst>
        <pc:spChg chg="del">
          <ac:chgData name="Caroline Tessier" userId="b405cf83-8f62-4d02-bcce-bb6088054187" providerId="ADAL" clId="{78DF7F1B-2CBD-43CF-B106-0EE96C670678}" dt="2024-06-17T13:12:50.591" v="2572"/>
          <ac:spMkLst>
            <pc:docMk/>
            <pc:sldMk cId="1713725634" sldId="682"/>
            <ac:spMk id="2" creationId="{824C6F0E-3534-66B7-C7D8-899F2D35EA10}"/>
          </ac:spMkLst>
        </pc:spChg>
        <pc:spChg chg="del">
          <ac:chgData name="Caroline Tessier" userId="b405cf83-8f62-4d02-bcce-bb6088054187" providerId="ADAL" clId="{78DF7F1B-2CBD-43CF-B106-0EE96C670678}" dt="2024-06-17T13:32:01.819" v="2728" actId="478"/>
          <ac:spMkLst>
            <pc:docMk/>
            <pc:sldMk cId="1713725634" sldId="682"/>
            <ac:spMk id="3" creationId="{2CEC0682-4E48-5051-19A9-33979684C875}"/>
          </ac:spMkLst>
        </pc:spChg>
        <pc:spChg chg="del">
          <ac:chgData name="Caroline Tessier" userId="b405cf83-8f62-4d02-bcce-bb6088054187" providerId="ADAL" clId="{78DF7F1B-2CBD-43CF-B106-0EE96C670678}" dt="2024-06-17T13:12:18.899" v="2560" actId="478"/>
          <ac:spMkLst>
            <pc:docMk/>
            <pc:sldMk cId="1713725634" sldId="682"/>
            <ac:spMk id="4" creationId="{ADAE1E74-11AE-BA95-F8BB-5362983BE4F9}"/>
          </ac:spMkLst>
        </pc:spChg>
        <pc:spChg chg="del">
          <ac:chgData name="Caroline Tessier" userId="b405cf83-8f62-4d02-bcce-bb6088054187" providerId="ADAL" clId="{78DF7F1B-2CBD-43CF-B106-0EE96C670678}" dt="2024-06-17T13:12:20.782" v="2561" actId="478"/>
          <ac:spMkLst>
            <pc:docMk/>
            <pc:sldMk cId="1713725634" sldId="682"/>
            <ac:spMk id="5" creationId="{65928A31-D354-E584-0970-28340E8D7F1F}"/>
          </ac:spMkLst>
        </pc:spChg>
        <pc:spChg chg="del">
          <ac:chgData name="Caroline Tessier" userId="b405cf83-8f62-4d02-bcce-bb6088054187" providerId="ADAL" clId="{78DF7F1B-2CBD-43CF-B106-0EE96C670678}" dt="2024-06-17T13:12:22.250" v="2562" actId="478"/>
          <ac:spMkLst>
            <pc:docMk/>
            <pc:sldMk cId="1713725634" sldId="682"/>
            <ac:spMk id="6" creationId="{4E65F05A-E62A-8160-B464-B1F07FC0569F}"/>
          </ac:spMkLst>
        </pc:spChg>
        <pc:spChg chg="add mod">
          <ac:chgData name="Caroline Tessier" userId="b405cf83-8f62-4d02-bcce-bb6088054187" providerId="ADAL" clId="{78DF7F1B-2CBD-43CF-B106-0EE96C670678}" dt="2024-06-17T13:12:56.397" v="2574" actId="14100"/>
          <ac:spMkLst>
            <pc:docMk/>
            <pc:sldMk cId="1713725634" sldId="682"/>
            <ac:spMk id="8" creationId="{A31880AC-BC65-C3D4-7701-B191B7FC6D50}"/>
          </ac:spMkLst>
        </pc:spChg>
        <pc:spChg chg="add mod">
          <ac:chgData name="Caroline Tessier" userId="b405cf83-8f62-4d02-bcce-bb6088054187" providerId="ADAL" clId="{78DF7F1B-2CBD-43CF-B106-0EE96C670678}" dt="2024-06-17T13:20:24.675" v="2649" actId="1076"/>
          <ac:spMkLst>
            <pc:docMk/>
            <pc:sldMk cId="1713725634" sldId="682"/>
            <ac:spMk id="40" creationId="{BB099CAB-E9DE-4B51-F675-676D8692C2A8}"/>
          </ac:spMkLst>
        </pc:spChg>
        <pc:spChg chg="add mod">
          <ac:chgData name="Caroline Tessier" userId="b405cf83-8f62-4d02-bcce-bb6088054187" providerId="ADAL" clId="{78DF7F1B-2CBD-43CF-B106-0EE96C670678}" dt="2024-06-17T13:20:20.639" v="2648" actId="1076"/>
          <ac:spMkLst>
            <pc:docMk/>
            <pc:sldMk cId="1713725634" sldId="682"/>
            <ac:spMk id="41" creationId="{79016E94-F6EA-4C3A-81BB-4727CE270D33}"/>
          </ac:spMkLst>
        </pc:spChg>
        <pc:spChg chg="add mod">
          <ac:chgData name="Caroline Tessier" userId="b405cf83-8f62-4d02-bcce-bb6088054187" providerId="ADAL" clId="{78DF7F1B-2CBD-43CF-B106-0EE96C670678}" dt="2024-06-17T13:34:59.915" v="2776" actId="1076"/>
          <ac:spMkLst>
            <pc:docMk/>
            <pc:sldMk cId="1713725634" sldId="682"/>
            <ac:spMk id="42" creationId="{C1BA8EB7-931D-8DF6-BA0D-B3DD9559EF95}"/>
          </ac:spMkLst>
        </pc:spChg>
        <pc:spChg chg="add mod">
          <ac:chgData name="Caroline Tessier" userId="b405cf83-8f62-4d02-bcce-bb6088054187" providerId="ADAL" clId="{78DF7F1B-2CBD-43CF-B106-0EE96C670678}" dt="2024-06-17T13:35:37.962" v="2780" actId="1076"/>
          <ac:spMkLst>
            <pc:docMk/>
            <pc:sldMk cId="1713725634" sldId="682"/>
            <ac:spMk id="43" creationId="{ABC5D946-326A-B3C2-2AA7-774F44943B4A}"/>
          </ac:spMkLst>
        </pc:spChg>
        <pc:spChg chg="add mod">
          <ac:chgData name="Caroline Tessier" userId="b405cf83-8f62-4d02-bcce-bb6088054187" providerId="ADAL" clId="{78DF7F1B-2CBD-43CF-B106-0EE96C670678}" dt="2024-06-17T13:37:17.760" v="2783" actId="1076"/>
          <ac:spMkLst>
            <pc:docMk/>
            <pc:sldMk cId="1713725634" sldId="682"/>
            <ac:spMk id="44" creationId="{64B040AC-D613-5790-33C4-4E7FD50D2C27}"/>
          </ac:spMkLst>
        </pc:spChg>
        <pc:spChg chg="add mod">
          <ac:chgData name="Caroline Tessier" userId="b405cf83-8f62-4d02-bcce-bb6088054187" providerId="ADAL" clId="{78DF7F1B-2CBD-43CF-B106-0EE96C670678}" dt="2024-06-17T13:32:17.296" v="2765" actId="20577"/>
          <ac:spMkLst>
            <pc:docMk/>
            <pc:sldMk cId="1713725634" sldId="682"/>
            <ac:spMk id="45" creationId="{AC1A1056-B4E9-51D9-D7FE-F3986220A724}"/>
          </ac:spMkLst>
        </pc:spChg>
        <pc:picChg chg="add mod">
          <ac:chgData name="Caroline Tessier" userId="b405cf83-8f62-4d02-bcce-bb6088054187" providerId="ADAL" clId="{78DF7F1B-2CBD-43CF-B106-0EE96C670678}" dt="2024-06-17T13:12:34.654" v="2570" actId="1076"/>
          <ac:picMkLst>
            <pc:docMk/>
            <pc:sldMk cId="1713725634" sldId="682"/>
            <ac:picMk id="7" creationId="{EA2FFE25-A0C8-9DA5-8384-376A9AC662D4}"/>
          </ac:picMkLst>
        </pc:picChg>
        <pc:cxnChg chg="add mod">
          <ac:chgData name="Caroline Tessier" userId="b405cf83-8f62-4d02-bcce-bb6088054187" providerId="ADAL" clId="{78DF7F1B-2CBD-43CF-B106-0EE96C670678}" dt="2024-06-17T13:19:19.222" v="2623" actId="14100"/>
          <ac:cxnSpMkLst>
            <pc:docMk/>
            <pc:sldMk cId="1713725634" sldId="682"/>
            <ac:cxnSpMk id="10" creationId="{F20497E6-1B5B-59B2-E641-5B3FBE360B20}"/>
          </ac:cxnSpMkLst>
        </pc:cxnChg>
        <pc:cxnChg chg="add mod">
          <ac:chgData name="Caroline Tessier" userId="b405cf83-8f62-4d02-bcce-bb6088054187" providerId="ADAL" clId="{78DF7F1B-2CBD-43CF-B106-0EE96C670678}" dt="2024-06-17T13:35:51.871" v="2781" actId="14100"/>
          <ac:cxnSpMkLst>
            <pc:docMk/>
            <pc:sldMk cId="1713725634" sldId="682"/>
            <ac:cxnSpMk id="14" creationId="{27D1E010-6F24-707B-CDD3-5C9942525369}"/>
          </ac:cxnSpMkLst>
        </pc:cxnChg>
        <pc:cxnChg chg="add mod">
          <ac:chgData name="Caroline Tessier" userId="b405cf83-8f62-4d02-bcce-bb6088054187" providerId="ADAL" clId="{78DF7F1B-2CBD-43CF-B106-0EE96C670678}" dt="2024-06-17T13:35:06.466" v="2777" actId="14100"/>
          <ac:cxnSpMkLst>
            <pc:docMk/>
            <pc:sldMk cId="1713725634" sldId="682"/>
            <ac:cxnSpMk id="17" creationId="{0FB2F68C-D1A3-A8DB-A1F5-7EB82A6DB027}"/>
          </ac:cxnSpMkLst>
        </pc:cxnChg>
        <pc:cxnChg chg="add mod">
          <ac:chgData name="Caroline Tessier" userId="b405cf83-8f62-4d02-bcce-bb6088054187" providerId="ADAL" clId="{78DF7F1B-2CBD-43CF-B106-0EE96C670678}" dt="2024-06-17T13:33:47.835" v="2770" actId="14100"/>
          <ac:cxnSpMkLst>
            <pc:docMk/>
            <pc:sldMk cId="1713725634" sldId="682"/>
            <ac:cxnSpMk id="20" creationId="{6D1A2841-1BA4-C4F0-24EA-67442A54F21C}"/>
          </ac:cxnSpMkLst>
        </pc:cxnChg>
        <pc:cxnChg chg="add del mod">
          <ac:chgData name="Caroline Tessier" userId="b405cf83-8f62-4d02-bcce-bb6088054187" providerId="ADAL" clId="{78DF7F1B-2CBD-43CF-B106-0EE96C670678}" dt="2024-06-17T13:33:27.400" v="2766" actId="478"/>
          <ac:cxnSpMkLst>
            <pc:docMk/>
            <pc:sldMk cId="1713725634" sldId="682"/>
            <ac:cxnSpMk id="24" creationId="{420D5EEF-FD1D-976C-3A61-C85844F925A1}"/>
          </ac:cxnSpMkLst>
        </pc:cxnChg>
        <pc:cxnChg chg="add del">
          <ac:chgData name="Caroline Tessier" userId="b405cf83-8f62-4d02-bcce-bb6088054187" providerId="ADAL" clId="{78DF7F1B-2CBD-43CF-B106-0EE96C670678}" dt="2024-06-17T13:17:21.853" v="2613" actId="478"/>
          <ac:cxnSpMkLst>
            <pc:docMk/>
            <pc:sldMk cId="1713725634" sldId="682"/>
            <ac:cxnSpMk id="30" creationId="{CDE1BAB0-8EE5-F5C7-DDAA-1E4159362F3A}"/>
          </ac:cxnSpMkLst>
        </pc:cxnChg>
        <pc:cxnChg chg="add mod">
          <ac:chgData name="Caroline Tessier" userId="b405cf83-8f62-4d02-bcce-bb6088054187" providerId="ADAL" clId="{78DF7F1B-2CBD-43CF-B106-0EE96C670678}" dt="2024-06-17T13:35:34.998" v="2779" actId="14100"/>
          <ac:cxnSpMkLst>
            <pc:docMk/>
            <pc:sldMk cId="1713725634" sldId="682"/>
            <ac:cxnSpMk id="32" creationId="{79930759-C8AE-40BF-E09D-D97F9BDD23F1}"/>
          </ac:cxnSpMkLst>
        </pc:cxnChg>
      </pc:sldChg>
      <pc:sldChg chg="add">
        <pc:chgData name="Caroline Tessier" userId="b405cf83-8f62-4d02-bcce-bb6088054187" providerId="ADAL" clId="{78DF7F1B-2CBD-43CF-B106-0EE96C670678}" dt="2024-06-17T14:21:45.709" v="3161"/>
        <pc:sldMkLst>
          <pc:docMk/>
          <pc:sldMk cId="3126729846" sldId="682"/>
        </pc:sldMkLst>
      </pc:sldChg>
      <pc:sldChg chg="modSp add mod">
        <pc:chgData name="Caroline Tessier" userId="b405cf83-8f62-4d02-bcce-bb6088054187" providerId="ADAL" clId="{78DF7F1B-2CBD-43CF-B106-0EE96C670678}" dt="2024-06-18T16:37:59.080" v="3500" actId="20577"/>
        <pc:sldMkLst>
          <pc:docMk/>
          <pc:sldMk cId="2076889507" sldId="683"/>
        </pc:sldMkLst>
        <pc:spChg chg="mod">
          <ac:chgData name="Caroline Tessier" userId="b405cf83-8f62-4d02-bcce-bb6088054187" providerId="ADAL" clId="{78DF7F1B-2CBD-43CF-B106-0EE96C670678}" dt="2024-06-18T16:37:59.080" v="3500" actId="20577"/>
          <ac:spMkLst>
            <pc:docMk/>
            <pc:sldMk cId="2076889507" sldId="683"/>
            <ac:spMk id="3" creationId="{A2B20B59-0D2A-679F-9043-244262AE75B8}"/>
          </ac:spMkLst>
        </pc:spChg>
        <pc:spChg chg="mod">
          <ac:chgData name="Caroline Tessier" userId="b405cf83-8f62-4d02-bcce-bb6088054187" providerId="ADAL" clId="{78DF7F1B-2CBD-43CF-B106-0EE96C670678}" dt="2024-06-18T16:37:33.628" v="3458" actId="20577"/>
          <ac:spMkLst>
            <pc:docMk/>
            <pc:sldMk cId="2076889507" sldId="683"/>
            <ac:spMk id="4" creationId="{4C6EF9F5-72A2-04A9-F39C-2667020997C7}"/>
          </ac:spMkLst>
        </pc:spChg>
      </pc:sldChg>
      <pc:sldChg chg="modSp add mod">
        <pc:chgData name="Caroline Tessier" userId="b405cf83-8f62-4d02-bcce-bb6088054187" providerId="ADAL" clId="{78DF7F1B-2CBD-43CF-B106-0EE96C670678}" dt="2024-06-18T16:37:18.629" v="3441" actId="6549"/>
        <pc:sldMkLst>
          <pc:docMk/>
          <pc:sldMk cId="3126286896" sldId="684"/>
        </pc:sldMkLst>
        <pc:spChg chg="mod">
          <ac:chgData name="Caroline Tessier" userId="b405cf83-8f62-4d02-bcce-bb6088054187" providerId="ADAL" clId="{78DF7F1B-2CBD-43CF-B106-0EE96C670678}" dt="2024-06-18T16:37:18.629" v="3441" actId="6549"/>
          <ac:spMkLst>
            <pc:docMk/>
            <pc:sldMk cId="3126286896" sldId="684"/>
            <ac:spMk id="2" creationId="{EABEC383-DCEA-FE6C-8CE0-BFFCDECE4072}"/>
          </ac:spMkLst>
        </pc:spChg>
        <pc:spChg chg="mod">
          <ac:chgData name="Caroline Tessier" userId="b405cf83-8f62-4d02-bcce-bb6088054187" providerId="ADAL" clId="{78DF7F1B-2CBD-43CF-B106-0EE96C670678}" dt="2024-06-18T16:37:08.096" v="3423"/>
          <ac:spMkLst>
            <pc:docMk/>
            <pc:sldMk cId="3126286896" sldId="684"/>
            <ac:spMk id="3" creationId="{FA76FA3F-953E-BEC7-660A-4F66D190E63B}"/>
          </ac:spMkLst>
        </pc:spChg>
        <pc:spChg chg="mod">
          <ac:chgData name="Caroline Tessier" userId="b405cf83-8f62-4d02-bcce-bb6088054187" providerId="ADAL" clId="{78DF7F1B-2CBD-43CF-B106-0EE96C670678}" dt="2024-06-18T16:37:15.009" v="3440" actId="20577"/>
          <ac:spMkLst>
            <pc:docMk/>
            <pc:sldMk cId="3126286896" sldId="684"/>
            <ac:spMk id="4" creationId="{413B08DE-4362-F6FD-0043-654B2A4C73B6}"/>
          </ac:spMkLst>
        </pc:spChg>
      </pc:sldChg>
      <pc:sldChg chg="addSp delSp modSp add mod ord">
        <pc:chgData name="Caroline Tessier" userId="b405cf83-8f62-4d02-bcce-bb6088054187" providerId="ADAL" clId="{78DF7F1B-2CBD-43CF-B106-0EE96C670678}" dt="2024-06-18T21:55:17.607" v="6222" actId="20577"/>
        <pc:sldMkLst>
          <pc:docMk/>
          <pc:sldMk cId="2647329536" sldId="685"/>
        </pc:sldMkLst>
        <pc:spChg chg="mod">
          <ac:chgData name="Caroline Tessier" userId="b405cf83-8f62-4d02-bcce-bb6088054187" providerId="ADAL" clId="{78DF7F1B-2CBD-43CF-B106-0EE96C670678}" dt="2024-06-18T17:00:05.696" v="4197" actId="20577"/>
          <ac:spMkLst>
            <pc:docMk/>
            <pc:sldMk cId="2647329536" sldId="685"/>
            <ac:spMk id="2" creationId="{F8F6A852-9548-1411-CAD9-BA2E462768F0}"/>
          </ac:spMkLst>
        </pc:spChg>
        <pc:spChg chg="add del mod">
          <ac:chgData name="Caroline Tessier" userId="b405cf83-8f62-4d02-bcce-bb6088054187" providerId="ADAL" clId="{78DF7F1B-2CBD-43CF-B106-0EE96C670678}" dt="2024-06-18T19:39:01.822" v="4547" actId="478"/>
          <ac:spMkLst>
            <pc:docMk/>
            <pc:sldMk cId="2647329536" sldId="685"/>
            <ac:spMk id="4" creationId="{8CD91C74-2884-C119-AF15-AF1EF45ADAB9}"/>
          </ac:spMkLst>
        </pc:spChg>
        <pc:spChg chg="add del mod">
          <ac:chgData name="Caroline Tessier" userId="b405cf83-8f62-4d02-bcce-bb6088054187" providerId="ADAL" clId="{78DF7F1B-2CBD-43CF-B106-0EE96C670678}" dt="2024-06-18T19:38:59.049" v="4546" actId="478"/>
          <ac:spMkLst>
            <pc:docMk/>
            <pc:sldMk cId="2647329536" sldId="685"/>
            <ac:spMk id="5" creationId="{9D39D434-A283-A787-553A-1656BE2F0B11}"/>
          </ac:spMkLst>
        </pc:spChg>
        <pc:spChg chg="mod">
          <ac:chgData name="Caroline Tessier" userId="b405cf83-8f62-4d02-bcce-bb6088054187" providerId="ADAL" clId="{78DF7F1B-2CBD-43CF-B106-0EE96C670678}" dt="2024-06-18T21:55:17.607" v="6222" actId="20577"/>
          <ac:spMkLst>
            <pc:docMk/>
            <pc:sldMk cId="2647329536" sldId="685"/>
            <ac:spMk id="6" creationId="{99EAB5F9-4903-3EE7-43DE-39B0F5911B18}"/>
          </ac:spMkLst>
        </pc:spChg>
      </pc:sldChg>
      <pc:sldChg chg="addSp delSp modSp new mod">
        <pc:chgData name="Caroline Tessier" userId="b405cf83-8f62-4d02-bcce-bb6088054187" providerId="ADAL" clId="{78DF7F1B-2CBD-43CF-B106-0EE96C670678}" dt="2024-06-18T19:36:01.450" v="4520" actId="14826"/>
        <pc:sldMkLst>
          <pc:docMk/>
          <pc:sldMk cId="3430804113" sldId="686"/>
        </pc:sldMkLst>
        <pc:spChg chg="mod">
          <ac:chgData name="Caroline Tessier" userId="b405cf83-8f62-4d02-bcce-bb6088054187" providerId="ADAL" clId="{78DF7F1B-2CBD-43CF-B106-0EE96C670678}" dt="2024-06-18T17:01:00.704" v="4203" actId="6549"/>
          <ac:spMkLst>
            <pc:docMk/>
            <pc:sldMk cId="3430804113" sldId="686"/>
            <ac:spMk id="2" creationId="{B42F24CE-5A0D-2F24-B4DE-29E4AA1EFFF6}"/>
          </ac:spMkLst>
        </pc:spChg>
        <pc:spChg chg="del">
          <ac:chgData name="Caroline Tessier" userId="b405cf83-8f62-4d02-bcce-bb6088054187" providerId="ADAL" clId="{78DF7F1B-2CBD-43CF-B106-0EE96C670678}" dt="2024-06-18T16:57:06.872" v="4091"/>
          <ac:spMkLst>
            <pc:docMk/>
            <pc:sldMk cId="3430804113" sldId="686"/>
            <ac:spMk id="4" creationId="{2B964C64-970E-02E8-A6B2-C3196FF737EF}"/>
          </ac:spMkLst>
        </pc:spChg>
        <pc:picChg chg="add mod">
          <ac:chgData name="Caroline Tessier" userId="b405cf83-8f62-4d02-bcce-bb6088054187" providerId="ADAL" clId="{78DF7F1B-2CBD-43CF-B106-0EE96C670678}" dt="2024-06-18T19:36:01.450" v="4520" actId="14826"/>
          <ac:picMkLst>
            <pc:docMk/>
            <pc:sldMk cId="3430804113" sldId="686"/>
            <ac:picMk id="5" creationId="{937AAD41-1E26-B99A-5C88-6FFE4B55732F}"/>
          </ac:picMkLst>
        </pc:picChg>
      </pc:sldChg>
      <pc:sldChg chg="modSp add mod">
        <pc:chgData name="Caroline Tessier" userId="b405cf83-8f62-4d02-bcce-bb6088054187" providerId="ADAL" clId="{78DF7F1B-2CBD-43CF-B106-0EE96C670678}" dt="2024-06-18T19:36:20.838" v="4521" actId="14826"/>
        <pc:sldMkLst>
          <pc:docMk/>
          <pc:sldMk cId="3473173456" sldId="687"/>
        </pc:sldMkLst>
        <pc:spChg chg="mod">
          <ac:chgData name="Caroline Tessier" userId="b405cf83-8f62-4d02-bcce-bb6088054187" providerId="ADAL" clId="{78DF7F1B-2CBD-43CF-B106-0EE96C670678}" dt="2024-06-18T17:01:27.675" v="4210" actId="20577"/>
          <ac:spMkLst>
            <pc:docMk/>
            <pc:sldMk cId="3473173456" sldId="687"/>
            <ac:spMk id="2" creationId="{B42F24CE-5A0D-2F24-B4DE-29E4AA1EFFF6}"/>
          </ac:spMkLst>
        </pc:spChg>
        <pc:picChg chg="mod">
          <ac:chgData name="Caroline Tessier" userId="b405cf83-8f62-4d02-bcce-bb6088054187" providerId="ADAL" clId="{78DF7F1B-2CBD-43CF-B106-0EE96C670678}" dt="2024-06-18T19:36:20.838" v="4521" actId="14826"/>
          <ac:picMkLst>
            <pc:docMk/>
            <pc:sldMk cId="3473173456" sldId="687"/>
            <ac:picMk id="5" creationId="{937AAD41-1E26-B99A-5C88-6FFE4B55732F}"/>
          </ac:picMkLst>
        </pc:picChg>
      </pc:sldChg>
      <pc:sldChg chg="modSp add mod modShow">
        <pc:chgData name="Caroline Tessier" userId="b405cf83-8f62-4d02-bcce-bb6088054187" providerId="ADAL" clId="{78DF7F1B-2CBD-43CF-B106-0EE96C670678}" dt="2024-06-18T20:01:21.703" v="5150" actId="729"/>
        <pc:sldMkLst>
          <pc:docMk/>
          <pc:sldMk cId="3843662807" sldId="688"/>
        </pc:sldMkLst>
        <pc:spChg chg="mod">
          <ac:chgData name="Caroline Tessier" userId="b405cf83-8f62-4d02-bcce-bb6088054187" providerId="ADAL" clId="{78DF7F1B-2CBD-43CF-B106-0EE96C670678}" dt="2024-06-18T17:01:46.610" v="4217" actId="20577"/>
          <ac:spMkLst>
            <pc:docMk/>
            <pc:sldMk cId="3843662807" sldId="688"/>
            <ac:spMk id="2" creationId="{B42F24CE-5A0D-2F24-B4DE-29E4AA1EFFF6}"/>
          </ac:spMkLst>
        </pc:spChg>
        <pc:picChg chg="mod">
          <ac:chgData name="Caroline Tessier" userId="b405cf83-8f62-4d02-bcce-bb6088054187" providerId="ADAL" clId="{78DF7F1B-2CBD-43CF-B106-0EE96C670678}" dt="2024-06-18T19:36:37.448" v="4522" actId="14826"/>
          <ac:picMkLst>
            <pc:docMk/>
            <pc:sldMk cId="3843662807" sldId="688"/>
            <ac:picMk id="5" creationId="{937AAD41-1E26-B99A-5C88-6FFE4B55732F}"/>
          </ac:picMkLst>
        </pc:picChg>
      </pc:sldChg>
      <pc:sldChg chg="modSp add mod modShow">
        <pc:chgData name="Caroline Tessier" userId="b405cf83-8f62-4d02-bcce-bb6088054187" providerId="ADAL" clId="{78DF7F1B-2CBD-43CF-B106-0EE96C670678}" dt="2024-06-18T20:01:21.703" v="5150" actId="729"/>
        <pc:sldMkLst>
          <pc:docMk/>
          <pc:sldMk cId="1819405861" sldId="689"/>
        </pc:sldMkLst>
        <pc:spChg chg="mod">
          <ac:chgData name="Caroline Tessier" userId="b405cf83-8f62-4d02-bcce-bb6088054187" providerId="ADAL" clId="{78DF7F1B-2CBD-43CF-B106-0EE96C670678}" dt="2024-06-18T17:01:54.785" v="4223" actId="20577"/>
          <ac:spMkLst>
            <pc:docMk/>
            <pc:sldMk cId="1819405861" sldId="689"/>
            <ac:spMk id="2" creationId="{B42F24CE-5A0D-2F24-B4DE-29E4AA1EFFF6}"/>
          </ac:spMkLst>
        </pc:spChg>
        <pc:picChg chg="mod">
          <ac:chgData name="Caroline Tessier" userId="b405cf83-8f62-4d02-bcce-bb6088054187" providerId="ADAL" clId="{78DF7F1B-2CBD-43CF-B106-0EE96C670678}" dt="2024-06-18T19:37:04.144" v="4523" actId="14826"/>
          <ac:picMkLst>
            <pc:docMk/>
            <pc:sldMk cId="1819405861" sldId="689"/>
            <ac:picMk id="5" creationId="{937AAD41-1E26-B99A-5C88-6FFE4B55732F}"/>
          </ac:picMkLst>
        </pc:picChg>
      </pc:sldChg>
      <pc:sldChg chg="addSp delSp modSp new mod">
        <pc:chgData name="Caroline Tessier" userId="b405cf83-8f62-4d02-bcce-bb6088054187" providerId="ADAL" clId="{78DF7F1B-2CBD-43CF-B106-0EE96C670678}" dt="2024-06-18T19:06:19.179" v="4519" actId="20577"/>
        <pc:sldMkLst>
          <pc:docMk/>
          <pc:sldMk cId="3264983965" sldId="690"/>
        </pc:sldMkLst>
        <pc:spChg chg="mod">
          <ac:chgData name="Caroline Tessier" userId="b405cf83-8f62-4d02-bcce-bb6088054187" providerId="ADAL" clId="{78DF7F1B-2CBD-43CF-B106-0EE96C670678}" dt="2024-06-18T19:06:19.179" v="4519" actId="20577"/>
          <ac:spMkLst>
            <pc:docMk/>
            <pc:sldMk cId="3264983965" sldId="690"/>
            <ac:spMk id="2" creationId="{79FC8E41-5121-05A2-A492-1AAB0A1AC1BD}"/>
          </ac:spMkLst>
        </pc:spChg>
        <pc:spChg chg="del">
          <ac:chgData name="Caroline Tessier" userId="b405cf83-8f62-4d02-bcce-bb6088054187" providerId="ADAL" clId="{78DF7F1B-2CBD-43CF-B106-0EE96C670678}" dt="2024-06-18T18:59:51.675" v="4381"/>
          <ac:spMkLst>
            <pc:docMk/>
            <pc:sldMk cId="3264983965" sldId="690"/>
            <ac:spMk id="4" creationId="{55682D91-4626-FE9B-8273-75D9B925292D}"/>
          </ac:spMkLst>
        </pc:spChg>
        <pc:spChg chg="add mod">
          <ac:chgData name="Caroline Tessier" userId="b405cf83-8f62-4d02-bcce-bb6088054187" providerId="ADAL" clId="{78DF7F1B-2CBD-43CF-B106-0EE96C670678}" dt="2024-06-18T19:01:43.487" v="4412" actId="1582"/>
          <ac:spMkLst>
            <pc:docMk/>
            <pc:sldMk cId="3264983965" sldId="690"/>
            <ac:spMk id="9" creationId="{CC7A6E1A-9A62-5E65-128D-B22AEDAA607D}"/>
          </ac:spMkLst>
        </pc:spChg>
        <pc:spChg chg="add del mod">
          <ac:chgData name="Caroline Tessier" userId="b405cf83-8f62-4d02-bcce-bb6088054187" providerId="ADAL" clId="{78DF7F1B-2CBD-43CF-B106-0EE96C670678}" dt="2024-06-18T19:06:11.323" v="4499" actId="478"/>
          <ac:spMkLst>
            <pc:docMk/>
            <pc:sldMk cId="3264983965" sldId="690"/>
            <ac:spMk id="17" creationId="{7A4D4861-D47E-35D9-9F7C-5DEF472AE96A}"/>
          </ac:spMkLst>
        </pc:spChg>
        <pc:picChg chg="add mod modCrop">
          <ac:chgData name="Caroline Tessier" userId="b405cf83-8f62-4d02-bcce-bb6088054187" providerId="ADAL" clId="{78DF7F1B-2CBD-43CF-B106-0EE96C670678}" dt="2024-06-18T19:00:37.570" v="4405" actId="1076"/>
          <ac:picMkLst>
            <pc:docMk/>
            <pc:sldMk cId="3264983965" sldId="690"/>
            <ac:picMk id="6" creationId="{2CF7FC70-C3B3-83D9-F79E-8B1543BC49BC}"/>
          </ac:picMkLst>
        </pc:picChg>
        <pc:picChg chg="add del mod modCrop">
          <ac:chgData name="Caroline Tessier" userId="b405cf83-8f62-4d02-bcce-bb6088054187" providerId="ADAL" clId="{78DF7F1B-2CBD-43CF-B106-0EE96C670678}" dt="2024-06-18T19:04:51.891" v="4438" actId="478"/>
          <ac:picMkLst>
            <pc:docMk/>
            <pc:sldMk cId="3264983965" sldId="690"/>
            <ac:picMk id="8" creationId="{D3448042-6909-CD76-8DD2-580AEB480248}"/>
          </ac:picMkLst>
        </pc:picChg>
        <pc:picChg chg="add mod modCrop">
          <ac:chgData name="Caroline Tessier" userId="b405cf83-8f62-4d02-bcce-bb6088054187" providerId="ADAL" clId="{78DF7F1B-2CBD-43CF-B106-0EE96C670678}" dt="2024-06-18T19:03:24.367" v="4429" actId="1076"/>
          <ac:picMkLst>
            <pc:docMk/>
            <pc:sldMk cId="3264983965" sldId="690"/>
            <ac:picMk id="13" creationId="{517080D2-221C-5C12-8695-04732DD252F9}"/>
          </ac:picMkLst>
        </pc:picChg>
        <pc:picChg chg="add mod modCrop">
          <ac:chgData name="Caroline Tessier" userId="b405cf83-8f62-4d02-bcce-bb6088054187" providerId="ADAL" clId="{78DF7F1B-2CBD-43CF-B106-0EE96C670678}" dt="2024-06-18T19:04:55.146" v="4439" actId="1076"/>
          <ac:picMkLst>
            <pc:docMk/>
            <pc:sldMk cId="3264983965" sldId="690"/>
            <ac:picMk id="15" creationId="{022916C0-676E-E25B-727C-999F83972CF6}"/>
          </ac:picMkLst>
        </pc:picChg>
        <pc:cxnChg chg="add mod">
          <ac:chgData name="Caroline Tessier" userId="b405cf83-8f62-4d02-bcce-bb6088054187" providerId="ADAL" clId="{78DF7F1B-2CBD-43CF-B106-0EE96C670678}" dt="2024-06-18T19:04:59.158" v="4440" actId="14100"/>
          <ac:cxnSpMkLst>
            <pc:docMk/>
            <pc:sldMk cId="3264983965" sldId="690"/>
            <ac:cxnSpMk id="11" creationId="{775C8ED8-79BE-19FE-706E-BE70393D8A2C}"/>
          </ac:cxnSpMkLst>
        </pc:cxnChg>
      </pc:sldChg>
      <pc:sldChg chg="addSp delSp modSp new mod">
        <pc:chgData name="Caroline Tessier" userId="b405cf83-8f62-4d02-bcce-bb6088054187" providerId="ADAL" clId="{78DF7F1B-2CBD-43CF-B106-0EE96C670678}" dt="2024-06-18T20:36:26.550" v="5278" actId="1076"/>
        <pc:sldMkLst>
          <pc:docMk/>
          <pc:sldMk cId="2450428556" sldId="691"/>
        </pc:sldMkLst>
        <pc:spChg chg="mod">
          <ac:chgData name="Caroline Tessier" userId="b405cf83-8f62-4d02-bcce-bb6088054187" providerId="ADAL" clId="{78DF7F1B-2CBD-43CF-B106-0EE96C670678}" dt="2024-06-18T20:34:20.496" v="5179" actId="1076"/>
          <ac:spMkLst>
            <pc:docMk/>
            <pc:sldMk cId="2450428556" sldId="691"/>
            <ac:spMk id="2" creationId="{8AC32AD3-B885-B050-2641-02930E084320}"/>
          </ac:spMkLst>
        </pc:spChg>
        <pc:spChg chg="del">
          <ac:chgData name="Caroline Tessier" userId="b405cf83-8f62-4d02-bcce-bb6088054187" providerId="ADAL" clId="{78DF7F1B-2CBD-43CF-B106-0EE96C670678}" dt="2024-06-18T20:34:07.172" v="5175"/>
          <ac:spMkLst>
            <pc:docMk/>
            <pc:sldMk cId="2450428556" sldId="691"/>
            <ac:spMk id="4" creationId="{8C5BFD41-034A-9E9A-816D-49FE5B088A7C}"/>
          </ac:spMkLst>
        </pc:spChg>
        <pc:spChg chg="add mod">
          <ac:chgData name="Caroline Tessier" userId="b405cf83-8f62-4d02-bcce-bb6088054187" providerId="ADAL" clId="{78DF7F1B-2CBD-43CF-B106-0EE96C670678}" dt="2024-06-18T20:36:23.346" v="5277" actId="1076"/>
          <ac:spMkLst>
            <pc:docMk/>
            <pc:sldMk cId="2450428556" sldId="691"/>
            <ac:spMk id="9" creationId="{8EE2E441-79EF-3F18-B017-E0597AB0D389}"/>
          </ac:spMkLst>
        </pc:spChg>
        <pc:spChg chg="add mod">
          <ac:chgData name="Caroline Tessier" userId="b405cf83-8f62-4d02-bcce-bb6088054187" providerId="ADAL" clId="{78DF7F1B-2CBD-43CF-B106-0EE96C670678}" dt="2024-06-18T20:36:26.550" v="5278" actId="1076"/>
          <ac:spMkLst>
            <pc:docMk/>
            <pc:sldMk cId="2450428556" sldId="691"/>
            <ac:spMk id="10" creationId="{AF4818C7-E23D-493F-A7DB-45C297A2CA1C}"/>
          </ac:spMkLst>
        </pc:spChg>
        <pc:picChg chg="add mod">
          <ac:chgData name="Caroline Tessier" userId="b405cf83-8f62-4d02-bcce-bb6088054187" providerId="ADAL" clId="{78DF7F1B-2CBD-43CF-B106-0EE96C670678}" dt="2024-06-18T20:35:11.990" v="5198" actId="14100"/>
          <ac:picMkLst>
            <pc:docMk/>
            <pc:sldMk cId="2450428556" sldId="691"/>
            <ac:picMk id="6" creationId="{F2334A4A-54B8-FACF-DD1B-1168BF02FBF9}"/>
          </ac:picMkLst>
        </pc:picChg>
        <pc:picChg chg="add mod">
          <ac:chgData name="Caroline Tessier" userId="b405cf83-8f62-4d02-bcce-bb6088054187" providerId="ADAL" clId="{78DF7F1B-2CBD-43CF-B106-0EE96C670678}" dt="2024-06-18T20:35:20.131" v="5199" actId="1076"/>
          <ac:picMkLst>
            <pc:docMk/>
            <pc:sldMk cId="2450428556" sldId="691"/>
            <ac:picMk id="8" creationId="{6A85DFFB-CE9B-8DE0-544B-81DA6D2589AE}"/>
          </ac:picMkLst>
        </pc:picChg>
      </pc:sldChg>
      <pc:sldChg chg="addSp delSp modSp new del mod ord">
        <pc:chgData name="Caroline Tessier" userId="b405cf83-8f62-4d02-bcce-bb6088054187" providerId="ADAL" clId="{78DF7F1B-2CBD-43CF-B106-0EE96C670678}" dt="2024-06-18T21:17:30.292" v="5933" actId="2696"/>
        <pc:sldMkLst>
          <pc:docMk/>
          <pc:sldMk cId="580417800" sldId="692"/>
        </pc:sldMkLst>
        <pc:spChg chg="del">
          <ac:chgData name="Caroline Tessier" userId="b405cf83-8f62-4d02-bcce-bb6088054187" providerId="ADAL" clId="{78DF7F1B-2CBD-43CF-B106-0EE96C670678}" dt="2024-06-18T19:44:53.696" v="4929"/>
          <ac:spMkLst>
            <pc:docMk/>
            <pc:sldMk cId="580417800" sldId="692"/>
            <ac:spMk id="2" creationId="{3ED28B9F-386B-98D1-B053-6A0FC1390EF3}"/>
          </ac:spMkLst>
        </pc:spChg>
        <pc:spChg chg="del">
          <ac:chgData name="Caroline Tessier" userId="b405cf83-8f62-4d02-bcce-bb6088054187" providerId="ADAL" clId="{78DF7F1B-2CBD-43CF-B106-0EE96C670678}" dt="2024-06-18T20:58:44.051" v="5535"/>
          <ac:spMkLst>
            <pc:docMk/>
            <pc:sldMk cId="580417800" sldId="692"/>
            <ac:spMk id="4" creationId="{AFB80491-987E-EC32-855F-A3D2B935D352}"/>
          </ac:spMkLst>
        </pc:spChg>
        <pc:spChg chg="add mod">
          <ac:chgData name="Caroline Tessier" userId="b405cf83-8f62-4d02-bcce-bb6088054187" providerId="ADAL" clId="{78DF7F1B-2CBD-43CF-B106-0EE96C670678}" dt="2024-06-18T21:02:43.827" v="5705" actId="1076"/>
          <ac:spMkLst>
            <pc:docMk/>
            <pc:sldMk cId="580417800" sldId="692"/>
            <ac:spMk id="5" creationId="{E95FC868-4905-AB71-8CBB-0BEBE4DFB238}"/>
          </ac:spMkLst>
        </pc:spChg>
        <pc:spChg chg="add mod">
          <ac:chgData name="Caroline Tessier" userId="b405cf83-8f62-4d02-bcce-bb6088054187" providerId="ADAL" clId="{78DF7F1B-2CBD-43CF-B106-0EE96C670678}" dt="2024-06-18T21:02:47.631" v="5706" actId="1076"/>
          <ac:spMkLst>
            <pc:docMk/>
            <pc:sldMk cId="580417800" sldId="692"/>
            <ac:spMk id="8" creationId="{CE0F7C43-04B3-6A74-920C-E132DBCEF910}"/>
          </ac:spMkLst>
        </pc:spChg>
        <pc:picChg chg="add mod">
          <ac:chgData name="Caroline Tessier" userId="b405cf83-8f62-4d02-bcce-bb6088054187" providerId="ADAL" clId="{78DF7F1B-2CBD-43CF-B106-0EE96C670678}" dt="2024-06-18T21:00:09.734" v="5638" actId="1076"/>
          <ac:picMkLst>
            <pc:docMk/>
            <pc:sldMk cId="580417800" sldId="692"/>
            <ac:picMk id="7" creationId="{6BCF6825-71C0-2D0D-A145-CCB8E1F26FC6}"/>
          </ac:picMkLst>
        </pc:picChg>
      </pc:sldChg>
      <pc:sldChg chg="add del">
        <pc:chgData name="Caroline Tessier" userId="b405cf83-8f62-4d02-bcce-bb6088054187" providerId="ADAL" clId="{78DF7F1B-2CBD-43CF-B106-0EE96C670678}" dt="2024-06-18T21:18:29.578" v="5939" actId="2696"/>
        <pc:sldMkLst>
          <pc:docMk/>
          <pc:sldMk cId="2500179655" sldId="692"/>
        </pc:sldMkLst>
      </pc:sldChg>
      <pc:sldChg chg="add del">
        <pc:chgData name="Caroline Tessier" userId="b405cf83-8f62-4d02-bcce-bb6088054187" providerId="ADAL" clId="{78DF7F1B-2CBD-43CF-B106-0EE96C670678}" dt="2024-06-18T21:31:36.830" v="5953" actId="2696"/>
        <pc:sldMkLst>
          <pc:docMk/>
          <pc:sldMk cId="2528457482" sldId="692"/>
        </pc:sldMkLst>
      </pc:sldChg>
      <pc:sldChg chg="addSp delSp modSp add mod">
        <pc:chgData name="Caroline Tessier" userId="b405cf83-8f62-4d02-bcce-bb6088054187" providerId="ADAL" clId="{78DF7F1B-2CBD-43CF-B106-0EE96C670678}" dt="2024-06-18T21:33:11.506" v="6004"/>
        <pc:sldMkLst>
          <pc:docMk/>
          <pc:sldMk cId="2979109041" sldId="692"/>
        </pc:sldMkLst>
        <pc:spChg chg="add del mod">
          <ac:chgData name="Caroline Tessier" userId="b405cf83-8f62-4d02-bcce-bb6088054187" providerId="ADAL" clId="{78DF7F1B-2CBD-43CF-B106-0EE96C670678}" dt="2024-06-18T21:33:11.146" v="6003" actId="478"/>
          <ac:spMkLst>
            <pc:docMk/>
            <pc:sldMk cId="2979109041" sldId="692"/>
            <ac:spMk id="4" creationId="{3319916D-C5CE-E5AA-56B5-70E477DFE990}"/>
          </ac:spMkLst>
        </pc:spChg>
        <pc:spChg chg="del mod">
          <ac:chgData name="Caroline Tessier" userId="b405cf83-8f62-4d02-bcce-bb6088054187" providerId="ADAL" clId="{78DF7F1B-2CBD-43CF-B106-0EE96C670678}" dt="2024-06-18T21:33:08.681" v="6002" actId="478"/>
          <ac:spMkLst>
            <pc:docMk/>
            <pc:sldMk cId="2979109041" sldId="692"/>
            <ac:spMk id="5" creationId="{E95FC868-4905-AB71-8CBB-0BEBE4DFB238}"/>
          </ac:spMkLst>
        </pc:spChg>
        <pc:spChg chg="add mod">
          <ac:chgData name="Caroline Tessier" userId="b405cf83-8f62-4d02-bcce-bb6088054187" providerId="ADAL" clId="{78DF7F1B-2CBD-43CF-B106-0EE96C670678}" dt="2024-06-18T21:33:11.506" v="6004"/>
          <ac:spMkLst>
            <pc:docMk/>
            <pc:sldMk cId="2979109041" sldId="692"/>
            <ac:spMk id="6" creationId="{598B526B-7F17-6A0E-749B-875F402EA7F5}"/>
          </ac:spMkLst>
        </pc:spChg>
      </pc:sldChg>
      <pc:sldChg chg="modSp add mod ord">
        <pc:chgData name="Caroline Tessier" userId="b405cf83-8f62-4d02-bcce-bb6088054187" providerId="ADAL" clId="{78DF7F1B-2CBD-43CF-B106-0EE96C670678}" dt="2024-06-18T20:02:30.609" v="5174"/>
        <pc:sldMkLst>
          <pc:docMk/>
          <pc:sldMk cId="758865676" sldId="693"/>
        </pc:sldMkLst>
        <pc:spChg chg="mod">
          <ac:chgData name="Caroline Tessier" userId="b405cf83-8f62-4d02-bcce-bb6088054187" providerId="ADAL" clId="{78DF7F1B-2CBD-43CF-B106-0EE96C670678}" dt="2024-06-18T20:00:33.826" v="5148" actId="20577"/>
          <ac:spMkLst>
            <pc:docMk/>
            <pc:sldMk cId="758865676" sldId="693"/>
            <ac:spMk id="2" creationId="{B42F24CE-5A0D-2F24-B4DE-29E4AA1EFFF6}"/>
          </ac:spMkLst>
        </pc:spChg>
        <pc:picChg chg="mod">
          <ac:chgData name="Caroline Tessier" userId="b405cf83-8f62-4d02-bcce-bb6088054187" providerId="ADAL" clId="{78DF7F1B-2CBD-43CF-B106-0EE96C670678}" dt="2024-06-18T20:00:49.013" v="5149" actId="14826"/>
          <ac:picMkLst>
            <pc:docMk/>
            <pc:sldMk cId="758865676" sldId="693"/>
            <ac:picMk id="5" creationId="{937AAD41-1E26-B99A-5C88-6FFE4B55732F}"/>
          </ac:picMkLst>
        </pc:picChg>
      </pc:sldChg>
      <pc:sldChg chg="addSp delSp modSp add mod">
        <pc:chgData name="Caroline Tessier" userId="b405cf83-8f62-4d02-bcce-bb6088054187" providerId="ADAL" clId="{78DF7F1B-2CBD-43CF-B106-0EE96C670678}" dt="2024-06-18T21:57:00.884" v="6380" actId="20577"/>
        <pc:sldMkLst>
          <pc:docMk/>
          <pc:sldMk cId="186427577" sldId="694"/>
        </pc:sldMkLst>
        <pc:spChg chg="mod">
          <ac:chgData name="Caroline Tessier" userId="b405cf83-8f62-4d02-bcce-bb6088054187" providerId="ADAL" clId="{78DF7F1B-2CBD-43CF-B106-0EE96C670678}" dt="2024-06-18T20:55:38.047" v="5515" actId="20577"/>
          <ac:spMkLst>
            <pc:docMk/>
            <pc:sldMk cId="186427577" sldId="694"/>
            <ac:spMk id="2" creationId="{8AC32AD3-B885-B050-2641-02930E084320}"/>
          </ac:spMkLst>
        </pc:spChg>
        <pc:spChg chg="add del mod">
          <ac:chgData name="Caroline Tessier" userId="b405cf83-8f62-4d02-bcce-bb6088054187" providerId="ADAL" clId="{78DF7F1B-2CBD-43CF-B106-0EE96C670678}" dt="2024-06-18T20:36:53.309" v="5281" actId="478"/>
          <ac:spMkLst>
            <pc:docMk/>
            <pc:sldMk cId="186427577" sldId="694"/>
            <ac:spMk id="5" creationId="{3FFA8B7B-28C5-659B-64F2-39417FDBA8DE}"/>
          </ac:spMkLst>
        </pc:spChg>
        <pc:spChg chg="del">
          <ac:chgData name="Caroline Tessier" userId="b405cf83-8f62-4d02-bcce-bb6088054187" providerId="ADAL" clId="{78DF7F1B-2CBD-43CF-B106-0EE96C670678}" dt="2024-06-18T20:40:21.668" v="5409" actId="478"/>
          <ac:spMkLst>
            <pc:docMk/>
            <pc:sldMk cId="186427577" sldId="694"/>
            <ac:spMk id="9" creationId="{8EE2E441-79EF-3F18-B017-E0597AB0D389}"/>
          </ac:spMkLst>
        </pc:spChg>
        <pc:spChg chg="del">
          <ac:chgData name="Caroline Tessier" userId="b405cf83-8f62-4d02-bcce-bb6088054187" providerId="ADAL" clId="{78DF7F1B-2CBD-43CF-B106-0EE96C670678}" dt="2024-06-18T20:40:23.632" v="5410" actId="478"/>
          <ac:spMkLst>
            <pc:docMk/>
            <pc:sldMk cId="186427577" sldId="694"/>
            <ac:spMk id="10" creationId="{AF4818C7-E23D-493F-A7DB-45C297A2CA1C}"/>
          </ac:spMkLst>
        </pc:spChg>
        <pc:spChg chg="add mod">
          <ac:chgData name="Caroline Tessier" userId="b405cf83-8f62-4d02-bcce-bb6088054187" providerId="ADAL" clId="{78DF7F1B-2CBD-43CF-B106-0EE96C670678}" dt="2024-06-18T20:53:30.417" v="5498" actId="1076"/>
          <ac:spMkLst>
            <pc:docMk/>
            <pc:sldMk cId="186427577" sldId="694"/>
            <ac:spMk id="11" creationId="{BB36E5D1-14A8-9B30-FA26-24C0F248FC81}"/>
          </ac:spMkLst>
        </pc:spChg>
        <pc:spChg chg="add mod">
          <ac:chgData name="Caroline Tessier" userId="b405cf83-8f62-4d02-bcce-bb6088054187" providerId="ADAL" clId="{78DF7F1B-2CBD-43CF-B106-0EE96C670678}" dt="2024-06-18T21:57:00.884" v="6380" actId="20577"/>
          <ac:spMkLst>
            <pc:docMk/>
            <pc:sldMk cId="186427577" sldId="694"/>
            <ac:spMk id="13" creationId="{A27CDC3B-02C1-03D9-A4DC-C6DBA3BB232F}"/>
          </ac:spMkLst>
        </pc:spChg>
        <pc:graphicFrameChg chg="add mod modGraphic">
          <ac:chgData name="Caroline Tessier" userId="b405cf83-8f62-4d02-bcce-bb6088054187" providerId="ADAL" clId="{78DF7F1B-2CBD-43CF-B106-0EE96C670678}" dt="2024-06-18T21:16:46.525" v="5931" actId="1076"/>
          <ac:graphicFrameMkLst>
            <pc:docMk/>
            <pc:sldMk cId="186427577" sldId="694"/>
            <ac:graphicFrameMk id="7" creationId="{4FC55697-AE27-49D9-5ABF-D3AFFDAE56B4}"/>
          </ac:graphicFrameMkLst>
        </pc:graphicFrameChg>
        <pc:picChg chg="del">
          <ac:chgData name="Caroline Tessier" userId="b405cf83-8f62-4d02-bcce-bb6088054187" providerId="ADAL" clId="{78DF7F1B-2CBD-43CF-B106-0EE96C670678}" dt="2024-06-18T20:36:50.610" v="5280" actId="478"/>
          <ac:picMkLst>
            <pc:docMk/>
            <pc:sldMk cId="186427577" sldId="694"/>
            <ac:picMk id="6" creationId="{F2334A4A-54B8-FACF-DD1B-1168BF02FBF9}"/>
          </ac:picMkLst>
        </pc:picChg>
        <pc:picChg chg="del">
          <ac:chgData name="Caroline Tessier" userId="b405cf83-8f62-4d02-bcce-bb6088054187" providerId="ADAL" clId="{78DF7F1B-2CBD-43CF-B106-0EE96C670678}" dt="2024-06-18T20:36:53.996" v="5282" actId="478"/>
          <ac:picMkLst>
            <pc:docMk/>
            <pc:sldMk cId="186427577" sldId="694"/>
            <ac:picMk id="8" creationId="{6A85DFFB-CE9B-8DE0-544B-81DA6D2589AE}"/>
          </ac:picMkLst>
        </pc:picChg>
        <pc:picChg chg="add mod modCrop">
          <ac:chgData name="Caroline Tessier" userId="b405cf83-8f62-4d02-bcce-bb6088054187" providerId="ADAL" clId="{78DF7F1B-2CBD-43CF-B106-0EE96C670678}" dt="2024-06-18T21:16:49.681" v="5932" actId="1076"/>
          <ac:picMkLst>
            <pc:docMk/>
            <pc:sldMk cId="186427577" sldId="694"/>
            <ac:picMk id="12" creationId="{81EA4E52-F3AE-37A0-675B-2D18D3D4F19B}"/>
          </ac:picMkLst>
        </pc:picChg>
      </pc:sldChg>
      <pc:sldChg chg="addSp delSp modSp add del mod">
        <pc:chgData name="Caroline Tessier" userId="b405cf83-8f62-4d02-bcce-bb6088054187" providerId="ADAL" clId="{78DF7F1B-2CBD-43CF-B106-0EE96C670678}" dt="2024-06-18T21:17:30.292" v="5933" actId="2696"/>
        <pc:sldMkLst>
          <pc:docMk/>
          <pc:sldMk cId="394295421" sldId="695"/>
        </pc:sldMkLst>
        <pc:spChg chg="add del mod">
          <ac:chgData name="Caroline Tessier" userId="b405cf83-8f62-4d02-bcce-bb6088054187" providerId="ADAL" clId="{78DF7F1B-2CBD-43CF-B106-0EE96C670678}" dt="2024-06-18T21:03:00.063" v="5710" actId="478"/>
          <ac:spMkLst>
            <pc:docMk/>
            <pc:sldMk cId="394295421" sldId="695"/>
            <ac:spMk id="4" creationId="{3EF41F7F-114C-A1C4-7850-2951955FEEFD}"/>
          </ac:spMkLst>
        </pc:spChg>
        <pc:spChg chg="del">
          <ac:chgData name="Caroline Tessier" userId="b405cf83-8f62-4d02-bcce-bb6088054187" providerId="ADAL" clId="{78DF7F1B-2CBD-43CF-B106-0EE96C670678}" dt="2024-06-18T21:02:56.572" v="5708" actId="478"/>
          <ac:spMkLst>
            <pc:docMk/>
            <pc:sldMk cId="394295421" sldId="695"/>
            <ac:spMk id="8" creationId="{CE0F7C43-04B3-6A74-920C-E132DBCEF910}"/>
          </ac:spMkLst>
        </pc:spChg>
        <pc:picChg chg="del">
          <ac:chgData name="Caroline Tessier" userId="b405cf83-8f62-4d02-bcce-bb6088054187" providerId="ADAL" clId="{78DF7F1B-2CBD-43CF-B106-0EE96C670678}" dt="2024-06-18T21:02:57.482" v="5709" actId="478"/>
          <ac:picMkLst>
            <pc:docMk/>
            <pc:sldMk cId="394295421" sldId="695"/>
            <ac:picMk id="7" creationId="{6BCF6825-71C0-2D0D-A145-CCB8E1F26FC6}"/>
          </ac:picMkLst>
        </pc:picChg>
      </pc:sldChg>
      <pc:sldChg chg="addSp delSp modSp add del mod">
        <pc:chgData name="Caroline Tessier" userId="b405cf83-8f62-4d02-bcce-bb6088054187" providerId="ADAL" clId="{78DF7F1B-2CBD-43CF-B106-0EE96C670678}" dt="2024-06-18T21:31:36.830" v="5953" actId="2696"/>
        <pc:sldMkLst>
          <pc:docMk/>
          <pc:sldMk cId="553038503" sldId="695"/>
        </pc:sldMkLst>
        <pc:picChg chg="add del mod">
          <ac:chgData name="Caroline Tessier" userId="b405cf83-8f62-4d02-bcce-bb6088054187" providerId="ADAL" clId="{78DF7F1B-2CBD-43CF-B106-0EE96C670678}" dt="2024-06-18T21:31:22.686" v="5951" actId="478"/>
          <ac:picMkLst>
            <pc:docMk/>
            <pc:sldMk cId="553038503" sldId="695"/>
            <ac:picMk id="4" creationId="{DEAE6B7A-18AE-8B4C-1D3D-069AE894C5D2}"/>
          </ac:picMkLst>
        </pc:picChg>
        <pc:picChg chg="add mod">
          <ac:chgData name="Caroline Tessier" userId="b405cf83-8f62-4d02-bcce-bb6088054187" providerId="ADAL" clId="{78DF7F1B-2CBD-43CF-B106-0EE96C670678}" dt="2024-06-18T21:31:25.710" v="5952" actId="14100"/>
          <ac:picMkLst>
            <pc:docMk/>
            <pc:sldMk cId="553038503" sldId="695"/>
            <ac:picMk id="7" creationId="{A2F41133-4D10-7F7F-AFB4-FA1869C06966}"/>
          </ac:picMkLst>
        </pc:picChg>
      </pc:sldChg>
      <pc:sldChg chg="modSp add mod ord">
        <pc:chgData name="Caroline Tessier" userId="b405cf83-8f62-4d02-bcce-bb6088054187" providerId="ADAL" clId="{78DF7F1B-2CBD-43CF-B106-0EE96C670678}" dt="2024-06-18T21:32:59.617" v="6001" actId="20577"/>
        <pc:sldMkLst>
          <pc:docMk/>
          <pc:sldMk cId="2484055511" sldId="695"/>
        </pc:sldMkLst>
        <pc:spChg chg="mod">
          <ac:chgData name="Caroline Tessier" userId="b405cf83-8f62-4d02-bcce-bb6088054187" providerId="ADAL" clId="{78DF7F1B-2CBD-43CF-B106-0EE96C670678}" dt="2024-06-18T21:32:59.617" v="6001" actId="20577"/>
          <ac:spMkLst>
            <pc:docMk/>
            <pc:sldMk cId="2484055511" sldId="695"/>
            <ac:spMk id="5" creationId="{E95FC868-4905-AB71-8CBB-0BEBE4DFB238}"/>
          </ac:spMkLst>
        </pc:spChg>
      </pc:sldChg>
      <pc:sldChg chg="add del">
        <pc:chgData name="Caroline Tessier" userId="b405cf83-8f62-4d02-bcce-bb6088054187" providerId="ADAL" clId="{78DF7F1B-2CBD-43CF-B106-0EE96C670678}" dt="2024-06-18T21:18:29.578" v="5939" actId="2696"/>
        <pc:sldMkLst>
          <pc:docMk/>
          <pc:sldMk cId="2687225117" sldId="695"/>
        </pc:sldMkLst>
      </pc:sldChg>
      <pc:sldChg chg="new del">
        <pc:chgData name="Caroline Tessier" userId="b405cf83-8f62-4d02-bcce-bb6088054187" providerId="ADAL" clId="{78DF7F1B-2CBD-43CF-B106-0EE96C670678}" dt="2024-06-18T21:06:25.002" v="5736" actId="47"/>
        <pc:sldMkLst>
          <pc:docMk/>
          <pc:sldMk cId="377957768" sldId="696"/>
        </pc:sldMkLst>
      </pc:sldChg>
      <pc:sldChg chg="addSp delSp modSp new mod ord">
        <pc:chgData name="Caroline Tessier" userId="b405cf83-8f62-4d02-bcce-bb6088054187" providerId="ADAL" clId="{78DF7F1B-2CBD-43CF-B106-0EE96C670678}" dt="2024-06-18T21:33:30.501" v="6008"/>
        <pc:sldMkLst>
          <pc:docMk/>
          <pc:sldMk cId="3197731437" sldId="696"/>
        </pc:sldMkLst>
        <pc:spChg chg="mod">
          <ac:chgData name="Caroline Tessier" userId="b405cf83-8f62-4d02-bcce-bb6088054187" providerId="ADAL" clId="{78DF7F1B-2CBD-43CF-B106-0EE96C670678}" dt="2024-06-18T21:07:23.832" v="5840" actId="1076"/>
          <ac:spMkLst>
            <pc:docMk/>
            <pc:sldMk cId="3197731437" sldId="696"/>
            <ac:spMk id="2" creationId="{4BAA0F64-50E3-1ECC-6AFB-597AEA206737}"/>
          </ac:spMkLst>
        </pc:spChg>
        <pc:spChg chg="del">
          <ac:chgData name="Caroline Tessier" userId="b405cf83-8f62-4d02-bcce-bb6088054187" providerId="ADAL" clId="{78DF7F1B-2CBD-43CF-B106-0EE96C670678}" dt="2024-06-18T21:06:31.120" v="5740"/>
          <ac:spMkLst>
            <pc:docMk/>
            <pc:sldMk cId="3197731437" sldId="696"/>
            <ac:spMk id="4" creationId="{CE285556-37F7-6340-2AFB-7BE720213092}"/>
          </ac:spMkLst>
        </pc:spChg>
        <pc:spChg chg="add mod">
          <ac:chgData name="Caroline Tessier" userId="b405cf83-8f62-4d02-bcce-bb6088054187" providerId="ADAL" clId="{78DF7F1B-2CBD-43CF-B106-0EE96C670678}" dt="2024-06-18T21:07:56.052" v="5872" actId="1076"/>
          <ac:spMkLst>
            <pc:docMk/>
            <pc:sldMk cId="3197731437" sldId="696"/>
            <ac:spMk id="9" creationId="{F50715E3-8840-C6AC-A3EE-F6F3B2265F7C}"/>
          </ac:spMkLst>
        </pc:spChg>
        <pc:spChg chg="add mod">
          <ac:chgData name="Caroline Tessier" userId="b405cf83-8f62-4d02-bcce-bb6088054187" providerId="ADAL" clId="{78DF7F1B-2CBD-43CF-B106-0EE96C670678}" dt="2024-06-18T21:10:01.821" v="5929" actId="20577"/>
          <ac:spMkLst>
            <pc:docMk/>
            <pc:sldMk cId="3197731437" sldId="696"/>
            <ac:spMk id="10" creationId="{2D432FA3-A693-1CC7-3D10-5070A274E41A}"/>
          </ac:spMkLst>
        </pc:spChg>
        <pc:picChg chg="add mod">
          <ac:chgData name="Caroline Tessier" userId="b405cf83-8f62-4d02-bcce-bb6088054187" providerId="ADAL" clId="{78DF7F1B-2CBD-43CF-B106-0EE96C670678}" dt="2024-06-18T21:07:10.104" v="5835" actId="1076"/>
          <ac:picMkLst>
            <pc:docMk/>
            <pc:sldMk cId="3197731437" sldId="696"/>
            <ac:picMk id="6" creationId="{41106194-9531-E1D3-8278-2980E4B3B485}"/>
          </ac:picMkLst>
        </pc:picChg>
        <pc:picChg chg="add mod">
          <ac:chgData name="Caroline Tessier" userId="b405cf83-8f62-4d02-bcce-bb6088054187" providerId="ADAL" clId="{78DF7F1B-2CBD-43CF-B106-0EE96C670678}" dt="2024-06-18T21:07:37.088" v="5843" actId="14100"/>
          <ac:picMkLst>
            <pc:docMk/>
            <pc:sldMk cId="3197731437" sldId="696"/>
            <ac:picMk id="8" creationId="{6384CADE-8233-790F-0BCD-30E89E46E25F}"/>
          </ac:picMkLst>
        </pc:picChg>
      </pc:sldChg>
      <pc:sldChg chg="addSp delSp modSp new mod ord">
        <pc:chgData name="Caroline Tessier" userId="b405cf83-8f62-4d02-bcce-bb6088054187" providerId="ADAL" clId="{78DF7F1B-2CBD-43CF-B106-0EE96C670678}" dt="2024-06-18T21:54:34.934" v="6215" actId="14100"/>
        <pc:sldMkLst>
          <pc:docMk/>
          <pc:sldMk cId="3645724078" sldId="697"/>
        </pc:sldMkLst>
        <pc:spChg chg="mod">
          <ac:chgData name="Caroline Tessier" userId="b405cf83-8f62-4d02-bcce-bb6088054187" providerId="ADAL" clId="{78DF7F1B-2CBD-43CF-B106-0EE96C670678}" dt="2024-06-18T21:47:31.226" v="6024" actId="1076"/>
          <ac:spMkLst>
            <pc:docMk/>
            <pc:sldMk cId="3645724078" sldId="697"/>
            <ac:spMk id="2" creationId="{78858ADC-9214-9C7C-1B51-0B31EA9D970A}"/>
          </ac:spMkLst>
        </pc:spChg>
        <pc:spChg chg="del">
          <ac:chgData name="Caroline Tessier" userId="b405cf83-8f62-4d02-bcce-bb6088054187" providerId="ADAL" clId="{78DF7F1B-2CBD-43CF-B106-0EE96C670678}" dt="2024-06-18T21:47:15.282" v="6013"/>
          <ac:spMkLst>
            <pc:docMk/>
            <pc:sldMk cId="3645724078" sldId="697"/>
            <ac:spMk id="4" creationId="{394A2106-EA3E-DD75-88E3-66A1C44F767A}"/>
          </ac:spMkLst>
        </pc:spChg>
        <pc:spChg chg="add mod">
          <ac:chgData name="Caroline Tessier" userId="b405cf83-8f62-4d02-bcce-bb6088054187" providerId="ADAL" clId="{78DF7F1B-2CBD-43CF-B106-0EE96C670678}" dt="2024-06-18T21:50:24.461" v="6060" actId="1582"/>
          <ac:spMkLst>
            <pc:docMk/>
            <pc:sldMk cId="3645724078" sldId="697"/>
            <ac:spMk id="11" creationId="{47417E96-35FD-2068-E692-F948847EB741}"/>
          </ac:spMkLst>
        </pc:spChg>
        <pc:spChg chg="add mod">
          <ac:chgData name="Caroline Tessier" userId="b405cf83-8f62-4d02-bcce-bb6088054187" providerId="ADAL" clId="{78DF7F1B-2CBD-43CF-B106-0EE96C670678}" dt="2024-06-18T21:54:34.934" v="6215" actId="14100"/>
          <ac:spMkLst>
            <pc:docMk/>
            <pc:sldMk cId="3645724078" sldId="697"/>
            <ac:spMk id="14" creationId="{A1925BDD-EEA1-6F39-5A82-393CB4C2F06D}"/>
          </ac:spMkLst>
        </pc:spChg>
        <pc:picChg chg="add mod modCrop">
          <ac:chgData name="Caroline Tessier" userId="b405cf83-8f62-4d02-bcce-bb6088054187" providerId="ADAL" clId="{78DF7F1B-2CBD-43CF-B106-0EE96C670678}" dt="2024-06-18T21:50:36.083" v="6062" actId="1076"/>
          <ac:picMkLst>
            <pc:docMk/>
            <pc:sldMk cId="3645724078" sldId="697"/>
            <ac:picMk id="6" creationId="{566F6CEA-B5B9-B800-D986-6A777187041E}"/>
          </ac:picMkLst>
        </pc:picChg>
        <pc:picChg chg="add mod modCrop">
          <ac:chgData name="Caroline Tessier" userId="b405cf83-8f62-4d02-bcce-bb6088054187" providerId="ADAL" clId="{78DF7F1B-2CBD-43CF-B106-0EE96C670678}" dt="2024-06-18T21:47:39.783" v="6026" actId="1076"/>
          <ac:picMkLst>
            <pc:docMk/>
            <pc:sldMk cId="3645724078" sldId="697"/>
            <ac:picMk id="8" creationId="{34052707-D810-4C10-E6DE-D71167EEA9DA}"/>
          </ac:picMkLst>
        </pc:picChg>
        <pc:picChg chg="add mod modCrop">
          <ac:chgData name="Caroline Tessier" userId="b405cf83-8f62-4d02-bcce-bb6088054187" providerId="ADAL" clId="{78DF7F1B-2CBD-43CF-B106-0EE96C670678}" dt="2024-06-18T21:48:42.786" v="6042" actId="1076"/>
          <ac:picMkLst>
            <pc:docMk/>
            <pc:sldMk cId="3645724078" sldId="697"/>
            <ac:picMk id="10" creationId="{77825348-E756-3ADB-C247-4C7397F6F858}"/>
          </ac:picMkLst>
        </pc:picChg>
        <pc:cxnChg chg="add mod">
          <ac:chgData name="Caroline Tessier" userId="b405cf83-8f62-4d02-bcce-bb6088054187" providerId="ADAL" clId="{78DF7F1B-2CBD-43CF-B106-0EE96C670678}" dt="2024-06-18T21:50:17.491" v="6058" actId="208"/>
          <ac:cxnSpMkLst>
            <pc:docMk/>
            <pc:sldMk cId="3645724078" sldId="697"/>
            <ac:cxnSpMk id="13" creationId="{7A422815-5769-07E6-2C98-06F576F60CC8}"/>
          </ac:cxnSpMkLst>
        </pc:cxnChg>
      </pc:sldChg>
      <pc:sldChg chg="addSp delSp modSp new mod">
        <pc:chgData name="Caroline Tessier" userId="b405cf83-8f62-4d02-bcce-bb6088054187" providerId="ADAL" clId="{78DF7F1B-2CBD-43CF-B106-0EE96C670678}" dt="2024-06-19T08:49:56.718" v="7607" actId="20577"/>
        <pc:sldMkLst>
          <pc:docMk/>
          <pc:sldMk cId="1969778596" sldId="698"/>
        </pc:sldMkLst>
        <pc:spChg chg="mod">
          <ac:chgData name="Caroline Tessier" userId="b405cf83-8f62-4d02-bcce-bb6088054187" providerId="ADAL" clId="{78DF7F1B-2CBD-43CF-B106-0EE96C670678}" dt="2024-06-18T22:05:21.468" v="6461" actId="1076"/>
          <ac:spMkLst>
            <pc:docMk/>
            <pc:sldMk cId="1969778596" sldId="698"/>
            <ac:spMk id="2" creationId="{3BE54CA2-F021-C667-A3EA-256C0E87E4FE}"/>
          </ac:spMkLst>
        </pc:spChg>
        <pc:spChg chg="del">
          <ac:chgData name="Caroline Tessier" userId="b405cf83-8f62-4d02-bcce-bb6088054187" providerId="ADAL" clId="{78DF7F1B-2CBD-43CF-B106-0EE96C670678}" dt="2024-06-18T22:04:07.409" v="6383"/>
          <ac:spMkLst>
            <pc:docMk/>
            <pc:sldMk cId="1969778596" sldId="698"/>
            <ac:spMk id="4" creationId="{68DC146C-0702-C7ED-007C-7610EC28938D}"/>
          </ac:spMkLst>
        </pc:spChg>
        <pc:spChg chg="add mod">
          <ac:chgData name="Caroline Tessier" userId="b405cf83-8f62-4d02-bcce-bb6088054187" providerId="ADAL" clId="{78DF7F1B-2CBD-43CF-B106-0EE96C670678}" dt="2024-06-19T08:49:56.718" v="7607" actId="20577"/>
          <ac:spMkLst>
            <pc:docMk/>
            <pc:sldMk cId="1969778596" sldId="698"/>
            <ac:spMk id="9" creationId="{F52FE427-3D49-A51B-FF4A-44957BEB5DDD}"/>
          </ac:spMkLst>
        </pc:spChg>
        <pc:picChg chg="add mod">
          <ac:chgData name="Caroline Tessier" userId="b405cf83-8f62-4d02-bcce-bb6088054187" providerId="ADAL" clId="{78DF7F1B-2CBD-43CF-B106-0EE96C670678}" dt="2024-06-18T22:04:51.599" v="6427" actId="1076"/>
          <ac:picMkLst>
            <pc:docMk/>
            <pc:sldMk cId="1969778596" sldId="698"/>
            <ac:picMk id="6" creationId="{F9652F60-F7B3-373F-C269-2D731E7F94A2}"/>
          </ac:picMkLst>
        </pc:picChg>
        <pc:picChg chg="add mod">
          <ac:chgData name="Caroline Tessier" userId="b405cf83-8f62-4d02-bcce-bb6088054187" providerId="ADAL" clId="{78DF7F1B-2CBD-43CF-B106-0EE96C670678}" dt="2024-06-18T22:04:49.087" v="6426" actId="1076"/>
          <ac:picMkLst>
            <pc:docMk/>
            <pc:sldMk cId="1969778596" sldId="698"/>
            <ac:picMk id="8" creationId="{5693A9C4-84E2-2B3B-D02C-59DE12D810C3}"/>
          </ac:picMkLst>
        </pc:picChg>
      </pc:sldChg>
      <pc:sldChg chg="addSp delSp modSp new mod">
        <pc:chgData name="Caroline Tessier" userId="b405cf83-8f62-4d02-bcce-bb6088054187" providerId="ADAL" clId="{78DF7F1B-2CBD-43CF-B106-0EE96C670678}" dt="2024-06-19T08:34:00.189" v="7487" actId="20577"/>
        <pc:sldMkLst>
          <pc:docMk/>
          <pc:sldMk cId="2971326326" sldId="699"/>
        </pc:sldMkLst>
        <pc:spChg chg="del mod">
          <ac:chgData name="Caroline Tessier" userId="b405cf83-8f62-4d02-bcce-bb6088054187" providerId="ADAL" clId="{78DF7F1B-2CBD-43CF-B106-0EE96C670678}" dt="2024-06-18T22:16:12.481" v="6679" actId="478"/>
          <ac:spMkLst>
            <pc:docMk/>
            <pc:sldMk cId="2971326326" sldId="699"/>
            <ac:spMk id="2" creationId="{720849BB-81A4-406D-B2C9-5ABB1C2C466A}"/>
          </ac:spMkLst>
        </pc:spChg>
        <pc:spChg chg="del">
          <ac:chgData name="Caroline Tessier" userId="b405cf83-8f62-4d02-bcce-bb6088054187" providerId="ADAL" clId="{78DF7F1B-2CBD-43CF-B106-0EE96C670678}" dt="2024-06-18T22:14:45.897" v="6590"/>
          <ac:spMkLst>
            <pc:docMk/>
            <pc:sldMk cId="2971326326" sldId="699"/>
            <ac:spMk id="4" creationId="{C761D13B-6A04-A212-86D8-6B0E0727F2B8}"/>
          </ac:spMkLst>
        </pc:spChg>
        <pc:spChg chg="add del mod">
          <ac:chgData name="Caroline Tessier" userId="b405cf83-8f62-4d02-bcce-bb6088054187" providerId="ADAL" clId="{78DF7F1B-2CBD-43CF-B106-0EE96C670678}" dt="2024-06-18T22:16:16.648" v="6680" actId="478"/>
          <ac:spMkLst>
            <pc:docMk/>
            <pc:sldMk cId="2971326326" sldId="699"/>
            <ac:spMk id="10" creationId="{F94D1D9B-8B32-323E-2C4C-DFB55A85757B}"/>
          </ac:spMkLst>
        </pc:spChg>
        <pc:spChg chg="add mod">
          <ac:chgData name="Caroline Tessier" userId="b405cf83-8f62-4d02-bcce-bb6088054187" providerId="ADAL" clId="{78DF7F1B-2CBD-43CF-B106-0EE96C670678}" dt="2024-06-18T23:14:58.752" v="7076" actId="1076"/>
          <ac:spMkLst>
            <pc:docMk/>
            <pc:sldMk cId="2971326326" sldId="699"/>
            <ac:spMk id="11" creationId="{8FBF57D0-5331-919C-6A93-99E77F9036A7}"/>
          </ac:spMkLst>
        </pc:spChg>
        <pc:spChg chg="add mod">
          <ac:chgData name="Caroline Tessier" userId="b405cf83-8f62-4d02-bcce-bb6088054187" providerId="ADAL" clId="{78DF7F1B-2CBD-43CF-B106-0EE96C670678}" dt="2024-06-19T08:34:00.189" v="7487" actId="20577"/>
          <ac:spMkLst>
            <pc:docMk/>
            <pc:sldMk cId="2971326326" sldId="699"/>
            <ac:spMk id="12" creationId="{18CB7D09-AA7A-2939-4F38-621DA1BC8DBF}"/>
          </ac:spMkLst>
        </pc:spChg>
        <pc:spChg chg="add mod">
          <ac:chgData name="Caroline Tessier" userId="b405cf83-8f62-4d02-bcce-bb6088054187" providerId="ADAL" clId="{78DF7F1B-2CBD-43CF-B106-0EE96C670678}" dt="2024-06-18T22:18:14.193" v="6881" actId="1076"/>
          <ac:spMkLst>
            <pc:docMk/>
            <pc:sldMk cId="2971326326" sldId="699"/>
            <ac:spMk id="13" creationId="{EF6DBB0E-3D63-DBD6-95BB-03388F163025}"/>
          </ac:spMkLst>
        </pc:spChg>
        <pc:spChg chg="add mod">
          <ac:chgData name="Caroline Tessier" userId="b405cf83-8f62-4d02-bcce-bb6088054187" providerId="ADAL" clId="{78DF7F1B-2CBD-43CF-B106-0EE96C670678}" dt="2024-06-18T22:18:20.058" v="6887" actId="20577"/>
          <ac:spMkLst>
            <pc:docMk/>
            <pc:sldMk cId="2971326326" sldId="699"/>
            <ac:spMk id="14" creationId="{97A23DDB-D9C4-9DA8-0B39-FB0101F34BCC}"/>
          </ac:spMkLst>
        </pc:spChg>
        <pc:picChg chg="add mod modCrop">
          <ac:chgData name="Caroline Tessier" userId="b405cf83-8f62-4d02-bcce-bb6088054187" providerId="ADAL" clId="{78DF7F1B-2CBD-43CF-B106-0EE96C670678}" dt="2024-06-18T22:16:27.989" v="6698" actId="14100"/>
          <ac:picMkLst>
            <pc:docMk/>
            <pc:sldMk cId="2971326326" sldId="699"/>
            <ac:picMk id="6" creationId="{5A2F0C19-A7F7-592D-BB3A-5C37BE208E86}"/>
          </ac:picMkLst>
        </pc:picChg>
        <pc:picChg chg="add mod modCrop">
          <ac:chgData name="Caroline Tessier" userId="b405cf83-8f62-4d02-bcce-bb6088054187" providerId="ADAL" clId="{78DF7F1B-2CBD-43CF-B106-0EE96C670678}" dt="2024-06-18T22:16:22.535" v="6697" actId="1036"/>
          <ac:picMkLst>
            <pc:docMk/>
            <pc:sldMk cId="2971326326" sldId="699"/>
            <ac:picMk id="8" creationId="{2F67B8E2-5931-3FC8-EFA4-913A0A186B24}"/>
          </ac:picMkLst>
        </pc:picChg>
      </pc:sldChg>
      <pc:sldChg chg="addSp delSp modSp new mod">
        <pc:chgData name="Caroline Tessier" userId="b405cf83-8f62-4d02-bcce-bb6088054187" providerId="ADAL" clId="{78DF7F1B-2CBD-43CF-B106-0EE96C670678}" dt="2024-06-19T10:27:18.171" v="8478" actId="404"/>
        <pc:sldMkLst>
          <pc:docMk/>
          <pc:sldMk cId="3010782523" sldId="700"/>
        </pc:sldMkLst>
        <pc:spChg chg="del">
          <ac:chgData name="Caroline Tessier" userId="b405cf83-8f62-4d02-bcce-bb6088054187" providerId="ADAL" clId="{78DF7F1B-2CBD-43CF-B106-0EE96C670678}" dt="2024-06-19T10:24:02.211" v="8224"/>
          <ac:spMkLst>
            <pc:docMk/>
            <pc:sldMk cId="3010782523" sldId="700"/>
            <ac:spMk id="2" creationId="{A9828FD1-4721-85B9-94D3-A6DA1BB7CC45}"/>
          </ac:spMkLst>
        </pc:spChg>
        <pc:spChg chg="del">
          <ac:chgData name="Caroline Tessier" userId="b405cf83-8f62-4d02-bcce-bb6088054187" providerId="ADAL" clId="{78DF7F1B-2CBD-43CF-B106-0EE96C670678}" dt="2024-06-19T10:23:23.053" v="8209"/>
          <ac:spMkLst>
            <pc:docMk/>
            <pc:sldMk cId="3010782523" sldId="700"/>
            <ac:spMk id="4" creationId="{CF208F40-BC51-1734-65A0-A5553E670F9E}"/>
          </ac:spMkLst>
        </pc:spChg>
        <pc:spChg chg="add mod">
          <ac:chgData name="Caroline Tessier" userId="b405cf83-8f62-4d02-bcce-bb6088054187" providerId="ADAL" clId="{78DF7F1B-2CBD-43CF-B106-0EE96C670678}" dt="2024-06-19T10:24:13.195" v="8255" actId="20577"/>
          <ac:spMkLst>
            <pc:docMk/>
            <pc:sldMk cId="3010782523" sldId="700"/>
            <ac:spMk id="9" creationId="{E4D9641A-D841-4B11-4553-6DD4D64E035E}"/>
          </ac:spMkLst>
        </pc:spChg>
        <pc:spChg chg="add mod">
          <ac:chgData name="Caroline Tessier" userId="b405cf83-8f62-4d02-bcce-bb6088054187" providerId="ADAL" clId="{78DF7F1B-2CBD-43CF-B106-0EE96C670678}" dt="2024-06-19T10:27:18.171" v="8478" actId="404"/>
          <ac:spMkLst>
            <pc:docMk/>
            <pc:sldMk cId="3010782523" sldId="700"/>
            <ac:spMk id="10" creationId="{C29A15FD-FD1E-9198-D6B9-A6264DBD22BA}"/>
          </ac:spMkLst>
        </pc:spChg>
        <pc:picChg chg="add mod">
          <ac:chgData name="Caroline Tessier" userId="b405cf83-8f62-4d02-bcce-bb6088054187" providerId="ADAL" clId="{78DF7F1B-2CBD-43CF-B106-0EE96C670678}" dt="2024-06-19T10:24:21.967" v="8257" actId="1076"/>
          <ac:picMkLst>
            <pc:docMk/>
            <pc:sldMk cId="3010782523" sldId="700"/>
            <ac:picMk id="6" creationId="{F96B4C10-6CDC-98B4-CEF7-FDB8CA70C585}"/>
          </ac:picMkLst>
        </pc:picChg>
        <pc:picChg chg="add mod modCrop">
          <ac:chgData name="Caroline Tessier" userId="b405cf83-8f62-4d02-bcce-bb6088054187" providerId="ADAL" clId="{78DF7F1B-2CBD-43CF-B106-0EE96C670678}" dt="2024-06-19T10:23:42.851" v="8220" actId="1076"/>
          <ac:picMkLst>
            <pc:docMk/>
            <pc:sldMk cId="3010782523" sldId="700"/>
            <ac:picMk id="8" creationId="{FADE7157-CA17-D8BF-D6F0-C86F74D95A57}"/>
          </ac:picMkLst>
        </pc:picChg>
      </pc:sldChg>
      <pc:sldChg chg="addSp delSp modSp new mod">
        <pc:chgData name="Caroline Tessier" userId="b405cf83-8f62-4d02-bcce-bb6088054187" providerId="ADAL" clId="{78DF7F1B-2CBD-43CF-B106-0EE96C670678}" dt="2024-06-19T11:00:11.161" v="9258" actId="20577"/>
        <pc:sldMkLst>
          <pc:docMk/>
          <pc:sldMk cId="1810714085" sldId="701"/>
        </pc:sldMkLst>
        <pc:spChg chg="del">
          <ac:chgData name="Caroline Tessier" userId="b405cf83-8f62-4d02-bcce-bb6088054187" providerId="ADAL" clId="{78DF7F1B-2CBD-43CF-B106-0EE96C670678}" dt="2024-06-19T10:27:36.250" v="8479"/>
          <ac:spMkLst>
            <pc:docMk/>
            <pc:sldMk cId="1810714085" sldId="701"/>
            <ac:spMk id="2" creationId="{02C925A2-4322-6D57-6355-0A0E692FECF4}"/>
          </ac:spMkLst>
        </pc:spChg>
        <pc:spChg chg="mod">
          <ac:chgData name="Caroline Tessier" userId="b405cf83-8f62-4d02-bcce-bb6088054187" providerId="ADAL" clId="{78DF7F1B-2CBD-43CF-B106-0EE96C670678}" dt="2024-06-19T10:50:19.405" v="9062" actId="20577"/>
          <ac:spMkLst>
            <pc:docMk/>
            <pc:sldMk cId="1810714085" sldId="701"/>
            <ac:spMk id="4" creationId="{201B9673-5E46-2CCE-55B0-3D94F220C914}"/>
          </ac:spMkLst>
        </pc:spChg>
        <pc:spChg chg="add mod">
          <ac:chgData name="Caroline Tessier" userId="b405cf83-8f62-4d02-bcce-bb6088054187" providerId="ADAL" clId="{78DF7F1B-2CBD-43CF-B106-0EE96C670678}" dt="2024-06-19T10:48:53.736" v="8915" actId="1076"/>
          <ac:spMkLst>
            <pc:docMk/>
            <pc:sldMk cId="1810714085" sldId="701"/>
            <ac:spMk id="5" creationId="{17FA272D-6405-C7F3-D060-E930D85CC198}"/>
          </ac:spMkLst>
        </pc:spChg>
        <pc:graphicFrameChg chg="add mod modGraphic">
          <ac:chgData name="Caroline Tessier" userId="b405cf83-8f62-4d02-bcce-bb6088054187" providerId="ADAL" clId="{78DF7F1B-2CBD-43CF-B106-0EE96C670678}" dt="2024-06-19T11:00:11.161" v="9258" actId="20577"/>
          <ac:graphicFrameMkLst>
            <pc:docMk/>
            <pc:sldMk cId="1810714085" sldId="701"/>
            <ac:graphicFrameMk id="6" creationId="{C3A771EC-6CB0-26A2-1C2A-8AF69CCF13FF}"/>
          </ac:graphicFrameMkLst>
        </pc:graphicFrameChg>
        <pc:picChg chg="add mod">
          <ac:chgData name="Caroline Tessier" userId="b405cf83-8f62-4d02-bcce-bb6088054187" providerId="ADAL" clId="{78DF7F1B-2CBD-43CF-B106-0EE96C670678}" dt="2024-06-19T10:30:50.682" v="8638"/>
          <ac:picMkLst>
            <pc:docMk/>
            <pc:sldMk cId="1810714085" sldId="701"/>
            <ac:picMk id="7" creationId="{60EC6F5C-601F-8CB0-FEEA-01C44D7A79D9}"/>
          </ac:picMkLst>
        </pc:picChg>
      </pc:sldChg>
      <pc:sldChg chg="addSp delSp modSp new mod">
        <pc:chgData name="Caroline Tessier" userId="b405cf83-8f62-4d02-bcce-bb6088054187" providerId="ADAL" clId="{78DF7F1B-2CBD-43CF-B106-0EE96C670678}" dt="2024-06-19T09:51:44.545" v="8208" actId="14100"/>
        <pc:sldMkLst>
          <pc:docMk/>
          <pc:sldMk cId="2491456409" sldId="702"/>
        </pc:sldMkLst>
        <pc:spChg chg="del">
          <ac:chgData name="Caroline Tessier" userId="b405cf83-8f62-4d02-bcce-bb6088054187" providerId="ADAL" clId="{78DF7F1B-2CBD-43CF-B106-0EE96C670678}" dt="2024-06-18T23:14:46.093" v="7074"/>
          <ac:spMkLst>
            <pc:docMk/>
            <pc:sldMk cId="2491456409" sldId="702"/>
            <ac:spMk id="2" creationId="{5B9BF6DB-C42F-A7DA-65F6-D9DEB544531A}"/>
          </ac:spMkLst>
        </pc:spChg>
        <pc:spChg chg="del">
          <ac:chgData name="Caroline Tessier" userId="b405cf83-8f62-4d02-bcce-bb6088054187" providerId="ADAL" clId="{78DF7F1B-2CBD-43CF-B106-0EE96C670678}" dt="2024-06-18T23:12:16.584" v="7045" actId="478"/>
          <ac:spMkLst>
            <pc:docMk/>
            <pc:sldMk cId="2491456409" sldId="702"/>
            <ac:spMk id="4" creationId="{D39D63CD-D13F-4CBA-6109-51AF45BB3047}"/>
          </ac:spMkLst>
        </pc:spChg>
        <pc:spChg chg="del mod">
          <ac:chgData name="Caroline Tessier" userId="b405cf83-8f62-4d02-bcce-bb6088054187" providerId="ADAL" clId="{78DF7F1B-2CBD-43CF-B106-0EE96C670678}" dt="2024-06-18T23:12:11.649" v="7042" actId="478"/>
          <ac:spMkLst>
            <pc:docMk/>
            <pc:sldMk cId="2491456409" sldId="702"/>
            <ac:spMk id="5" creationId="{EC452AEA-84F2-EBEB-2813-9CDE33C83F25}"/>
          </ac:spMkLst>
        </pc:spChg>
        <pc:spChg chg="del">
          <ac:chgData name="Caroline Tessier" userId="b405cf83-8f62-4d02-bcce-bb6088054187" providerId="ADAL" clId="{78DF7F1B-2CBD-43CF-B106-0EE96C670678}" dt="2024-06-18T23:12:14.601" v="7044" actId="478"/>
          <ac:spMkLst>
            <pc:docMk/>
            <pc:sldMk cId="2491456409" sldId="702"/>
            <ac:spMk id="6" creationId="{01C058D5-289D-6FD7-D1D9-5DA029C8F530}"/>
          </ac:spMkLst>
        </pc:spChg>
        <pc:spChg chg="add mod">
          <ac:chgData name="Caroline Tessier" userId="b405cf83-8f62-4d02-bcce-bb6088054187" providerId="ADAL" clId="{78DF7F1B-2CBD-43CF-B106-0EE96C670678}" dt="2024-06-18T23:14:49.662" v="7075" actId="1076"/>
          <ac:spMkLst>
            <pc:docMk/>
            <pc:sldMk cId="2491456409" sldId="702"/>
            <ac:spMk id="8" creationId="{80CDACA7-9385-B524-FCD5-9009E8BA2129}"/>
          </ac:spMkLst>
        </pc:spChg>
        <pc:spChg chg="add mod">
          <ac:chgData name="Caroline Tessier" userId="b405cf83-8f62-4d02-bcce-bb6088054187" providerId="ADAL" clId="{78DF7F1B-2CBD-43CF-B106-0EE96C670678}" dt="2024-06-19T09:51:44.545" v="8208" actId="14100"/>
          <ac:spMkLst>
            <pc:docMk/>
            <pc:sldMk cId="2491456409" sldId="702"/>
            <ac:spMk id="12" creationId="{8FE8CF4B-47B9-5593-5737-D2F999F65EF7}"/>
          </ac:spMkLst>
        </pc:spChg>
        <pc:spChg chg="add mod">
          <ac:chgData name="Caroline Tessier" userId="b405cf83-8f62-4d02-bcce-bb6088054187" providerId="ADAL" clId="{78DF7F1B-2CBD-43CF-B106-0EE96C670678}" dt="2024-06-19T09:47:23.381" v="7933" actId="1076"/>
          <ac:spMkLst>
            <pc:docMk/>
            <pc:sldMk cId="2491456409" sldId="702"/>
            <ac:spMk id="13" creationId="{DAA0D143-83DE-9D76-CBD4-D065F9E5A83E}"/>
          </ac:spMkLst>
        </pc:spChg>
        <pc:spChg chg="add mod">
          <ac:chgData name="Caroline Tessier" userId="b405cf83-8f62-4d02-bcce-bb6088054187" providerId="ADAL" clId="{78DF7F1B-2CBD-43CF-B106-0EE96C670678}" dt="2024-06-19T09:49:58.156" v="8138" actId="1076"/>
          <ac:spMkLst>
            <pc:docMk/>
            <pc:sldMk cId="2491456409" sldId="702"/>
            <ac:spMk id="14" creationId="{D9DAB8C6-FCBB-0EDA-4684-78C66EC9CFC6}"/>
          </ac:spMkLst>
        </pc:spChg>
        <pc:graphicFrameChg chg="add mod modGraphic">
          <ac:chgData name="Caroline Tessier" userId="b405cf83-8f62-4d02-bcce-bb6088054187" providerId="ADAL" clId="{78DF7F1B-2CBD-43CF-B106-0EE96C670678}" dt="2024-06-19T09:46:56.354" v="7929" actId="404"/>
          <ac:graphicFrameMkLst>
            <pc:docMk/>
            <pc:sldMk cId="2491456409" sldId="702"/>
            <ac:graphicFrameMk id="7" creationId="{BD8C7D1F-6151-1527-84F5-67BDBBF46C4F}"/>
          </ac:graphicFrameMkLst>
        </pc:graphicFrameChg>
        <pc:graphicFrameChg chg="add mod modGraphic">
          <ac:chgData name="Caroline Tessier" userId="b405cf83-8f62-4d02-bcce-bb6088054187" providerId="ADAL" clId="{78DF7F1B-2CBD-43CF-B106-0EE96C670678}" dt="2024-06-19T09:49:05.481" v="8071" actId="1076"/>
          <ac:graphicFrameMkLst>
            <pc:docMk/>
            <pc:sldMk cId="2491456409" sldId="702"/>
            <ac:graphicFrameMk id="11" creationId="{CB7CF433-5704-8F0D-77E0-7C2EA564AEA0}"/>
          </ac:graphicFrameMkLst>
        </pc:graphicFrameChg>
        <pc:picChg chg="add mod modCrop">
          <ac:chgData name="Caroline Tessier" userId="b405cf83-8f62-4d02-bcce-bb6088054187" providerId="ADAL" clId="{78DF7F1B-2CBD-43CF-B106-0EE96C670678}" dt="2024-06-19T07:59:31.146" v="7129" actId="1076"/>
          <ac:picMkLst>
            <pc:docMk/>
            <pc:sldMk cId="2491456409" sldId="702"/>
            <ac:picMk id="10" creationId="{37571580-6841-86CE-08F7-AEA2CDE2BD07}"/>
          </ac:picMkLst>
        </pc:picChg>
      </pc:sldChg>
      <pc:sldChg chg="addSp delSp modSp new mod ord modAnim">
        <pc:chgData name="Caroline Tessier" userId="b405cf83-8f62-4d02-bcce-bb6088054187" providerId="ADAL" clId="{78DF7F1B-2CBD-43CF-B106-0EE96C670678}" dt="2024-06-19T08:24:47.665" v="7388" actId="164"/>
        <pc:sldMkLst>
          <pc:docMk/>
          <pc:sldMk cId="1394503289" sldId="703"/>
        </pc:sldMkLst>
        <pc:spChg chg="del">
          <ac:chgData name="Caroline Tessier" userId="b405cf83-8f62-4d02-bcce-bb6088054187" providerId="ADAL" clId="{78DF7F1B-2CBD-43CF-B106-0EE96C670678}" dt="2024-06-19T07:59:50.562" v="7136" actId="478"/>
          <ac:spMkLst>
            <pc:docMk/>
            <pc:sldMk cId="1394503289" sldId="703"/>
            <ac:spMk id="2" creationId="{9F0C8378-2ED0-AFD9-B422-9B3A69ABBDC3}"/>
          </ac:spMkLst>
        </pc:spChg>
        <pc:spChg chg="del">
          <ac:chgData name="Caroline Tessier" userId="b405cf83-8f62-4d02-bcce-bb6088054187" providerId="ADAL" clId="{78DF7F1B-2CBD-43CF-B106-0EE96C670678}" dt="2024-06-19T07:59:48.417" v="7135" actId="478"/>
          <ac:spMkLst>
            <pc:docMk/>
            <pc:sldMk cId="1394503289" sldId="703"/>
            <ac:spMk id="4" creationId="{688B874E-B27F-8E58-F56B-66C2C7EE49A4}"/>
          </ac:spMkLst>
        </pc:spChg>
        <pc:spChg chg="del">
          <ac:chgData name="Caroline Tessier" userId="b405cf83-8f62-4d02-bcce-bb6088054187" providerId="ADAL" clId="{78DF7F1B-2CBD-43CF-B106-0EE96C670678}" dt="2024-06-19T07:59:45.344" v="7133" actId="478"/>
          <ac:spMkLst>
            <pc:docMk/>
            <pc:sldMk cId="1394503289" sldId="703"/>
            <ac:spMk id="5" creationId="{6A5D5F89-B0F1-4A08-D34A-5C6191E8C589}"/>
          </ac:spMkLst>
        </pc:spChg>
        <pc:spChg chg="del">
          <ac:chgData name="Caroline Tessier" userId="b405cf83-8f62-4d02-bcce-bb6088054187" providerId="ADAL" clId="{78DF7F1B-2CBD-43CF-B106-0EE96C670678}" dt="2024-06-19T07:59:46.969" v="7134" actId="478"/>
          <ac:spMkLst>
            <pc:docMk/>
            <pc:sldMk cId="1394503289" sldId="703"/>
            <ac:spMk id="6" creationId="{5C834DBA-4198-AF07-1783-E73F2C3F005D}"/>
          </ac:spMkLst>
        </pc:spChg>
        <pc:spChg chg="add mod">
          <ac:chgData name="Caroline Tessier" userId="b405cf83-8f62-4d02-bcce-bb6088054187" providerId="ADAL" clId="{78DF7F1B-2CBD-43CF-B106-0EE96C670678}" dt="2024-06-19T07:59:54.962" v="7137"/>
          <ac:spMkLst>
            <pc:docMk/>
            <pc:sldMk cId="1394503289" sldId="703"/>
            <ac:spMk id="7" creationId="{DED09FC3-1F8B-749B-3580-3FD641284C70}"/>
          </ac:spMkLst>
        </pc:spChg>
        <pc:spChg chg="add mod">
          <ac:chgData name="Caroline Tessier" userId="b405cf83-8f62-4d02-bcce-bb6088054187" providerId="ADAL" clId="{78DF7F1B-2CBD-43CF-B106-0EE96C670678}" dt="2024-06-19T08:05:21.752" v="7223" actId="20577"/>
          <ac:spMkLst>
            <pc:docMk/>
            <pc:sldMk cId="1394503289" sldId="703"/>
            <ac:spMk id="10" creationId="{2752236F-023F-3950-9E17-48223C108186}"/>
          </ac:spMkLst>
        </pc:spChg>
        <pc:spChg chg="add mod">
          <ac:chgData name="Caroline Tessier" userId="b405cf83-8f62-4d02-bcce-bb6088054187" providerId="ADAL" clId="{78DF7F1B-2CBD-43CF-B106-0EE96C670678}" dt="2024-06-19T08:24:47.665" v="7388" actId="164"/>
          <ac:spMkLst>
            <pc:docMk/>
            <pc:sldMk cId="1394503289" sldId="703"/>
            <ac:spMk id="12" creationId="{A4C1384D-D329-E375-67BD-5CB7D4D46293}"/>
          </ac:spMkLst>
        </pc:spChg>
        <pc:spChg chg="add mod">
          <ac:chgData name="Caroline Tessier" userId="b405cf83-8f62-4d02-bcce-bb6088054187" providerId="ADAL" clId="{78DF7F1B-2CBD-43CF-B106-0EE96C670678}" dt="2024-06-19T08:24:47.665" v="7388" actId="164"/>
          <ac:spMkLst>
            <pc:docMk/>
            <pc:sldMk cId="1394503289" sldId="703"/>
            <ac:spMk id="13" creationId="{670C2D5D-691F-9D91-1C18-A79B4B7EE350}"/>
          </ac:spMkLst>
        </pc:spChg>
        <pc:spChg chg="add mod topLvl">
          <ac:chgData name="Caroline Tessier" userId="b405cf83-8f62-4d02-bcce-bb6088054187" providerId="ADAL" clId="{78DF7F1B-2CBD-43CF-B106-0EE96C670678}" dt="2024-06-19T08:24:47.665" v="7388" actId="164"/>
          <ac:spMkLst>
            <pc:docMk/>
            <pc:sldMk cId="1394503289" sldId="703"/>
            <ac:spMk id="14" creationId="{54D89856-F08D-048C-44BF-3241F0CFCEF5}"/>
          </ac:spMkLst>
        </pc:spChg>
        <pc:grpChg chg="add del mod">
          <ac:chgData name="Caroline Tessier" userId="b405cf83-8f62-4d02-bcce-bb6088054187" providerId="ADAL" clId="{78DF7F1B-2CBD-43CF-B106-0EE96C670678}" dt="2024-06-19T08:24:37.352" v="7387" actId="165"/>
          <ac:grpSpMkLst>
            <pc:docMk/>
            <pc:sldMk cId="1394503289" sldId="703"/>
            <ac:grpSpMk id="15" creationId="{15F52CF5-1307-FD59-C76A-F1F128B0B5B8}"/>
          </ac:grpSpMkLst>
        </pc:grpChg>
        <pc:grpChg chg="add mod">
          <ac:chgData name="Caroline Tessier" userId="b405cf83-8f62-4d02-bcce-bb6088054187" providerId="ADAL" clId="{78DF7F1B-2CBD-43CF-B106-0EE96C670678}" dt="2024-06-19T08:24:47.665" v="7388" actId="164"/>
          <ac:grpSpMkLst>
            <pc:docMk/>
            <pc:sldMk cId="1394503289" sldId="703"/>
            <ac:grpSpMk id="22" creationId="{6B2285AE-EEE7-990D-6242-B4887F769F28}"/>
          </ac:grpSpMkLst>
        </pc:grpChg>
        <pc:picChg chg="add mod modCrop">
          <ac:chgData name="Caroline Tessier" userId="b405cf83-8f62-4d02-bcce-bb6088054187" providerId="ADAL" clId="{78DF7F1B-2CBD-43CF-B106-0EE96C670678}" dt="2024-06-19T08:05:12.017" v="7222" actId="14100"/>
          <ac:picMkLst>
            <pc:docMk/>
            <pc:sldMk cId="1394503289" sldId="703"/>
            <ac:picMk id="9" creationId="{52C70FFD-29DA-EA88-E6DF-433313FE652D}"/>
          </ac:picMkLst>
        </pc:picChg>
        <pc:picChg chg="add mod topLvl">
          <ac:chgData name="Caroline Tessier" userId="b405cf83-8f62-4d02-bcce-bb6088054187" providerId="ADAL" clId="{78DF7F1B-2CBD-43CF-B106-0EE96C670678}" dt="2024-06-19T08:24:47.665" v="7388" actId="164"/>
          <ac:picMkLst>
            <pc:docMk/>
            <pc:sldMk cId="1394503289" sldId="703"/>
            <ac:picMk id="11" creationId="{C3716D54-1DDC-DB61-0D49-2DCDA0CDA508}"/>
          </ac:picMkLst>
        </pc:picChg>
        <pc:cxnChg chg="add mod">
          <ac:chgData name="Caroline Tessier" userId="b405cf83-8f62-4d02-bcce-bb6088054187" providerId="ADAL" clId="{78DF7F1B-2CBD-43CF-B106-0EE96C670678}" dt="2024-06-19T08:24:47.665" v="7388" actId="164"/>
          <ac:cxnSpMkLst>
            <pc:docMk/>
            <pc:sldMk cId="1394503289" sldId="703"/>
            <ac:cxnSpMk id="17" creationId="{18577AD6-F492-B4A2-A543-0C94767783FD}"/>
          </ac:cxnSpMkLst>
        </pc:cxnChg>
        <pc:cxnChg chg="add mod">
          <ac:chgData name="Caroline Tessier" userId="b405cf83-8f62-4d02-bcce-bb6088054187" providerId="ADAL" clId="{78DF7F1B-2CBD-43CF-B106-0EE96C670678}" dt="2024-06-19T08:24:47.665" v="7388" actId="164"/>
          <ac:cxnSpMkLst>
            <pc:docMk/>
            <pc:sldMk cId="1394503289" sldId="703"/>
            <ac:cxnSpMk id="20" creationId="{D9264204-DF09-5BA0-2FC2-567D3F68F380}"/>
          </ac:cxnSpMkLst>
        </pc:cxnChg>
      </pc:sldChg>
      <pc:sldChg chg="addSp delSp modSp add mod">
        <pc:chgData name="Caroline Tessier" userId="b405cf83-8f62-4d02-bcce-bb6088054187" providerId="ADAL" clId="{78DF7F1B-2CBD-43CF-B106-0EE96C670678}" dt="2024-06-19T08:40:53.903" v="7567" actId="20577"/>
        <pc:sldMkLst>
          <pc:docMk/>
          <pc:sldMk cId="616720996" sldId="704"/>
        </pc:sldMkLst>
        <pc:spChg chg="add mod">
          <ac:chgData name="Caroline Tessier" userId="b405cf83-8f62-4d02-bcce-bb6088054187" providerId="ADAL" clId="{78DF7F1B-2CBD-43CF-B106-0EE96C670678}" dt="2024-06-19T08:40:53.903" v="7567" actId="20577"/>
          <ac:spMkLst>
            <pc:docMk/>
            <pc:sldMk cId="616720996" sldId="704"/>
            <ac:spMk id="4" creationId="{C9E3F7D1-4B53-DF26-083A-7E93D3117D7C}"/>
          </ac:spMkLst>
        </pc:spChg>
        <pc:spChg chg="mod">
          <ac:chgData name="Caroline Tessier" userId="b405cf83-8f62-4d02-bcce-bb6088054187" providerId="ADAL" clId="{78DF7F1B-2CBD-43CF-B106-0EE96C670678}" dt="2024-06-19T08:34:57.934" v="7539" actId="20577"/>
          <ac:spMkLst>
            <pc:docMk/>
            <pc:sldMk cId="616720996" sldId="704"/>
            <ac:spMk id="8" creationId="{736489E1-2CD0-F07D-0BB5-BB429A4ED9C0}"/>
          </ac:spMkLst>
        </pc:spChg>
        <pc:picChg chg="add del mod ord">
          <ac:chgData name="Caroline Tessier" userId="b405cf83-8f62-4d02-bcce-bb6088054187" providerId="ADAL" clId="{78DF7F1B-2CBD-43CF-B106-0EE96C670678}" dt="2024-06-19T08:38:38.853" v="7549" actId="478"/>
          <ac:picMkLst>
            <pc:docMk/>
            <pc:sldMk cId="616720996" sldId="704"/>
            <ac:picMk id="3" creationId="{0951DDA7-D561-B663-5657-420AAA3AA06C}"/>
          </ac:picMkLst>
        </pc:picChg>
        <pc:picChg chg="add del mod ord modCrop">
          <ac:chgData name="Caroline Tessier" userId="b405cf83-8f62-4d02-bcce-bb6088054187" providerId="ADAL" clId="{78DF7F1B-2CBD-43CF-B106-0EE96C670678}" dt="2024-06-19T08:39:16.053" v="7551" actId="478"/>
          <ac:picMkLst>
            <pc:docMk/>
            <pc:sldMk cId="616720996" sldId="704"/>
            <ac:picMk id="7" creationId="{60FA2B59-9A92-D71A-88C7-96D96AB6A136}"/>
          </ac:picMkLst>
        </pc:picChg>
      </pc:sldChg>
      <pc:sldChg chg="addSp delSp modSp new mod">
        <pc:chgData name="Caroline Tessier" userId="b405cf83-8f62-4d02-bcce-bb6088054187" providerId="ADAL" clId="{78DF7F1B-2CBD-43CF-B106-0EE96C670678}" dt="2024-06-19T10:53:00.193" v="9169" actId="1076"/>
        <pc:sldMkLst>
          <pc:docMk/>
          <pc:sldMk cId="2664181421" sldId="705"/>
        </pc:sldMkLst>
        <pc:spChg chg="del">
          <ac:chgData name="Caroline Tessier" userId="b405cf83-8f62-4d02-bcce-bb6088054187" providerId="ADAL" clId="{78DF7F1B-2CBD-43CF-B106-0EE96C670678}" dt="2024-06-19T10:50:41.191" v="9065"/>
          <ac:spMkLst>
            <pc:docMk/>
            <pc:sldMk cId="2664181421" sldId="705"/>
            <ac:spMk id="2" creationId="{DBFCCE39-DB89-29F6-A88A-99C7ECD47C7C}"/>
          </ac:spMkLst>
        </pc:spChg>
        <pc:spChg chg="del">
          <ac:chgData name="Caroline Tessier" userId="b405cf83-8f62-4d02-bcce-bb6088054187" providerId="ADAL" clId="{78DF7F1B-2CBD-43CF-B106-0EE96C670678}" dt="2024-06-19T10:51:30.321" v="9097"/>
          <ac:spMkLst>
            <pc:docMk/>
            <pc:sldMk cId="2664181421" sldId="705"/>
            <ac:spMk id="4" creationId="{364A851F-D031-30D1-9338-279A4200EDC5}"/>
          </ac:spMkLst>
        </pc:spChg>
        <pc:spChg chg="add mod">
          <ac:chgData name="Caroline Tessier" userId="b405cf83-8f62-4d02-bcce-bb6088054187" providerId="ADAL" clId="{78DF7F1B-2CBD-43CF-B106-0EE96C670678}" dt="2024-06-19T10:52:05.291" v="9147" actId="6549"/>
          <ac:spMkLst>
            <pc:docMk/>
            <pc:sldMk cId="2664181421" sldId="705"/>
            <ac:spMk id="5" creationId="{86D49DE7-822A-0431-3263-35D47DB1EC36}"/>
          </ac:spMkLst>
        </pc:spChg>
        <pc:spChg chg="add del mod">
          <ac:chgData name="Caroline Tessier" userId="b405cf83-8f62-4d02-bcce-bb6088054187" providerId="ADAL" clId="{78DF7F1B-2CBD-43CF-B106-0EE96C670678}" dt="2024-06-19T10:52:19.363" v="9151" actId="478"/>
          <ac:spMkLst>
            <pc:docMk/>
            <pc:sldMk cId="2664181421" sldId="705"/>
            <ac:spMk id="11" creationId="{4CEAA9E1-5D2A-0090-28BA-56EBD1D126F1}"/>
          </ac:spMkLst>
        </pc:spChg>
        <pc:spChg chg="add mod">
          <ac:chgData name="Caroline Tessier" userId="b405cf83-8f62-4d02-bcce-bb6088054187" providerId="ADAL" clId="{78DF7F1B-2CBD-43CF-B106-0EE96C670678}" dt="2024-06-19T10:53:00.193" v="9169" actId="1076"/>
          <ac:spMkLst>
            <pc:docMk/>
            <pc:sldMk cId="2664181421" sldId="705"/>
            <ac:spMk id="12" creationId="{95FA1BCC-CB95-3F3B-26D1-CDEF3EE1465F}"/>
          </ac:spMkLst>
        </pc:spChg>
        <pc:picChg chg="add del mod">
          <ac:chgData name="Caroline Tessier" userId="b405cf83-8f62-4d02-bcce-bb6088054187" providerId="ADAL" clId="{78DF7F1B-2CBD-43CF-B106-0EE96C670678}" dt="2024-06-19T10:52:13.660" v="9150" actId="478"/>
          <ac:picMkLst>
            <pc:docMk/>
            <pc:sldMk cId="2664181421" sldId="705"/>
            <ac:picMk id="7" creationId="{0A9413B2-1347-FD8C-B19E-1EF33A2AF620}"/>
          </ac:picMkLst>
        </pc:picChg>
        <pc:picChg chg="add mod">
          <ac:chgData name="Caroline Tessier" userId="b405cf83-8f62-4d02-bcce-bb6088054187" providerId="ADAL" clId="{78DF7F1B-2CBD-43CF-B106-0EE96C670678}" dt="2024-06-19T10:52:32.882" v="9161" actId="1076"/>
          <ac:picMkLst>
            <pc:docMk/>
            <pc:sldMk cId="2664181421" sldId="705"/>
            <ac:picMk id="9" creationId="{368D9066-B496-CEF5-7429-F8091D3CE438}"/>
          </ac:picMkLst>
        </pc:picChg>
      </pc:sldChg>
      <pc:sldChg chg="modSp add mod">
        <pc:chgData name="Caroline Tessier" userId="b405cf83-8f62-4d02-bcce-bb6088054187" providerId="ADAL" clId="{78DF7F1B-2CBD-43CF-B106-0EE96C670678}" dt="2024-06-19T10:53:56.296" v="9173" actId="14826"/>
        <pc:sldMkLst>
          <pc:docMk/>
          <pc:sldMk cId="1462119341" sldId="706"/>
        </pc:sldMkLst>
        <pc:spChg chg="mod">
          <ac:chgData name="Caroline Tessier" userId="b405cf83-8f62-4d02-bcce-bb6088054187" providerId="ADAL" clId="{78DF7F1B-2CBD-43CF-B106-0EE96C670678}" dt="2024-06-19T10:53:07.734" v="9172" actId="20577"/>
          <ac:spMkLst>
            <pc:docMk/>
            <pc:sldMk cId="1462119341" sldId="706"/>
            <ac:spMk id="12" creationId="{95FA1BCC-CB95-3F3B-26D1-CDEF3EE1465F}"/>
          </ac:spMkLst>
        </pc:spChg>
        <pc:picChg chg="mod">
          <ac:chgData name="Caroline Tessier" userId="b405cf83-8f62-4d02-bcce-bb6088054187" providerId="ADAL" clId="{78DF7F1B-2CBD-43CF-B106-0EE96C670678}" dt="2024-06-19T10:53:56.296" v="9173" actId="14826"/>
          <ac:picMkLst>
            <pc:docMk/>
            <pc:sldMk cId="1462119341" sldId="706"/>
            <ac:picMk id="9" creationId="{368D9066-B496-CEF5-7429-F8091D3CE438}"/>
          </ac:picMkLst>
        </pc:picChg>
      </pc:sldChg>
      <pc:sldChg chg="modSp add mod">
        <pc:chgData name="Caroline Tessier" userId="b405cf83-8f62-4d02-bcce-bb6088054187" providerId="ADAL" clId="{78DF7F1B-2CBD-43CF-B106-0EE96C670678}" dt="2024-06-19T10:55:18.712" v="9192" actId="20577"/>
        <pc:sldMkLst>
          <pc:docMk/>
          <pc:sldMk cId="778743831" sldId="707"/>
        </pc:sldMkLst>
        <pc:spChg chg="mod">
          <ac:chgData name="Caroline Tessier" userId="b405cf83-8f62-4d02-bcce-bb6088054187" providerId="ADAL" clId="{78DF7F1B-2CBD-43CF-B106-0EE96C670678}" dt="2024-06-19T10:55:18.712" v="9192" actId="20577"/>
          <ac:spMkLst>
            <pc:docMk/>
            <pc:sldMk cId="778743831" sldId="707"/>
            <ac:spMk id="12" creationId="{95FA1BCC-CB95-3F3B-26D1-CDEF3EE1465F}"/>
          </ac:spMkLst>
        </pc:spChg>
        <pc:picChg chg="mod">
          <ac:chgData name="Caroline Tessier" userId="b405cf83-8f62-4d02-bcce-bb6088054187" providerId="ADAL" clId="{78DF7F1B-2CBD-43CF-B106-0EE96C670678}" dt="2024-06-19T10:54:42.832" v="9181" actId="14826"/>
          <ac:picMkLst>
            <pc:docMk/>
            <pc:sldMk cId="778743831" sldId="707"/>
            <ac:picMk id="9" creationId="{368D9066-B496-CEF5-7429-F8091D3CE438}"/>
          </ac:picMkLst>
        </pc:picChg>
      </pc:sldChg>
      <pc:sldChg chg="modSp add mod">
        <pc:chgData name="Caroline Tessier" userId="b405cf83-8f62-4d02-bcce-bb6088054187" providerId="ADAL" clId="{78DF7F1B-2CBD-43CF-B106-0EE96C670678}" dt="2024-06-19T10:55:02.424" v="9185" actId="14826"/>
        <pc:sldMkLst>
          <pc:docMk/>
          <pc:sldMk cId="583973280" sldId="708"/>
        </pc:sldMkLst>
        <pc:spChg chg="mod">
          <ac:chgData name="Caroline Tessier" userId="b405cf83-8f62-4d02-bcce-bb6088054187" providerId="ADAL" clId="{78DF7F1B-2CBD-43CF-B106-0EE96C670678}" dt="2024-06-19T10:54:51.836" v="9184" actId="20577"/>
          <ac:spMkLst>
            <pc:docMk/>
            <pc:sldMk cId="583973280" sldId="708"/>
            <ac:spMk id="12" creationId="{95FA1BCC-CB95-3F3B-26D1-CDEF3EE1465F}"/>
          </ac:spMkLst>
        </pc:spChg>
        <pc:picChg chg="mod">
          <ac:chgData name="Caroline Tessier" userId="b405cf83-8f62-4d02-bcce-bb6088054187" providerId="ADAL" clId="{78DF7F1B-2CBD-43CF-B106-0EE96C670678}" dt="2024-06-19T10:55:02.424" v="9185" actId="14826"/>
          <ac:picMkLst>
            <pc:docMk/>
            <pc:sldMk cId="583973280" sldId="708"/>
            <ac:picMk id="9" creationId="{368D9066-B496-CEF5-7429-F8091D3CE438}"/>
          </ac:picMkLst>
        </pc:picChg>
      </pc:sldChg>
      <pc:sldChg chg="modSp add mod">
        <pc:chgData name="Caroline Tessier" userId="b405cf83-8f62-4d02-bcce-bb6088054187" providerId="ADAL" clId="{78DF7F1B-2CBD-43CF-B106-0EE96C670678}" dt="2024-06-19T10:55:34.382" v="9193" actId="14826"/>
        <pc:sldMkLst>
          <pc:docMk/>
          <pc:sldMk cId="1583524807" sldId="709"/>
        </pc:sldMkLst>
        <pc:spChg chg="mod">
          <ac:chgData name="Caroline Tessier" userId="b405cf83-8f62-4d02-bcce-bb6088054187" providerId="ADAL" clId="{78DF7F1B-2CBD-43CF-B106-0EE96C670678}" dt="2024-06-19T10:55:11.793" v="9190" actId="20577"/>
          <ac:spMkLst>
            <pc:docMk/>
            <pc:sldMk cId="1583524807" sldId="709"/>
            <ac:spMk id="12" creationId="{95FA1BCC-CB95-3F3B-26D1-CDEF3EE1465F}"/>
          </ac:spMkLst>
        </pc:spChg>
        <pc:picChg chg="mod">
          <ac:chgData name="Caroline Tessier" userId="b405cf83-8f62-4d02-bcce-bb6088054187" providerId="ADAL" clId="{78DF7F1B-2CBD-43CF-B106-0EE96C670678}" dt="2024-06-19T10:55:34.382" v="9193" actId="14826"/>
          <ac:picMkLst>
            <pc:docMk/>
            <pc:sldMk cId="1583524807" sldId="709"/>
            <ac:picMk id="9" creationId="{368D9066-B496-CEF5-7429-F8091D3CE438}"/>
          </ac:picMkLst>
        </pc:picChg>
      </pc:sldChg>
      <pc:sldChg chg="modSp add mod">
        <pc:chgData name="Caroline Tessier" userId="b405cf83-8f62-4d02-bcce-bb6088054187" providerId="ADAL" clId="{78DF7F1B-2CBD-43CF-B106-0EE96C670678}" dt="2024-06-19T10:55:51.021" v="9197" actId="14826"/>
        <pc:sldMkLst>
          <pc:docMk/>
          <pc:sldMk cId="3368604007" sldId="710"/>
        </pc:sldMkLst>
        <pc:spChg chg="mod">
          <ac:chgData name="Caroline Tessier" userId="b405cf83-8f62-4d02-bcce-bb6088054187" providerId="ADAL" clId="{78DF7F1B-2CBD-43CF-B106-0EE96C670678}" dt="2024-06-19T10:55:40.923" v="9196" actId="20577"/>
          <ac:spMkLst>
            <pc:docMk/>
            <pc:sldMk cId="3368604007" sldId="710"/>
            <ac:spMk id="12" creationId="{95FA1BCC-CB95-3F3B-26D1-CDEF3EE1465F}"/>
          </ac:spMkLst>
        </pc:spChg>
        <pc:picChg chg="mod">
          <ac:chgData name="Caroline Tessier" userId="b405cf83-8f62-4d02-bcce-bb6088054187" providerId="ADAL" clId="{78DF7F1B-2CBD-43CF-B106-0EE96C670678}" dt="2024-06-19T10:55:51.021" v="9197" actId="14826"/>
          <ac:picMkLst>
            <pc:docMk/>
            <pc:sldMk cId="3368604007" sldId="710"/>
            <ac:picMk id="9" creationId="{368D9066-B496-CEF5-7429-F8091D3CE438}"/>
          </ac:picMkLst>
        </pc:picChg>
      </pc:sldChg>
      <pc:sldChg chg="modSp add mod">
        <pc:chgData name="Caroline Tessier" userId="b405cf83-8f62-4d02-bcce-bb6088054187" providerId="ADAL" clId="{78DF7F1B-2CBD-43CF-B106-0EE96C670678}" dt="2024-06-19T10:56:07.491" v="9202" actId="14826"/>
        <pc:sldMkLst>
          <pc:docMk/>
          <pc:sldMk cId="677577610" sldId="711"/>
        </pc:sldMkLst>
        <pc:spChg chg="mod">
          <ac:chgData name="Caroline Tessier" userId="b405cf83-8f62-4d02-bcce-bb6088054187" providerId="ADAL" clId="{78DF7F1B-2CBD-43CF-B106-0EE96C670678}" dt="2024-06-19T10:55:56.905" v="9201" actId="20577"/>
          <ac:spMkLst>
            <pc:docMk/>
            <pc:sldMk cId="677577610" sldId="711"/>
            <ac:spMk id="12" creationId="{95FA1BCC-CB95-3F3B-26D1-CDEF3EE1465F}"/>
          </ac:spMkLst>
        </pc:spChg>
        <pc:picChg chg="mod">
          <ac:chgData name="Caroline Tessier" userId="b405cf83-8f62-4d02-bcce-bb6088054187" providerId="ADAL" clId="{78DF7F1B-2CBD-43CF-B106-0EE96C670678}" dt="2024-06-19T10:56:07.491" v="9202" actId="14826"/>
          <ac:picMkLst>
            <pc:docMk/>
            <pc:sldMk cId="677577610" sldId="711"/>
            <ac:picMk id="9" creationId="{368D9066-B496-CEF5-7429-F8091D3CE438}"/>
          </ac:picMkLst>
        </pc:picChg>
      </pc:sldChg>
      <pc:sldChg chg="modSp add mod">
        <pc:chgData name="Caroline Tessier" userId="b405cf83-8f62-4d02-bcce-bb6088054187" providerId="ADAL" clId="{78DF7F1B-2CBD-43CF-B106-0EE96C670678}" dt="2024-06-19T10:56:29.035" v="9208" actId="14826"/>
        <pc:sldMkLst>
          <pc:docMk/>
          <pc:sldMk cId="83300430" sldId="712"/>
        </pc:sldMkLst>
        <pc:spChg chg="mod">
          <ac:chgData name="Caroline Tessier" userId="b405cf83-8f62-4d02-bcce-bb6088054187" providerId="ADAL" clId="{78DF7F1B-2CBD-43CF-B106-0EE96C670678}" dt="2024-06-19T10:56:18.819" v="9207" actId="20577"/>
          <ac:spMkLst>
            <pc:docMk/>
            <pc:sldMk cId="83300430" sldId="712"/>
            <ac:spMk id="12" creationId="{95FA1BCC-CB95-3F3B-26D1-CDEF3EE1465F}"/>
          </ac:spMkLst>
        </pc:spChg>
        <pc:picChg chg="mod">
          <ac:chgData name="Caroline Tessier" userId="b405cf83-8f62-4d02-bcce-bb6088054187" providerId="ADAL" clId="{78DF7F1B-2CBD-43CF-B106-0EE96C670678}" dt="2024-06-19T10:56:29.035" v="9208" actId="14826"/>
          <ac:picMkLst>
            <pc:docMk/>
            <pc:sldMk cId="83300430" sldId="712"/>
            <ac:picMk id="9" creationId="{368D9066-B496-CEF5-7429-F8091D3CE438}"/>
          </ac:picMkLst>
        </pc:picChg>
      </pc:sldChg>
      <pc:sldChg chg="modSp add mod">
        <pc:chgData name="Caroline Tessier" userId="b405cf83-8f62-4d02-bcce-bb6088054187" providerId="ADAL" clId="{78DF7F1B-2CBD-43CF-B106-0EE96C670678}" dt="2024-06-19T10:56:44.723" v="9212" actId="14826"/>
        <pc:sldMkLst>
          <pc:docMk/>
          <pc:sldMk cId="1714786704" sldId="713"/>
        </pc:sldMkLst>
        <pc:spChg chg="mod">
          <ac:chgData name="Caroline Tessier" userId="b405cf83-8f62-4d02-bcce-bb6088054187" providerId="ADAL" clId="{78DF7F1B-2CBD-43CF-B106-0EE96C670678}" dt="2024-06-19T10:56:36.752" v="9211" actId="20577"/>
          <ac:spMkLst>
            <pc:docMk/>
            <pc:sldMk cId="1714786704" sldId="713"/>
            <ac:spMk id="12" creationId="{95FA1BCC-CB95-3F3B-26D1-CDEF3EE1465F}"/>
          </ac:spMkLst>
        </pc:spChg>
        <pc:picChg chg="mod">
          <ac:chgData name="Caroline Tessier" userId="b405cf83-8f62-4d02-bcce-bb6088054187" providerId="ADAL" clId="{78DF7F1B-2CBD-43CF-B106-0EE96C670678}" dt="2024-06-19T10:56:44.723" v="9212" actId="14826"/>
          <ac:picMkLst>
            <pc:docMk/>
            <pc:sldMk cId="1714786704" sldId="713"/>
            <ac:picMk id="9" creationId="{368D9066-B496-CEF5-7429-F8091D3CE438}"/>
          </ac:picMkLst>
        </pc:picChg>
      </pc:sldChg>
      <pc:sldChg chg="modSp add mod">
        <pc:chgData name="Caroline Tessier" userId="b405cf83-8f62-4d02-bcce-bb6088054187" providerId="ADAL" clId="{78DF7F1B-2CBD-43CF-B106-0EE96C670678}" dt="2024-06-19T10:57:00.990" v="9216" actId="14826"/>
        <pc:sldMkLst>
          <pc:docMk/>
          <pc:sldMk cId="3511635222" sldId="714"/>
        </pc:sldMkLst>
        <pc:spChg chg="mod">
          <ac:chgData name="Caroline Tessier" userId="b405cf83-8f62-4d02-bcce-bb6088054187" providerId="ADAL" clId="{78DF7F1B-2CBD-43CF-B106-0EE96C670678}" dt="2024-06-19T10:56:50.254" v="9215" actId="20577"/>
          <ac:spMkLst>
            <pc:docMk/>
            <pc:sldMk cId="3511635222" sldId="714"/>
            <ac:spMk id="12" creationId="{95FA1BCC-CB95-3F3B-26D1-CDEF3EE1465F}"/>
          </ac:spMkLst>
        </pc:spChg>
        <pc:picChg chg="mod">
          <ac:chgData name="Caroline Tessier" userId="b405cf83-8f62-4d02-bcce-bb6088054187" providerId="ADAL" clId="{78DF7F1B-2CBD-43CF-B106-0EE96C670678}" dt="2024-06-19T10:57:00.990" v="9216" actId="14826"/>
          <ac:picMkLst>
            <pc:docMk/>
            <pc:sldMk cId="3511635222" sldId="714"/>
            <ac:picMk id="9" creationId="{368D9066-B496-CEF5-7429-F8091D3CE438}"/>
          </ac:picMkLst>
        </pc:picChg>
      </pc:sldChg>
      <pc:sldChg chg="modSp add mod">
        <pc:chgData name="Caroline Tessier" userId="b405cf83-8f62-4d02-bcce-bb6088054187" providerId="ADAL" clId="{78DF7F1B-2CBD-43CF-B106-0EE96C670678}" dt="2024-06-19T10:57:38.575" v="9224" actId="14826"/>
        <pc:sldMkLst>
          <pc:docMk/>
          <pc:sldMk cId="992186991" sldId="715"/>
        </pc:sldMkLst>
        <pc:spChg chg="mod">
          <ac:chgData name="Caroline Tessier" userId="b405cf83-8f62-4d02-bcce-bb6088054187" providerId="ADAL" clId="{78DF7F1B-2CBD-43CF-B106-0EE96C670678}" dt="2024-06-19T10:57:09.096" v="9219" actId="20577"/>
          <ac:spMkLst>
            <pc:docMk/>
            <pc:sldMk cId="992186991" sldId="715"/>
            <ac:spMk id="12" creationId="{95FA1BCC-CB95-3F3B-26D1-CDEF3EE1465F}"/>
          </ac:spMkLst>
        </pc:spChg>
        <pc:picChg chg="mod">
          <ac:chgData name="Caroline Tessier" userId="b405cf83-8f62-4d02-bcce-bb6088054187" providerId="ADAL" clId="{78DF7F1B-2CBD-43CF-B106-0EE96C670678}" dt="2024-06-19T10:57:38.575" v="9224" actId="14826"/>
          <ac:picMkLst>
            <pc:docMk/>
            <pc:sldMk cId="992186991" sldId="715"/>
            <ac:picMk id="9" creationId="{368D9066-B496-CEF5-7429-F8091D3CE438}"/>
          </ac:picMkLst>
        </pc:picChg>
      </pc:sldChg>
      <pc:sldChg chg="modSp add mod">
        <pc:chgData name="Caroline Tessier" userId="b405cf83-8f62-4d02-bcce-bb6088054187" providerId="ADAL" clId="{78DF7F1B-2CBD-43CF-B106-0EE96C670678}" dt="2024-06-19T10:57:28.932" v="9223" actId="20577"/>
        <pc:sldMkLst>
          <pc:docMk/>
          <pc:sldMk cId="1628688245" sldId="716"/>
        </pc:sldMkLst>
        <pc:spChg chg="mod">
          <ac:chgData name="Caroline Tessier" userId="b405cf83-8f62-4d02-bcce-bb6088054187" providerId="ADAL" clId="{78DF7F1B-2CBD-43CF-B106-0EE96C670678}" dt="2024-06-19T10:57:28.932" v="9223" actId="20577"/>
          <ac:spMkLst>
            <pc:docMk/>
            <pc:sldMk cId="1628688245" sldId="716"/>
            <ac:spMk id="12" creationId="{95FA1BCC-CB95-3F3B-26D1-CDEF3EE1465F}"/>
          </ac:spMkLst>
        </pc:spChg>
      </pc:sldChg>
      <pc:sldChg chg="modSp add mod">
        <pc:chgData name="Caroline Tessier" userId="b405cf83-8f62-4d02-bcce-bb6088054187" providerId="ADAL" clId="{78DF7F1B-2CBD-43CF-B106-0EE96C670678}" dt="2024-06-19T10:57:56.975" v="9228" actId="14826"/>
        <pc:sldMkLst>
          <pc:docMk/>
          <pc:sldMk cId="501892862" sldId="717"/>
        </pc:sldMkLst>
        <pc:spChg chg="mod">
          <ac:chgData name="Caroline Tessier" userId="b405cf83-8f62-4d02-bcce-bb6088054187" providerId="ADAL" clId="{78DF7F1B-2CBD-43CF-B106-0EE96C670678}" dt="2024-06-19T10:57:45.395" v="9227" actId="20577"/>
          <ac:spMkLst>
            <pc:docMk/>
            <pc:sldMk cId="501892862" sldId="717"/>
            <ac:spMk id="12" creationId="{95FA1BCC-CB95-3F3B-26D1-CDEF3EE1465F}"/>
          </ac:spMkLst>
        </pc:spChg>
        <pc:picChg chg="mod">
          <ac:chgData name="Caroline Tessier" userId="b405cf83-8f62-4d02-bcce-bb6088054187" providerId="ADAL" clId="{78DF7F1B-2CBD-43CF-B106-0EE96C670678}" dt="2024-06-19T10:57:56.975" v="9228" actId="14826"/>
          <ac:picMkLst>
            <pc:docMk/>
            <pc:sldMk cId="501892862" sldId="717"/>
            <ac:picMk id="9" creationId="{368D9066-B496-CEF5-7429-F8091D3CE438}"/>
          </ac:picMkLst>
        </pc:picChg>
      </pc:sldChg>
      <pc:sldChg chg="modSp add mod">
        <pc:chgData name="Caroline Tessier" userId="b405cf83-8f62-4d02-bcce-bb6088054187" providerId="ADAL" clId="{78DF7F1B-2CBD-43CF-B106-0EE96C670678}" dt="2024-06-19T10:58:25.963" v="9232" actId="14826"/>
        <pc:sldMkLst>
          <pc:docMk/>
          <pc:sldMk cId="2739574537" sldId="718"/>
        </pc:sldMkLst>
        <pc:spChg chg="mod">
          <ac:chgData name="Caroline Tessier" userId="b405cf83-8f62-4d02-bcce-bb6088054187" providerId="ADAL" clId="{78DF7F1B-2CBD-43CF-B106-0EE96C670678}" dt="2024-06-19T10:58:15.965" v="9231" actId="20577"/>
          <ac:spMkLst>
            <pc:docMk/>
            <pc:sldMk cId="2739574537" sldId="718"/>
            <ac:spMk id="12" creationId="{95FA1BCC-CB95-3F3B-26D1-CDEF3EE1465F}"/>
          </ac:spMkLst>
        </pc:spChg>
        <pc:picChg chg="mod">
          <ac:chgData name="Caroline Tessier" userId="b405cf83-8f62-4d02-bcce-bb6088054187" providerId="ADAL" clId="{78DF7F1B-2CBD-43CF-B106-0EE96C670678}" dt="2024-06-19T10:58:25.963" v="9232" actId="14826"/>
          <ac:picMkLst>
            <pc:docMk/>
            <pc:sldMk cId="2739574537" sldId="718"/>
            <ac:picMk id="9" creationId="{368D9066-B496-CEF5-7429-F8091D3CE438}"/>
          </ac:picMkLst>
        </pc:picChg>
      </pc:sldChg>
      <pc:sldChg chg="addSp delSp modSp add mod">
        <pc:chgData name="Caroline Tessier" userId="b405cf83-8f62-4d02-bcce-bb6088054187" providerId="ADAL" clId="{78DF7F1B-2CBD-43CF-B106-0EE96C670678}" dt="2024-06-19T13:10:54.965" v="9764" actId="14100"/>
        <pc:sldMkLst>
          <pc:docMk/>
          <pc:sldMk cId="98078697" sldId="719"/>
        </pc:sldMkLst>
        <pc:spChg chg="add mod">
          <ac:chgData name="Caroline Tessier" userId="b405cf83-8f62-4d02-bcce-bb6088054187" providerId="ADAL" clId="{78DF7F1B-2CBD-43CF-B106-0EE96C670678}" dt="2024-06-19T12:34:52.381" v="9571" actId="1076"/>
          <ac:spMkLst>
            <pc:docMk/>
            <pc:sldMk cId="98078697" sldId="719"/>
            <ac:spMk id="7" creationId="{DD0C2C0B-3519-7B75-387D-C2ED444DF7A4}"/>
          </ac:spMkLst>
        </pc:spChg>
        <pc:spChg chg="mod">
          <ac:chgData name="Caroline Tessier" userId="b405cf83-8f62-4d02-bcce-bb6088054187" providerId="ADAL" clId="{78DF7F1B-2CBD-43CF-B106-0EE96C670678}" dt="2024-06-19T13:10:54.965" v="9764" actId="14100"/>
          <ac:spMkLst>
            <pc:docMk/>
            <pc:sldMk cId="98078697" sldId="719"/>
            <ac:spMk id="9" creationId="{CAA583FB-CE66-6245-959C-1EE844C1FC70}"/>
          </ac:spMkLst>
        </pc:spChg>
        <pc:graphicFrameChg chg="mod modGraphic">
          <ac:chgData name="Caroline Tessier" userId="b405cf83-8f62-4d02-bcce-bb6088054187" providerId="ADAL" clId="{78DF7F1B-2CBD-43CF-B106-0EE96C670678}" dt="2024-06-19T13:10:23.955" v="9761" actId="20577"/>
          <ac:graphicFrameMkLst>
            <pc:docMk/>
            <pc:sldMk cId="98078697" sldId="719"/>
            <ac:graphicFrameMk id="5" creationId="{7BF192EF-5E6F-7D26-9388-138F462861E6}"/>
          </ac:graphicFrameMkLst>
        </pc:graphicFrameChg>
        <pc:picChg chg="add del mod modCrop">
          <ac:chgData name="Caroline Tessier" userId="b405cf83-8f62-4d02-bcce-bb6088054187" providerId="ADAL" clId="{78DF7F1B-2CBD-43CF-B106-0EE96C670678}" dt="2024-06-19T12:49:19.046" v="9579" actId="478"/>
          <ac:picMkLst>
            <pc:docMk/>
            <pc:sldMk cId="98078697" sldId="719"/>
            <ac:picMk id="6" creationId="{B6E63FAD-32F0-5197-A774-E62A6E59A9DC}"/>
          </ac:picMkLst>
        </pc:picChg>
        <pc:picChg chg="del">
          <ac:chgData name="Caroline Tessier" userId="b405cf83-8f62-4d02-bcce-bb6088054187" providerId="ADAL" clId="{78DF7F1B-2CBD-43CF-B106-0EE96C670678}" dt="2024-06-19T12:27:39.637" v="9364" actId="478"/>
          <ac:picMkLst>
            <pc:docMk/>
            <pc:sldMk cId="98078697" sldId="719"/>
            <ac:picMk id="8" creationId="{B5C6A57B-0E7E-644E-412E-433B10364DE5}"/>
          </ac:picMkLst>
        </pc:picChg>
        <pc:picChg chg="add mod ord modCrop">
          <ac:chgData name="Caroline Tessier" userId="b405cf83-8f62-4d02-bcce-bb6088054187" providerId="ADAL" clId="{78DF7F1B-2CBD-43CF-B106-0EE96C670678}" dt="2024-06-19T12:49:32.387" v="9584" actId="14100"/>
          <ac:picMkLst>
            <pc:docMk/>
            <pc:sldMk cId="98078697" sldId="719"/>
            <ac:picMk id="11" creationId="{E91B42EA-2685-2464-1A47-061412F0D76B}"/>
          </ac:picMkLst>
        </pc:picChg>
      </pc:sldChg>
      <pc:sldMasterChg chg="delSldLayout">
        <pc:chgData name="Caroline Tessier" userId="b405cf83-8f62-4d02-bcce-bb6088054187" providerId="ADAL" clId="{78DF7F1B-2CBD-43CF-B106-0EE96C670678}" dt="2024-05-22T13:47:48.694" v="1177" actId="47"/>
        <pc:sldMasterMkLst>
          <pc:docMk/>
          <pc:sldMasterMk cId="471907140" sldId="2147483648"/>
        </pc:sldMasterMkLst>
        <pc:sldLayoutChg chg="del">
          <pc:chgData name="Caroline Tessier" userId="b405cf83-8f62-4d02-bcce-bb6088054187" providerId="ADAL" clId="{78DF7F1B-2CBD-43CF-B106-0EE96C670678}" dt="2024-05-22T13:47:48.694" v="1177" actId="47"/>
          <pc:sldLayoutMkLst>
            <pc:docMk/>
            <pc:sldMasterMk cId="471907140" sldId="2147483648"/>
            <pc:sldLayoutMk cId="495067956" sldId="2147483745"/>
          </pc:sldLayoutMkLst>
        </pc:sldLayoutChg>
      </pc:sldMasterChg>
    </pc:docChg>
  </pc:docChgLst>
  <pc:docChgLst>
    <pc:chgData name="Fabrice Gouaud" userId="S::fabg@dhigroup.com::3516b74e-ba0a-4bde-bcb8-2add53a4fce2" providerId="AD" clId="Web-{BDB2A858-D2B8-C953-BACD-65FF5B3161C6}"/>
    <pc:docChg chg="modSld">
      <pc:chgData name="Fabrice Gouaud" userId="S::fabg@dhigroup.com::3516b74e-ba0a-4bde-bcb8-2add53a4fce2" providerId="AD" clId="Web-{BDB2A858-D2B8-C953-BACD-65FF5B3161C6}" dt="2024-05-05T09:40:35.421" v="3" actId="14100"/>
      <pc:docMkLst>
        <pc:docMk/>
      </pc:docMkLst>
      <pc:sldChg chg="modSp">
        <pc:chgData name="Fabrice Gouaud" userId="S::fabg@dhigroup.com::3516b74e-ba0a-4bde-bcb8-2add53a4fce2" providerId="AD" clId="Web-{BDB2A858-D2B8-C953-BACD-65FF5B3161C6}" dt="2024-05-05T09:37:27.074" v="1" actId="14100"/>
        <pc:sldMkLst>
          <pc:docMk/>
          <pc:sldMk cId="3976887512" sldId="349"/>
        </pc:sldMkLst>
        <pc:picChg chg="mod">
          <ac:chgData name="Fabrice Gouaud" userId="S::fabg@dhigroup.com::3516b74e-ba0a-4bde-bcb8-2add53a4fce2" providerId="AD" clId="Web-{BDB2A858-D2B8-C953-BACD-65FF5B3161C6}" dt="2024-05-05T09:37:27.074" v="1" actId="14100"/>
          <ac:picMkLst>
            <pc:docMk/>
            <pc:sldMk cId="3976887512" sldId="349"/>
            <ac:picMk id="13" creationId="{A86A8DD6-B074-254A-B15E-300FD4A0A72C}"/>
          </ac:picMkLst>
        </pc:picChg>
      </pc:sldChg>
      <pc:sldChg chg="modSp">
        <pc:chgData name="Fabrice Gouaud" userId="S::fabg@dhigroup.com::3516b74e-ba0a-4bde-bcb8-2add53a4fce2" providerId="AD" clId="Web-{BDB2A858-D2B8-C953-BACD-65FF5B3161C6}" dt="2024-05-05T09:40:35.421" v="3" actId="14100"/>
        <pc:sldMkLst>
          <pc:docMk/>
          <pc:sldMk cId="1725296052" sldId="358"/>
        </pc:sldMkLst>
        <pc:picChg chg="mod">
          <ac:chgData name="Fabrice Gouaud" userId="S::fabg@dhigroup.com::3516b74e-ba0a-4bde-bcb8-2add53a4fce2" providerId="AD" clId="Web-{BDB2A858-D2B8-C953-BACD-65FF5B3161C6}" dt="2024-05-05T09:40:14.499" v="2" actId="14100"/>
          <ac:picMkLst>
            <pc:docMk/>
            <pc:sldMk cId="1725296052" sldId="358"/>
            <ac:picMk id="8" creationId="{2A23A53C-0515-43A4-AB61-C841983B857E}"/>
          </ac:picMkLst>
        </pc:picChg>
        <pc:picChg chg="mod">
          <ac:chgData name="Fabrice Gouaud" userId="S::fabg@dhigroup.com::3516b74e-ba0a-4bde-bcb8-2add53a4fce2" providerId="AD" clId="Web-{BDB2A858-D2B8-C953-BACD-65FF5B3161C6}" dt="2024-05-05T09:40:35.421" v="3" actId="14100"/>
          <ac:picMkLst>
            <pc:docMk/>
            <pc:sldMk cId="1725296052" sldId="358"/>
            <ac:picMk id="10" creationId="{97791108-2D55-1580-AA33-DB2311CE437C}"/>
          </ac:picMkLst>
        </pc:picChg>
      </pc:sldChg>
    </pc:docChg>
  </pc:docChgLst>
  <pc:docChgLst>
    <pc:chgData name="Caroline Tessier" userId="b405cf83-8f62-4d02-bcce-bb6088054187" providerId="ADAL" clId="{ECBA3F97-BA50-4CA8-9803-D6B18B2B36FD}"/>
    <pc:docChg chg="undo custSel addSld delSld modSld sldOrd">
      <pc:chgData name="Caroline Tessier" userId="b405cf83-8f62-4d02-bcce-bb6088054187" providerId="ADAL" clId="{ECBA3F97-BA50-4CA8-9803-D6B18B2B36FD}" dt="2024-05-20T12:35:50.496" v="4058"/>
      <pc:docMkLst>
        <pc:docMk/>
      </pc:docMkLst>
      <pc:sldChg chg="modSp mod">
        <pc:chgData name="Caroline Tessier" userId="b405cf83-8f62-4d02-bcce-bb6088054187" providerId="ADAL" clId="{ECBA3F97-BA50-4CA8-9803-D6B18B2B36FD}" dt="2024-05-20T12:33:58.436" v="4050" actId="20577"/>
        <pc:sldMkLst>
          <pc:docMk/>
          <pc:sldMk cId="3898264257" sldId="257"/>
        </pc:sldMkLst>
        <pc:spChg chg="mod">
          <ac:chgData name="Caroline Tessier" userId="b405cf83-8f62-4d02-bcce-bb6088054187" providerId="ADAL" clId="{ECBA3F97-BA50-4CA8-9803-D6B18B2B36FD}" dt="2024-05-20T12:33:58.436" v="4050" actId="20577"/>
          <ac:spMkLst>
            <pc:docMk/>
            <pc:sldMk cId="3898264257" sldId="257"/>
            <ac:spMk id="4" creationId="{00000000-0000-0000-0000-000000000000}"/>
          </ac:spMkLst>
        </pc:spChg>
      </pc:sldChg>
      <pc:sldChg chg="del">
        <pc:chgData name="Caroline Tessier" userId="b405cf83-8f62-4d02-bcce-bb6088054187" providerId="ADAL" clId="{ECBA3F97-BA50-4CA8-9803-D6B18B2B36FD}" dt="2024-04-18T08:30:29.813" v="748" actId="47"/>
        <pc:sldMkLst>
          <pc:docMk/>
          <pc:sldMk cId="3111538511" sldId="260"/>
        </pc:sldMkLst>
      </pc:sldChg>
      <pc:sldChg chg="modSp del mod">
        <pc:chgData name="Caroline Tessier" userId="b405cf83-8f62-4d02-bcce-bb6088054187" providerId="ADAL" clId="{ECBA3F97-BA50-4CA8-9803-D6B18B2B36FD}" dt="2024-04-18T08:31:03.257" v="767" actId="47"/>
        <pc:sldMkLst>
          <pc:docMk/>
          <pc:sldMk cId="2797352490" sldId="261"/>
        </pc:sldMkLst>
        <pc:spChg chg="mod">
          <ac:chgData name="Caroline Tessier" userId="b405cf83-8f62-4d02-bcce-bb6088054187" providerId="ADAL" clId="{ECBA3F97-BA50-4CA8-9803-D6B18B2B36FD}" dt="2024-04-18T08:30:42.844" v="766" actId="20577"/>
          <ac:spMkLst>
            <pc:docMk/>
            <pc:sldMk cId="2797352490" sldId="261"/>
            <ac:spMk id="4" creationId="{00000000-0000-0000-0000-000000000000}"/>
          </ac:spMkLst>
        </pc:spChg>
      </pc:sldChg>
      <pc:sldChg chg="modSp mod">
        <pc:chgData name="Caroline Tessier" userId="b405cf83-8f62-4d02-bcce-bb6088054187" providerId="ADAL" clId="{ECBA3F97-BA50-4CA8-9803-D6B18B2B36FD}" dt="2024-05-20T12:31:56.219" v="3790" actId="20577"/>
        <pc:sldMkLst>
          <pc:docMk/>
          <pc:sldMk cId="2575252504" sldId="268"/>
        </pc:sldMkLst>
        <pc:spChg chg="mod">
          <ac:chgData name="Caroline Tessier" userId="b405cf83-8f62-4d02-bcce-bb6088054187" providerId="ADAL" clId="{ECBA3F97-BA50-4CA8-9803-D6B18B2B36FD}" dt="2024-05-20T12:31:56.219" v="3790" actId="20577"/>
          <ac:spMkLst>
            <pc:docMk/>
            <pc:sldMk cId="2575252504" sldId="268"/>
            <ac:spMk id="2" creationId="{5C93A9A2-EB65-0F2F-9AF0-705701629B22}"/>
          </ac:spMkLst>
        </pc:spChg>
        <pc:spChg chg="mod">
          <ac:chgData name="Caroline Tessier" userId="b405cf83-8f62-4d02-bcce-bb6088054187" providerId="ADAL" clId="{ECBA3F97-BA50-4CA8-9803-D6B18B2B36FD}" dt="2024-04-18T14:34:21.316" v="935" actId="6549"/>
          <ac:spMkLst>
            <pc:docMk/>
            <pc:sldMk cId="2575252504" sldId="268"/>
            <ac:spMk id="3" creationId="{23271660-F0A0-D86F-5BD4-A916A8C8C3C0}"/>
          </ac:spMkLst>
        </pc:spChg>
      </pc:sldChg>
      <pc:sldChg chg="addSp delSp modSp add mod">
        <pc:chgData name="Caroline Tessier" userId="b405cf83-8f62-4d02-bcce-bb6088054187" providerId="ADAL" clId="{ECBA3F97-BA50-4CA8-9803-D6B18B2B36FD}" dt="2024-05-20T12:04:04.005" v="3199" actId="207"/>
        <pc:sldMkLst>
          <pc:docMk/>
          <pc:sldMk cId="1105857918" sldId="269"/>
        </pc:sldMkLst>
        <pc:spChg chg="mod">
          <ac:chgData name="Caroline Tessier" userId="b405cf83-8f62-4d02-bcce-bb6088054187" providerId="ADAL" clId="{ECBA3F97-BA50-4CA8-9803-D6B18B2B36FD}" dt="2024-05-20T12:00:24.990" v="3126" actId="14100"/>
          <ac:spMkLst>
            <pc:docMk/>
            <pc:sldMk cId="1105857918" sldId="269"/>
            <ac:spMk id="13" creationId="{C8162112-5A62-D751-7DFC-6B47C2C7C76C}"/>
          </ac:spMkLst>
        </pc:spChg>
        <pc:spChg chg="mod">
          <ac:chgData name="Caroline Tessier" userId="b405cf83-8f62-4d02-bcce-bb6088054187" providerId="ADAL" clId="{ECBA3F97-BA50-4CA8-9803-D6B18B2B36FD}" dt="2024-05-20T12:00:18.951" v="3124" actId="14100"/>
          <ac:spMkLst>
            <pc:docMk/>
            <pc:sldMk cId="1105857918" sldId="269"/>
            <ac:spMk id="14" creationId="{563A299A-6E5B-B716-5294-10B442BE0B01}"/>
          </ac:spMkLst>
        </pc:spChg>
        <pc:spChg chg="mod">
          <ac:chgData name="Caroline Tessier" userId="b405cf83-8f62-4d02-bcce-bb6088054187" providerId="ADAL" clId="{ECBA3F97-BA50-4CA8-9803-D6B18B2B36FD}" dt="2024-05-20T11:58:27.055" v="3090" actId="1076"/>
          <ac:spMkLst>
            <pc:docMk/>
            <pc:sldMk cId="1105857918" sldId="269"/>
            <ac:spMk id="22" creationId="{FF826546-6EC9-BE2F-9717-A3764D6606AC}"/>
          </ac:spMkLst>
        </pc:spChg>
        <pc:spChg chg="mod">
          <ac:chgData name="Caroline Tessier" userId="b405cf83-8f62-4d02-bcce-bb6088054187" providerId="ADAL" clId="{ECBA3F97-BA50-4CA8-9803-D6B18B2B36FD}" dt="2024-05-20T11:58:34.707" v="3091" actId="1076"/>
          <ac:spMkLst>
            <pc:docMk/>
            <pc:sldMk cId="1105857918" sldId="269"/>
            <ac:spMk id="26" creationId="{A2D21089-D28E-2881-5F79-D8BACCA451EA}"/>
          </ac:spMkLst>
        </pc:spChg>
        <pc:spChg chg="mod">
          <ac:chgData name="Caroline Tessier" userId="b405cf83-8f62-4d02-bcce-bb6088054187" providerId="ADAL" clId="{ECBA3F97-BA50-4CA8-9803-D6B18B2B36FD}" dt="2024-05-20T11:58:16.645" v="3089" actId="14100"/>
          <ac:spMkLst>
            <pc:docMk/>
            <pc:sldMk cId="1105857918" sldId="269"/>
            <ac:spMk id="27" creationId="{81AAC411-686D-281D-FDDA-86495EF8781B}"/>
          </ac:spMkLst>
        </pc:spChg>
        <pc:spChg chg="mod">
          <ac:chgData name="Caroline Tessier" userId="b405cf83-8f62-4d02-bcce-bb6088054187" providerId="ADAL" clId="{ECBA3F97-BA50-4CA8-9803-D6B18B2B36FD}" dt="2024-05-20T11:58:11.948" v="3087" actId="14100"/>
          <ac:spMkLst>
            <pc:docMk/>
            <pc:sldMk cId="1105857918" sldId="269"/>
            <ac:spMk id="28" creationId="{522B6AF7-1693-D3AD-3A6D-9123754E9640}"/>
          </ac:spMkLst>
        </pc:spChg>
        <pc:spChg chg="mod">
          <ac:chgData name="Caroline Tessier" userId="b405cf83-8f62-4d02-bcce-bb6088054187" providerId="ADAL" clId="{ECBA3F97-BA50-4CA8-9803-D6B18B2B36FD}" dt="2024-05-20T11:56:20.602" v="3063" actId="20577"/>
          <ac:spMkLst>
            <pc:docMk/>
            <pc:sldMk cId="1105857918" sldId="269"/>
            <ac:spMk id="31" creationId="{1752D337-1268-D053-11E3-0D9F85A4098B}"/>
          </ac:spMkLst>
        </pc:spChg>
        <pc:spChg chg="mod">
          <ac:chgData name="Caroline Tessier" userId="b405cf83-8f62-4d02-bcce-bb6088054187" providerId="ADAL" clId="{ECBA3F97-BA50-4CA8-9803-D6B18B2B36FD}" dt="2024-05-20T11:58:51.652" v="3096" actId="14100"/>
          <ac:spMkLst>
            <pc:docMk/>
            <pc:sldMk cId="1105857918" sldId="269"/>
            <ac:spMk id="36" creationId="{78844292-619F-F1BE-58DB-BFB8112CD606}"/>
          </ac:spMkLst>
        </pc:spChg>
        <pc:spChg chg="mod">
          <ac:chgData name="Caroline Tessier" userId="b405cf83-8f62-4d02-bcce-bb6088054187" providerId="ADAL" clId="{ECBA3F97-BA50-4CA8-9803-D6B18B2B36FD}" dt="2024-05-20T11:58:42.778" v="3092" actId="20577"/>
          <ac:spMkLst>
            <pc:docMk/>
            <pc:sldMk cId="1105857918" sldId="269"/>
            <ac:spMk id="38" creationId="{5B75C05F-D34E-3453-F3E5-F01C3F5CC55F}"/>
          </ac:spMkLst>
        </pc:spChg>
        <pc:graphicFrameChg chg="mod modGraphic">
          <ac:chgData name="Caroline Tessier" userId="b405cf83-8f62-4d02-bcce-bb6088054187" providerId="ADAL" clId="{ECBA3F97-BA50-4CA8-9803-D6B18B2B36FD}" dt="2024-05-20T12:04:04.005" v="3199" actId="207"/>
          <ac:graphicFrameMkLst>
            <pc:docMk/>
            <pc:sldMk cId="1105857918" sldId="269"/>
            <ac:graphicFrameMk id="16" creationId="{5C4FC43E-D590-0585-73A0-4749BCE6841F}"/>
          </ac:graphicFrameMkLst>
        </pc:graphicFrameChg>
        <pc:picChg chg="add del mod ord">
          <ac:chgData name="Caroline Tessier" userId="b405cf83-8f62-4d02-bcce-bb6088054187" providerId="ADAL" clId="{ECBA3F97-BA50-4CA8-9803-D6B18B2B36FD}" dt="2024-05-20T11:59:31.957" v="3098" actId="478"/>
          <ac:picMkLst>
            <pc:docMk/>
            <pc:sldMk cId="1105857918" sldId="269"/>
            <ac:picMk id="5" creationId="{0715C970-324C-20F4-1CDA-72A0297E0429}"/>
          </ac:picMkLst>
        </pc:picChg>
        <pc:picChg chg="del">
          <ac:chgData name="Caroline Tessier" userId="b405cf83-8f62-4d02-bcce-bb6088054187" providerId="ADAL" clId="{ECBA3F97-BA50-4CA8-9803-D6B18B2B36FD}" dt="2024-05-20T10:50:17.522" v="3036" actId="478"/>
          <ac:picMkLst>
            <pc:docMk/>
            <pc:sldMk cId="1105857918" sldId="269"/>
            <ac:picMk id="6" creationId="{D89AC26A-853D-947D-813E-34FEFC4F5A1D}"/>
          </ac:picMkLst>
        </pc:picChg>
        <pc:picChg chg="del">
          <ac:chgData name="Caroline Tessier" userId="b405cf83-8f62-4d02-bcce-bb6088054187" providerId="ADAL" clId="{ECBA3F97-BA50-4CA8-9803-D6B18B2B36FD}" dt="2024-05-20T10:50:15.536" v="3035" actId="478"/>
          <ac:picMkLst>
            <pc:docMk/>
            <pc:sldMk cId="1105857918" sldId="269"/>
            <ac:picMk id="8" creationId="{39EF75FD-D893-DC3A-63E9-32A6DDE06FB8}"/>
          </ac:picMkLst>
        </pc:picChg>
        <pc:picChg chg="add mod ord">
          <ac:chgData name="Caroline Tessier" userId="b405cf83-8f62-4d02-bcce-bb6088054187" providerId="ADAL" clId="{ECBA3F97-BA50-4CA8-9803-D6B18B2B36FD}" dt="2024-05-20T12:00:02.579" v="3118" actId="14100"/>
          <ac:picMkLst>
            <pc:docMk/>
            <pc:sldMk cId="1105857918" sldId="269"/>
            <ac:picMk id="9" creationId="{4DBE4A0F-4A47-D338-0400-75D9113378A5}"/>
          </ac:picMkLst>
        </pc:picChg>
        <pc:picChg chg="del">
          <ac:chgData name="Caroline Tessier" userId="b405cf83-8f62-4d02-bcce-bb6088054187" providerId="ADAL" clId="{ECBA3F97-BA50-4CA8-9803-D6B18B2B36FD}" dt="2024-05-20T10:52:32.336" v="3048" actId="478"/>
          <ac:picMkLst>
            <pc:docMk/>
            <pc:sldMk cId="1105857918" sldId="269"/>
            <ac:picMk id="10" creationId="{DC4AF2D0-8A83-EB0A-FE74-E5572C8D3A50}"/>
          </ac:picMkLst>
        </pc:picChg>
        <pc:picChg chg="add mod ord">
          <ac:chgData name="Caroline Tessier" userId="b405cf83-8f62-4d02-bcce-bb6088054187" providerId="ADAL" clId="{ECBA3F97-BA50-4CA8-9803-D6B18B2B36FD}" dt="2024-05-20T12:00:06.663" v="3119" actId="167"/>
          <ac:picMkLst>
            <pc:docMk/>
            <pc:sldMk cId="1105857918" sldId="269"/>
            <ac:picMk id="12" creationId="{01680FE8-A2B0-1A7D-4AC7-F797FC2D5671}"/>
          </ac:picMkLst>
        </pc:picChg>
      </pc:sldChg>
      <pc:sldChg chg="modSp add mod">
        <pc:chgData name="Caroline Tessier" userId="b405cf83-8f62-4d02-bcce-bb6088054187" providerId="ADAL" clId="{ECBA3F97-BA50-4CA8-9803-D6B18B2B36FD}" dt="2024-05-20T12:30:25.459" v="3782" actId="207"/>
        <pc:sldMkLst>
          <pc:docMk/>
          <pc:sldMk cId="3478358859" sldId="270"/>
        </pc:sldMkLst>
        <pc:spChg chg="mod">
          <ac:chgData name="Caroline Tessier" userId="b405cf83-8f62-4d02-bcce-bb6088054187" providerId="ADAL" clId="{ECBA3F97-BA50-4CA8-9803-D6B18B2B36FD}" dt="2024-05-20T10:46:07.741" v="3004" actId="6549"/>
          <ac:spMkLst>
            <pc:docMk/>
            <pc:sldMk cId="3478358859" sldId="270"/>
            <ac:spMk id="5" creationId="{8CD93FE7-52E0-EDC4-0F14-03B252F03813}"/>
          </ac:spMkLst>
        </pc:spChg>
        <pc:graphicFrameChg chg="mod modGraphic">
          <ac:chgData name="Caroline Tessier" userId="b405cf83-8f62-4d02-bcce-bb6088054187" providerId="ADAL" clId="{ECBA3F97-BA50-4CA8-9803-D6B18B2B36FD}" dt="2024-05-20T12:30:25.459" v="3782" actId="207"/>
          <ac:graphicFrameMkLst>
            <pc:docMk/>
            <pc:sldMk cId="3478358859" sldId="270"/>
            <ac:graphicFrameMk id="4" creationId="{3B7FC6BE-34BE-1BF3-D0EB-13A07CDC5D3F}"/>
          </ac:graphicFrameMkLst>
        </pc:graphicFrameChg>
      </pc:sldChg>
      <pc:sldChg chg="modSp add mod modShow">
        <pc:chgData name="Caroline Tessier" userId="b405cf83-8f62-4d02-bcce-bb6088054187" providerId="ADAL" clId="{ECBA3F97-BA50-4CA8-9803-D6B18B2B36FD}" dt="2024-05-20T12:30:38.035" v="3783" actId="729"/>
        <pc:sldMkLst>
          <pc:docMk/>
          <pc:sldMk cId="2975467934" sldId="271"/>
        </pc:sldMkLst>
        <pc:spChg chg="mod">
          <ac:chgData name="Caroline Tessier" userId="b405cf83-8f62-4d02-bcce-bb6088054187" providerId="ADAL" clId="{ECBA3F97-BA50-4CA8-9803-D6B18B2B36FD}" dt="2024-05-20T12:05:09.937" v="3207" actId="20577"/>
          <ac:spMkLst>
            <pc:docMk/>
            <pc:sldMk cId="2975467934" sldId="271"/>
            <ac:spMk id="6" creationId="{64E5E3E9-5964-BCFC-7504-E6583AC06801}"/>
          </ac:spMkLst>
        </pc:spChg>
      </pc:sldChg>
      <pc:sldChg chg="modSp add mod modShow">
        <pc:chgData name="Caroline Tessier" userId="b405cf83-8f62-4d02-bcce-bb6088054187" providerId="ADAL" clId="{ECBA3F97-BA50-4CA8-9803-D6B18B2B36FD}" dt="2024-05-20T12:30:38.035" v="3783" actId="729"/>
        <pc:sldMkLst>
          <pc:docMk/>
          <pc:sldMk cId="1608354321" sldId="272"/>
        </pc:sldMkLst>
        <pc:spChg chg="mod">
          <ac:chgData name="Caroline Tessier" userId="b405cf83-8f62-4d02-bcce-bb6088054187" providerId="ADAL" clId="{ECBA3F97-BA50-4CA8-9803-D6B18B2B36FD}" dt="2024-05-20T10:48:54.856" v="3030" actId="20577"/>
          <ac:spMkLst>
            <pc:docMk/>
            <pc:sldMk cId="1608354321" sldId="272"/>
            <ac:spMk id="5" creationId="{C629071C-63BC-8395-FC78-3C47CE1164A6}"/>
          </ac:spMkLst>
        </pc:spChg>
      </pc:sldChg>
      <pc:sldChg chg="modSp mod">
        <pc:chgData name="Caroline Tessier" userId="b405cf83-8f62-4d02-bcce-bb6088054187" providerId="ADAL" clId="{ECBA3F97-BA50-4CA8-9803-D6B18B2B36FD}" dt="2024-05-20T12:34:10.364" v="4052" actId="20577"/>
        <pc:sldMkLst>
          <pc:docMk/>
          <pc:sldMk cId="2628537819" sldId="273"/>
        </pc:sldMkLst>
        <pc:spChg chg="mod">
          <ac:chgData name="Caroline Tessier" userId="b405cf83-8f62-4d02-bcce-bb6088054187" providerId="ADAL" clId="{ECBA3F97-BA50-4CA8-9803-D6B18B2B36FD}" dt="2024-05-20T12:34:10.364" v="4052" actId="20577"/>
          <ac:spMkLst>
            <pc:docMk/>
            <pc:sldMk cId="2628537819" sldId="273"/>
            <ac:spMk id="2" creationId="{00EF0E33-EE04-28F2-8B6A-FF486BD53FF4}"/>
          </ac:spMkLst>
        </pc:spChg>
        <pc:spChg chg="mod">
          <ac:chgData name="Caroline Tessier" userId="b405cf83-8f62-4d02-bcce-bb6088054187" providerId="ADAL" clId="{ECBA3F97-BA50-4CA8-9803-D6B18B2B36FD}" dt="2024-04-18T14:35:26.250" v="964" actId="20577"/>
          <ac:spMkLst>
            <pc:docMk/>
            <pc:sldMk cId="2628537819" sldId="273"/>
            <ac:spMk id="3" creationId="{A2B20B59-0D2A-679F-9043-244262AE75B8}"/>
          </ac:spMkLst>
        </pc:spChg>
        <pc:spChg chg="mod">
          <ac:chgData name="Caroline Tessier" userId="b405cf83-8f62-4d02-bcce-bb6088054187" providerId="ADAL" clId="{ECBA3F97-BA50-4CA8-9803-D6B18B2B36FD}" dt="2024-04-18T14:35:32.976" v="970" actId="20577"/>
          <ac:spMkLst>
            <pc:docMk/>
            <pc:sldMk cId="2628537819" sldId="273"/>
            <ac:spMk id="4" creationId="{4C6EF9F5-72A2-04A9-F39C-2667020997C7}"/>
          </ac:spMkLst>
        </pc:spChg>
      </pc:sldChg>
      <pc:sldChg chg="modSp mod">
        <pc:chgData name="Caroline Tessier" userId="b405cf83-8f62-4d02-bcce-bb6088054187" providerId="ADAL" clId="{ECBA3F97-BA50-4CA8-9803-D6B18B2B36FD}" dt="2024-04-25T12:21:42.523" v="1099" actId="20577"/>
        <pc:sldMkLst>
          <pc:docMk/>
          <pc:sldMk cId="2922298797" sldId="288"/>
        </pc:sldMkLst>
        <pc:spChg chg="mod">
          <ac:chgData name="Caroline Tessier" userId="b405cf83-8f62-4d02-bcce-bb6088054187" providerId="ADAL" clId="{ECBA3F97-BA50-4CA8-9803-D6B18B2B36FD}" dt="2024-04-25T12:21:24.046" v="1098" actId="115"/>
          <ac:spMkLst>
            <pc:docMk/>
            <pc:sldMk cId="2922298797" sldId="288"/>
            <ac:spMk id="2" creationId="{B0C10CEE-51F7-515B-B445-370DDC5C70E4}"/>
          </ac:spMkLst>
        </pc:spChg>
        <pc:spChg chg="mod">
          <ac:chgData name="Caroline Tessier" userId="b405cf83-8f62-4d02-bcce-bb6088054187" providerId="ADAL" clId="{ECBA3F97-BA50-4CA8-9803-D6B18B2B36FD}" dt="2024-04-25T12:21:42.523" v="1099" actId="20577"/>
          <ac:spMkLst>
            <pc:docMk/>
            <pc:sldMk cId="2922298797" sldId="288"/>
            <ac:spMk id="7" creationId="{EC4F9185-2A93-B1A6-9BB3-06891BCF4793}"/>
          </ac:spMkLst>
        </pc:spChg>
      </pc:sldChg>
      <pc:sldChg chg="modSp mod">
        <pc:chgData name="Caroline Tessier" userId="b405cf83-8f62-4d02-bcce-bb6088054187" providerId="ADAL" clId="{ECBA3F97-BA50-4CA8-9803-D6B18B2B36FD}" dt="2024-05-20T12:07:58.442" v="3416" actId="20577"/>
        <pc:sldMkLst>
          <pc:docMk/>
          <pc:sldMk cId="3466811489" sldId="289"/>
        </pc:sldMkLst>
        <pc:spChg chg="mod">
          <ac:chgData name="Caroline Tessier" userId="b405cf83-8f62-4d02-bcce-bb6088054187" providerId="ADAL" clId="{ECBA3F97-BA50-4CA8-9803-D6B18B2B36FD}" dt="2024-05-20T12:07:58.442" v="3416" actId="20577"/>
          <ac:spMkLst>
            <pc:docMk/>
            <pc:sldMk cId="3466811489" sldId="289"/>
            <ac:spMk id="7" creationId="{5E53D987-1544-63BE-DA0F-D4A541CADB1D}"/>
          </ac:spMkLst>
        </pc:spChg>
      </pc:sldChg>
      <pc:sldChg chg="modSp mod">
        <pc:chgData name="Caroline Tessier" userId="b405cf83-8f62-4d02-bcce-bb6088054187" providerId="ADAL" clId="{ECBA3F97-BA50-4CA8-9803-D6B18B2B36FD}" dt="2024-04-18T14:36:44.966" v="1037" actId="207"/>
        <pc:sldMkLst>
          <pc:docMk/>
          <pc:sldMk cId="1887301126" sldId="291"/>
        </pc:sldMkLst>
        <pc:spChg chg="mod">
          <ac:chgData name="Caroline Tessier" userId="b405cf83-8f62-4d02-bcce-bb6088054187" providerId="ADAL" clId="{ECBA3F97-BA50-4CA8-9803-D6B18B2B36FD}" dt="2024-04-18T14:36:44.966" v="1037" actId="207"/>
          <ac:spMkLst>
            <pc:docMk/>
            <pc:sldMk cId="1887301126" sldId="291"/>
            <ac:spMk id="10" creationId="{99038913-0D7B-1554-858D-82E8A880C3DD}"/>
          </ac:spMkLst>
        </pc:spChg>
      </pc:sldChg>
      <pc:sldChg chg="ord">
        <pc:chgData name="Caroline Tessier" userId="b405cf83-8f62-4d02-bcce-bb6088054187" providerId="ADAL" clId="{ECBA3F97-BA50-4CA8-9803-D6B18B2B36FD}" dt="2024-04-18T14:35:50.074" v="973"/>
        <pc:sldMkLst>
          <pc:docMk/>
          <pc:sldMk cId="3163261855" sldId="292"/>
        </pc:sldMkLst>
      </pc:sldChg>
      <pc:sldChg chg="ord">
        <pc:chgData name="Caroline Tessier" userId="b405cf83-8f62-4d02-bcce-bb6088054187" providerId="ADAL" clId="{ECBA3F97-BA50-4CA8-9803-D6B18B2B36FD}" dt="2024-04-18T14:35:50.074" v="973"/>
        <pc:sldMkLst>
          <pc:docMk/>
          <pc:sldMk cId="2071215533" sldId="293"/>
        </pc:sldMkLst>
      </pc:sldChg>
      <pc:sldChg chg="delSp modSp mod">
        <pc:chgData name="Caroline Tessier" userId="b405cf83-8f62-4d02-bcce-bb6088054187" providerId="ADAL" clId="{ECBA3F97-BA50-4CA8-9803-D6B18B2B36FD}" dt="2024-04-25T15:54:17.843" v="1681" actId="27636"/>
        <pc:sldMkLst>
          <pc:docMk/>
          <pc:sldMk cId="1179663983" sldId="295"/>
        </pc:sldMkLst>
        <pc:spChg chg="del mod">
          <ac:chgData name="Caroline Tessier" userId="b405cf83-8f62-4d02-bcce-bb6088054187" providerId="ADAL" clId="{ECBA3F97-BA50-4CA8-9803-D6B18B2B36FD}" dt="2024-04-25T15:51:45.968" v="1529" actId="478"/>
          <ac:spMkLst>
            <pc:docMk/>
            <pc:sldMk cId="1179663983" sldId="295"/>
            <ac:spMk id="2" creationId="{D5F19674-AE96-E37E-0842-D6C70016206D}"/>
          </ac:spMkLst>
        </pc:spChg>
        <pc:spChg chg="mod">
          <ac:chgData name="Caroline Tessier" userId="b405cf83-8f62-4d02-bcce-bb6088054187" providerId="ADAL" clId="{ECBA3F97-BA50-4CA8-9803-D6B18B2B36FD}" dt="2024-04-25T15:54:17.843" v="1681" actId="27636"/>
          <ac:spMkLst>
            <pc:docMk/>
            <pc:sldMk cId="1179663983" sldId="295"/>
            <ac:spMk id="4" creationId="{FFC804C8-08A2-D45E-96E3-7365A7145CD0}"/>
          </ac:spMkLst>
        </pc:spChg>
      </pc:sldChg>
      <pc:sldChg chg="modSp mod">
        <pc:chgData name="Caroline Tessier" userId="b405cf83-8f62-4d02-bcce-bb6088054187" providerId="ADAL" clId="{ECBA3F97-BA50-4CA8-9803-D6B18B2B36FD}" dt="2024-05-20T12:34:16.337" v="4054" actId="20577"/>
        <pc:sldMkLst>
          <pc:docMk/>
          <pc:sldMk cId="2818954841" sldId="297"/>
        </pc:sldMkLst>
        <pc:spChg chg="mod">
          <ac:chgData name="Caroline Tessier" userId="b405cf83-8f62-4d02-bcce-bb6088054187" providerId="ADAL" clId="{ECBA3F97-BA50-4CA8-9803-D6B18B2B36FD}" dt="2024-05-20T12:34:16.337" v="4054" actId="20577"/>
          <ac:spMkLst>
            <pc:docMk/>
            <pc:sldMk cId="2818954841" sldId="297"/>
            <ac:spMk id="2" creationId="{0730ADAC-E588-29F0-1BCF-F55186BBBC52}"/>
          </ac:spMkLst>
        </pc:spChg>
      </pc:sldChg>
      <pc:sldChg chg="ord">
        <pc:chgData name="Caroline Tessier" userId="b405cf83-8f62-4d02-bcce-bb6088054187" providerId="ADAL" clId="{ECBA3F97-BA50-4CA8-9803-D6B18B2B36FD}" dt="2024-04-17T20:11:37.864" v="262"/>
        <pc:sldMkLst>
          <pc:docMk/>
          <pc:sldMk cId="1183158454" sldId="298"/>
        </pc:sldMkLst>
      </pc:sldChg>
      <pc:sldChg chg="modSp mod">
        <pc:chgData name="Caroline Tessier" userId="b405cf83-8f62-4d02-bcce-bb6088054187" providerId="ADAL" clId="{ECBA3F97-BA50-4CA8-9803-D6B18B2B36FD}" dt="2024-04-17T20:11:26.131" v="260" actId="167"/>
        <pc:sldMkLst>
          <pc:docMk/>
          <pc:sldMk cId="3567006816" sldId="301"/>
        </pc:sldMkLst>
        <pc:picChg chg="ord">
          <ac:chgData name="Caroline Tessier" userId="b405cf83-8f62-4d02-bcce-bb6088054187" providerId="ADAL" clId="{ECBA3F97-BA50-4CA8-9803-D6B18B2B36FD}" dt="2024-04-17T20:11:26.131" v="260" actId="167"/>
          <ac:picMkLst>
            <pc:docMk/>
            <pc:sldMk cId="3567006816" sldId="301"/>
            <ac:picMk id="6" creationId="{C98DBEB9-2A26-41DF-5139-1405C4301DFC}"/>
          </ac:picMkLst>
        </pc:picChg>
      </pc:sldChg>
      <pc:sldChg chg="modSp mod modShow">
        <pc:chgData name="Caroline Tessier" userId="b405cf83-8f62-4d02-bcce-bb6088054187" providerId="ADAL" clId="{ECBA3F97-BA50-4CA8-9803-D6B18B2B36FD}" dt="2024-04-18T14:39:05.481" v="1067" actId="729"/>
        <pc:sldMkLst>
          <pc:docMk/>
          <pc:sldMk cId="4013884702" sldId="303"/>
        </pc:sldMkLst>
        <pc:spChg chg="mod">
          <ac:chgData name="Caroline Tessier" userId="b405cf83-8f62-4d02-bcce-bb6088054187" providerId="ADAL" clId="{ECBA3F97-BA50-4CA8-9803-D6B18B2B36FD}" dt="2024-04-18T14:38:54.888" v="1066" actId="20577"/>
          <ac:spMkLst>
            <pc:docMk/>
            <pc:sldMk cId="4013884702" sldId="303"/>
            <ac:spMk id="4" creationId="{632EA9E2-26D2-7AD3-0402-31E76648636A}"/>
          </ac:spMkLst>
        </pc:spChg>
      </pc:sldChg>
      <pc:sldChg chg="modSp del mod">
        <pc:chgData name="Caroline Tessier" userId="b405cf83-8f62-4d02-bcce-bb6088054187" providerId="ADAL" clId="{ECBA3F97-BA50-4CA8-9803-D6B18B2B36FD}" dt="2024-04-18T08:30:25.585" v="746" actId="47"/>
        <pc:sldMkLst>
          <pc:docMk/>
          <pc:sldMk cId="2048343880" sldId="304"/>
        </pc:sldMkLst>
        <pc:spChg chg="mod">
          <ac:chgData name="Caroline Tessier" userId="b405cf83-8f62-4d02-bcce-bb6088054187" providerId="ADAL" clId="{ECBA3F97-BA50-4CA8-9803-D6B18B2B36FD}" dt="2024-04-18T08:18:21.771" v="453" actId="20577"/>
          <ac:spMkLst>
            <pc:docMk/>
            <pc:sldMk cId="2048343880" sldId="304"/>
            <ac:spMk id="4" creationId="{73E6D634-9832-0C1E-ED0E-19ED8127889D}"/>
          </ac:spMkLst>
        </pc:spChg>
      </pc:sldChg>
      <pc:sldChg chg="mod modShow">
        <pc:chgData name="Caroline Tessier" userId="b405cf83-8f62-4d02-bcce-bb6088054187" providerId="ADAL" clId="{ECBA3F97-BA50-4CA8-9803-D6B18B2B36FD}" dt="2024-04-17T20:02:31.838" v="100" actId="729"/>
        <pc:sldMkLst>
          <pc:docMk/>
          <pc:sldMk cId="1231473862" sldId="305"/>
        </pc:sldMkLst>
      </pc:sldChg>
      <pc:sldChg chg="modSp del mod">
        <pc:chgData name="Caroline Tessier" userId="b405cf83-8f62-4d02-bcce-bb6088054187" providerId="ADAL" clId="{ECBA3F97-BA50-4CA8-9803-D6B18B2B36FD}" dt="2024-04-25T14:55:57.261" v="1111" actId="47"/>
        <pc:sldMkLst>
          <pc:docMk/>
          <pc:sldMk cId="3747140293" sldId="307"/>
        </pc:sldMkLst>
        <pc:spChg chg="mod">
          <ac:chgData name="Caroline Tessier" userId="b405cf83-8f62-4d02-bcce-bb6088054187" providerId="ADAL" clId="{ECBA3F97-BA50-4CA8-9803-D6B18B2B36FD}" dt="2024-04-17T16:48:02.763" v="16" actId="20577"/>
          <ac:spMkLst>
            <pc:docMk/>
            <pc:sldMk cId="3747140293" sldId="307"/>
            <ac:spMk id="2" creationId="{FA3724CC-DCE8-1C28-457F-103CF243A1F7}"/>
          </ac:spMkLst>
        </pc:spChg>
      </pc:sldChg>
      <pc:sldChg chg="addSp modSp mod delCm">
        <pc:chgData name="Caroline Tessier" userId="b405cf83-8f62-4d02-bcce-bb6088054187" providerId="ADAL" clId="{ECBA3F97-BA50-4CA8-9803-D6B18B2B36FD}" dt="2024-04-25T15:14:39.148" v="1349" actId="1076"/>
        <pc:sldMkLst>
          <pc:docMk/>
          <pc:sldMk cId="3755241743" sldId="308"/>
        </pc:sldMkLst>
        <pc:spChg chg="mod">
          <ac:chgData name="Caroline Tessier" userId="b405cf83-8f62-4d02-bcce-bb6088054187" providerId="ADAL" clId="{ECBA3F97-BA50-4CA8-9803-D6B18B2B36FD}" dt="2024-04-18T14:37:47.628" v="1063" actId="1076"/>
          <ac:spMkLst>
            <pc:docMk/>
            <pc:sldMk cId="3755241743" sldId="308"/>
            <ac:spMk id="2" creationId="{0C7D2900-B013-0B9B-FF60-CE52A9459150}"/>
          </ac:spMkLst>
        </pc:spChg>
        <pc:spChg chg="add mod">
          <ac:chgData name="Caroline Tessier" userId="b405cf83-8f62-4d02-bcce-bb6088054187" providerId="ADAL" clId="{ECBA3F97-BA50-4CA8-9803-D6B18B2B36FD}" dt="2024-04-25T15:14:39.148" v="1349" actId="1076"/>
          <ac:spMkLst>
            <pc:docMk/>
            <pc:sldMk cId="3755241743" sldId="308"/>
            <ac:spMk id="4" creationId="{C0089B34-FB10-DA81-710C-BFC9FA7D4E48}"/>
          </ac:spMkLst>
        </pc:spChg>
        <pc:spChg chg="mod">
          <ac:chgData name="Caroline Tessier" userId="b405cf83-8f62-4d02-bcce-bb6088054187" providerId="ADAL" clId="{ECBA3F97-BA50-4CA8-9803-D6B18B2B36FD}" dt="2024-04-17T20:00:30.407" v="98" actId="1582"/>
          <ac:spMkLst>
            <pc:docMk/>
            <pc:sldMk cId="3755241743" sldId="308"/>
            <ac:spMk id="16" creationId="{A07D4A88-0C61-67FA-9A11-885CF8674E70}"/>
          </ac:spMkLst>
        </pc:spChg>
        <pc:extLst>
          <p:ext xmlns:p="http://schemas.openxmlformats.org/presentationml/2006/main" uri="{D6D511B9-2390-475A-947B-AFAB55BFBCF1}">
            <pc226:cmChg xmlns:pc226="http://schemas.microsoft.com/office/powerpoint/2022/06/main/command" chg="del">
              <pc226:chgData name="Caroline Tessier" userId="b405cf83-8f62-4d02-bcce-bb6088054187" providerId="ADAL" clId="{ECBA3F97-BA50-4CA8-9803-D6B18B2B36FD}" dt="2024-04-17T20:02:12.971" v="99"/>
              <pc2:cmMkLst xmlns:pc2="http://schemas.microsoft.com/office/powerpoint/2019/9/main/command">
                <pc:docMk/>
                <pc:sldMk cId="3755241743" sldId="308"/>
                <pc2:cmMk id="{E97F7420-8523-4497-8C8F-19CFC30477C8}"/>
              </pc2:cmMkLst>
            </pc226:cmChg>
          </p:ext>
        </pc:extLst>
      </pc:sldChg>
      <pc:sldChg chg="mod modShow">
        <pc:chgData name="Caroline Tessier" userId="b405cf83-8f62-4d02-bcce-bb6088054187" providerId="ADAL" clId="{ECBA3F97-BA50-4CA8-9803-D6B18B2B36FD}" dt="2024-04-18T14:39:07.860" v="1068" actId="729"/>
        <pc:sldMkLst>
          <pc:docMk/>
          <pc:sldMk cId="2975595138" sldId="312"/>
        </pc:sldMkLst>
      </pc:sldChg>
      <pc:sldChg chg="mod modShow">
        <pc:chgData name="Caroline Tessier" userId="b405cf83-8f62-4d02-bcce-bb6088054187" providerId="ADAL" clId="{ECBA3F97-BA50-4CA8-9803-D6B18B2B36FD}" dt="2024-04-18T14:39:13.543" v="1069" actId="729"/>
        <pc:sldMkLst>
          <pc:docMk/>
          <pc:sldMk cId="3055200673" sldId="316"/>
        </pc:sldMkLst>
      </pc:sldChg>
      <pc:sldChg chg="modCm">
        <pc:chgData name="Caroline Tessier" userId="b405cf83-8f62-4d02-bcce-bb6088054187" providerId="ADAL" clId="{ECBA3F97-BA50-4CA8-9803-D6B18B2B36FD}" dt="2024-04-17T20:04:14.863" v="101"/>
        <pc:sldMkLst>
          <pc:docMk/>
          <pc:sldMk cId="706811118" sldId="320"/>
        </pc:sldMkLst>
        <pc:extLst>
          <p:ext xmlns:p="http://schemas.openxmlformats.org/presentationml/2006/main" uri="{D6D511B9-2390-475A-947B-AFAB55BFBCF1}">
            <pc226:cmChg xmlns:pc226="http://schemas.microsoft.com/office/powerpoint/2022/06/main/command" chg="">
              <pc226:chgData name="Caroline Tessier" userId="b405cf83-8f62-4d02-bcce-bb6088054187" providerId="ADAL" clId="{ECBA3F97-BA50-4CA8-9803-D6B18B2B36FD}" dt="2024-04-17T20:04:14.863" v="101"/>
              <pc2:cmMkLst xmlns:pc2="http://schemas.microsoft.com/office/powerpoint/2019/9/main/command">
                <pc:docMk/>
                <pc:sldMk cId="706811118" sldId="320"/>
                <pc2:cmMk id="{C0EA1E45-4AFA-4DE2-9A63-074364FAF902}"/>
              </pc2:cmMkLst>
              <pc226:cmRplyChg chg="add">
                <pc226:chgData name="Caroline Tessier" userId="b405cf83-8f62-4d02-bcce-bb6088054187" providerId="ADAL" clId="{ECBA3F97-BA50-4CA8-9803-D6B18B2B36FD}" dt="2024-04-17T20:04:14.863" v="101"/>
                <pc2:cmRplyMkLst xmlns:pc2="http://schemas.microsoft.com/office/powerpoint/2019/9/main/command">
                  <pc:docMk/>
                  <pc:sldMk cId="706811118" sldId="320"/>
                  <pc2:cmMk id="{C0EA1E45-4AFA-4DE2-9A63-074364FAF902}"/>
                  <pc2:cmRplyMk id="{F084CB79-7D61-48B8-969A-339BC16DAEAF}"/>
                </pc2:cmRplyMkLst>
              </pc226:cmRplyChg>
            </pc226:cmChg>
          </p:ext>
        </pc:extLst>
      </pc:sldChg>
      <pc:sldChg chg="addSp modSp mod modShow">
        <pc:chgData name="Caroline Tessier" userId="b405cf83-8f62-4d02-bcce-bb6088054187" providerId="ADAL" clId="{ECBA3F97-BA50-4CA8-9803-D6B18B2B36FD}" dt="2024-04-25T15:05:00.784" v="1240" actId="20577"/>
        <pc:sldMkLst>
          <pc:docMk/>
          <pc:sldMk cId="2660216358" sldId="321"/>
        </pc:sldMkLst>
        <pc:spChg chg="add mod">
          <ac:chgData name="Caroline Tessier" userId="b405cf83-8f62-4d02-bcce-bb6088054187" providerId="ADAL" clId="{ECBA3F97-BA50-4CA8-9803-D6B18B2B36FD}" dt="2024-04-25T15:05:00.784" v="1240" actId="20577"/>
          <ac:spMkLst>
            <pc:docMk/>
            <pc:sldMk cId="2660216358" sldId="321"/>
            <ac:spMk id="4" creationId="{A810E2BE-665A-0DD4-7D3A-0485708EB3F0}"/>
          </ac:spMkLst>
        </pc:spChg>
      </pc:sldChg>
      <pc:sldChg chg="addSp modSp mod modShow">
        <pc:chgData name="Caroline Tessier" userId="b405cf83-8f62-4d02-bcce-bb6088054187" providerId="ADAL" clId="{ECBA3F97-BA50-4CA8-9803-D6B18B2B36FD}" dt="2024-04-25T15:05:04.877" v="1244" actId="20577"/>
        <pc:sldMkLst>
          <pc:docMk/>
          <pc:sldMk cId="2051112240" sldId="322"/>
        </pc:sldMkLst>
        <pc:spChg chg="add mod">
          <ac:chgData name="Caroline Tessier" userId="b405cf83-8f62-4d02-bcce-bb6088054187" providerId="ADAL" clId="{ECBA3F97-BA50-4CA8-9803-D6B18B2B36FD}" dt="2024-04-25T15:05:04.877" v="1244" actId="20577"/>
          <ac:spMkLst>
            <pc:docMk/>
            <pc:sldMk cId="2051112240" sldId="322"/>
            <ac:spMk id="4" creationId="{4D7769F6-E17C-3DE8-F7C6-02D4F3D37761}"/>
          </ac:spMkLst>
        </pc:spChg>
      </pc:sldChg>
      <pc:sldChg chg="addSp modSp mod modShow">
        <pc:chgData name="Caroline Tessier" userId="b405cf83-8f62-4d02-bcce-bb6088054187" providerId="ADAL" clId="{ECBA3F97-BA50-4CA8-9803-D6B18B2B36FD}" dt="2024-04-25T15:05:13.840" v="1252" actId="20577"/>
        <pc:sldMkLst>
          <pc:docMk/>
          <pc:sldMk cId="1774659064" sldId="323"/>
        </pc:sldMkLst>
        <pc:spChg chg="add mod">
          <ac:chgData name="Caroline Tessier" userId="b405cf83-8f62-4d02-bcce-bb6088054187" providerId="ADAL" clId="{ECBA3F97-BA50-4CA8-9803-D6B18B2B36FD}" dt="2024-04-25T15:05:13.840" v="1252" actId="20577"/>
          <ac:spMkLst>
            <pc:docMk/>
            <pc:sldMk cId="1774659064" sldId="323"/>
            <ac:spMk id="4" creationId="{47322FE1-F265-22D8-1D42-37943760EEC2}"/>
          </ac:spMkLst>
        </pc:spChg>
      </pc:sldChg>
      <pc:sldChg chg="addSp modSp mod modShow">
        <pc:chgData name="Caroline Tessier" userId="b405cf83-8f62-4d02-bcce-bb6088054187" providerId="ADAL" clId="{ECBA3F97-BA50-4CA8-9803-D6B18B2B36FD}" dt="2024-04-25T15:05:09.468" v="1248" actId="20577"/>
        <pc:sldMkLst>
          <pc:docMk/>
          <pc:sldMk cId="2768522049" sldId="324"/>
        </pc:sldMkLst>
        <pc:spChg chg="add mod">
          <ac:chgData name="Caroline Tessier" userId="b405cf83-8f62-4d02-bcce-bb6088054187" providerId="ADAL" clId="{ECBA3F97-BA50-4CA8-9803-D6B18B2B36FD}" dt="2024-04-25T15:05:09.468" v="1248" actId="20577"/>
          <ac:spMkLst>
            <pc:docMk/>
            <pc:sldMk cId="2768522049" sldId="324"/>
            <ac:spMk id="4" creationId="{5E33592D-72A3-C6E1-CD9B-54310D38CF64}"/>
          </ac:spMkLst>
        </pc:spChg>
      </pc:sldChg>
      <pc:sldChg chg="modSp mod">
        <pc:chgData name="Caroline Tessier" userId="b405cf83-8f62-4d02-bcce-bb6088054187" providerId="ADAL" clId="{ECBA3F97-BA50-4CA8-9803-D6B18B2B36FD}" dt="2024-04-25T15:05:45.553" v="1253" actId="113"/>
        <pc:sldMkLst>
          <pc:docMk/>
          <pc:sldMk cId="1886230485" sldId="326"/>
        </pc:sldMkLst>
        <pc:spChg chg="mod">
          <ac:chgData name="Caroline Tessier" userId="b405cf83-8f62-4d02-bcce-bb6088054187" providerId="ADAL" clId="{ECBA3F97-BA50-4CA8-9803-D6B18B2B36FD}" dt="2024-04-17T20:26:34.052" v="436" actId="1076"/>
          <ac:spMkLst>
            <pc:docMk/>
            <pc:sldMk cId="1886230485" sldId="326"/>
            <ac:spMk id="2" creationId="{4C40D5DA-E7E2-6558-EA21-6C0FE69587C4}"/>
          </ac:spMkLst>
        </pc:spChg>
        <pc:graphicFrameChg chg="mod modGraphic">
          <ac:chgData name="Caroline Tessier" userId="b405cf83-8f62-4d02-bcce-bb6088054187" providerId="ADAL" clId="{ECBA3F97-BA50-4CA8-9803-D6B18B2B36FD}" dt="2024-04-25T15:05:45.553" v="1253" actId="113"/>
          <ac:graphicFrameMkLst>
            <pc:docMk/>
            <pc:sldMk cId="1886230485" sldId="326"/>
            <ac:graphicFrameMk id="5" creationId="{7BF192EF-5E6F-7D26-9388-138F462861E6}"/>
          </ac:graphicFrameMkLst>
        </pc:graphicFrameChg>
      </pc:sldChg>
      <pc:sldChg chg="modSp mod ord addCm modCm">
        <pc:chgData name="Caroline Tessier" userId="b405cf83-8f62-4d02-bcce-bb6088054187" providerId="ADAL" clId="{ECBA3F97-BA50-4CA8-9803-D6B18B2B36FD}" dt="2024-04-19T07:15:05.369" v="1071"/>
        <pc:sldMkLst>
          <pc:docMk/>
          <pc:sldMk cId="4102206184" sldId="340"/>
        </pc:sldMkLst>
        <pc:graphicFrameChg chg="modGraphic">
          <ac:chgData name="Caroline Tessier" userId="b405cf83-8f62-4d02-bcce-bb6088054187" providerId="ADAL" clId="{ECBA3F97-BA50-4CA8-9803-D6B18B2B36FD}" dt="2024-04-18T08:25:44.010" v="632" actId="20577"/>
          <ac:graphicFrameMkLst>
            <pc:docMk/>
            <pc:sldMk cId="4102206184" sldId="340"/>
            <ac:graphicFrameMk id="5" creationId="{C3F568FD-4040-6B75-3D2D-5C2027ECE1D6}"/>
          </ac:graphicFrameMkLst>
        </pc:graphicFrameChg>
        <pc:extLst>
          <p:ext xmlns:p="http://schemas.openxmlformats.org/presentationml/2006/main" uri="{D6D511B9-2390-475A-947B-AFAB55BFBCF1}">
            <pc226:cmChg xmlns:pc226="http://schemas.microsoft.com/office/powerpoint/2022/06/main/command" chg="add">
              <pc226:chgData name="Caroline Tessier" userId="b405cf83-8f62-4d02-bcce-bb6088054187" providerId="ADAL" clId="{ECBA3F97-BA50-4CA8-9803-D6B18B2B36FD}" dt="2024-04-19T07:15:05.369" v="1071"/>
              <pc2:cmMkLst xmlns:pc2="http://schemas.microsoft.com/office/powerpoint/2019/9/main/command">
                <pc:docMk/>
                <pc:sldMk cId="4102206184" sldId="340"/>
                <pc2:cmMk id="{2784C49F-8CA0-4335-833C-9BD9D4EEA56C}"/>
              </pc2:cmMkLst>
            </pc226:cmChg>
            <pc226:cmChg xmlns:pc226="http://schemas.microsoft.com/office/powerpoint/2022/06/main/command" chg="mod">
              <pc226:chgData name="Caroline Tessier" userId="b405cf83-8f62-4d02-bcce-bb6088054187" providerId="ADAL" clId="{ECBA3F97-BA50-4CA8-9803-D6B18B2B36FD}" dt="2024-04-18T14:40:15.053" v="1070"/>
              <pc2:cmMkLst xmlns:pc2="http://schemas.microsoft.com/office/powerpoint/2019/9/main/command">
                <pc:docMk/>
                <pc:sldMk cId="4102206184" sldId="340"/>
                <pc2:cmMk id="{7FEC53ED-D478-408E-B1A0-1BF1EA3F974E}"/>
              </pc2:cmMkLst>
            </pc226:cmChg>
          </p:ext>
        </pc:extLst>
      </pc:sldChg>
      <pc:sldChg chg="modSp mod">
        <pc:chgData name="Caroline Tessier" userId="b405cf83-8f62-4d02-bcce-bb6088054187" providerId="ADAL" clId="{ECBA3F97-BA50-4CA8-9803-D6B18B2B36FD}" dt="2024-04-25T15:01:52.037" v="1234" actId="13926"/>
        <pc:sldMkLst>
          <pc:docMk/>
          <pc:sldMk cId="549182392" sldId="343"/>
        </pc:sldMkLst>
        <pc:spChg chg="mod">
          <ac:chgData name="Caroline Tessier" userId="b405cf83-8f62-4d02-bcce-bb6088054187" providerId="ADAL" clId="{ECBA3F97-BA50-4CA8-9803-D6B18B2B36FD}" dt="2024-04-25T15:01:52.037" v="1234" actId="13926"/>
          <ac:spMkLst>
            <pc:docMk/>
            <pc:sldMk cId="549182392" sldId="343"/>
            <ac:spMk id="2" creationId="{0B0F5F74-1515-012A-F60C-55355B222A59}"/>
          </ac:spMkLst>
        </pc:spChg>
      </pc:sldChg>
      <pc:sldChg chg="addSp delSp modSp mod">
        <pc:chgData name="Caroline Tessier" userId="b405cf83-8f62-4d02-bcce-bb6088054187" providerId="ADAL" clId="{ECBA3F97-BA50-4CA8-9803-D6B18B2B36FD}" dt="2024-04-25T15:55:02.454" v="1697" actId="1076"/>
        <pc:sldMkLst>
          <pc:docMk/>
          <pc:sldMk cId="1363252444" sldId="345"/>
        </pc:sldMkLst>
        <pc:spChg chg="add mod">
          <ac:chgData name="Caroline Tessier" userId="b405cf83-8f62-4d02-bcce-bb6088054187" providerId="ADAL" clId="{ECBA3F97-BA50-4CA8-9803-D6B18B2B36FD}" dt="2024-04-25T15:55:02.454" v="1697" actId="1076"/>
          <ac:spMkLst>
            <pc:docMk/>
            <pc:sldMk cId="1363252444" sldId="345"/>
            <ac:spMk id="4" creationId="{EDF2F5E2-B738-02D6-FE50-02AB99C853FE}"/>
          </ac:spMkLst>
        </pc:spChg>
        <pc:spChg chg="add del mod">
          <ac:chgData name="Caroline Tessier" userId="b405cf83-8f62-4d02-bcce-bb6088054187" providerId="ADAL" clId="{ECBA3F97-BA50-4CA8-9803-D6B18B2B36FD}" dt="2024-04-25T15:54:51.405" v="1694" actId="478"/>
          <ac:spMkLst>
            <pc:docMk/>
            <pc:sldMk cId="1363252444" sldId="345"/>
            <ac:spMk id="7" creationId="{DA71073C-3C03-6518-FFE7-2C5701583EDB}"/>
          </ac:spMkLst>
        </pc:spChg>
        <pc:picChg chg="del">
          <ac:chgData name="Caroline Tessier" userId="b405cf83-8f62-4d02-bcce-bb6088054187" providerId="ADAL" clId="{ECBA3F97-BA50-4CA8-9803-D6B18B2B36FD}" dt="2024-04-25T15:54:47.555" v="1693" actId="478"/>
          <ac:picMkLst>
            <pc:docMk/>
            <pc:sldMk cId="1363252444" sldId="345"/>
            <ac:picMk id="6" creationId="{6120B7ED-DC8D-79FE-B111-F4FA3BA3D896}"/>
          </ac:picMkLst>
        </pc:picChg>
        <pc:picChg chg="del">
          <ac:chgData name="Caroline Tessier" userId="b405cf83-8f62-4d02-bcce-bb6088054187" providerId="ADAL" clId="{ECBA3F97-BA50-4CA8-9803-D6B18B2B36FD}" dt="2024-04-25T15:54:53.889" v="1695" actId="478"/>
          <ac:picMkLst>
            <pc:docMk/>
            <pc:sldMk cId="1363252444" sldId="345"/>
            <ac:picMk id="9" creationId="{C6E584CA-9C40-2E8F-2688-453D8A9FD700}"/>
          </ac:picMkLst>
        </pc:picChg>
        <pc:picChg chg="mod">
          <ac:chgData name="Caroline Tessier" userId="b405cf83-8f62-4d02-bcce-bb6088054187" providerId="ADAL" clId="{ECBA3F97-BA50-4CA8-9803-D6B18B2B36FD}" dt="2024-04-25T15:54:59.002" v="1696" actId="14100"/>
          <ac:picMkLst>
            <pc:docMk/>
            <pc:sldMk cId="1363252444" sldId="345"/>
            <ac:picMk id="11" creationId="{96CD5599-1A17-1215-1381-54CE4EA0919F}"/>
          </ac:picMkLst>
        </pc:picChg>
      </pc:sldChg>
      <pc:sldChg chg="modSp mod ord">
        <pc:chgData name="Caroline Tessier" userId="b405cf83-8f62-4d02-bcce-bb6088054187" providerId="ADAL" clId="{ECBA3F97-BA50-4CA8-9803-D6B18B2B36FD}" dt="2024-04-18T08:25:56.967" v="636"/>
        <pc:sldMkLst>
          <pc:docMk/>
          <pc:sldMk cId="1606211298" sldId="346"/>
        </pc:sldMkLst>
        <pc:spChg chg="mod">
          <ac:chgData name="Caroline Tessier" userId="b405cf83-8f62-4d02-bcce-bb6088054187" providerId="ADAL" clId="{ECBA3F97-BA50-4CA8-9803-D6B18B2B36FD}" dt="2024-04-18T08:20:59.535" v="499" actId="207"/>
          <ac:spMkLst>
            <pc:docMk/>
            <pc:sldMk cId="1606211298" sldId="346"/>
            <ac:spMk id="2" creationId="{86AEC095-3966-6836-96BF-9D78BD6F31C2}"/>
          </ac:spMkLst>
        </pc:spChg>
      </pc:sldChg>
      <pc:sldChg chg="modSp add del mod">
        <pc:chgData name="Caroline Tessier" userId="b405cf83-8f62-4d02-bcce-bb6088054187" providerId="ADAL" clId="{ECBA3F97-BA50-4CA8-9803-D6B18B2B36FD}" dt="2024-04-25T15:59:30.109" v="1773" actId="2696"/>
        <pc:sldMkLst>
          <pc:docMk/>
          <pc:sldMk cId="2414298802" sldId="349"/>
        </pc:sldMkLst>
        <pc:spChg chg="mod">
          <ac:chgData name="Caroline Tessier" userId="b405cf83-8f62-4d02-bcce-bb6088054187" providerId="ADAL" clId="{ECBA3F97-BA50-4CA8-9803-D6B18B2B36FD}" dt="2024-04-25T15:58:11.019" v="1705" actId="1582"/>
          <ac:spMkLst>
            <pc:docMk/>
            <pc:sldMk cId="2414298802" sldId="349"/>
            <ac:spMk id="16" creationId="{191E19C7-1FDE-7603-AEAA-445D038E8FD4}"/>
          </ac:spMkLst>
        </pc:spChg>
      </pc:sldChg>
      <pc:sldChg chg="add">
        <pc:chgData name="Caroline Tessier" userId="b405cf83-8f62-4d02-bcce-bb6088054187" providerId="ADAL" clId="{ECBA3F97-BA50-4CA8-9803-D6B18B2B36FD}" dt="2024-04-25T15:59:35.063" v="1774"/>
        <pc:sldMkLst>
          <pc:docMk/>
          <pc:sldMk cId="3976887512" sldId="349"/>
        </pc:sldMkLst>
      </pc:sldChg>
      <pc:sldChg chg="addSp delSp modSp del mod">
        <pc:chgData name="Caroline Tessier" userId="b405cf83-8f62-4d02-bcce-bb6088054187" providerId="ADAL" clId="{ECBA3F97-BA50-4CA8-9803-D6B18B2B36FD}" dt="2024-04-25T15:56:28.219" v="1698" actId="2696"/>
        <pc:sldMkLst>
          <pc:docMk/>
          <pc:sldMk cId="4200343065" sldId="349"/>
        </pc:sldMkLst>
        <pc:spChg chg="del">
          <ac:chgData name="Caroline Tessier" userId="b405cf83-8f62-4d02-bcce-bb6088054187" providerId="ADAL" clId="{ECBA3F97-BA50-4CA8-9803-D6B18B2B36FD}" dt="2024-04-25T15:45:00.960" v="1397"/>
          <ac:spMkLst>
            <pc:docMk/>
            <pc:sldMk cId="4200343065" sldId="349"/>
            <ac:spMk id="2" creationId="{23D71129-C4DC-322E-74C4-1A0CAFB91528}"/>
          </ac:spMkLst>
        </pc:spChg>
        <pc:spChg chg="add del">
          <ac:chgData name="Caroline Tessier" userId="b405cf83-8f62-4d02-bcce-bb6088054187" providerId="ADAL" clId="{ECBA3F97-BA50-4CA8-9803-D6B18B2B36FD}" dt="2024-04-25T15:43:06.139" v="1360"/>
          <ac:spMkLst>
            <pc:docMk/>
            <pc:sldMk cId="4200343065" sldId="349"/>
            <ac:spMk id="4" creationId="{A28D04AA-B373-F44C-63C1-7DAD1E371A02}"/>
          </ac:spMkLst>
        </pc:spChg>
        <pc:spChg chg="del">
          <ac:chgData name="Caroline Tessier" userId="b405cf83-8f62-4d02-bcce-bb6088054187" providerId="ADAL" clId="{ECBA3F97-BA50-4CA8-9803-D6B18B2B36FD}" dt="2024-04-25T15:43:06.139" v="1360"/>
          <ac:spMkLst>
            <pc:docMk/>
            <pc:sldMk cId="4200343065" sldId="349"/>
            <ac:spMk id="5" creationId="{19980039-4A31-FDD2-D714-402D43BF1FCC}"/>
          </ac:spMkLst>
        </pc:spChg>
        <pc:spChg chg="del">
          <ac:chgData name="Caroline Tessier" userId="b405cf83-8f62-4d02-bcce-bb6088054187" providerId="ADAL" clId="{ECBA3F97-BA50-4CA8-9803-D6B18B2B36FD}" dt="2024-04-25T15:43:30.643" v="1373" actId="478"/>
          <ac:spMkLst>
            <pc:docMk/>
            <pc:sldMk cId="4200343065" sldId="349"/>
            <ac:spMk id="6" creationId="{224BEC8B-C3E8-1185-24FD-33D5538E942B}"/>
          </ac:spMkLst>
        </pc:spChg>
        <pc:spChg chg="add mod">
          <ac:chgData name="Caroline Tessier" userId="b405cf83-8f62-4d02-bcce-bb6088054187" providerId="ADAL" clId="{ECBA3F97-BA50-4CA8-9803-D6B18B2B36FD}" dt="2024-04-25T15:43:54.016" v="1383" actId="1076"/>
          <ac:spMkLst>
            <pc:docMk/>
            <pc:sldMk cId="4200343065" sldId="349"/>
            <ac:spMk id="14" creationId="{64309D4C-895D-0D15-7C30-453AA775790F}"/>
          </ac:spMkLst>
        </pc:spChg>
        <pc:spChg chg="add mod">
          <ac:chgData name="Caroline Tessier" userId="b405cf83-8f62-4d02-bcce-bb6088054187" providerId="ADAL" clId="{ECBA3F97-BA50-4CA8-9803-D6B18B2B36FD}" dt="2024-04-25T15:45:38.245" v="1451" actId="20577"/>
          <ac:spMkLst>
            <pc:docMk/>
            <pc:sldMk cId="4200343065" sldId="349"/>
            <ac:spMk id="15" creationId="{7480A5D8-92EB-3476-E67C-2375E5ECE48E}"/>
          </ac:spMkLst>
        </pc:spChg>
        <pc:spChg chg="add mod">
          <ac:chgData name="Caroline Tessier" userId="b405cf83-8f62-4d02-bcce-bb6088054187" providerId="ADAL" clId="{ECBA3F97-BA50-4CA8-9803-D6B18B2B36FD}" dt="2024-04-25T15:47:09.976" v="1481" actId="14100"/>
          <ac:spMkLst>
            <pc:docMk/>
            <pc:sldMk cId="4200343065" sldId="349"/>
            <ac:spMk id="16" creationId="{191E19C7-1FDE-7603-AEAA-445D038E8FD4}"/>
          </ac:spMkLst>
        </pc:spChg>
        <pc:spChg chg="add mod">
          <ac:chgData name="Caroline Tessier" userId="b405cf83-8f62-4d02-bcce-bb6088054187" providerId="ADAL" clId="{ECBA3F97-BA50-4CA8-9803-D6B18B2B36FD}" dt="2024-04-25T15:47:22.254" v="1491" actId="6549"/>
          <ac:spMkLst>
            <pc:docMk/>
            <pc:sldMk cId="4200343065" sldId="349"/>
            <ac:spMk id="17" creationId="{7726D5FE-0F18-12C7-16C2-1F09B66A7F3B}"/>
          </ac:spMkLst>
        </pc:spChg>
        <pc:spChg chg="add del mod">
          <ac:chgData name="Caroline Tessier" userId="b405cf83-8f62-4d02-bcce-bb6088054187" providerId="ADAL" clId="{ECBA3F97-BA50-4CA8-9803-D6B18B2B36FD}" dt="2024-04-25T15:48:19.203" v="1498" actId="478"/>
          <ac:spMkLst>
            <pc:docMk/>
            <pc:sldMk cId="4200343065" sldId="349"/>
            <ac:spMk id="18" creationId="{F41A0680-F2BC-F674-840B-DDA8663D4E3C}"/>
          </ac:spMkLst>
        </pc:spChg>
        <pc:picChg chg="add del mod ord">
          <ac:chgData name="Caroline Tessier" userId="b405cf83-8f62-4d02-bcce-bb6088054187" providerId="ADAL" clId="{ECBA3F97-BA50-4CA8-9803-D6B18B2B36FD}" dt="2024-04-25T15:43:00.244" v="1359" actId="34307"/>
          <ac:picMkLst>
            <pc:docMk/>
            <pc:sldMk cId="4200343065" sldId="349"/>
            <ac:picMk id="7" creationId="{D0769469-1EF9-490B-3AF0-73C1E45210B6}"/>
          </ac:picMkLst>
        </pc:picChg>
        <pc:picChg chg="add mod">
          <ac:chgData name="Caroline Tessier" userId="b405cf83-8f62-4d02-bcce-bb6088054187" providerId="ADAL" clId="{ECBA3F97-BA50-4CA8-9803-D6B18B2B36FD}" dt="2024-04-25T15:43:42.704" v="1377" actId="14100"/>
          <ac:picMkLst>
            <pc:docMk/>
            <pc:sldMk cId="4200343065" sldId="349"/>
            <ac:picMk id="9" creationId="{D844BF17-FA96-48A3-F502-A53389AF1267}"/>
          </ac:picMkLst>
        </pc:picChg>
        <pc:picChg chg="add mod modCrop">
          <ac:chgData name="Caroline Tessier" userId="b405cf83-8f62-4d02-bcce-bb6088054187" providerId="ADAL" clId="{ECBA3F97-BA50-4CA8-9803-D6B18B2B36FD}" dt="2024-04-25T15:44:41.248" v="1396" actId="1076"/>
          <ac:picMkLst>
            <pc:docMk/>
            <pc:sldMk cId="4200343065" sldId="349"/>
            <ac:picMk id="11" creationId="{F8007879-4D3E-D9F1-D0ED-6E777E854014}"/>
          </ac:picMkLst>
        </pc:picChg>
        <pc:picChg chg="mod modCrop">
          <ac:chgData name="Caroline Tessier" userId="b405cf83-8f62-4d02-bcce-bb6088054187" providerId="ADAL" clId="{ECBA3F97-BA50-4CA8-9803-D6B18B2B36FD}" dt="2024-04-25T15:44:35.857" v="1394" actId="1076"/>
          <ac:picMkLst>
            <pc:docMk/>
            <pc:sldMk cId="4200343065" sldId="349"/>
            <ac:picMk id="13" creationId="{A86A8DD6-B074-254A-B15E-300FD4A0A72C}"/>
          </ac:picMkLst>
        </pc:picChg>
      </pc:sldChg>
      <pc:sldChg chg="modSp mod">
        <pc:chgData name="Caroline Tessier" userId="b405cf83-8f62-4d02-bcce-bb6088054187" providerId="ADAL" clId="{ECBA3F97-BA50-4CA8-9803-D6B18B2B36FD}" dt="2024-04-25T15:02:04.852" v="1235" actId="13926"/>
        <pc:sldMkLst>
          <pc:docMk/>
          <pc:sldMk cId="725339761" sldId="350"/>
        </pc:sldMkLst>
        <pc:spChg chg="mod">
          <ac:chgData name="Caroline Tessier" userId="b405cf83-8f62-4d02-bcce-bb6088054187" providerId="ADAL" clId="{ECBA3F97-BA50-4CA8-9803-D6B18B2B36FD}" dt="2024-04-25T15:02:04.852" v="1235" actId="13926"/>
          <ac:spMkLst>
            <pc:docMk/>
            <pc:sldMk cId="725339761" sldId="350"/>
            <ac:spMk id="2" creationId="{4E594BC4-929C-ECA4-A9B6-BCC7802729EF}"/>
          </ac:spMkLst>
        </pc:spChg>
      </pc:sldChg>
      <pc:sldChg chg="modSp mod">
        <pc:chgData name="Caroline Tessier" userId="b405cf83-8f62-4d02-bcce-bb6088054187" providerId="ADAL" clId="{ECBA3F97-BA50-4CA8-9803-D6B18B2B36FD}" dt="2024-04-25T15:02:17.837" v="1236" actId="13926"/>
        <pc:sldMkLst>
          <pc:docMk/>
          <pc:sldMk cId="3314028776" sldId="351"/>
        </pc:sldMkLst>
        <pc:spChg chg="mod">
          <ac:chgData name="Caroline Tessier" userId="b405cf83-8f62-4d02-bcce-bb6088054187" providerId="ADAL" clId="{ECBA3F97-BA50-4CA8-9803-D6B18B2B36FD}" dt="2024-04-25T15:02:17.837" v="1236" actId="13926"/>
          <ac:spMkLst>
            <pc:docMk/>
            <pc:sldMk cId="3314028776" sldId="351"/>
            <ac:spMk id="2" creationId="{C8EEC2C7-4D80-66E5-AFC6-69D464AAC917}"/>
          </ac:spMkLst>
        </pc:spChg>
      </pc:sldChg>
      <pc:sldChg chg="addSp delSp modSp new mod">
        <pc:chgData name="Caroline Tessier" userId="b405cf83-8f62-4d02-bcce-bb6088054187" providerId="ADAL" clId="{ECBA3F97-BA50-4CA8-9803-D6B18B2B36FD}" dt="2024-04-25T12:22:25.531" v="1109" actId="115"/>
        <pc:sldMkLst>
          <pc:docMk/>
          <pc:sldMk cId="3680873063" sldId="353"/>
        </pc:sldMkLst>
        <pc:spChg chg="mod">
          <ac:chgData name="Caroline Tessier" userId="b405cf83-8f62-4d02-bcce-bb6088054187" providerId="ADAL" clId="{ECBA3F97-BA50-4CA8-9803-D6B18B2B36FD}" dt="2024-04-25T12:22:25.531" v="1109" actId="115"/>
          <ac:spMkLst>
            <pc:docMk/>
            <pc:sldMk cId="3680873063" sldId="353"/>
            <ac:spMk id="2" creationId="{672E783F-8D78-11DC-C82D-1F0EA488E979}"/>
          </ac:spMkLst>
        </pc:spChg>
        <pc:spChg chg="del">
          <ac:chgData name="Caroline Tessier" userId="b405cf83-8f62-4d02-bcce-bb6088054187" providerId="ADAL" clId="{ECBA3F97-BA50-4CA8-9803-D6B18B2B36FD}" dt="2024-04-17T16:49:07.436" v="65"/>
          <ac:spMkLst>
            <pc:docMk/>
            <pc:sldMk cId="3680873063" sldId="353"/>
            <ac:spMk id="4" creationId="{892044DC-E1C5-CF8A-314F-E94183A8FA3E}"/>
          </ac:spMkLst>
        </pc:spChg>
        <pc:picChg chg="add mod">
          <ac:chgData name="Caroline Tessier" userId="b405cf83-8f62-4d02-bcce-bb6088054187" providerId="ADAL" clId="{ECBA3F97-BA50-4CA8-9803-D6B18B2B36FD}" dt="2024-04-17T16:50:50.782" v="97" actId="1076"/>
          <ac:picMkLst>
            <pc:docMk/>
            <pc:sldMk cId="3680873063" sldId="353"/>
            <ac:picMk id="6" creationId="{3222F252-0C10-4D1C-6300-9BA38D9F6183}"/>
          </ac:picMkLst>
        </pc:picChg>
        <pc:picChg chg="add mod">
          <ac:chgData name="Caroline Tessier" userId="b405cf83-8f62-4d02-bcce-bb6088054187" providerId="ADAL" clId="{ECBA3F97-BA50-4CA8-9803-D6B18B2B36FD}" dt="2024-04-17T16:50:44.369" v="95" actId="1076"/>
          <ac:picMkLst>
            <pc:docMk/>
            <pc:sldMk cId="3680873063" sldId="353"/>
            <ac:picMk id="8" creationId="{EF30B6EE-65B3-BB6F-DDF2-3ACBDC271BEF}"/>
          </ac:picMkLst>
        </pc:picChg>
        <pc:picChg chg="add mod">
          <ac:chgData name="Caroline Tessier" userId="b405cf83-8f62-4d02-bcce-bb6088054187" providerId="ADAL" clId="{ECBA3F97-BA50-4CA8-9803-D6B18B2B36FD}" dt="2024-04-17T16:50:49.066" v="96" actId="14100"/>
          <ac:picMkLst>
            <pc:docMk/>
            <pc:sldMk cId="3680873063" sldId="353"/>
            <ac:picMk id="10" creationId="{C0C53F9D-21F6-81F3-BBB7-7301DB6E4011}"/>
          </ac:picMkLst>
        </pc:picChg>
      </pc:sldChg>
      <pc:sldChg chg="modSp mod">
        <pc:chgData name="Caroline Tessier" userId="b405cf83-8f62-4d02-bcce-bb6088054187" providerId="ADAL" clId="{ECBA3F97-BA50-4CA8-9803-D6B18B2B36FD}" dt="2024-04-18T08:48:32.969" v="934" actId="20577"/>
        <pc:sldMkLst>
          <pc:docMk/>
          <pc:sldMk cId="3767268044" sldId="354"/>
        </pc:sldMkLst>
        <pc:spChg chg="mod">
          <ac:chgData name="Caroline Tessier" userId="b405cf83-8f62-4d02-bcce-bb6088054187" providerId="ADAL" clId="{ECBA3F97-BA50-4CA8-9803-D6B18B2B36FD}" dt="2024-04-18T08:48:23.778" v="898" actId="20577"/>
          <ac:spMkLst>
            <pc:docMk/>
            <pc:sldMk cId="3767268044" sldId="354"/>
            <ac:spMk id="2" creationId="{EABEC383-DCEA-FE6C-8CE0-BFFCDECE4072}"/>
          </ac:spMkLst>
        </pc:spChg>
        <pc:spChg chg="mod">
          <ac:chgData name="Caroline Tessier" userId="b405cf83-8f62-4d02-bcce-bb6088054187" providerId="ADAL" clId="{ECBA3F97-BA50-4CA8-9803-D6B18B2B36FD}" dt="2024-04-18T08:48:32.969" v="934" actId="20577"/>
          <ac:spMkLst>
            <pc:docMk/>
            <pc:sldMk cId="3767268044" sldId="354"/>
            <ac:spMk id="4" creationId="{413B08DE-4362-F6FD-0043-654B2A4C73B6}"/>
          </ac:spMkLst>
        </pc:spChg>
      </pc:sldChg>
      <pc:sldChg chg="addSp modSp add del mod">
        <pc:chgData name="Caroline Tessier" userId="b405cf83-8f62-4d02-bcce-bb6088054187" providerId="ADAL" clId="{ECBA3F97-BA50-4CA8-9803-D6B18B2B36FD}" dt="2024-05-20T12:35:47.822" v="4056" actId="47"/>
        <pc:sldMkLst>
          <pc:docMk/>
          <pc:sldMk cId="591053802" sldId="355"/>
        </pc:sldMkLst>
        <pc:spChg chg="mod">
          <ac:chgData name="Caroline Tessier" userId="b405cf83-8f62-4d02-bcce-bb6088054187" providerId="ADAL" clId="{ECBA3F97-BA50-4CA8-9803-D6B18B2B36FD}" dt="2024-04-18T08:30:20.109" v="745" actId="20577"/>
          <ac:spMkLst>
            <pc:docMk/>
            <pc:sldMk cId="591053802" sldId="355"/>
            <ac:spMk id="2" creationId="{9BB3CC77-C945-2AAA-FAA5-9C5600CF29F0}"/>
          </ac:spMkLst>
        </pc:spChg>
        <pc:spChg chg="add mod">
          <ac:chgData name="Caroline Tessier" userId="b405cf83-8f62-4d02-bcce-bb6088054187" providerId="ADAL" clId="{ECBA3F97-BA50-4CA8-9803-D6B18B2B36FD}" dt="2024-04-18T08:46:20.856" v="826" actId="20577"/>
          <ac:spMkLst>
            <pc:docMk/>
            <pc:sldMk cId="591053802" sldId="355"/>
            <ac:spMk id="4" creationId="{AD6FFBB9-C670-C207-0B9E-42153922C9C9}"/>
          </ac:spMkLst>
        </pc:spChg>
        <pc:spChg chg="mod">
          <ac:chgData name="Caroline Tessier" userId="b405cf83-8f62-4d02-bcce-bb6088054187" providerId="ADAL" clId="{ECBA3F97-BA50-4CA8-9803-D6B18B2B36FD}" dt="2024-04-18T08:47:32.005" v="858" actId="1076"/>
          <ac:spMkLst>
            <pc:docMk/>
            <pc:sldMk cId="591053802" sldId="355"/>
            <ac:spMk id="7" creationId="{58F5A5B8-CD4D-E3FD-AF48-38695F733809}"/>
          </ac:spMkLst>
        </pc:spChg>
      </pc:sldChg>
      <pc:sldChg chg="new ord">
        <pc:chgData name="Caroline Tessier" userId="b405cf83-8f62-4d02-bcce-bb6088054187" providerId="ADAL" clId="{ECBA3F97-BA50-4CA8-9803-D6B18B2B36FD}" dt="2024-05-20T12:35:50.496" v="4058"/>
        <pc:sldMkLst>
          <pc:docMk/>
          <pc:sldMk cId="3918384456" sldId="356"/>
        </pc:sldMkLst>
      </pc:sldChg>
      <pc:sldChg chg="addSp delSp modSp new del mod">
        <pc:chgData name="Caroline Tessier" userId="b405cf83-8f62-4d02-bcce-bb6088054187" providerId="ADAL" clId="{ECBA3F97-BA50-4CA8-9803-D6B18B2B36FD}" dt="2024-04-25T15:59:30.109" v="1773" actId="2696"/>
        <pc:sldMkLst>
          <pc:docMk/>
          <pc:sldMk cId="704494625" sldId="357"/>
        </pc:sldMkLst>
        <pc:spChg chg="mod">
          <ac:chgData name="Caroline Tessier" userId="b405cf83-8f62-4d02-bcce-bb6088054187" providerId="ADAL" clId="{ECBA3F97-BA50-4CA8-9803-D6B18B2B36FD}" dt="2024-04-25T15:12:16.570" v="1288" actId="20577"/>
          <ac:spMkLst>
            <pc:docMk/>
            <pc:sldMk cId="704494625" sldId="357"/>
            <ac:spMk id="2" creationId="{80C60B2B-E562-0D81-5361-4A323323FF06}"/>
          </ac:spMkLst>
        </pc:spChg>
        <pc:spChg chg="del">
          <ac:chgData name="Caroline Tessier" userId="b405cf83-8f62-4d02-bcce-bb6088054187" providerId="ADAL" clId="{ECBA3F97-BA50-4CA8-9803-D6B18B2B36FD}" dt="2024-04-25T15:11:28.337" v="1254"/>
          <ac:spMkLst>
            <pc:docMk/>
            <pc:sldMk cId="704494625" sldId="357"/>
            <ac:spMk id="4" creationId="{8E238620-470E-594B-B46A-BC1A34D061F7}"/>
          </ac:spMkLst>
        </pc:spChg>
        <pc:spChg chg="add mod">
          <ac:chgData name="Caroline Tessier" userId="b405cf83-8f62-4d02-bcce-bb6088054187" providerId="ADAL" clId="{ECBA3F97-BA50-4CA8-9803-D6B18B2B36FD}" dt="2024-04-25T15:59:09.599" v="1772" actId="14100"/>
          <ac:spMkLst>
            <pc:docMk/>
            <pc:sldMk cId="704494625" sldId="357"/>
            <ac:spMk id="4" creationId="{AE793D88-5FF2-83E5-17AF-869E2086A95D}"/>
          </ac:spMkLst>
        </pc:spChg>
        <pc:spChg chg="add mod">
          <ac:chgData name="Caroline Tessier" userId="b405cf83-8f62-4d02-bcce-bb6088054187" providerId="ADAL" clId="{ECBA3F97-BA50-4CA8-9803-D6B18B2B36FD}" dt="2024-04-25T15:59:01.693" v="1770" actId="20577"/>
          <ac:spMkLst>
            <pc:docMk/>
            <pc:sldMk cId="704494625" sldId="357"/>
            <ac:spMk id="5" creationId="{BA3B2FFF-3D1E-1CD9-BE98-29BC0BEFCA48}"/>
          </ac:spMkLst>
        </pc:spChg>
        <pc:spChg chg="add mod">
          <ac:chgData name="Caroline Tessier" userId="b405cf83-8f62-4d02-bcce-bb6088054187" providerId="ADAL" clId="{ECBA3F97-BA50-4CA8-9803-D6B18B2B36FD}" dt="2024-04-25T15:12:48.615" v="1304" actId="13926"/>
          <ac:spMkLst>
            <pc:docMk/>
            <pc:sldMk cId="704494625" sldId="357"/>
            <ac:spMk id="9" creationId="{07C9F43C-1D5E-B473-C3D3-877086C12DEA}"/>
          </ac:spMkLst>
        </pc:spChg>
        <pc:picChg chg="add mod">
          <ac:chgData name="Caroline Tessier" userId="b405cf83-8f62-4d02-bcce-bb6088054187" providerId="ADAL" clId="{ECBA3F97-BA50-4CA8-9803-D6B18B2B36FD}" dt="2024-04-25T15:11:38.119" v="1260" actId="1076"/>
          <ac:picMkLst>
            <pc:docMk/>
            <pc:sldMk cId="704494625" sldId="357"/>
            <ac:picMk id="6" creationId="{4EB64FF1-E334-4319-0DB8-B69DEBA24006}"/>
          </ac:picMkLst>
        </pc:picChg>
        <pc:picChg chg="add mod">
          <ac:chgData name="Caroline Tessier" userId="b405cf83-8f62-4d02-bcce-bb6088054187" providerId="ADAL" clId="{ECBA3F97-BA50-4CA8-9803-D6B18B2B36FD}" dt="2024-04-25T15:11:33.908" v="1259" actId="1076"/>
          <ac:picMkLst>
            <pc:docMk/>
            <pc:sldMk cId="704494625" sldId="357"/>
            <ac:picMk id="8" creationId="{6A36A5BB-340C-F54E-8AA3-13681FCA89C4}"/>
          </ac:picMkLst>
        </pc:picChg>
      </pc:sldChg>
      <pc:sldChg chg="add">
        <pc:chgData name="Caroline Tessier" userId="b405cf83-8f62-4d02-bcce-bb6088054187" providerId="ADAL" clId="{ECBA3F97-BA50-4CA8-9803-D6B18B2B36FD}" dt="2024-04-25T15:59:35.063" v="1774"/>
        <pc:sldMkLst>
          <pc:docMk/>
          <pc:sldMk cId="881954398" sldId="357"/>
        </pc:sldMkLst>
      </pc:sldChg>
      <pc:sldChg chg="addSp modSp mod ord">
        <pc:chgData name="Caroline Tessier" userId="b405cf83-8f62-4d02-bcce-bb6088054187" providerId="ADAL" clId="{ECBA3F97-BA50-4CA8-9803-D6B18B2B36FD}" dt="2024-04-25T15:12:35.503" v="1298" actId="13926"/>
        <pc:sldMkLst>
          <pc:docMk/>
          <pc:sldMk cId="1725296052" sldId="358"/>
        </pc:sldMkLst>
        <pc:spChg chg="mod">
          <ac:chgData name="Caroline Tessier" userId="b405cf83-8f62-4d02-bcce-bb6088054187" providerId="ADAL" clId="{ECBA3F97-BA50-4CA8-9803-D6B18B2B36FD}" dt="2024-04-25T14:58:20.632" v="1184" actId="947"/>
          <ac:spMkLst>
            <pc:docMk/>
            <pc:sldMk cId="1725296052" sldId="358"/>
            <ac:spMk id="2" creationId="{74F79EF9-4161-D384-1D1E-7A619550B9BB}"/>
          </ac:spMkLst>
        </pc:spChg>
        <pc:spChg chg="add mod">
          <ac:chgData name="Caroline Tessier" userId="b405cf83-8f62-4d02-bcce-bb6088054187" providerId="ADAL" clId="{ECBA3F97-BA50-4CA8-9803-D6B18B2B36FD}" dt="2024-04-25T15:12:35.503" v="1298" actId="13926"/>
          <ac:spMkLst>
            <pc:docMk/>
            <pc:sldMk cId="1725296052" sldId="358"/>
            <ac:spMk id="4" creationId="{5E60E13C-A523-C6DD-6741-67186A0710D4}"/>
          </ac:spMkLst>
        </pc:spChg>
        <pc:spChg chg="mod">
          <ac:chgData name="Caroline Tessier" userId="b405cf83-8f62-4d02-bcce-bb6088054187" providerId="ADAL" clId="{ECBA3F97-BA50-4CA8-9803-D6B18B2B36FD}" dt="2024-04-25T14:57:01.995" v="1116" actId="1076"/>
          <ac:spMkLst>
            <pc:docMk/>
            <pc:sldMk cId="1725296052" sldId="358"/>
            <ac:spMk id="9" creationId="{7E733DBA-068E-1D35-6327-04F5B1A3EC7A}"/>
          </ac:spMkLst>
        </pc:spChg>
        <pc:picChg chg="mod">
          <ac:chgData name="Caroline Tessier" userId="b405cf83-8f62-4d02-bcce-bb6088054187" providerId="ADAL" clId="{ECBA3F97-BA50-4CA8-9803-D6B18B2B36FD}" dt="2024-04-25T14:57:04.703" v="1117" actId="1076"/>
          <ac:picMkLst>
            <pc:docMk/>
            <pc:sldMk cId="1725296052" sldId="358"/>
            <ac:picMk id="8" creationId="{2A23A53C-0515-43A4-AB61-C841983B857E}"/>
          </ac:picMkLst>
        </pc:picChg>
      </pc:sldChg>
      <pc:sldChg chg="modSp add mod">
        <pc:chgData name="Caroline Tessier" userId="b405cf83-8f62-4d02-bcce-bb6088054187" providerId="ADAL" clId="{ECBA3F97-BA50-4CA8-9803-D6B18B2B36FD}" dt="2024-04-26T08:08:01.561" v="2554" actId="13926"/>
        <pc:sldMkLst>
          <pc:docMk/>
          <pc:sldMk cId="1329204626" sldId="359"/>
        </pc:sldMkLst>
        <pc:spChg chg="mod">
          <ac:chgData name="Caroline Tessier" userId="b405cf83-8f62-4d02-bcce-bb6088054187" providerId="ADAL" clId="{ECBA3F97-BA50-4CA8-9803-D6B18B2B36FD}" dt="2024-04-26T08:08:01.561" v="2554" actId="13926"/>
          <ac:spMkLst>
            <pc:docMk/>
            <pc:sldMk cId="1329204626" sldId="359"/>
            <ac:spMk id="2" creationId="{672E783F-8D78-11DC-C82D-1F0EA488E979}"/>
          </ac:spMkLst>
        </pc:spChg>
        <pc:picChg chg="mod">
          <ac:chgData name="Caroline Tessier" userId="b405cf83-8f62-4d02-bcce-bb6088054187" providerId="ADAL" clId="{ECBA3F97-BA50-4CA8-9803-D6B18B2B36FD}" dt="2024-04-26T08:07:18.927" v="2552" actId="14826"/>
          <ac:picMkLst>
            <pc:docMk/>
            <pc:sldMk cId="1329204626" sldId="359"/>
            <ac:picMk id="6" creationId="{3222F252-0C10-4D1C-6300-9BA38D9F6183}"/>
          </ac:picMkLst>
        </pc:picChg>
        <pc:picChg chg="mod">
          <ac:chgData name="Caroline Tessier" userId="b405cf83-8f62-4d02-bcce-bb6088054187" providerId="ADAL" clId="{ECBA3F97-BA50-4CA8-9803-D6B18B2B36FD}" dt="2024-04-26T08:06:47.577" v="2551" actId="14826"/>
          <ac:picMkLst>
            <pc:docMk/>
            <pc:sldMk cId="1329204626" sldId="359"/>
            <ac:picMk id="8" creationId="{EF30B6EE-65B3-BB6F-DDF2-3ACBDC271BEF}"/>
          </ac:picMkLst>
        </pc:picChg>
        <pc:picChg chg="mod">
          <ac:chgData name="Caroline Tessier" userId="b405cf83-8f62-4d02-bcce-bb6088054187" providerId="ADAL" clId="{ECBA3F97-BA50-4CA8-9803-D6B18B2B36FD}" dt="2024-04-26T08:07:35.749" v="2553" actId="14826"/>
          <ac:picMkLst>
            <pc:docMk/>
            <pc:sldMk cId="1329204626" sldId="359"/>
            <ac:picMk id="10" creationId="{C0C53F9D-21F6-81F3-BBB7-7301DB6E4011}"/>
          </ac:picMkLst>
        </pc:picChg>
      </pc:sldChg>
      <pc:sldChg chg="modSp mod modCm">
        <pc:chgData name="Caroline Tessier" userId="b405cf83-8f62-4d02-bcce-bb6088054187" providerId="ADAL" clId="{ECBA3F97-BA50-4CA8-9803-D6B18B2B36FD}" dt="2024-04-25T16:13:07.048" v="1907" actId="20577"/>
        <pc:sldMkLst>
          <pc:docMk/>
          <pc:sldMk cId="3079525546" sldId="360"/>
        </pc:sldMkLst>
        <pc:spChg chg="mod">
          <ac:chgData name="Caroline Tessier" userId="b405cf83-8f62-4d02-bcce-bb6088054187" providerId="ADAL" clId="{ECBA3F97-BA50-4CA8-9803-D6B18B2B36FD}" dt="2024-04-25T15:19:37.946" v="1355" actId="20577"/>
          <ac:spMkLst>
            <pc:docMk/>
            <pc:sldMk cId="3079525546" sldId="360"/>
            <ac:spMk id="10" creationId="{BC17BCE1-D67C-9C92-8C2D-C84B2C9ED029}"/>
          </ac:spMkLst>
        </pc:spChg>
        <pc:graphicFrameChg chg="modGraphic">
          <ac:chgData name="Caroline Tessier" userId="b405cf83-8f62-4d02-bcce-bb6088054187" providerId="ADAL" clId="{ECBA3F97-BA50-4CA8-9803-D6B18B2B36FD}" dt="2024-04-25T16:13:07.048" v="1907" actId="20577"/>
          <ac:graphicFrameMkLst>
            <pc:docMk/>
            <pc:sldMk cId="3079525546" sldId="360"/>
            <ac:graphicFrameMk id="5" creationId="{C3F568FD-4040-6B75-3D2D-5C2027ECE1D6}"/>
          </ac:graphicFrameMkLst>
        </pc:graphicFrameChg>
        <pc:extLst>
          <p:ext xmlns:p="http://schemas.openxmlformats.org/presentationml/2006/main" uri="{D6D511B9-2390-475A-947B-AFAB55BFBCF1}">
            <pc226:cmChg xmlns:pc226="http://schemas.microsoft.com/office/powerpoint/2022/06/main/command" chg="mod">
              <pc226:chgData name="Caroline Tessier" userId="b405cf83-8f62-4d02-bcce-bb6088054187" providerId="ADAL" clId="{ECBA3F97-BA50-4CA8-9803-D6B18B2B36FD}" dt="2024-04-25T16:08:35.034" v="1797"/>
              <pc2:cmMkLst xmlns:pc2="http://schemas.microsoft.com/office/powerpoint/2019/9/main/command">
                <pc:docMk/>
                <pc:sldMk cId="3079525546" sldId="360"/>
                <pc2:cmMk id="{2784C49F-8CA0-4335-833C-9BD9D4EEA56C}"/>
              </pc2:cmMkLst>
            </pc226:cmChg>
          </p:ext>
        </pc:extLst>
      </pc:sldChg>
      <pc:sldChg chg="modSp mod ord">
        <pc:chgData name="Caroline Tessier" userId="b405cf83-8f62-4d02-bcce-bb6088054187" providerId="ADAL" clId="{ECBA3F97-BA50-4CA8-9803-D6B18B2B36FD}" dt="2024-04-25T16:06:37.292" v="1792" actId="20578"/>
        <pc:sldMkLst>
          <pc:docMk/>
          <pc:sldMk cId="1274554767" sldId="361"/>
        </pc:sldMkLst>
        <pc:spChg chg="mod">
          <ac:chgData name="Caroline Tessier" userId="b405cf83-8f62-4d02-bcce-bb6088054187" providerId="ADAL" clId="{ECBA3F97-BA50-4CA8-9803-D6B18B2B36FD}" dt="2024-04-25T16:05:04.435" v="1781" actId="115"/>
          <ac:spMkLst>
            <pc:docMk/>
            <pc:sldMk cId="1274554767" sldId="361"/>
            <ac:spMk id="2" creationId="{C8EEC2C7-4D80-66E5-AFC6-69D464AAC917}"/>
          </ac:spMkLst>
        </pc:spChg>
      </pc:sldChg>
      <pc:sldChg chg="modSp mod">
        <pc:chgData name="Caroline Tessier" userId="b405cf83-8f62-4d02-bcce-bb6088054187" providerId="ADAL" clId="{ECBA3F97-BA50-4CA8-9803-D6B18B2B36FD}" dt="2024-04-25T16:05:30.710" v="1787" actId="115"/>
        <pc:sldMkLst>
          <pc:docMk/>
          <pc:sldMk cId="372224890" sldId="362"/>
        </pc:sldMkLst>
        <pc:spChg chg="mod">
          <ac:chgData name="Caroline Tessier" userId="b405cf83-8f62-4d02-bcce-bb6088054187" providerId="ADAL" clId="{ECBA3F97-BA50-4CA8-9803-D6B18B2B36FD}" dt="2024-04-25T16:05:30.710" v="1787" actId="115"/>
          <ac:spMkLst>
            <pc:docMk/>
            <pc:sldMk cId="372224890" sldId="362"/>
            <ac:spMk id="2" creationId="{9097B18B-4748-62F5-C2E2-7F4489AEFFBD}"/>
          </ac:spMkLst>
        </pc:spChg>
      </pc:sldChg>
      <pc:sldChg chg="modSp mod ord">
        <pc:chgData name="Caroline Tessier" userId="b405cf83-8f62-4d02-bcce-bb6088054187" providerId="ADAL" clId="{ECBA3F97-BA50-4CA8-9803-D6B18B2B36FD}" dt="2024-04-25T16:05:41.239" v="1789"/>
        <pc:sldMkLst>
          <pc:docMk/>
          <pc:sldMk cId="1231022469" sldId="368"/>
        </pc:sldMkLst>
        <pc:spChg chg="mod">
          <ac:chgData name="Caroline Tessier" userId="b405cf83-8f62-4d02-bcce-bb6088054187" providerId="ADAL" clId="{ECBA3F97-BA50-4CA8-9803-D6B18B2B36FD}" dt="2024-04-25T16:05:17.422" v="1784" actId="13926"/>
          <ac:spMkLst>
            <pc:docMk/>
            <pc:sldMk cId="1231022469" sldId="368"/>
            <ac:spMk id="2" creationId="{0B0F5F74-1515-012A-F60C-55355B222A59}"/>
          </ac:spMkLst>
        </pc:spChg>
      </pc:sldChg>
      <pc:sldChg chg="modSp mod ord">
        <pc:chgData name="Caroline Tessier" userId="b405cf83-8f62-4d02-bcce-bb6088054187" providerId="ADAL" clId="{ECBA3F97-BA50-4CA8-9803-D6B18B2B36FD}" dt="2024-04-25T16:06:37.292" v="1792" actId="20578"/>
        <pc:sldMkLst>
          <pc:docMk/>
          <pc:sldMk cId="1620944614" sldId="369"/>
        </pc:sldMkLst>
        <pc:spChg chg="mod">
          <ac:chgData name="Caroline Tessier" userId="b405cf83-8f62-4d02-bcce-bb6088054187" providerId="ADAL" clId="{ECBA3F97-BA50-4CA8-9803-D6B18B2B36FD}" dt="2024-04-25T16:05:08.555" v="1782" actId="115"/>
          <ac:spMkLst>
            <pc:docMk/>
            <pc:sldMk cId="1620944614" sldId="369"/>
            <ac:spMk id="2" creationId="{CD05A560-B29E-CD24-6FE5-7645D4EF8F97}"/>
          </ac:spMkLst>
        </pc:spChg>
      </pc:sldChg>
      <pc:sldChg chg="modSp mod">
        <pc:chgData name="Caroline Tessier" userId="b405cf83-8f62-4d02-bcce-bb6088054187" providerId="ADAL" clId="{ECBA3F97-BA50-4CA8-9803-D6B18B2B36FD}" dt="2024-04-25T16:04:34.059" v="1776" actId="115"/>
        <pc:sldMkLst>
          <pc:docMk/>
          <pc:sldMk cId="2435949248" sldId="370"/>
        </pc:sldMkLst>
        <pc:spChg chg="mod">
          <ac:chgData name="Caroline Tessier" userId="b405cf83-8f62-4d02-bcce-bb6088054187" providerId="ADAL" clId="{ECBA3F97-BA50-4CA8-9803-D6B18B2B36FD}" dt="2024-04-25T16:04:34.059" v="1776" actId="115"/>
          <ac:spMkLst>
            <pc:docMk/>
            <pc:sldMk cId="2435949248" sldId="370"/>
            <ac:spMk id="2" creationId="{4E594BC4-929C-ECA4-A9B6-BCC7802729EF}"/>
          </ac:spMkLst>
        </pc:spChg>
      </pc:sldChg>
      <pc:sldChg chg="modSp mod ord">
        <pc:chgData name="Caroline Tessier" userId="b405cf83-8f62-4d02-bcce-bb6088054187" providerId="ADAL" clId="{ECBA3F97-BA50-4CA8-9803-D6B18B2B36FD}" dt="2024-04-25T16:06:37.292" v="1792" actId="20578"/>
        <pc:sldMkLst>
          <pc:docMk/>
          <pc:sldMk cId="4233896141" sldId="371"/>
        </pc:sldMkLst>
        <pc:spChg chg="mod">
          <ac:chgData name="Caroline Tessier" userId="b405cf83-8f62-4d02-bcce-bb6088054187" providerId="ADAL" clId="{ECBA3F97-BA50-4CA8-9803-D6B18B2B36FD}" dt="2024-04-25T16:04:44.995" v="1778" actId="115"/>
          <ac:spMkLst>
            <pc:docMk/>
            <pc:sldMk cId="4233896141" sldId="371"/>
            <ac:spMk id="2" creationId="{4E594BC4-929C-ECA4-A9B6-BCC7802729EF}"/>
          </ac:spMkLst>
        </pc:spChg>
      </pc:sldChg>
      <pc:sldChg chg="modSp mod">
        <pc:chgData name="Caroline Tessier" userId="b405cf83-8f62-4d02-bcce-bb6088054187" providerId="ADAL" clId="{ECBA3F97-BA50-4CA8-9803-D6B18B2B36FD}" dt="2024-04-25T16:04:55.870" v="1780" actId="13926"/>
        <pc:sldMkLst>
          <pc:docMk/>
          <pc:sldMk cId="996285374" sldId="372"/>
        </pc:sldMkLst>
        <pc:spChg chg="mod">
          <ac:chgData name="Caroline Tessier" userId="b405cf83-8f62-4d02-bcce-bb6088054187" providerId="ADAL" clId="{ECBA3F97-BA50-4CA8-9803-D6B18B2B36FD}" dt="2024-04-25T16:04:55.870" v="1780" actId="13926"/>
          <ac:spMkLst>
            <pc:docMk/>
            <pc:sldMk cId="996285374" sldId="372"/>
            <ac:spMk id="2" creationId="{C8EEC2C7-4D80-66E5-AFC6-69D464AAC917}"/>
          </ac:spMkLst>
        </pc:spChg>
      </pc:sldChg>
      <pc:sldChg chg="modSp mod">
        <pc:chgData name="Caroline Tessier" userId="b405cf83-8f62-4d02-bcce-bb6088054187" providerId="ADAL" clId="{ECBA3F97-BA50-4CA8-9803-D6B18B2B36FD}" dt="2024-04-25T16:05:25.789" v="1786" actId="13926"/>
        <pc:sldMkLst>
          <pc:docMk/>
          <pc:sldMk cId="1936079206" sldId="373"/>
        </pc:sldMkLst>
        <pc:spChg chg="mod">
          <ac:chgData name="Caroline Tessier" userId="b405cf83-8f62-4d02-bcce-bb6088054187" providerId="ADAL" clId="{ECBA3F97-BA50-4CA8-9803-D6B18B2B36FD}" dt="2024-04-25T16:05:25.789" v="1786" actId="13926"/>
          <ac:spMkLst>
            <pc:docMk/>
            <pc:sldMk cId="1936079206" sldId="373"/>
            <ac:spMk id="2" creationId="{9097B18B-4748-62F5-C2E2-7F4489AEFFBD}"/>
          </ac:spMkLst>
        </pc:spChg>
      </pc:sldChg>
      <pc:sldChg chg="modSp mod ord">
        <pc:chgData name="Caroline Tessier" userId="b405cf83-8f62-4d02-bcce-bb6088054187" providerId="ADAL" clId="{ECBA3F97-BA50-4CA8-9803-D6B18B2B36FD}" dt="2024-04-25T16:06:37.292" v="1792" actId="20578"/>
        <pc:sldMkLst>
          <pc:docMk/>
          <pc:sldMk cId="361856460" sldId="374"/>
        </pc:sldMkLst>
        <pc:spChg chg="mod">
          <ac:chgData name="Caroline Tessier" userId="b405cf83-8f62-4d02-bcce-bb6088054187" providerId="ADAL" clId="{ECBA3F97-BA50-4CA8-9803-D6B18B2B36FD}" dt="2024-04-25T16:04:37.966" v="1777" actId="115"/>
          <ac:spMkLst>
            <pc:docMk/>
            <pc:sldMk cId="361856460" sldId="374"/>
            <ac:spMk id="2" creationId="{9097B18B-4748-62F5-C2E2-7F4489AEFFBD}"/>
          </ac:spMkLst>
        </pc:spChg>
      </pc:sldChg>
      <pc:sldChg chg="modSp mod">
        <pc:chgData name="Caroline Tessier" userId="b405cf83-8f62-4d02-bcce-bb6088054187" providerId="ADAL" clId="{ECBA3F97-BA50-4CA8-9803-D6B18B2B36FD}" dt="2024-04-25T16:08:55.542" v="1798" actId="113"/>
        <pc:sldMkLst>
          <pc:docMk/>
          <pc:sldMk cId="4271805480" sldId="375"/>
        </pc:sldMkLst>
        <pc:graphicFrameChg chg="modGraphic">
          <ac:chgData name="Caroline Tessier" userId="b405cf83-8f62-4d02-bcce-bb6088054187" providerId="ADAL" clId="{ECBA3F97-BA50-4CA8-9803-D6B18B2B36FD}" dt="2024-04-25T16:08:55.542" v="1798" actId="113"/>
          <ac:graphicFrameMkLst>
            <pc:docMk/>
            <pc:sldMk cId="4271805480" sldId="375"/>
            <ac:graphicFrameMk id="5" creationId="{7BF192EF-5E6F-7D26-9388-138F462861E6}"/>
          </ac:graphicFrameMkLst>
        </pc:graphicFrameChg>
      </pc:sldChg>
      <pc:sldChg chg="add">
        <pc:chgData name="Caroline Tessier" userId="b405cf83-8f62-4d02-bcce-bb6088054187" providerId="ADAL" clId="{ECBA3F97-BA50-4CA8-9803-D6B18B2B36FD}" dt="2024-04-25T15:59:35.063" v="1774"/>
        <pc:sldMkLst>
          <pc:docMk/>
          <pc:sldMk cId="318161515" sldId="376"/>
        </pc:sldMkLst>
      </pc:sldChg>
      <pc:sldChg chg="addSp delSp modSp new del mod">
        <pc:chgData name="Caroline Tessier" userId="b405cf83-8f62-4d02-bcce-bb6088054187" providerId="ADAL" clId="{ECBA3F97-BA50-4CA8-9803-D6B18B2B36FD}" dt="2024-04-25T15:56:28.219" v="1698" actId="2696"/>
        <pc:sldMkLst>
          <pc:docMk/>
          <pc:sldMk cId="2697506718" sldId="376"/>
        </pc:sldMkLst>
        <pc:spChg chg="mod">
          <ac:chgData name="Caroline Tessier" userId="b405cf83-8f62-4d02-bcce-bb6088054187" providerId="ADAL" clId="{ECBA3F97-BA50-4CA8-9803-D6B18B2B36FD}" dt="2024-04-25T15:53:18.003" v="1637" actId="20577"/>
          <ac:spMkLst>
            <pc:docMk/>
            <pc:sldMk cId="2697506718" sldId="376"/>
            <ac:spMk id="2" creationId="{65FE0B3A-582C-31F3-612F-A12361CC6081}"/>
          </ac:spMkLst>
        </pc:spChg>
        <pc:spChg chg="del">
          <ac:chgData name="Caroline Tessier" userId="b405cf83-8f62-4d02-bcce-bb6088054187" providerId="ADAL" clId="{ECBA3F97-BA50-4CA8-9803-D6B18B2B36FD}" dt="2024-04-25T15:52:26.035" v="1530"/>
          <ac:spMkLst>
            <pc:docMk/>
            <pc:sldMk cId="2697506718" sldId="376"/>
            <ac:spMk id="4" creationId="{EEA95D96-D29D-BD15-0AE3-006A25F0D457}"/>
          </ac:spMkLst>
        </pc:spChg>
        <pc:spChg chg="add mod">
          <ac:chgData name="Caroline Tessier" userId="b405cf83-8f62-4d02-bcce-bb6088054187" providerId="ADAL" clId="{ECBA3F97-BA50-4CA8-9803-D6B18B2B36FD}" dt="2024-04-25T15:53:36.542" v="1639"/>
          <ac:spMkLst>
            <pc:docMk/>
            <pc:sldMk cId="2697506718" sldId="376"/>
            <ac:spMk id="9" creationId="{421868A2-AF8B-3CAF-1814-79F257E013B8}"/>
          </ac:spMkLst>
        </pc:spChg>
        <pc:picChg chg="add mod">
          <ac:chgData name="Caroline Tessier" userId="b405cf83-8f62-4d02-bcce-bb6088054187" providerId="ADAL" clId="{ECBA3F97-BA50-4CA8-9803-D6B18B2B36FD}" dt="2024-04-25T15:53:23.762" v="1638" actId="14100"/>
          <ac:picMkLst>
            <pc:docMk/>
            <pc:sldMk cId="2697506718" sldId="376"/>
            <ac:picMk id="6" creationId="{9E6ACDEF-3C08-C4FF-5640-AF1A3923EF6F}"/>
          </ac:picMkLst>
        </pc:picChg>
        <pc:picChg chg="add mod">
          <ac:chgData name="Caroline Tessier" userId="b405cf83-8f62-4d02-bcce-bb6088054187" providerId="ADAL" clId="{ECBA3F97-BA50-4CA8-9803-D6B18B2B36FD}" dt="2024-04-25T15:52:37.242" v="1538" actId="1076"/>
          <ac:picMkLst>
            <pc:docMk/>
            <pc:sldMk cId="2697506718" sldId="376"/>
            <ac:picMk id="8" creationId="{6E8A9CCB-A114-FEA6-3B84-87E75EA4CE02}"/>
          </ac:picMkLst>
        </pc:picChg>
      </pc:sldChg>
      <pc:sldChg chg="add del">
        <pc:chgData name="Caroline Tessier" userId="b405cf83-8f62-4d02-bcce-bb6088054187" providerId="ADAL" clId="{ECBA3F97-BA50-4CA8-9803-D6B18B2B36FD}" dt="2024-04-25T15:59:30.109" v="1773" actId="2696"/>
        <pc:sldMkLst>
          <pc:docMk/>
          <pc:sldMk cId="3258000926" sldId="376"/>
        </pc:sldMkLst>
      </pc:sldChg>
      <pc:sldChg chg="modSp add mod">
        <pc:chgData name="Caroline Tessier" userId="b405cf83-8f62-4d02-bcce-bb6088054187" providerId="ADAL" clId="{ECBA3F97-BA50-4CA8-9803-D6B18B2B36FD}" dt="2024-04-26T08:08:41.694" v="2597" actId="20577"/>
        <pc:sldMkLst>
          <pc:docMk/>
          <pc:sldMk cId="1158001711" sldId="377"/>
        </pc:sldMkLst>
        <pc:spChg chg="mod">
          <ac:chgData name="Caroline Tessier" userId="b405cf83-8f62-4d02-bcce-bb6088054187" providerId="ADAL" clId="{ECBA3F97-BA50-4CA8-9803-D6B18B2B36FD}" dt="2024-04-26T08:08:41.694" v="2597" actId="20577"/>
          <ac:spMkLst>
            <pc:docMk/>
            <pc:sldMk cId="1158001711" sldId="377"/>
            <ac:spMk id="2" creationId="{4C40D5DA-E7E2-6558-EA21-6C0FE69587C4}"/>
          </ac:spMkLst>
        </pc:spChg>
        <pc:graphicFrameChg chg="modGraphic">
          <ac:chgData name="Caroline Tessier" userId="b405cf83-8f62-4d02-bcce-bb6088054187" providerId="ADAL" clId="{ECBA3F97-BA50-4CA8-9803-D6B18B2B36FD}" dt="2024-04-25T16:10:54.678" v="1836" actId="20577"/>
          <ac:graphicFrameMkLst>
            <pc:docMk/>
            <pc:sldMk cId="1158001711" sldId="377"/>
            <ac:graphicFrameMk id="5" creationId="{7BF192EF-5E6F-7D26-9388-138F462861E6}"/>
          </ac:graphicFrameMkLst>
        </pc:graphicFrameChg>
      </pc:sldChg>
      <pc:sldChg chg="addSp delSp modSp new mod">
        <pc:chgData name="Caroline Tessier" userId="b405cf83-8f62-4d02-bcce-bb6088054187" providerId="ADAL" clId="{ECBA3F97-BA50-4CA8-9803-D6B18B2B36FD}" dt="2024-05-17T10:21:44.532" v="2992" actId="20577"/>
        <pc:sldMkLst>
          <pc:docMk/>
          <pc:sldMk cId="2853387093" sldId="378"/>
        </pc:sldMkLst>
        <pc:spChg chg="mod">
          <ac:chgData name="Caroline Tessier" userId="b405cf83-8f62-4d02-bcce-bb6088054187" providerId="ADAL" clId="{ECBA3F97-BA50-4CA8-9803-D6B18B2B36FD}" dt="2024-04-25T16:14:11.917" v="1951" actId="1076"/>
          <ac:spMkLst>
            <pc:docMk/>
            <pc:sldMk cId="2853387093" sldId="378"/>
            <ac:spMk id="2" creationId="{F8F6A852-9548-1411-CAD9-BA2E462768F0}"/>
          </ac:spMkLst>
        </pc:spChg>
        <pc:spChg chg="del">
          <ac:chgData name="Caroline Tessier" userId="b405cf83-8f62-4d02-bcce-bb6088054187" providerId="ADAL" clId="{ECBA3F97-BA50-4CA8-9803-D6B18B2B36FD}" dt="2024-04-25T16:13:36.433" v="1909" actId="478"/>
          <ac:spMkLst>
            <pc:docMk/>
            <pc:sldMk cId="2853387093" sldId="378"/>
            <ac:spMk id="4" creationId="{A8F92755-47BF-3642-026C-4F773B37E6C5}"/>
          </ac:spMkLst>
        </pc:spChg>
        <pc:spChg chg="add mod">
          <ac:chgData name="Caroline Tessier" userId="b405cf83-8f62-4d02-bcce-bb6088054187" providerId="ADAL" clId="{ECBA3F97-BA50-4CA8-9803-D6B18B2B36FD}" dt="2024-05-17T10:21:44.532" v="2992" actId="20577"/>
          <ac:spMkLst>
            <pc:docMk/>
            <pc:sldMk cId="2853387093" sldId="378"/>
            <ac:spMk id="6" creationId="{99EAB5F9-4903-3EE7-43DE-39B0F5911B18}"/>
          </ac:spMkLst>
        </pc:spChg>
        <pc:graphicFrameChg chg="add del mod modGraphic">
          <ac:chgData name="Caroline Tessier" userId="b405cf83-8f62-4d02-bcce-bb6088054187" providerId="ADAL" clId="{ECBA3F97-BA50-4CA8-9803-D6B18B2B36FD}" dt="2024-04-25T16:14:31.333" v="1952" actId="478"/>
          <ac:graphicFrameMkLst>
            <pc:docMk/>
            <pc:sldMk cId="2853387093" sldId="378"/>
            <ac:graphicFrameMk id="5" creationId="{A7B04A6E-C8B3-45B3-0229-3A28CEC13741}"/>
          </ac:graphicFrameMkLst>
        </pc:graphicFrameChg>
      </pc:sldChg>
      <pc:sldChg chg="addSp modSp new mod modShow">
        <pc:chgData name="Caroline Tessier" userId="b405cf83-8f62-4d02-bcce-bb6088054187" providerId="ADAL" clId="{ECBA3F97-BA50-4CA8-9803-D6B18B2B36FD}" dt="2024-04-25T16:33:45.388" v="2318" actId="729"/>
        <pc:sldMkLst>
          <pc:docMk/>
          <pc:sldMk cId="2996824764" sldId="379"/>
        </pc:sldMkLst>
        <pc:spChg chg="mod">
          <ac:chgData name="Caroline Tessier" userId="b405cf83-8f62-4d02-bcce-bb6088054187" providerId="ADAL" clId="{ECBA3F97-BA50-4CA8-9803-D6B18B2B36FD}" dt="2024-04-25T16:27:43.888" v="2268" actId="20577"/>
          <ac:spMkLst>
            <pc:docMk/>
            <pc:sldMk cId="2996824764" sldId="379"/>
            <ac:spMk id="2" creationId="{62F40C95-070E-41CE-E923-37F6FF6A68DA}"/>
          </ac:spMkLst>
        </pc:spChg>
        <pc:graphicFrameChg chg="add mod modGraphic">
          <ac:chgData name="Caroline Tessier" userId="b405cf83-8f62-4d02-bcce-bb6088054187" providerId="ADAL" clId="{ECBA3F97-BA50-4CA8-9803-D6B18B2B36FD}" dt="2024-04-25T16:26:31.715" v="2244" actId="207"/>
          <ac:graphicFrameMkLst>
            <pc:docMk/>
            <pc:sldMk cId="2996824764" sldId="379"/>
            <ac:graphicFrameMk id="9" creationId="{16E8FCA7-1BEF-F39B-996B-91B55C844EA9}"/>
          </ac:graphicFrameMkLst>
        </pc:graphicFrameChg>
        <pc:picChg chg="mod modCrop">
          <ac:chgData name="Caroline Tessier" userId="b405cf83-8f62-4d02-bcce-bb6088054187" providerId="ADAL" clId="{ECBA3F97-BA50-4CA8-9803-D6B18B2B36FD}" dt="2024-04-25T16:22:02.707" v="2217" actId="1076"/>
          <ac:picMkLst>
            <pc:docMk/>
            <pc:sldMk cId="2996824764" sldId="379"/>
            <ac:picMk id="6" creationId="{F00BF2E1-B8D2-09DB-A65C-A3C56453945A}"/>
          </ac:picMkLst>
        </pc:picChg>
        <pc:picChg chg="add mod ord modCrop">
          <ac:chgData name="Caroline Tessier" userId="b405cf83-8f62-4d02-bcce-bb6088054187" providerId="ADAL" clId="{ECBA3F97-BA50-4CA8-9803-D6B18B2B36FD}" dt="2024-04-25T16:21:54.239" v="2216" actId="167"/>
          <ac:picMkLst>
            <pc:docMk/>
            <pc:sldMk cId="2996824764" sldId="379"/>
            <ac:picMk id="8" creationId="{11FA6E67-DBDA-FC6B-60AF-A9980FB8A7DB}"/>
          </ac:picMkLst>
        </pc:picChg>
        <pc:picChg chg="add mod">
          <ac:chgData name="Caroline Tessier" userId="b405cf83-8f62-4d02-bcce-bb6088054187" providerId="ADAL" clId="{ECBA3F97-BA50-4CA8-9803-D6B18B2B36FD}" dt="2024-04-25T16:26:18.322" v="2241" actId="1076"/>
          <ac:picMkLst>
            <pc:docMk/>
            <pc:sldMk cId="2996824764" sldId="379"/>
            <ac:picMk id="11" creationId="{891E06FE-A850-3A0C-5640-CBC665871321}"/>
          </ac:picMkLst>
        </pc:picChg>
      </pc:sldChg>
      <pc:sldChg chg="addSp delSp modSp add mod">
        <pc:chgData name="Caroline Tessier" userId="b405cf83-8f62-4d02-bcce-bb6088054187" providerId="ADAL" clId="{ECBA3F97-BA50-4CA8-9803-D6B18B2B36FD}" dt="2024-04-25T16:31:08.264" v="2298" actId="20577"/>
        <pc:sldMkLst>
          <pc:docMk/>
          <pc:sldMk cId="3257588203" sldId="380"/>
        </pc:sldMkLst>
        <pc:spChg chg="mod">
          <ac:chgData name="Caroline Tessier" userId="b405cf83-8f62-4d02-bcce-bb6088054187" providerId="ADAL" clId="{ECBA3F97-BA50-4CA8-9803-D6B18B2B36FD}" dt="2024-04-25T16:27:50.537" v="2270"/>
          <ac:spMkLst>
            <pc:docMk/>
            <pc:sldMk cId="3257588203" sldId="380"/>
            <ac:spMk id="2" creationId="{62F40C95-070E-41CE-E923-37F6FF6A68DA}"/>
          </ac:spMkLst>
        </pc:spChg>
        <pc:spChg chg="add del mod">
          <ac:chgData name="Caroline Tessier" userId="b405cf83-8f62-4d02-bcce-bb6088054187" providerId="ADAL" clId="{ECBA3F97-BA50-4CA8-9803-D6B18B2B36FD}" dt="2024-04-25T16:27:10.124" v="2248" actId="478"/>
          <ac:spMkLst>
            <pc:docMk/>
            <pc:sldMk cId="3257588203" sldId="380"/>
            <ac:spMk id="5" creationId="{C074BFBD-A83C-D23D-70A7-EE090FF2C8A9}"/>
          </ac:spMkLst>
        </pc:spChg>
        <pc:graphicFrameChg chg="mod modGraphic">
          <ac:chgData name="Caroline Tessier" userId="b405cf83-8f62-4d02-bcce-bb6088054187" providerId="ADAL" clId="{ECBA3F97-BA50-4CA8-9803-D6B18B2B36FD}" dt="2024-04-25T16:31:08.264" v="2298" actId="20577"/>
          <ac:graphicFrameMkLst>
            <pc:docMk/>
            <pc:sldMk cId="3257588203" sldId="380"/>
            <ac:graphicFrameMk id="9" creationId="{16E8FCA7-1BEF-F39B-996B-91B55C844EA9}"/>
          </ac:graphicFrameMkLst>
        </pc:graphicFrameChg>
        <pc:picChg chg="del">
          <ac:chgData name="Caroline Tessier" userId="b405cf83-8f62-4d02-bcce-bb6088054187" providerId="ADAL" clId="{ECBA3F97-BA50-4CA8-9803-D6B18B2B36FD}" dt="2024-04-25T16:27:07.868" v="2247" actId="478"/>
          <ac:picMkLst>
            <pc:docMk/>
            <pc:sldMk cId="3257588203" sldId="380"/>
            <ac:picMk id="6" creationId="{F00BF2E1-B8D2-09DB-A65C-A3C56453945A}"/>
          </ac:picMkLst>
        </pc:picChg>
        <pc:picChg chg="del">
          <ac:chgData name="Caroline Tessier" userId="b405cf83-8f62-4d02-bcce-bb6088054187" providerId="ADAL" clId="{ECBA3F97-BA50-4CA8-9803-D6B18B2B36FD}" dt="2024-04-25T16:27:11.177" v="2249" actId="478"/>
          <ac:picMkLst>
            <pc:docMk/>
            <pc:sldMk cId="3257588203" sldId="380"/>
            <ac:picMk id="8" creationId="{11FA6E67-DBDA-FC6B-60AF-A9980FB8A7DB}"/>
          </ac:picMkLst>
        </pc:picChg>
        <pc:picChg chg="add mod ord modCrop">
          <ac:chgData name="Caroline Tessier" userId="b405cf83-8f62-4d02-bcce-bb6088054187" providerId="ADAL" clId="{ECBA3F97-BA50-4CA8-9803-D6B18B2B36FD}" dt="2024-04-25T16:29:57.057" v="2290" actId="167"/>
          <ac:picMkLst>
            <pc:docMk/>
            <pc:sldMk cId="3257588203" sldId="380"/>
            <ac:picMk id="10" creationId="{A0665673-1CF1-6096-B71C-BD6DF5628C16}"/>
          </ac:picMkLst>
        </pc:picChg>
        <pc:picChg chg="del ord">
          <ac:chgData name="Caroline Tessier" userId="b405cf83-8f62-4d02-bcce-bb6088054187" providerId="ADAL" clId="{ECBA3F97-BA50-4CA8-9803-D6B18B2B36FD}" dt="2024-04-25T16:29:59.346" v="2291" actId="478"/>
          <ac:picMkLst>
            <pc:docMk/>
            <pc:sldMk cId="3257588203" sldId="380"/>
            <ac:picMk id="11" creationId="{891E06FE-A850-3A0C-5640-CBC665871321}"/>
          </ac:picMkLst>
        </pc:picChg>
        <pc:picChg chg="add mod ord">
          <ac:chgData name="Caroline Tessier" userId="b405cf83-8f62-4d02-bcce-bb6088054187" providerId="ADAL" clId="{ECBA3F97-BA50-4CA8-9803-D6B18B2B36FD}" dt="2024-04-25T16:29:52.992" v="2289" actId="167"/>
          <ac:picMkLst>
            <pc:docMk/>
            <pc:sldMk cId="3257588203" sldId="380"/>
            <ac:picMk id="13" creationId="{75611DB6-B341-DE06-3816-D1FC9B0E09C6}"/>
          </ac:picMkLst>
        </pc:picChg>
      </pc:sldChg>
      <pc:sldChg chg="addSp delSp modSp add mod">
        <pc:chgData name="Caroline Tessier" userId="b405cf83-8f62-4d02-bcce-bb6088054187" providerId="ADAL" clId="{ECBA3F97-BA50-4CA8-9803-D6B18B2B36FD}" dt="2024-04-25T16:33:59.514" v="2328" actId="1036"/>
        <pc:sldMkLst>
          <pc:docMk/>
          <pc:sldMk cId="3470421127" sldId="381"/>
        </pc:sldMkLst>
        <pc:spChg chg="add del mod">
          <ac:chgData name="Caroline Tessier" userId="b405cf83-8f62-4d02-bcce-bb6088054187" providerId="ADAL" clId="{ECBA3F97-BA50-4CA8-9803-D6B18B2B36FD}" dt="2024-04-25T16:31:41.670" v="2304" actId="478"/>
          <ac:spMkLst>
            <pc:docMk/>
            <pc:sldMk cId="3470421127" sldId="381"/>
            <ac:spMk id="5" creationId="{9456EC34-2495-85FC-DCED-D0F1BFF5F6F5}"/>
          </ac:spMkLst>
        </pc:spChg>
        <pc:graphicFrameChg chg="mod modGraphic">
          <ac:chgData name="Caroline Tessier" userId="b405cf83-8f62-4d02-bcce-bb6088054187" providerId="ADAL" clId="{ECBA3F97-BA50-4CA8-9803-D6B18B2B36FD}" dt="2024-04-25T16:33:39.012" v="2317" actId="108"/>
          <ac:graphicFrameMkLst>
            <pc:docMk/>
            <pc:sldMk cId="3470421127" sldId="381"/>
            <ac:graphicFrameMk id="9" creationId="{16E8FCA7-1BEF-F39B-996B-91B55C844EA9}"/>
          </ac:graphicFrameMkLst>
        </pc:graphicFrameChg>
        <pc:picChg chg="del">
          <ac:chgData name="Caroline Tessier" userId="b405cf83-8f62-4d02-bcce-bb6088054187" providerId="ADAL" clId="{ECBA3F97-BA50-4CA8-9803-D6B18B2B36FD}" dt="2024-04-25T16:31:39.023" v="2303" actId="478"/>
          <ac:picMkLst>
            <pc:docMk/>
            <pc:sldMk cId="3470421127" sldId="381"/>
            <ac:picMk id="6" creationId="{F00BF2E1-B8D2-09DB-A65C-A3C56453945A}"/>
          </ac:picMkLst>
        </pc:picChg>
        <pc:picChg chg="mod">
          <ac:chgData name="Caroline Tessier" userId="b405cf83-8f62-4d02-bcce-bb6088054187" providerId="ADAL" clId="{ECBA3F97-BA50-4CA8-9803-D6B18B2B36FD}" dt="2024-04-25T16:31:48.090" v="2306" actId="14100"/>
          <ac:picMkLst>
            <pc:docMk/>
            <pc:sldMk cId="3470421127" sldId="381"/>
            <ac:picMk id="8" creationId="{11FA6E67-DBDA-FC6B-60AF-A9980FB8A7DB}"/>
          </ac:picMkLst>
        </pc:picChg>
        <pc:picChg chg="add mod">
          <ac:chgData name="Caroline Tessier" userId="b405cf83-8f62-4d02-bcce-bb6088054187" providerId="ADAL" clId="{ECBA3F97-BA50-4CA8-9803-D6B18B2B36FD}" dt="2024-04-25T16:33:59.514" v="2328" actId="1036"/>
          <ac:picMkLst>
            <pc:docMk/>
            <pc:sldMk cId="3470421127" sldId="381"/>
            <ac:picMk id="10" creationId="{D481ABA8-788F-AB58-B1EA-4676D66594D0}"/>
          </ac:picMkLst>
        </pc:picChg>
        <pc:picChg chg="del">
          <ac:chgData name="Caroline Tessier" userId="b405cf83-8f62-4d02-bcce-bb6088054187" providerId="ADAL" clId="{ECBA3F97-BA50-4CA8-9803-D6B18B2B36FD}" dt="2024-04-25T16:31:36.583" v="2302" actId="478"/>
          <ac:picMkLst>
            <pc:docMk/>
            <pc:sldMk cId="3470421127" sldId="381"/>
            <ac:picMk id="11" creationId="{891E06FE-A850-3A0C-5640-CBC665871321}"/>
          </ac:picMkLst>
        </pc:picChg>
      </pc:sldChg>
      <pc:sldChg chg="modSp add mod">
        <pc:chgData name="Caroline Tessier" userId="b405cf83-8f62-4d02-bcce-bb6088054187" providerId="ADAL" clId="{ECBA3F97-BA50-4CA8-9803-D6B18B2B36FD}" dt="2024-05-20T12:31:24.163" v="3786" actId="20577"/>
        <pc:sldMkLst>
          <pc:docMk/>
          <pc:sldMk cId="2209247238" sldId="382"/>
        </pc:sldMkLst>
        <pc:spChg chg="mod">
          <ac:chgData name="Caroline Tessier" userId="b405cf83-8f62-4d02-bcce-bb6088054187" providerId="ADAL" clId="{ECBA3F97-BA50-4CA8-9803-D6B18B2B36FD}" dt="2024-05-20T12:31:24.163" v="3786" actId="20577"/>
          <ac:spMkLst>
            <pc:docMk/>
            <pc:sldMk cId="2209247238" sldId="382"/>
            <ac:spMk id="2" creationId="{5C93A9A2-EB65-0F2F-9AF0-705701629B22}"/>
          </ac:spMkLst>
        </pc:spChg>
        <pc:spChg chg="mod">
          <ac:chgData name="Caroline Tessier" userId="b405cf83-8f62-4d02-bcce-bb6088054187" providerId="ADAL" clId="{ECBA3F97-BA50-4CA8-9803-D6B18B2B36FD}" dt="2024-05-17T10:19:33.230" v="2943" actId="20577"/>
          <ac:spMkLst>
            <pc:docMk/>
            <pc:sldMk cId="2209247238" sldId="382"/>
            <ac:spMk id="3" creationId="{23271660-F0A0-D86F-5BD4-A916A8C8C3C0}"/>
          </ac:spMkLst>
        </pc:spChg>
        <pc:spChg chg="mod">
          <ac:chgData name="Caroline Tessier" userId="b405cf83-8f62-4d02-bcce-bb6088054187" providerId="ADAL" clId="{ECBA3F97-BA50-4CA8-9803-D6B18B2B36FD}" dt="2024-05-17T10:19:27.878" v="2940" actId="313"/>
          <ac:spMkLst>
            <pc:docMk/>
            <pc:sldMk cId="2209247238" sldId="382"/>
            <ac:spMk id="4" creationId="{D18F6539-2EFE-ECF5-5A45-3134F29DA24D}"/>
          </ac:spMkLst>
        </pc:spChg>
      </pc:sldChg>
      <pc:sldChg chg="new del ord">
        <pc:chgData name="Caroline Tessier" userId="b405cf83-8f62-4d02-bcce-bb6088054187" providerId="ADAL" clId="{ECBA3F97-BA50-4CA8-9803-D6B18B2B36FD}" dt="2024-05-20T12:30:42.416" v="3784" actId="47"/>
        <pc:sldMkLst>
          <pc:docMk/>
          <pc:sldMk cId="1811549710" sldId="383"/>
        </pc:sldMkLst>
      </pc:sldChg>
      <pc:sldChg chg="addSp delSp modSp new mod ord">
        <pc:chgData name="Caroline Tessier" userId="b405cf83-8f62-4d02-bcce-bb6088054187" providerId="ADAL" clId="{ECBA3F97-BA50-4CA8-9803-D6B18B2B36FD}" dt="2024-05-20T12:24:47.670" v="3781" actId="14100"/>
        <pc:sldMkLst>
          <pc:docMk/>
          <pc:sldMk cId="1222324830" sldId="384"/>
        </pc:sldMkLst>
        <pc:spChg chg="mod">
          <ac:chgData name="Caroline Tessier" userId="b405cf83-8f62-4d02-bcce-bb6088054187" providerId="ADAL" clId="{ECBA3F97-BA50-4CA8-9803-D6B18B2B36FD}" dt="2024-05-20T12:19:14.292" v="3528" actId="27636"/>
          <ac:spMkLst>
            <pc:docMk/>
            <pc:sldMk cId="1222324830" sldId="384"/>
            <ac:spMk id="2" creationId="{4DD720D0-2989-A010-6913-F43EA008B314}"/>
          </ac:spMkLst>
        </pc:spChg>
        <pc:spChg chg="del">
          <ac:chgData name="Caroline Tessier" userId="b405cf83-8f62-4d02-bcce-bb6088054187" providerId="ADAL" clId="{ECBA3F97-BA50-4CA8-9803-D6B18B2B36FD}" dt="2024-05-20T12:19:16.803" v="3529" actId="478"/>
          <ac:spMkLst>
            <pc:docMk/>
            <pc:sldMk cId="1222324830" sldId="384"/>
            <ac:spMk id="4" creationId="{F488EBB5-6869-0824-8367-7E0EF6DF7FC5}"/>
          </ac:spMkLst>
        </pc:spChg>
        <pc:spChg chg="add mod">
          <ac:chgData name="Caroline Tessier" userId="b405cf83-8f62-4d02-bcce-bb6088054187" providerId="ADAL" clId="{ECBA3F97-BA50-4CA8-9803-D6B18B2B36FD}" dt="2024-05-20T12:20:36.965" v="3568" actId="1582"/>
          <ac:spMkLst>
            <pc:docMk/>
            <pc:sldMk cId="1222324830" sldId="384"/>
            <ac:spMk id="7" creationId="{8154F076-BBBD-DC2F-C93B-DB61026098CB}"/>
          </ac:spMkLst>
        </pc:spChg>
        <pc:spChg chg="add mod">
          <ac:chgData name="Caroline Tessier" userId="b405cf83-8f62-4d02-bcce-bb6088054187" providerId="ADAL" clId="{ECBA3F97-BA50-4CA8-9803-D6B18B2B36FD}" dt="2024-05-20T12:24:47.670" v="3781" actId="14100"/>
          <ac:spMkLst>
            <pc:docMk/>
            <pc:sldMk cId="1222324830" sldId="384"/>
            <ac:spMk id="8" creationId="{02765740-E966-A860-E0D3-D57904A912E8}"/>
          </ac:spMkLst>
        </pc:spChg>
        <pc:picChg chg="add mod">
          <ac:chgData name="Caroline Tessier" userId="b405cf83-8f62-4d02-bcce-bb6088054187" providerId="ADAL" clId="{ECBA3F97-BA50-4CA8-9803-D6B18B2B36FD}" dt="2024-05-20T12:18:58.503" v="3507" actId="1076"/>
          <ac:picMkLst>
            <pc:docMk/>
            <pc:sldMk cId="1222324830" sldId="384"/>
            <ac:picMk id="6" creationId="{5A7DD8C6-5168-A167-B419-E9916A5570AB}"/>
          </ac:picMkLst>
        </pc:picChg>
      </pc:sldChg>
      <pc:sldChg chg="addSp modSp add mod ord setBg">
        <pc:chgData name="Caroline Tessier" userId="b405cf83-8f62-4d02-bcce-bb6088054187" providerId="ADAL" clId="{ECBA3F97-BA50-4CA8-9803-D6B18B2B36FD}" dt="2024-05-20T12:20:01.806" v="3564" actId="20577"/>
        <pc:sldMkLst>
          <pc:docMk/>
          <pc:sldMk cId="632212352" sldId="650"/>
        </pc:sldMkLst>
        <pc:spChg chg="add mod">
          <ac:chgData name="Caroline Tessier" userId="b405cf83-8f62-4d02-bcce-bb6088054187" providerId="ADAL" clId="{ECBA3F97-BA50-4CA8-9803-D6B18B2B36FD}" dt="2024-05-20T12:20:01.806" v="3564" actId="20577"/>
          <ac:spMkLst>
            <pc:docMk/>
            <pc:sldMk cId="632212352" sldId="650"/>
            <ac:spMk id="3" creationId="{5DBDE427-1261-C0DF-F229-564E1AF344A6}"/>
          </ac:spMkLst>
        </pc:spChg>
        <pc:spChg chg="mod">
          <ac:chgData name="Caroline Tessier" userId="b405cf83-8f62-4d02-bcce-bb6088054187" providerId="ADAL" clId="{ECBA3F97-BA50-4CA8-9803-D6B18B2B36FD}" dt="2024-05-20T12:19:50.559" v="3546" actId="1076"/>
          <ac:spMkLst>
            <pc:docMk/>
            <pc:sldMk cId="632212352" sldId="650"/>
            <ac:spMk id="6" creationId="{6C8248CD-8984-4FF3-3017-836DF948D2E1}"/>
          </ac:spMkLst>
        </pc:spChg>
      </pc:sldChg>
      <pc:sldChg chg="modSp new mod">
        <pc:chgData name="Caroline Tessier" userId="b405cf83-8f62-4d02-bcce-bb6088054187" providerId="ADAL" clId="{ECBA3F97-BA50-4CA8-9803-D6B18B2B36FD}" dt="2024-05-20T12:33:17.588" v="4003" actId="20577"/>
        <pc:sldMkLst>
          <pc:docMk/>
          <pc:sldMk cId="1130824210" sldId="651"/>
        </pc:sldMkLst>
        <pc:spChg chg="mod">
          <ac:chgData name="Caroline Tessier" userId="b405cf83-8f62-4d02-bcce-bb6088054187" providerId="ADAL" clId="{ECBA3F97-BA50-4CA8-9803-D6B18B2B36FD}" dt="2024-05-20T12:32:30.513" v="3880" actId="20577"/>
          <ac:spMkLst>
            <pc:docMk/>
            <pc:sldMk cId="1130824210" sldId="651"/>
            <ac:spMk id="2" creationId="{5BB7F33E-11B3-59EE-2371-702A67CFDCC5}"/>
          </ac:spMkLst>
        </pc:spChg>
        <pc:spChg chg="mod">
          <ac:chgData name="Caroline Tessier" userId="b405cf83-8f62-4d02-bcce-bb6088054187" providerId="ADAL" clId="{ECBA3F97-BA50-4CA8-9803-D6B18B2B36FD}" dt="2024-05-20T12:33:17.588" v="4003" actId="20577"/>
          <ac:spMkLst>
            <pc:docMk/>
            <pc:sldMk cId="1130824210" sldId="651"/>
            <ac:spMk id="4" creationId="{14560008-5044-6ECD-E70A-04ECF486B7E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2FA31D1-4B7B-4077-893D-2476ED0339C7}" type="datetimeFigureOut">
              <a:rPr lang="en-GB" smtClean="0"/>
              <a:t>19/06/2024</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A9A230C-9D80-48FE-90EC-651E41ACB554}" type="slidenum">
              <a:rPr lang="en-GB" smtClean="0"/>
              <a:t>‹#›</a:t>
            </a:fld>
            <a:endParaRPr lang="en-GB"/>
          </a:p>
        </p:txBody>
      </p:sp>
    </p:spTree>
    <p:extLst>
      <p:ext uri="{BB962C8B-B14F-4D97-AF65-F5344CB8AC3E}">
        <p14:creationId xmlns:p14="http://schemas.microsoft.com/office/powerpoint/2010/main" val="12560045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3581A4-8FA3-4B6F-80FB-EEE826A94165}" type="datetimeFigureOut">
              <a:rPr lang="en-GB" smtClean="0"/>
              <a:t>19/06/2024</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7DD0CD-5C67-4D2D-AC88-9EE4C5985D39}" type="slidenum">
              <a:rPr lang="en-GB" smtClean="0"/>
              <a:t>‹#›</a:t>
            </a:fld>
            <a:endParaRPr lang="en-GB"/>
          </a:p>
        </p:txBody>
      </p:sp>
    </p:spTree>
    <p:extLst>
      <p:ext uri="{BB962C8B-B14F-4D97-AF65-F5344CB8AC3E}">
        <p14:creationId xmlns:p14="http://schemas.microsoft.com/office/powerpoint/2010/main" val="2991187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8F7DD0CD-5C67-4D2D-AC88-9EE4C5985D39}" type="slidenum">
              <a:rPr lang="en-GB" smtClean="0"/>
              <a:t>2</a:t>
            </a:fld>
            <a:endParaRPr lang="en-GB"/>
          </a:p>
        </p:txBody>
      </p:sp>
    </p:spTree>
    <p:extLst>
      <p:ext uri="{BB962C8B-B14F-4D97-AF65-F5344CB8AC3E}">
        <p14:creationId xmlns:p14="http://schemas.microsoft.com/office/powerpoint/2010/main" val="18037792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Un peu loin du secteur d’étude. Les conditions de Houle changent dans la baie </a:t>
            </a:r>
          </a:p>
        </p:txBody>
      </p:sp>
      <p:sp>
        <p:nvSpPr>
          <p:cNvPr id="4" name="Espace réservé du numéro de diapositive 3"/>
          <p:cNvSpPr>
            <a:spLocks noGrp="1"/>
          </p:cNvSpPr>
          <p:nvPr>
            <p:ph type="sldNum" sz="quarter" idx="5"/>
          </p:nvPr>
        </p:nvSpPr>
        <p:spPr/>
        <p:txBody>
          <a:bodyPr/>
          <a:lstStyle/>
          <a:p>
            <a:fld id="{8F7DD0CD-5C67-4D2D-AC88-9EE4C5985D39}" type="slidenum">
              <a:rPr lang="en-GB" smtClean="0"/>
              <a:t>15</a:t>
            </a:fld>
            <a:endParaRPr lang="en-GB"/>
          </a:p>
        </p:txBody>
      </p:sp>
    </p:spTree>
    <p:extLst>
      <p:ext uri="{BB962C8B-B14F-4D97-AF65-F5344CB8AC3E}">
        <p14:creationId xmlns:p14="http://schemas.microsoft.com/office/powerpoint/2010/main" val="2014093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C97F5-4912-5402-6A63-E5B4E2DFBD7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B470C3B-1619-F8EB-440C-ADB9785D6A4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717351A-2F7F-67D6-3415-9D41384C6D6C}"/>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F2E2206A-5C22-AA54-27BA-6B6C52AE4A8F}"/>
              </a:ext>
            </a:extLst>
          </p:cNvPr>
          <p:cNvSpPr>
            <a:spLocks noGrp="1"/>
          </p:cNvSpPr>
          <p:nvPr>
            <p:ph type="sldNum" sz="quarter" idx="5"/>
          </p:nvPr>
        </p:nvSpPr>
        <p:spPr/>
        <p:txBody>
          <a:bodyPr/>
          <a:lstStyle/>
          <a:p>
            <a:fld id="{8F7DD0CD-5C67-4D2D-AC88-9EE4C5985D39}" type="slidenum">
              <a:rPr lang="en-GB" smtClean="0"/>
              <a:t>26</a:t>
            </a:fld>
            <a:endParaRPr lang="en-GB"/>
          </a:p>
        </p:txBody>
      </p:sp>
    </p:spTree>
    <p:extLst>
      <p:ext uri="{BB962C8B-B14F-4D97-AF65-F5344CB8AC3E}">
        <p14:creationId xmlns:p14="http://schemas.microsoft.com/office/powerpoint/2010/main" val="2153094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C97F5-4912-5402-6A63-E5B4E2DFBD7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B470C3B-1619-F8EB-440C-ADB9785D6A4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717351A-2F7F-67D6-3415-9D41384C6D6C}"/>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F2E2206A-5C22-AA54-27BA-6B6C52AE4A8F}"/>
              </a:ext>
            </a:extLst>
          </p:cNvPr>
          <p:cNvSpPr>
            <a:spLocks noGrp="1"/>
          </p:cNvSpPr>
          <p:nvPr>
            <p:ph type="sldNum" sz="quarter" idx="5"/>
          </p:nvPr>
        </p:nvSpPr>
        <p:spPr/>
        <p:txBody>
          <a:bodyPr/>
          <a:lstStyle/>
          <a:p>
            <a:fld id="{8F7DD0CD-5C67-4D2D-AC88-9EE4C5985D39}" type="slidenum">
              <a:rPr lang="en-GB" smtClean="0"/>
              <a:t>27</a:t>
            </a:fld>
            <a:endParaRPr lang="en-GB"/>
          </a:p>
        </p:txBody>
      </p:sp>
    </p:spTree>
    <p:extLst>
      <p:ext uri="{BB962C8B-B14F-4D97-AF65-F5344CB8AC3E}">
        <p14:creationId xmlns:p14="http://schemas.microsoft.com/office/powerpoint/2010/main" val="16619940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C97F5-4912-5402-6A63-E5B4E2DFBD7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B470C3B-1619-F8EB-440C-ADB9785D6A4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717351A-2F7F-67D6-3415-9D41384C6D6C}"/>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F2E2206A-5C22-AA54-27BA-6B6C52AE4A8F}"/>
              </a:ext>
            </a:extLst>
          </p:cNvPr>
          <p:cNvSpPr>
            <a:spLocks noGrp="1"/>
          </p:cNvSpPr>
          <p:nvPr>
            <p:ph type="sldNum" sz="quarter" idx="5"/>
          </p:nvPr>
        </p:nvSpPr>
        <p:spPr/>
        <p:txBody>
          <a:bodyPr/>
          <a:lstStyle/>
          <a:p>
            <a:fld id="{8F7DD0CD-5C67-4D2D-AC88-9EE4C5985D39}" type="slidenum">
              <a:rPr lang="en-GB" smtClean="0"/>
              <a:t>28</a:t>
            </a:fld>
            <a:endParaRPr lang="en-GB"/>
          </a:p>
        </p:txBody>
      </p:sp>
    </p:spTree>
    <p:extLst>
      <p:ext uri="{BB962C8B-B14F-4D97-AF65-F5344CB8AC3E}">
        <p14:creationId xmlns:p14="http://schemas.microsoft.com/office/powerpoint/2010/main" val="844912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C97F5-4912-5402-6A63-E5B4E2DFBD7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B470C3B-1619-F8EB-440C-ADB9785D6A4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717351A-2F7F-67D6-3415-9D41384C6D6C}"/>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F2E2206A-5C22-AA54-27BA-6B6C52AE4A8F}"/>
              </a:ext>
            </a:extLst>
          </p:cNvPr>
          <p:cNvSpPr>
            <a:spLocks noGrp="1"/>
          </p:cNvSpPr>
          <p:nvPr>
            <p:ph type="sldNum" sz="quarter" idx="5"/>
          </p:nvPr>
        </p:nvSpPr>
        <p:spPr/>
        <p:txBody>
          <a:bodyPr/>
          <a:lstStyle/>
          <a:p>
            <a:fld id="{8F7DD0CD-5C67-4D2D-AC88-9EE4C5985D39}" type="slidenum">
              <a:rPr lang="en-GB" smtClean="0"/>
              <a:t>29</a:t>
            </a:fld>
            <a:endParaRPr lang="en-GB"/>
          </a:p>
        </p:txBody>
      </p:sp>
    </p:spTree>
    <p:extLst>
      <p:ext uri="{BB962C8B-B14F-4D97-AF65-F5344CB8AC3E}">
        <p14:creationId xmlns:p14="http://schemas.microsoft.com/office/powerpoint/2010/main" val="998627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C97F5-4912-5402-6A63-E5B4E2DFBD7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B470C3B-1619-F8EB-440C-ADB9785D6A4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717351A-2F7F-67D6-3415-9D41384C6D6C}"/>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F2E2206A-5C22-AA54-27BA-6B6C52AE4A8F}"/>
              </a:ext>
            </a:extLst>
          </p:cNvPr>
          <p:cNvSpPr>
            <a:spLocks noGrp="1"/>
          </p:cNvSpPr>
          <p:nvPr>
            <p:ph type="sldNum" sz="quarter" idx="5"/>
          </p:nvPr>
        </p:nvSpPr>
        <p:spPr/>
        <p:txBody>
          <a:bodyPr/>
          <a:lstStyle/>
          <a:p>
            <a:fld id="{8F7DD0CD-5C67-4D2D-AC88-9EE4C5985D39}" type="slidenum">
              <a:rPr lang="en-GB" smtClean="0"/>
              <a:t>30</a:t>
            </a:fld>
            <a:endParaRPr lang="en-GB"/>
          </a:p>
        </p:txBody>
      </p:sp>
    </p:spTree>
    <p:extLst>
      <p:ext uri="{BB962C8B-B14F-4D97-AF65-F5344CB8AC3E}">
        <p14:creationId xmlns:p14="http://schemas.microsoft.com/office/powerpoint/2010/main" val="30271608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8817" y="300335"/>
            <a:ext cx="8586383" cy="4436847"/>
          </a:xfrm>
          <a:custGeom>
            <a:avLst/>
            <a:gdLst>
              <a:gd name="connsiteX0" fmla="*/ 0 w 8312195"/>
              <a:gd name="connsiteY0" fmla="*/ 124208 h 4297852"/>
              <a:gd name="connsiteX1" fmla="*/ 124208 w 8312195"/>
              <a:gd name="connsiteY1" fmla="*/ 0 h 4297852"/>
              <a:gd name="connsiteX2" fmla="*/ 8187987 w 8312195"/>
              <a:gd name="connsiteY2" fmla="*/ 0 h 4297852"/>
              <a:gd name="connsiteX3" fmla="*/ 8312195 w 8312195"/>
              <a:gd name="connsiteY3" fmla="*/ 124208 h 4297852"/>
              <a:gd name="connsiteX4" fmla="*/ 8312195 w 8312195"/>
              <a:gd name="connsiteY4" fmla="*/ 4173644 h 4297852"/>
              <a:gd name="connsiteX5" fmla="*/ 8187987 w 8312195"/>
              <a:gd name="connsiteY5" fmla="*/ 4297852 h 4297852"/>
              <a:gd name="connsiteX6" fmla="*/ 124208 w 8312195"/>
              <a:gd name="connsiteY6" fmla="*/ 4297852 h 4297852"/>
              <a:gd name="connsiteX7" fmla="*/ 0 w 8312195"/>
              <a:gd name="connsiteY7" fmla="*/ 4173644 h 4297852"/>
              <a:gd name="connsiteX8" fmla="*/ 0 w 8312195"/>
              <a:gd name="connsiteY8"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124208 w 8323993"/>
              <a:gd name="connsiteY6" fmla="*/ 4297852 h 4297852"/>
              <a:gd name="connsiteX7" fmla="*/ 0 w 8323993"/>
              <a:gd name="connsiteY7" fmla="*/ 4173644 h 4297852"/>
              <a:gd name="connsiteX8" fmla="*/ 0 w 8323993"/>
              <a:gd name="connsiteY8"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5891983 w 8323993"/>
              <a:gd name="connsiteY6" fmla="*/ 4294163 h 4297852"/>
              <a:gd name="connsiteX7" fmla="*/ 124208 w 8323993"/>
              <a:gd name="connsiteY7" fmla="*/ 4297852 h 4297852"/>
              <a:gd name="connsiteX8" fmla="*/ 0 w 8323993"/>
              <a:gd name="connsiteY8" fmla="*/ 4173644 h 4297852"/>
              <a:gd name="connsiteX9" fmla="*/ 0 w 8323993"/>
              <a:gd name="connsiteY9" fmla="*/ 124208 h 429785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891983 w 8323993"/>
              <a:gd name="connsiteY7" fmla="*/ 4294163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008539 w 8323993"/>
              <a:gd name="connsiteY7" fmla="*/ 4296544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425258 w 8323993"/>
              <a:gd name="connsiteY7" fmla="*/ 4296544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5333"/>
              <a:gd name="connsiteY0" fmla="*/ 124208 h 4297852"/>
              <a:gd name="connsiteX1" fmla="*/ 124208 w 8325333"/>
              <a:gd name="connsiteY1" fmla="*/ 0 h 4297852"/>
              <a:gd name="connsiteX2" fmla="*/ 8187987 w 8325333"/>
              <a:gd name="connsiteY2" fmla="*/ 0 h 4297852"/>
              <a:gd name="connsiteX3" fmla="*/ 8312195 w 8325333"/>
              <a:gd name="connsiteY3" fmla="*/ 124208 h 4297852"/>
              <a:gd name="connsiteX4" fmla="*/ 8323993 w 8325333"/>
              <a:gd name="connsiteY4" fmla="*/ 2592617 h 4297852"/>
              <a:gd name="connsiteX5" fmla="*/ 8178462 w 8325333"/>
              <a:gd name="connsiteY5" fmla="*/ 2926252 h 4297852"/>
              <a:gd name="connsiteX6" fmla="*/ 6278990 w 8325333"/>
              <a:gd name="connsiteY6" fmla="*/ 4047649 h 4297852"/>
              <a:gd name="connsiteX7" fmla="*/ 5425258 w 8325333"/>
              <a:gd name="connsiteY7" fmla="*/ 4296544 h 4297852"/>
              <a:gd name="connsiteX8" fmla="*/ 124208 w 8325333"/>
              <a:gd name="connsiteY8" fmla="*/ 4297852 h 4297852"/>
              <a:gd name="connsiteX9" fmla="*/ 0 w 8325333"/>
              <a:gd name="connsiteY9" fmla="*/ 4173644 h 4297852"/>
              <a:gd name="connsiteX10" fmla="*/ 0 w 832533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4031"/>
              <a:gd name="connsiteY0" fmla="*/ 124208 h 4297852"/>
              <a:gd name="connsiteX1" fmla="*/ 124208 w 8324031"/>
              <a:gd name="connsiteY1" fmla="*/ 0 h 4297852"/>
              <a:gd name="connsiteX2" fmla="*/ 8187987 w 8324031"/>
              <a:gd name="connsiteY2" fmla="*/ 0 h 4297852"/>
              <a:gd name="connsiteX3" fmla="*/ 8312195 w 8324031"/>
              <a:gd name="connsiteY3" fmla="*/ 124208 h 4297852"/>
              <a:gd name="connsiteX4" fmla="*/ 8323993 w 8324031"/>
              <a:gd name="connsiteY4" fmla="*/ 2592617 h 4297852"/>
              <a:gd name="connsiteX5" fmla="*/ 8178462 w 8324031"/>
              <a:gd name="connsiteY5" fmla="*/ 2926252 h 4297852"/>
              <a:gd name="connsiteX6" fmla="*/ 6278990 w 8324031"/>
              <a:gd name="connsiteY6" fmla="*/ 4047649 h 4297852"/>
              <a:gd name="connsiteX7" fmla="*/ 5425258 w 8324031"/>
              <a:gd name="connsiteY7" fmla="*/ 4296544 h 4297852"/>
              <a:gd name="connsiteX8" fmla="*/ 124208 w 8324031"/>
              <a:gd name="connsiteY8" fmla="*/ 4297852 h 4297852"/>
              <a:gd name="connsiteX9" fmla="*/ 0 w 8324031"/>
              <a:gd name="connsiteY9" fmla="*/ 4173644 h 4297852"/>
              <a:gd name="connsiteX10" fmla="*/ 0 w 8324031"/>
              <a:gd name="connsiteY10" fmla="*/ 124208 h 4297852"/>
              <a:gd name="connsiteX0" fmla="*/ 0 w 8325333"/>
              <a:gd name="connsiteY0" fmla="*/ 124208 h 4297852"/>
              <a:gd name="connsiteX1" fmla="*/ 124208 w 8325333"/>
              <a:gd name="connsiteY1" fmla="*/ 0 h 4297852"/>
              <a:gd name="connsiteX2" fmla="*/ 8187987 w 8325333"/>
              <a:gd name="connsiteY2" fmla="*/ 0 h 4297852"/>
              <a:gd name="connsiteX3" fmla="*/ 8312195 w 8325333"/>
              <a:gd name="connsiteY3" fmla="*/ 124208 h 4297852"/>
              <a:gd name="connsiteX4" fmla="*/ 8323993 w 8325333"/>
              <a:gd name="connsiteY4" fmla="*/ 2592617 h 4297852"/>
              <a:gd name="connsiteX5" fmla="*/ 8178462 w 8325333"/>
              <a:gd name="connsiteY5" fmla="*/ 2926252 h 4297852"/>
              <a:gd name="connsiteX6" fmla="*/ 6278990 w 8325333"/>
              <a:gd name="connsiteY6" fmla="*/ 4047649 h 4297852"/>
              <a:gd name="connsiteX7" fmla="*/ 5425258 w 8325333"/>
              <a:gd name="connsiteY7" fmla="*/ 4296544 h 4297852"/>
              <a:gd name="connsiteX8" fmla="*/ 124208 w 8325333"/>
              <a:gd name="connsiteY8" fmla="*/ 4297852 h 4297852"/>
              <a:gd name="connsiteX9" fmla="*/ 0 w 8325333"/>
              <a:gd name="connsiteY9" fmla="*/ 4173644 h 4297852"/>
              <a:gd name="connsiteX10" fmla="*/ 0 w 8325333"/>
              <a:gd name="connsiteY10" fmla="*/ 124208 h 4297852"/>
              <a:gd name="connsiteX0" fmla="*/ 0 w 8324280"/>
              <a:gd name="connsiteY0" fmla="*/ 124208 h 4297852"/>
              <a:gd name="connsiteX1" fmla="*/ 124208 w 8324280"/>
              <a:gd name="connsiteY1" fmla="*/ 0 h 4297852"/>
              <a:gd name="connsiteX2" fmla="*/ 8187987 w 8324280"/>
              <a:gd name="connsiteY2" fmla="*/ 0 h 4297852"/>
              <a:gd name="connsiteX3" fmla="*/ 8312195 w 8324280"/>
              <a:gd name="connsiteY3" fmla="*/ 124208 h 4297852"/>
              <a:gd name="connsiteX4" fmla="*/ 8323993 w 8324280"/>
              <a:gd name="connsiteY4" fmla="*/ 2592617 h 4297852"/>
              <a:gd name="connsiteX5" fmla="*/ 8178462 w 8324280"/>
              <a:gd name="connsiteY5" fmla="*/ 2926252 h 4297852"/>
              <a:gd name="connsiteX6" fmla="*/ 6278990 w 8324280"/>
              <a:gd name="connsiteY6" fmla="*/ 4047649 h 4297852"/>
              <a:gd name="connsiteX7" fmla="*/ 5425258 w 8324280"/>
              <a:gd name="connsiteY7" fmla="*/ 4296544 h 4297852"/>
              <a:gd name="connsiteX8" fmla="*/ 124208 w 8324280"/>
              <a:gd name="connsiteY8" fmla="*/ 4297852 h 4297852"/>
              <a:gd name="connsiteX9" fmla="*/ 0 w 8324280"/>
              <a:gd name="connsiteY9" fmla="*/ 4173644 h 4297852"/>
              <a:gd name="connsiteX10" fmla="*/ 0 w 8324280"/>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4003"/>
              <a:gd name="connsiteY0" fmla="*/ 124208 h 4297852"/>
              <a:gd name="connsiteX1" fmla="*/ 124208 w 8324003"/>
              <a:gd name="connsiteY1" fmla="*/ 0 h 4297852"/>
              <a:gd name="connsiteX2" fmla="*/ 8187987 w 8324003"/>
              <a:gd name="connsiteY2" fmla="*/ 0 h 4297852"/>
              <a:gd name="connsiteX3" fmla="*/ 8312195 w 8324003"/>
              <a:gd name="connsiteY3" fmla="*/ 124208 h 4297852"/>
              <a:gd name="connsiteX4" fmla="*/ 8323993 w 8324003"/>
              <a:gd name="connsiteY4" fmla="*/ 2592617 h 4297852"/>
              <a:gd name="connsiteX5" fmla="*/ 8178462 w 8324003"/>
              <a:gd name="connsiteY5" fmla="*/ 2926252 h 4297852"/>
              <a:gd name="connsiteX6" fmla="*/ 6278990 w 8324003"/>
              <a:gd name="connsiteY6" fmla="*/ 4047649 h 4297852"/>
              <a:gd name="connsiteX7" fmla="*/ 5425258 w 8324003"/>
              <a:gd name="connsiteY7" fmla="*/ 4296544 h 4297852"/>
              <a:gd name="connsiteX8" fmla="*/ 124208 w 8324003"/>
              <a:gd name="connsiteY8" fmla="*/ 4297852 h 4297852"/>
              <a:gd name="connsiteX9" fmla="*/ 0 w 8324003"/>
              <a:gd name="connsiteY9" fmla="*/ 4173644 h 4297852"/>
              <a:gd name="connsiteX10" fmla="*/ 0 w 8324003"/>
              <a:gd name="connsiteY10" fmla="*/ 124208 h 429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24003" h="4297852">
                <a:moveTo>
                  <a:pt x="0" y="124208"/>
                </a:moveTo>
                <a:cubicBezTo>
                  <a:pt x="0" y="55610"/>
                  <a:pt x="55610" y="0"/>
                  <a:pt x="124208" y="0"/>
                </a:cubicBezTo>
                <a:lnTo>
                  <a:pt x="8187987" y="0"/>
                </a:lnTo>
                <a:cubicBezTo>
                  <a:pt x="8256585" y="0"/>
                  <a:pt x="8312195" y="55610"/>
                  <a:pt x="8312195" y="124208"/>
                </a:cubicBezTo>
                <a:cubicBezTo>
                  <a:pt x="8312195" y="1474020"/>
                  <a:pt x="8323993" y="1242805"/>
                  <a:pt x="8323993" y="2592617"/>
                </a:cubicBezTo>
                <a:cubicBezTo>
                  <a:pt x="8323993" y="2661215"/>
                  <a:pt x="8328023" y="2814333"/>
                  <a:pt x="8178462" y="2926252"/>
                </a:cubicBezTo>
                <a:lnTo>
                  <a:pt x="6278990" y="4047649"/>
                </a:lnTo>
                <a:cubicBezTo>
                  <a:pt x="5949169" y="4268727"/>
                  <a:pt x="5700310" y="4301685"/>
                  <a:pt x="5425258" y="4296544"/>
                </a:cubicBezTo>
                <a:lnTo>
                  <a:pt x="124208" y="4297852"/>
                </a:lnTo>
                <a:cubicBezTo>
                  <a:pt x="55610" y="4297852"/>
                  <a:pt x="0" y="4242242"/>
                  <a:pt x="0" y="4173644"/>
                </a:cubicBezTo>
                <a:lnTo>
                  <a:pt x="0" y="124208"/>
                </a:lnTo>
                <a:close/>
              </a:path>
            </a:pathLst>
          </a:custGeom>
          <a:solidFill>
            <a:srgbClr val="FFFFFF">
              <a:alpha val="0"/>
            </a:srgbClr>
          </a:solidFill>
          <a:ln w="19050">
            <a:solidFill>
              <a:schemeClr val="bg1"/>
            </a:solidFill>
          </a:ln>
        </p:spPr>
        <p:txBody>
          <a:bodyPr lIns="288000" tIns="0" bIns="2160000" anchor="b" anchorCtr="0">
            <a:normAutofit/>
          </a:bodyPr>
          <a:lstStyle>
            <a:lvl1pPr algn="l">
              <a:lnSpc>
                <a:spcPct val="90000"/>
              </a:lnSpc>
              <a:defRPr sz="2800" b="1" cap="none" baseline="0">
                <a:solidFill>
                  <a:schemeClr val="bg1"/>
                </a:solidFill>
              </a:defRPr>
            </a:lvl1pPr>
          </a:lstStyle>
          <a:p>
            <a:r>
              <a:rPr lang="en-GB" noProof="0"/>
              <a:t>Click to edit the master </a:t>
            </a:r>
            <a:br>
              <a:rPr lang="en-GB" noProof="0"/>
            </a:br>
            <a:r>
              <a:rPr lang="en-GB" noProof="0"/>
              <a:t>title of the powerpoint</a:t>
            </a:r>
          </a:p>
        </p:txBody>
      </p:sp>
      <p:sp>
        <p:nvSpPr>
          <p:cNvPr id="3" name="Subtitle 2"/>
          <p:cNvSpPr>
            <a:spLocks noGrp="1"/>
          </p:cNvSpPr>
          <p:nvPr>
            <p:ph type="subTitle" idx="1" hasCustomPrompt="1"/>
          </p:nvPr>
        </p:nvSpPr>
        <p:spPr>
          <a:xfrm>
            <a:off x="554189" y="2629632"/>
            <a:ext cx="8035637" cy="477485"/>
          </a:xfrm>
        </p:spPr>
        <p:txBody>
          <a:bodyPr lIns="0" tIns="0" rIns="0" bIns="0">
            <a:normAutofit/>
          </a:bodyPr>
          <a:lstStyle>
            <a:lvl1pPr marL="0" indent="0" algn="l">
              <a:lnSpc>
                <a:spcPct val="90000"/>
              </a:lnSpc>
              <a:spcBef>
                <a:spcPts val="0"/>
              </a:spcBef>
              <a:buNone/>
              <a:defRPr sz="16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noProof="0"/>
              <a:t>Presenter’s name</a:t>
            </a:r>
          </a:p>
        </p:txBody>
      </p:sp>
      <p:sp>
        <p:nvSpPr>
          <p:cNvPr id="14" name="Date Placeholder 2"/>
          <p:cNvSpPr>
            <a:spLocks noGrp="1"/>
          </p:cNvSpPr>
          <p:nvPr>
            <p:ph type="dt" sz="half" idx="10"/>
          </p:nvPr>
        </p:nvSpPr>
        <p:spPr>
          <a:xfrm>
            <a:off x="1970322" y="4880890"/>
            <a:ext cx="2269191" cy="132608"/>
          </a:xfrm>
        </p:spPr>
        <p:txBody>
          <a:bodyPr/>
          <a:lstStyle>
            <a:lvl1pPr>
              <a:defRPr>
                <a:solidFill>
                  <a:schemeClr val="bg1"/>
                </a:solidFill>
              </a:defRPr>
            </a:lvl1pPr>
          </a:lstStyle>
          <a:p>
            <a:endParaRPr lang="en-GB" noProof="0"/>
          </a:p>
        </p:txBody>
      </p:sp>
      <p:sp>
        <p:nvSpPr>
          <p:cNvPr id="18" name="Footer Placeholder 3"/>
          <p:cNvSpPr>
            <a:spLocks noGrp="1"/>
          </p:cNvSpPr>
          <p:nvPr>
            <p:ph type="ftr" sz="quarter" idx="11"/>
          </p:nvPr>
        </p:nvSpPr>
        <p:spPr>
          <a:xfrm>
            <a:off x="554189" y="4880890"/>
            <a:ext cx="1416133" cy="132608"/>
          </a:xfrm>
        </p:spPr>
        <p:txBody>
          <a:bodyPr/>
          <a:lstStyle>
            <a:lvl1pPr>
              <a:defRPr>
                <a:solidFill>
                  <a:schemeClr val="bg1"/>
                </a:solidFill>
              </a:defRPr>
            </a:lvl1pPr>
          </a:lstStyle>
          <a:p>
            <a:r>
              <a:rPr lang="en-GB" noProof="0"/>
              <a:t>© DHI</a:t>
            </a:r>
          </a:p>
        </p:txBody>
      </p:sp>
      <p:sp>
        <p:nvSpPr>
          <p:cNvPr id="19" name="Slide Number Placeholder 4"/>
          <p:cNvSpPr>
            <a:spLocks noGrp="1"/>
          </p:cNvSpPr>
          <p:nvPr>
            <p:ph type="sldNum" sz="quarter" idx="12"/>
          </p:nvPr>
        </p:nvSpPr>
        <p:spPr>
          <a:xfrm>
            <a:off x="4239513" y="4880890"/>
            <a:ext cx="516591" cy="132608"/>
          </a:xfrm>
        </p:spPr>
        <p:txBody>
          <a:bodyPr/>
          <a:lstStyle>
            <a:lvl1pPr>
              <a:defRPr>
                <a:solidFill>
                  <a:schemeClr val="bg1"/>
                </a:solidFill>
              </a:defRPr>
            </a:lvl1pPr>
          </a:lstStyle>
          <a:p>
            <a:r>
              <a:rPr lang="en-GB" noProof="0"/>
              <a:t>#</a:t>
            </a:r>
            <a:fld id="{EC98167B-91FF-498B-85F5-63F1D9402506}" type="slidenum">
              <a:rPr lang="en-GB" noProof="0" smtClean="0"/>
              <a:pPr/>
              <a:t>‹#›</a:t>
            </a:fld>
            <a:r>
              <a:rPr lang="en-GB" noProof="0"/>
              <a:t>  </a:t>
            </a: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25600" y="4104000"/>
            <a:ext cx="1355040" cy="760651"/>
          </a:xfrm>
          <a:prstGeom prst="rect">
            <a:avLst/>
          </a:prstGeom>
        </p:spPr>
      </p:pic>
    </p:spTree>
    <p:extLst>
      <p:ext uri="{BB962C8B-B14F-4D97-AF65-F5344CB8AC3E}">
        <p14:creationId xmlns:p14="http://schemas.microsoft.com/office/powerpoint/2010/main" val="2392569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A dou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noProof="0"/>
              <a:t>Click to edit Master title style</a:t>
            </a:r>
            <a:endParaRPr lang="en-GB" noProof="0"/>
          </a:p>
        </p:txBody>
      </p:sp>
      <p:sp>
        <p:nvSpPr>
          <p:cNvPr id="3" name="Date Placeholder 2"/>
          <p:cNvSpPr>
            <a:spLocks noGrp="1"/>
          </p:cNvSpPr>
          <p:nvPr>
            <p:ph type="dt" sz="half" idx="10"/>
          </p:nvPr>
        </p:nvSpPr>
        <p:spPr/>
        <p:txBody>
          <a:bodyPr/>
          <a:lstStyle/>
          <a:p>
            <a:endParaRPr lang="en-GB" noProof="0"/>
          </a:p>
        </p:txBody>
      </p:sp>
      <p:sp>
        <p:nvSpPr>
          <p:cNvPr id="4" name="Footer Placeholder 3"/>
          <p:cNvSpPr>
            <a:spLocks noGrp="1"/>
          </p:cNvSpPr>
          <p:nvPr>
            <p:ph type="ftr" sz="quarter" idx="11"/>
          </p:nvPr>
        </p:nvSpPr>
        <p:spPr/>
        <p:txBody>
          <a:bodyPr/>
          <a:lstStyle/>
          <a:p>
            <a:r>
              <a:rPr lang="en-GB" noProof="0"/>
              <a:t>© DHI</a:t>
            </a:r>
          </a:p>
        </p:txBody>
      </p:sp>
      <p:sp>
        <p:nvSpPr>
          <p:cNvPr id="5" name="Slide Number Placeholder 4"/>
          <p:cNvSpPr>
            <a:spLocks noGrp="1"/>
          </p:cNvSpPr>
          <p:nvPr>
            <p:ph type="sldNum" sz="quarter" idx="12"/>
          </p:nvPr>
        </p:nvSpPr>
        <p:spPr/>
        <p:txBody>
          <a:bodyPr/>
          <a:lstStyle/>
          <a:p>
            <a:r>
              <a:rPr lang="en-GB" noProof="0"/>
              <a:t>#</a:t>
            </a:r>
            <a:fld id="{EC98167B-91FF-498B-85F5-63F1D9402506}" type="slidenum">
              <a:rPr lang="en-GB" noProof="0" smtClean="0"/>
              <a:pPr/>
              <a:t>‹#›</a:t>
            </a:fld>
            <a:r>
              <a:rPr lang="en-GB" noProof="0"/>
              <a:t>  </a:t>
            </a:r>
          </a:p>
        </p:txBody>
      </p:sp>
      <p:sp>
        <p:nvSpPr>
          <p:cNvPr id="7" name="Content Placeholder 6"/>
          <p:cNvSpPr>
            <a:spLocks noGrp="1"/>
          </p:cNvSpPr>
          <p:nvPr>
            <p:ph sz="quarter" idx="13"/>
          </p:nvPr>
        </p:nvSpPr>
        <p:spPr>
          <a:xfrm>
            <a:off x="554039" y="1192307"/>
            <a:ext cx="3740944" cy="3092823"/>
          </a:xfrm>
        </p:spPr>
        <p:txBody>
          <a:bodyPr/>
          <a:lstStyle>
            <a:lvl1pPr marL="270000" indent="-270000">
              <a:buFont typeface="Arial" pitchFamily="34" charset="0"/>
              <a:buChar char="•"/>
              <a:defRPr>
                <a:solidFill>
                  <a:schemeClr val="accent3"/>
                </a:solidFill>
              </a:defRPr>
            </a:lvl1pPr>
            <a:lvl2pPr marL="540000" indent="-270000">
              <a:buFont typeface="Arial" pitchFamily="34" charset="0"/>
              <a:buChar char="−"/>
              <a:defRPr>
                <a:solidFill>
                  <a:schemeClr val="accent3"/>
                </a:solidFill>
              </a:defRPr>
            </a:lvl2pPr>
            <a:lvl3pPr marL="810000" indent="-270000">
              <a:buFont typeface="Arial" pitchFamily="34" charset="0"/>
              <a:buChar char="•"/>
              <a:defRPr>
                <a:solidFill>
                  <a:schemeClr val="accent3"/>
                </a:solidFill>
              </a:defRPr>
            </a:lvl3pPr>
            <a:lvl4pPr marL="1080000" indent="-270000">
              <a:buFont typeface="Arial" pitchFamily="34" charset="0"/>
              <a:buChar char="−"/>
              <a:defRPr>
                <a:solidFill>
                  <a:schemeClr val="accent3"/>
                </a:solidFill>
              </a:defRPr>
            </a:lvl4pPr>
            <a:lvl5pPr marL="1350000" indent="-270000">
              <a:defRPr>
                <a:solidFill>
                  <a:schemeClr val="accent3"/>
                </a:solidFill>
              </a:defRPr>
            </a:lvl5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
        <p:nvSpPr>
          <p:cNvPr id="8" name="Content Placeholder 6"/>
          <p:cNvSpPr>
            <a:spLocks noGrp="1"/>
          </p:cNvSpPr>
          <p:nvPr>
            <p:ph sz="quarter" idx="14"/>
          </p:nvPr>
        </p:nvSpPr>
        <p:spPr>
          <a:xfrm>
            <a:off x="4849019" y="1192307"/>
            <a:ext cx="3740944" cy="3092823"/>
          </a:xfrm>
        </p:spPr>
        <p:txBody>
          <a:bodyPr/>
          <a:lstStyle>
            <a:lvl1pPr marL="270000" indent="-270000">
              <a:buFont typeface="Arial" pitchFamily="34" charset="0"/>
              <a:buChar char="•"/>
              <a:defRPr>
                <a:solidFill>
                  <a:schemeClr val="accent3"/>
                </a:solidFill>
              </a:defRPr>
            </a:lvl1pPr>
            <a:lvl2pPr marL="540000" indent="-270000">
              <a:buFont typeface="Arial" pitchFamily="34" charset="0"/>
              <a:buChar char="−"/>
              <a:defRPr>
                <a:solidFill>
                  <a:schemeClr val="accent3"/>
                </a:solidFill>
              </a:defRPr>
            </a:lvl2pPr>
            <a:lvl3pPr marL="810000" indent="-270000">
              <a:buFont typeface="Arial" pitchFamily="34" charset="0"/>
              <a:buChar char="•"/>
              <a:defRPr>
                <a:solidFill>
                  <a:schemeClr val="accent3"/>
                </a:solidFill>
              </a:defRPr>
            </a:lvl3pPr>
            <a:lvl4pPr marL="1080000" indent="-270000" defTabSz="914400">
              <a:buFont typeface="Arial" pitchFamily="34" charset="0"/>
              <a:buChar char="−"/>
              <a:defRPr>
                <a:solidFill>
                  <a:schemeClr val="accent3"/>
                </a:solidFill>
              </a:defRPr>
            </a:lvl4pPr>
            <a:lvl5pPr marL="1350000" indent="-270000">
              <a:defRPr>
                <a:solidFill>
                  <a:schemeClr val="accent3"/>
                </a:solidFill>
              </a:defRPr>
            </a:lvl5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
        <p:nvSpPr>
          <p:cNvPr id="9" name="Text Placeholder 28"/>
          <p:cNvSpPr>
            <a:spLocks noGrp="1"/>
          </p:cNvSpPr>
          <p:nvPr>
            <p:ph type="body" sz="quarter" idx="21" hasCustomPrompt="1"/>
          </p:nvPr>
        </p:nvSpPr>
        <p:spPr>
          <a:xfrm>
            <a:off x="4849027" y="4360931"/>
            <a:ext cx="3740799"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Tree>
    <p:extLst>
      <p:ext uri="{BB962C8B-B14F-4D97-AF65-F5344CB8AC3E}">
        <p14:creationId xmlns:p14="http://schemas.microsoft.com/office/powerpoint/2010/main" val="741658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 dou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noProof="0"/>
              <a:t>Click to edit Master title style</a:t>
            </a:r>
            <a:endParaRPr lang="en-GB" noProof="0"/>
          </a:p>
        </p:txBody>
      </p:sp>
      <p:sp>
        <p:nvSpPr>
          <p:cNvPr id="3" name="Date Placeholder 2"/>
          <p:cNvSpPr>
            <a:spLocks noGrp="1"/>
          </p:cNvSpPr>
          <p:nvPr>
            <p:ph type="dt" sz="half" idx="10"/>
          </p:nvPr>
        </p:nvSpPr>
        <p:spPr/>
        <p:txBody>
          <a:bodyPr/>
          <a:lstStyle/>
          <a:p>
            <a:endParaRPr lang="en-GB" noProof="0"/>
          </a:p>
        </p:txBody>
      </p:sp>
      <p:sp>
        <p:nvSpPr>
          <p:cNvPr id="4" name="Footer Placeholder 3"/>
          <p:cNvSpPr>
            <a:spLocks noGrp="1"/>
          </p:cNvSpPr>
          <p:nvPr>
            <p:ph type="ftr" sz="quarter" idx="11"/>
          </p:nvPr>
        </p:nvSpPr>
        <p:spPr/>
        <p:txBody>
          <a:bodyPr/>
          <a:lstStyle/>
          <a:p>
            <a:r>
              <a:rPr lang="en-GB" noProof="0"/>
              <a:t>© DHI</a:t>
            </a:r>
          </a:p>
        </p:txBody>
      </p:sp>
      <p:sp>
        <p:nvSpPr>
          <p:cNvPr id="5" name="Slide Number Placeholder 4"/>
          <p:cNvSpPr>
            <a:spLocks noGrp="1"/>
          </p:cNvSpPr>
          <p:nvPr>
            <p:ph type="sldNum" sz="quarter" idx="12"/>
          </p:nvPr>
        </p:nvSpPr>
        <p:spPr/>
        <p:txBody>
          <a:bodyPr/>
          <a:lstStyle/>
          <a:p>
            <a:r>
              <a:rPr lang="en-GB" noProof="0"/>
              <a:t>#</a:t>
            </a:r>
            <a:fld id="{EC98167B-91FF-498B-85F5-63F1D9402506}" type="slidenum">
              <a:rPr lang="en-GB" noProof="0" smtClean="0"/>
              <a:pPr/>
              <a:t>‹#›</a:t>
            </a:fld>
            <a:r>
              <a:rPr lang="en-GB" noProof="0"/>
              <a:t>  </a:t>
            </a:r>
          </a:p>
        </p:txBody>
      </p:sp>
      <p:sp>
        <p:nvSpPr>
          <p:cNvPr id="9" name="Rectangle 8"/>
          <p:cNvSpPr/>
          <p:nvPr userDrawn="1"/>
        </p:nvSpPr>
        <p:spPr>
          <a:xfrm flipV="1">
            <a:off x="0" y="5086512"/>
            <a:ext cx="9144000" cy="56988"/>
          </a:xfrm>
          <a:prstGeom prst="rect">
            <a:avLst/>
          </a:prstGeom>
          <a:gradFill flip="none" rotWithShape="1">
            <a:gsLst>
              <a:gs pos="44000">
                <a:schemeClr val="tx2"/>
              </a:gs>
              <a:gs pos="100000">
                <a:schemeClr val="tx2">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1" name="Text Placeholder 28"/>
          <p:cNvSpPr>
            <a:spLocks noGrp="1"/>
          </p:cNvSpPr>
          <p:nvPr>
            <p:ph type="body" sz="quarter" idx="21" hasCustomPrompt="1"/>
          </p:nvPr>
        </p:nvSpPr>
        <p:spPr>
          <a:xfrm>
            <a:off x="4849027" y="4360931"/>
            <a:ext cx="3740799"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
        <p:nvSpPr>
          <p:cNvPr id="16" name="Content Placeholder 6"/>
          <p:cNvSpPr>
            <a:spLocks noGrp="1"/>
          </p:cNvSpPr>
          <p:nvPr>
            <p:ph sz="quarter" idx="13"/>
          </p:nvPr>
        </p:nvSpPr>
        <p:spPr>
          <a:xfrm>
            <a:off x="554039" y="1192307"/>
            <a:ext cx="3740944" cy="3092823"/>
          </a:xfrm>
        </p:spPr>
        <p:txBody>
          <a:bodyPr/>
          <a:lstStyle>
            <a:lvl1pPr marL="270000" indent="-270000">
              <a:buFont typeface="Arial" pitchFamily="34" charset="0"/>
              <a:buChar char="•"/>
              <a:defRPr>
                <a:solidFill>
                  <a:schemeClr val="accent3"/>
                </a:solidFill>
              </a:defRPr>
            </a:lvl1pPr>
            <a:lvl2pPr marL="540000" indent="-270000">
              <a:buFont typeface="Arial" pitchFamily="34" charset="0"/>
              <a:buChar char="−"/>
              <a:defRPr>
                <a:solidFill>
                  <a:schemeClr val="accent3"/>
                </a:solidFill>
              </a:defRPr>
            </a:lvl2pPr>
            <a:lvl3pPr marL="810000" indent="-270000">
              <a:buFont typeface="Arial" pitchFamily="34" charset="0"/>
              <a:buChar char="•"/>
              <a:defRPr>
                <a:solidFill>
                  <a:schemeClr val="accent3"/>
                </a:solidFill>
              </a:defRPr>
            </a:lvl3pPr>
            <a:lvl4pPr marL="1080000" indent="-270000">
              <a:buFont typeface="Arial" pitchFamily="34" charset="0"/>
              <a:buChar char="−"/>
              <a:defRPr>
                <a:solidFill>
                  <a:schemeClr val="accent3"/>
                </a:solidFill>
              </a:defRPr>
            </a:lvl4pPr>
            <a:lvl5pPr marL="1350000" indent="-270000">
              <a:defRPr>
                <a:solidFill>
                  <a:schemeClr val="accent3"/>
                </a:solidFill>
              </a:defRPr>
            </a:lvl5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
        <p:nvSpPr>
          <p:cNvPr id="17" name="Content Placeholder 6"/>
          <p:cNvSpPr>
            <a:spLocks noGrp="1"/>
          </p:cNvSpPr>
          <p:nvPr>
            <p:ph sz="quarter" idx="14"/>
          </p:nvPr>
        </p:nvSpPr>
        <p:spPr>
          <a:xfrm>
            <a:off x="4849019" y="1192307"/>
            <a:ext cx="3740944" cy="3092823"/>
          </a:xfrm>
        </p:spPr>
        <p:txBody>
          <a:bodyPr/>
          <a:lstStyle>
            <a:lvl1pPr marL="270000" indent="-270000">
              <a:buFont typeface="Arial" pitchFamily="34" charset="0"/>
              <a:buChar char="•"/>
              <a:defRPr>
                <a:solidFill>
                  <a:schemeClr val="accent3"/>
                </a:solidFill>
              </a:defRPr>
            </a:lvl1pPr>
            <a:lvl2pPr marL="540000" indent="-270000">
              <a:buFont typeface="Arial" pitchFamily="34" charset="0"/>
              <a:buChar char="−"/>
              <a:defRPr>
                <a:solidFill>
                  <a:schemeClr val="accent3"/>
                </a:solidFill>
              </a:defRPr>
            </a:lvl2pPr>
            <a:lvl3pPr marL="810000" indent="-270000">
              <a:buFont typeface="Arial" pitchFamily="34" charset="0"/>
              <a:buChar char="•"/>
              <a:defRPr>
                <a:solidFill>
                  <a:schemeClr val="accent3"/>
                </a:solidFill>
              </a:defRPr>
            </a:lvl3pPr>
            <a:lvl4pPr marL="1080000" indent="-270000" defTabSz="914400">
              <a:buFont typeface="Arial" pitchFamily="34" charset="0"/>
              <a:buChar char="−"/>
              <a:defRPr>
                <a:solidFill>
                  <a:schemeClr val="accent3"/>
                </a:solidFill>
              </a:defRPr>
            </a:lvl4pPr>
            <a:lvl5pPr marL="1350000" indent="-270000">
              <a:defRPr>
                <a:solidFill>
                  <a:schemeClr val="accent3"/>
                </a:solidFill>
              </a:defRPr>
            </a:lvl5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Tree>
    <p:extLst>
      <p:ext uri="{BB962C8B-B14F-4D97-AF65-F5344CB8AC3E}">
        <p14:creationId xmlns:p14="http://schemas.microsoft.com/office/powerpoint/2010/main" val="18006486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C dou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noProof="0"/>
              <a:t>Click to edit Master title style</a:t>
            </a:r>
            <a:endParaRPr lang="en-GB" noProof="0"/>
          </a:p>
        </p:txBody>
      </p:sp>
      <p:sp>
        <p:nvSpPr>
          <p:cNvPr id="3" name="Date Placeholder 2"/>
          <p:cNvSpPr>
            <a:spLocks noGrp="1"/>
          </p:cNvSpPr>
          <p:nvPr>
            <p:ph type="dt" sz="half" idx="10"/>
          </p:nvPr>
        </p:nvSpPr>
        <p:spPr/>
        <p:txBody>
          <a:bodyPr/>
          <a:lstStyle/>
          <a:p>
            <a:endParaRPr lang="en-GB" noProof="0"/>
          </a:p>
        </p:txBody>
      </p:sp>
      <p:sp>
        <p:nvSpPr>
          <p:cNvPr id="4" name="Footer Placeholder 3"/>
          <p:cNvSpPr>
            <a:spLocks noGrp="1"/>
          </p:cNvSpPr>
          <p:nvPr>
            <p:ph type="ftr" sz="quarter" idx="11"/>
          </p:nvPr>
        </p:nvSpPr>
        <p:spPr/>
        <p:txBody>
          <a:bodyPr/>
          <a:lstStyle/>
          <a:p>
            <a:r>
              <a:rPr lang="en-GB" noProof="0"/>
              <a:t>© DHI</a:t>
            </a:r>
          </a:p>
        </p:txBody>
      </p:sp>
      <p:sp>
        <p:nvSpPr>
          <p:cNvPr id="5" name="Slide Number Placeholder 4"/>
          <p:cNvSpPr>
            <a:spLocks noGrp="1"/>
          </p:cNvSpPr>
          <p:nvPr>
            <p:ph type="sldNum" sz="quarter" idx="12"/>
          </p:nvPr>
        </p:nvSpPr>
        <p:spPr/>
        <p:txBody>
          <a:bodyPr/>
          <a:lstStyle/>
          <a:p>
            <a:r>
              <a:rPr lang="en-GB" noProof="0"/>
              <a:t>#</a:t>
            </a:r>
            <a:fld id="{EC98167B-91FF-498B-85F5-63F1D9402506}" type="slidenum">
              <a:rPr lang="en-GB" noProof="0" smtClean="0"/>
              <a:pPr/>
              <a:t>‹#›</a:t>
            </a:fld>
            <a:r>
              <a:rPr lang="en-GB" noProof="0"/>
              <a:t>  </a:t>
            </a:r>
          </a:p>
        </p:txBody>
      </p:sp>
      <p:sp>
        <p:nvSpPr>
          <p:cNvPr id="9" name="Rectangle 8"/>
          <p:cNvSpPr/>
          <p:nvPr userDrawn="1"/>
        </p:nvSpPr>
        <p:spPr>
          <a:xfrm flipV="1">
            <a:off x="0" y="5086512"/>
            <a:ext cx="9144000" cy="56988"/>
          </a:xfrm>
          <a:prstGeom prst="rect">
            <a:avLst/>
          </a:prstGeom>
          <a:gradFill flip="none" rotWithShape="1">
            <a:gsLst>
              <a:gs pos="44000">
                <a:schemeClr val="accent4"/>
              </a:gs>
              <a:gs pos="100000">
                <a:schemeClr val="accent4">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1" name="Text Placeholder 28"/>
          <p:cNvSpPr>
            <a:spLocks noGrp="1"/>
          </p:cNvSpPr>
          <p:nvPr>
            <p:ph type="body" sz="quarter" idx="21" hasCustomPrompt="1"/>
          </p:nvPr>
        </p:nvSpPr>
        <p:spPr>
          <a:xfrm>
            <a:off x="4849027" y="4360931"/>
            <a:ext cx="3740799"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
        <p:nvSpPr>
          <p:cNvPr id="16" name="Content Placeholder 6"/>
          <p:cNvSpPr>
            <a:spLocks noGrp="1"/>
          </p:cNvSpPr>
          <p:nvPr>
            <p:ph sz="quarter" idx="13"/>
          </p:nvPr>
        </p:nvSpPr>
        <p:spPr>
          <a:xfrm>
            <a:off x="554039" y="1192307"/>
            <a:ext cx="3740944" cy="3092823"/>
          </a:xfrm>
        </p:spPr>
        <p:txBody>
          <a:bodyPr/>
          <a:lstStyle>
            <a:lvl1pPr marL="270000" indent="-270000">
              <a:buFont typeface="Arial" pitchFamily="34" charset="0"/>
              <a:buChar char="•"/>
              <a:defRPr>
                <a:solidFill>
                  <a:schemeClr val="accent3"/>
                </a:solidFill>
              </a:defRPr>
            </a:lvl1pPr>
            <a:lvl2pPr marL="540000" indent="-270000">
              <a:buFont typeface="Arial" pitchFamily="34" charset="0"/>
              <a:buChar char="−"/>
              <a:defRPr>
                <a:solidFill>
                  <a:schemeClr val="accent3"/>
                </a:solidFill>
              </a:defRPr>
            </a:lvl2pPr>
            <a:lvl3pPr marL="810000" indent="-270000">
              <a:buFont typeface="Arial" pitchFamily="34" charset="0"/>
              <a:buChar char="•"/>
              <a:defRPr>
                <a:solidFill>
                  <a:schemeClr val="accent3"/>
                </a:solidFill>
              </a:defRPr>
            </a:lvl3pPr>
            <a:lvl4pPr marL="1080000" indent="-270000">
              <a:buFont typeface="Arial" pitchFamily="34" charset="0"/>
              <a:buChar char="−"/>
              <a:defRPr>
                <a:solidFill>
                  <a:schemeClr val="accent3"/>
                </a:solidFill>
              </a:defRPr>
            </a:lvl4pPr>
            <a:lvl5pPr marL="1350000" indent="-270000">
              <a:defRPr>
                <a:solidFill>
                  <a:schemeClr val="accent3"/>
                </a:solidFill>
              </a:defRPr>
            </a:lvl5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
        <p:nvSpPr>
          <p:cNvPr id="17" name="Content Placeholder 6"/>
          <p:cNvSpPr>
            <a:spLocks noGrp="1"/>
          </p:cNvSpPr>
          <p:nvPr>
            <p:ph sz="quarter" idx="14"/>
          </p:nvPr>
        </p:nvSpPr>
        <p:spPr>
          <a:xfrm>
            <a:off x="4849019" y="1192307"/>
            <a:ext cx="3740944" cy="3092823"/>
          </a:xfrm>
        </p:spPr>
        <p:txBody>
          <a:bodyPr/>
          <a:lstStyle>
            <a:lvl1pPr marL="270000" indent="-270000">
              <a:buFont typeface="Arial" pitchFamily="34" charset="0"/>
              <a:buChar char="•"/>
              <a:defRPr>
                <a:solidFill>
                  <a:schemeClr val="accent3"/>
                </a:solidFill>
              </a:defRPr>
            </a:lvl1pPr>
            <a:lvl2pPr marL="540000" indent="-270000">
              <a:buFont typeface="Arial" pitchFamily="34" charset="0"/>
              <a:buChar char="−"/>
              <a:defRPr>
                <a:solidFill>
                  <a:schemeClr val="accent3"/>
                </a:solidFill>
              </a:defRPr>
            </a:lvl2pPr>
            <a:lvl3pPr marL="810000" indent="-270000">
              <a:buFont typeface="Arial" pitchFamily="34" charset="0"/>
              <a:buChar char="•"/>
              <a:defRPr>
                <a:solidFill>
                  <a:schemeClr val="accent3"/>
                </a:solidFill>
              </a:defRPr>
            </a:lvl3pPr>
            <a:lvl4pPr marL="1080000" indent="-270000" defTabSz="914400">
              <a:buFont typeface="Arial" pitchFamily="34" charset="0"/>
              <a:buChar char="−"/>
              <a:defRPr>
                <a:solidFill>
                  <a:schemeClr val="accent3"/>
                </a:solidFill>
              </a:defRPr>
            </a:lvl4pPr>
            <a:lvl5pPr marL="1350000" indent="-270000">
              <a:defRPr>
                <a:solidFill>
                  <a:schemeClr val="accent3"/>
                </a:solidFill>
              </a:defRPr>
            </a:lvl5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Tree>
    <p:extLst>
      <p:ext uri="{BB962C8B-B14F-4D97-AF65-F5344CB8AC3E}">
        <p14:creationId xmlns:p14="http://schemas.microsoft.com/office/powerpoint/2010/main" val="10529782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A">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GB" noProof="0"/>
          </a:p>
        </p:txBody>
      </p:sp>
      <p:sp>
        <p:nvSpPr>
          <p:cNvPr id="4" name="Footer Placeholder 3"/>
          <p:cNvSpPr>
            <a:spLocks noGrp="1"/>
          </p:cNvSpPr>
          <p:nvPr>
            <p:ph type="ftr" sz="quarter" idx="11"/>
          </p:nvPr>
        </p:nvSpPr>
        <p:spPr/>
        <p:txBody>
          <a:bodyPr/>
          <a:lstStyle/>
          <a:p>
            <a:r>
              <a:rPr lang="en-GB" noProof="0"/>
              <a:t>© DHI</a:t>
            </a:r>
          </a:p>
        </p:txBody>
      </p:sp>
      <p:sp>
        <p:nvSpPr>
          <p:cNvPr id="5" name="Slide Number Placeholder 4"/>
          <p:cNvSpPr>
            <a:spLocks noGrp="1"/>
          </p:cNvSpPr>
          <p:nvPr>
            <p:ph type="sldNum" sz="quarter" idx="12"/>
          </p:nvPr>
        </p:nvSpPr>
        <p:spPr/>
        <p:txBody>
          <a:bodyPr/>
          <a:lstStyle/>
          <a:p>
            <a:r>
              <a:rPr lang="en-GB" noProof="0"/>
              <a:t>#</a:t>
            </a:r>
            <a:fld id="{EC98167B-91FF-498B-85F5-63F1D9402506}" type="slidenum">
              <a:rPr lang="en-GB" noProof="0" smtClean="0"/>
              <a:pPr/>
              <a:t>‹#›</a:t>
            </a:fld>
            <a:r>
              <a:rPr lang="en-GB" noProof="0"/>
              <a:t>  </a:t>
            </a:r>
          </a:p>
        </p:txBody>
      </p:sp>
      <p:sp>
        <p:nvSpPr>
          <p:cNvPr id="8" name="Picture Placeholder 4"/>
          <p:cNvSpPr>
            <a:spLocks noGrp="1"/>
          </p:cNvSpPr>
          <p:nvPr>
            <p:ph type="pic" sz="quarter" idx="14"/>
          </p:nvPr>
        </p:nvSpPr>
        <p:spPr>
          <a:xfrm>
            <a:off x="554038" y="508003"/>
            <a:ext cx="8035780" cy="3777128"/>
          </a:xfrm>
        </p:spPr>
        <p:txBody>
          <a:bodyPr anchor="ctr" anchorCtr="0"/>
          <a:lstStyle>
            <a:lvl1pPr marL="0" indent="0" algn="ctr">
              <a:buNone/>
              <a:defRPr>
                <a:solidFill>
                  <a:schemeClr val="accent3"/>
                </a:solidFill>
              </a:defRPr>
            </a:lvl1pPr>
          </a:lstStyle>
          <a:p>
            <a:r>
              <a:rPr lang="x-none" noProof="0"/>
              <a:t>Click icon to add picture</a:t>
            </a:r>
            <a:endParaRPr lang="en-GB" noProof="0"/>
          </a:p>
        </p:txBody>
      </p:sp>
      <p:sp>
        <p:nvSpPr>
          <p:cNvPr id="7" name="Text Placeholder 28"/>
          <p:cNvSpPr>
            <a:spLocks noGrp="1"/>
          </p:cNvSpPr>
          <p:nvPr>
            <p:ph type="body" sz="quarter" idx="18" hasCustomPrompt="1"/>
          </p:nvPr>
        </p:nvSpPr>
        <p:spPr>
          <a:xfrm>
            <a:off x="554038" y="4360931"/>
            <a:ext cx="8035780"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Tree>
    <p:extLst>
      <p:ext uri="{BB962C8B-B14F-4D97-AF65-F5344CB8AC3E}">
        <p14:creationId xmlns:p14="http://schemas.microsoft.com/office/powerpoint/2010/main" val="21296090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 B">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GB" noProof="0"/>
          </a:p>
        </p:txBody>
      </p:sp>
      <p:sp>
        <p:nvSpPr>
          <p:cNvPr id="4" name="Footer Placeholder 3"/>
          <p:cNvSpPr>
            <a:spLocks noGrp="1"/>
          </p:cNvSpPr>
          <p:nvPr>
            <p:ph type="ftr" sz="quarter" idx="11"/>
          </p:nvPr>
        </p:nvSpPr>
        <p:spPr/>
        <p:txBody>
          <a:bodyPr/>
          <a:lstStyle/>
          <a:p>
            <a:r>
              <a:rPr lang="en-GB" noProof="0"/>
              <a:t>© DHI</a:t>
            </a:r>
          </a:p>
        </p:txBody>
      </p:sp>
      <p:sp>
        <p:nvSpPr>
          <p:cNvPr id="5" name="Slide Number Placeholder 4"/>
          <p:cNvSpPr>
            <a:spLocks noGrp="1"/>
          </p:cNvSpPr>
          <p:nvPr>
            <p:ph type="sldNum" sz="quarter" idx="12"/>
          </p:nvPr>
        </p:nvSpPr>
        <p:spPr/>
        <p:txBody>
          <a:bodyPr/>
          <a:lstStyle/>
          <a:p>
            <a:r>
              <a:rPr lang="en-GB" noProof="0"/>
              <a:t>#</a:t>
            </a:r>
            <a:fld id="{EC98167B-91FF-498B-85F5-63F1D9402506}" type="slidenum">
              <a:rPr lang="en-GB" noProof="0" smtClean="0"/>
              <a:pPr/>
              <a:t>‹#›</a:t>
            </a:fld>
            <a:r>
              <a:rPr lang="en-GB" noProof="0"/>
              <a:t>  </a:t>
            </a:r>
          </a:p>
        </p:txBody>
      </p:sp>
      <p:sp>
        <p:nvSpPr>
          <p:cNvPr id="7" name="Rectangle 6"/>
          <p:cNvSpPr/>
          <p:nvPr userDrawn="1"/>
        </p:nvSpPr>
        <p:spPr>
          <a:xfrm flipV="1">
            <a:off x="0" y="5086512"/>
            <a:ext cx="9144000" cy="56988"/>
          </a:xfrm>
          <a:prstGeom prst="rect">
            <a:avLst/>
          </a:prstGeom>
          <a:gradFill flip="none" rotWithShape="1">
            <a:gsLst>
              <a:gs pos="44000">
                <a:schemeClr val="tx2"/>
              </a:gs>
              <a:gs pos="100000">
                <a:schemeClr val="tx2">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9" name="Picture Placeholder 4"/>
          <p:cNvSpPr>
            <a:spLocks noGrp="1"/>
          </p:cNvSpPr>
          <p:nvPr>
            <p:ph type="pic" sz="quarter" idx="14"/>
          </p:nvPr>
        </p:nvSpPr>
        <p:spPr>
          <a:xfrm>
            <a:off x="554038" y="508003"/>
            <a:ext cx="8035780" cy="3777128"/>
          </a:xfrm>
        </p:spPr>
        <p:txBody>
          <a:bodyPr anchor="ctr" anchorCtr="0"/>
          <a:lstStyle>
            <a:lvl1pPr marL="0" indent="0" algn="ctr">
              <a:buNone/>
              <a:defRPr/>
            </a:lvl1pPr>
          </a:lstStyle>
          <a:p>
            <a:r>
              <a:rPr lang="x-none" noProof="0"/>
              <a:t>Click icon to add picture</a:t>
            </a:r>
            <a:endParaRPr lang="en-GB" noProof="0"/>
          </a:p>
        </p:txBody>
      </p:sp>
      <p:sp>
        <p:nvSpPr>
          <p:cNvPr id="8" name="Text Placeholder 28"/>
          <p:cNvSpPr>
            <a:spLocks noGrp="1"/>
          </p:cNvSpPr>
          <p:nvPr>
            <p:ph type="body" sz="quarter" idx="18" hasCustomPrompt="1"/>
          </p:nvPr>
        </p:nvSpPr>
        <p:spPr>
          <a:xfrm>
            <a:off x="554038" y="4360931"/>
            <a:ext cx="8035780"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Tree>
    <p:extLst>
      <p:ext uri="{BB962C8B-B14F-4D97-AF65-F5344CB8AC3E}">
        <p14:creationId xmlns:p14="http://schemas.microsoft.com/office/powerpoint/2010/main" val="17688705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C">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GB" noProof="0"/>
          </a:p>
        </p:txBody>
      </p:sp>
      <p:sp>
        <p:nvSpPr>
          <p:cNvPr id="4" name="Footer Placeholder 3"/>
          <p:cNvSpPr>
            <a:spLocks noGrp="1"/>
          </p:cNvSpPr>
          <p:nvPr>
            <p:ph type="ftr" sz="quarter" idx="11"/>
          </p:nvPr>
        </p:nvSpPr>
        <p:spPr/>
        <p:txBody>
          <a:bodyPr/>
          <a:lstStyle/>
          <a:p>
            <a:r>
              <a:rPr lang="en-GB" noProof="0"/>
              <a:t>© DHI</a:t>
            </a:r>
          </a:p>
        </p:txBody>
      </p:sp>
      <p:sp>
        <p:nvSpPr>
          <p:cNvPr id="5" name="Slide Number Placeholder 4"/>
          <p:cNvSpPr>
            <a:spLocks noGrp="1"/>
          </p:cNvSpPr>
          <p:nvPr>
            <p:ph type="sldNum" sz="quarter" idx="12"/>
          </p:nvPr>
        </p:nvSpPr>
        <p:spPr/>
        <p:txBody>
          <a:bodyPr/>
          <a:lstStyle/>
          <a:p>
            <a:r>
              <a:rPr lang="en-GB" noProof="0"/>
              <a:t>#</a:t>
            </a:r>
            <a:fld id="{EC98167B-91FF-498B-85F5-63F1D9402506}" type="slidenum">
              <a:rPr lang="en-GB" noProof="0" smtClean="0"/>
              <a:pPr/>
              <a:t>‹#›</a:t>
            </a:fld>
            <a:r>
              <a:rPr lang="en-GB" noProof="0"/>
              <a:t>  </a:t>
            </a:r>
          </a:p>
        </p:txBody>
      </p:sp>
      <p:sp>
        <p:nvSpPr>
          <p:cNvPr id="9" name="Rectangle 8"/>
          <p:cNvSpPr/>
          <p:nvPr userDrawn="1"/>
        </p:nvSpPr>
        <p:spPr>
          <a:xfrm flipV="1">
            <a:off x="0" y="5086512"/>
            <a:ext cx="9144000" cy="56988"/>
          </a:xfrm>
          <a:prstGeom prst="rect">
            <a:avLst/>
          </a:prstGeom>
          <a:gradFill flip="none" rotWithShape="1">
            <a:gsLst>
              <a:gs pos="44000">
                <a:schemeClr val="accent4"/>
              </a:gs>
              <a:gs pos="100000">
                <a:schemeClr val="accent4">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0" name="Picture Placeholder 4"/>
          <p:cNvSpPr>
            <a:spLocks noGrp="1"/>
          </p:cNvSpPr>
          <p:nvPr>
            <p:ph type="pic" sz="quarter" idx="14"/>
          </p:nvPr>
        </p:nvSpPr>
        <p:spPr>
          <a:xfrm>
            <a:off x="554038" y="508003"/>
            <a:ext cx="8035780" cy="3777128"/>
          </a:xfrm>
        </p:spPr>
        <p:txBody>
          <a:bodyPr anchor="ctr" anchorCtr="0"/>
          <a:lstStyle>
            <a:lvl1pPr marL="0" indent="0" algn="ctr">
              <a:buNone/>
              <a:defRPr/>
            </a:lvl1pPr>
          </a:lstStyle>
          <a:p>
            <a:r>
              <a:rPr lang="x-none" noProof="0"/>
              <a:t>Click icon to add picture</a:t>
            </a:r>
            <a:endParaRPr lang="en-GB" noProof="0"/>
          </a:p>
        </p:txBody>
      </p:sp>
      <p:sp>
        <p:nvSpPr>
          <p:cNvPr id="7" name="Text Placeholder 28"/>
          <p:cNvSpPr>
            <a:spLocks noGrp="1"/>
          </p:cNvSpPr>
          <p:nvPr>
            <p:ph type="body" sz="quarter" idx="18" hasCustomPrompt="1"/>
          </p:nvPr>
        </p:nvSpPr>
        <p:spPr>
          <a:xfrm>
            <a:off x="554038" y="4360931"/>
            <a:ext cx="8035780"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Tree>
    <p:extLst>
      <p:ext uri="{BB962C8B-B14F-4D97-AF65-F5344CB8AC3E}">
        <p14:creationId xmlns:p14="http://schemas.microsoft.com/office/powerpoint/2010/main" val="30793274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 Images 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noProof="0"/>
              <a:t>Click to edit Master title style</a:t>
            </a:r>
            <a:endParaRPr lang="en-GB" noProof="0"/>
          </a:p>
        </p:txBody>
      </p:sp>
      <p:sp>
        <p:nvSpPr>
          <p:cNvPr id="3" name="Date Placeholder 2"/>
          <p:cNvSpPr>
            <a:spLocks noGrp="1"/>
          </p:cNvSpPr>
          <p:nvPr>
            <p:ph type="dt" sz="half" idx="10"/>
          </p:nvPr>
        </p:nvSpPr>
        <p:spPr/>
        <p:txBody>
          <a:bodyPr/>
          <a:lstStyle/>
          <a:p>
            <a:endParaRPr lang="en-GB" noProof="0"/>
          </a:p>
        </p:txBody>
      </p:sp>
      <p:sp>
        <p:nvSpPr>
          <p:cNvPr id="4" name="Footer Placeholder 3"/>
          <p:cNvSpPr>
            <a:spLocks noGrp="1"/>
          </p:cNvSpPr>
          <p:nvPr>
            <p:ph type="ftr" sz="quarter" idx="11"/>
          </p:nvPr>
        </p:nvSpPr>
        <p:spPr/>
        <p:txBody>
          <a:bodyPr/>
          <a:lstStyle/>
          <a:p>
            <a:r>
              <a:rPr lang="en-GB" noProof="0"/>
              <a:t>© DHI</a:t>
            </a:r>
          </a:p>
        </p:txBody>
      </p:sp>
      <p:sp>
        <p:nvSpPr>
          <p:cNvPr id="5" name="Slide Number Placeholder 4"/>
          <p:cNvSpPr>
            <a:spLocks noGrp="1"/>
          </p:cNvSpPr>
          <p:nvPr>
            <p:ph type="sldNum" sz="quarter" idx="12"/>
          </p:nvPr>
        </p:nvSpPr>
        <p:spPr/>
        <p:txBody>
          <a:bodyPr/>
          <a:lstStyle/>
          <a:p>
            <a:r>
              <a:rPr lang="en-GB" noProof="0"/>
              <a:t>#</a:t>
            </a:r>
            <a:fld id="{EC98167B-91FF-498B-85F5-63F1D9402506}" type="slidenum">
              <a:rPr lang="en-GB" noProof="0" smtClean="0"/>
              <a:pPr/>
              <a:t>‹#›</a:t>
            </a:fld>
            <a:r>
              <a:rPr lang="en-GB" noProof="0"/>
              <a:t>  </a:t>
            </a:r>
          </a:p>
        </p:txBody>
      </p:sp>
      <p:sp>
        <p:nvSpPr>
          <p:cNvPr id="7" name="Content Placeholder 6"/>
          <p:cNvSpPr>
            <a:spLocks noGrp="1"/>
          </p:cNvSpPr>
          <p:nvPr>
            <p:ph sz="quarter" idx="13"/>
          </p:nvPr>
        </p:nvSpPr>
        <p:spPr>
          <a:xfrm>
            <a:off x="554046" y="1192311"/>
            <a:ext cx="8035925" cy="1144493"/>
          </a:xfrm>
        </p:spPr>
        <p:txBody>
          <a:bodyPr/>
          <a:lstStyle>
            <a:lvl1pPr marL="270000" indent="-270000">
              <a:buFont typeface="Arial" pitchFamily="34" charset="0"/>
              <a:buChar cha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
        <p:nvSpPr>
          <p:cNvPr id="8" name="Picture Placeholder 4"/>
          <p:cNvSpPr>
            <a:spLocks noGrp="1"/>
          </p:cNvSpPr>
          <p:nvPr>
            <p:ph type="pic" sz="quarter" idx="14"/>
          </p:nvPr>
        </p:nvSpPr>
        <p:spPr>
          <a:xfrm>
            <a:off x="554038" y="2626732"/>
            <a:ext cx="1796360" cy="1673006"/>
          </a:xfrm>
        </p:spPr>
        <p:txBody>
          <a:bodyPr anchor="ctr" anchorCtr="0"/>
          <a:lstStyle>
            <a:lvl1pPr marL="0" indent="0" algn="ctr">
              <a:buNone/>
              <a:defRPr/>
            </a:lvl1pPr>
          </a:lstStyle>
          <a:p>
            <a:r>
              <a:rPr lang="x-none" noProof="0"/>
              <a:t>Click icon to add picture</a:t>
            </a:r>
            <a:endParaRPr lang="en-GB" noProof="0"/>
          </a:p>
        </p:txBody>
      </p:sp>
      <p:sp>
        <p:nvSpPr>
          <p:cNvPr id="14" name="Picture Placeholder 4"/>
          <p:cNvSpPr>
            <a:spLocks noGrp="1"/>
          </p:cNvSpPr>
          <p:nvPr>
            <p:ph type="pic" sz="quarter" idx="15"/>
          </p:nvPr>
        </p:nvSpPr>
        <p:spPr>
          <a:xfrm>
            <a:off x="2634577" y="2626732"/>
            <a:ext cx="1796360" cy="1673006"/>
          </a:xfrm>
        </p:spPr>
        <p:txBody>
          <a:bodyPr anchor="ctr" anchorCtr="0"/>
          <a:lstStyle>
            <a:lvl1pPr marL="0" indent="0" algn="ctr">
              <a:buNone/>
              <a:defRPr/>
            </a:lvl1pPr>
          </a:lstStyle>
          <a:p>
            <a:r>
              <a:rPr lang="x-none" noProof="0"/>
              <a:t>Click icon to add picture</a:t>
            </a:r>
            <a:endParaRPr lang="en-GB" noProof="0"/>
          </a:p>
        </p:txBody>
      </p:sp>
      <p:sp>
        <p:nvSpPr>
          <p:cNvPr id="15" name="Picture Placeholder 4"/>
          <p:cNvSpPr>
            <a:spLocks noGrp="1"/>
          </p:cNvSpPr>
          <p:nvPr>
            <p:ph type="pic" sz="quarter" idx="16"/>
          </p:nvPr>
        </p:nvSpPr>
        <p:spPr>
          <a:xfrm>
            <a:off x="4715116" y="2626732"/>
            <a:ext cx="1796360" cy="1673006"/>
          </a:xfrm>
        </p:spPr>
        <p:txBody>
          <a:bodyPr anchor="ctr" anchorCtr="0"/>
          <a:lstStyle>
            <a:lvl1pPr marL="0" indent="0" algn="ctr">
              <a:buNone/>
              <a:defRPr/>
            </a:lvl1pPr>
          </a:lstStyle>
          <a:p>
            <a:r>
              <a:rPr lang="x-none" noProof="0"/>
              <a:t>Click icon to add picture</a:t>
            </a:r>
            <a:endParaRPr lang="en-GB" noProof="0"/>
          </a:p>
        </p:txBody>
      </p:sp>
      <p:sp>
        <p:nvSpPr>
          <p:cNvPr id="16" name="Picture Placeholder 4"/>
          <p:cNvSpPr>
            <a:spLocks noGrp="1"/>
          </p:cNvSpPr>
          <p:nvPr>
            <p:ph type="pic" sz="quarter" idx="17"/>
          </p:nvPr>
        </p:nvSpPr>
        <p:spPr>
          <a:xfrm>
            <a:off x="6795654" y="2626732"/>
            <a:ext cx="1796360" cy="1673006"/>
          </a:xfrm>
        </p:spPr>
        <p:txBody>
          <a:bodyPr anchor="ctr" anchorCtr="0"/>
          <a:lstStyle>
            <a:lvl1pPr marL="0" indent="0" algn="ctr">
              <a:buNone/>
              <a:defRPr/>
            </a:lvl1pPr>
          </a:lstStyle>
          <a:p>
            <a:r>
              <a:rPr lang="x-none" noProof="0"/>
              <a:t>Click icon to add picture</a:t>
            </a:r>
            <a:endParaRPr lang="en-GB" noProof="0"/>
          </a:p>
        </p:txBody>
      </p:sp>
      <p:sp>
        <p:nvSpPr>
          <p:cNvPr id="11" name="Text Placeholder 28"/>
          <p:cNvSpPr>
            <a:spLocks noGrp="1"/>
          </p:cNvSpPr>
          <p:nvPr>
            <p:ph type="body" sz="quarter" idx="18" hasCustomPrompt="1"/>
          </p:nvPr>
        </p:nvSpPr>
        <p:spPr>
          <a:xfrm>
            <a:off x="554038" y="4360931"/>
            <a:ext cx="1796360"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
        <p:nvSpPr>
          <p:cNvPr id="12" name="Text Placeholder 28"/>
          <p:cNvSpPr>
            <a:spLocks noGrp="1"/>
          </p:cNvSpPr>
          <p:nvPr>
            <p:ph type="body" sz="quarter" idx="19" hasCustomPrompt="1"/>
          </p:nvPr>
        </p:nvSpPr>
        <p:spPr>
          <a:xfrm>
            <a:off x="2634577" y="4360931"/>
            <a:ext cx="1796360"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
        <p:nvSpPr>
          <p:cNvPr id="13" name="Text Placeholder 28"/>
          <p:cNvSpPr>
            <a:spLocks noGrp="1"/>
          </p:cNvSpPr>
          <p:nvPr>
            <p:ph type="body" sz="quarter" idx="20" hasCustomPrompt="1"/>
          </p:nvPr>
        </p:nvSpPr>
        <p:spPr>
          <a:xfrm>
            <a:off x="4715116" y="4360931"/>
            <a:ext cx="1796360"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
        <p:nvSpPr>
          <p:cNvPr id="17" name="Text Placeholder 28"/>
          <p:cNvSpPr>
            <a:spLocks noGrp="1"/>
          </p:cNvSpPr>
          <p:nvPr>
            <p:ph type="body" sz="quarter" idx="21" hasCustomPrompt="1"/>
          </p:nvPr>
        </p:nvSpPr>
        <p:spPr>
          <a:xfrm>
            <a:off x="6793458" y="4360931"/>
            <a:ext cx="1796360"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Tree>
    <p:extLst>
      <p:ext uri="{BB962C8B-B14F-4D97-AF65-F5344CB8AC3E}">
        <p14:creationId xmlns:p14="http://schemas.microsoft.com/office/powerpoint/2010/main" val="6682578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Images 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noProof="0"/>
              <a:t>Click to edit Master title style</a:t>
            </a:r>
            <a:endParaRPr lang="en-GB" noProof="0"/>
          </a:p>
        </p:txBody>
      </p:sp>
      <p:sp>
        <p:nvSpPr>
          <p:cNvPr id="3" name="Date Placeholder 2"/>
          <p:cNvSpPr>
            <a:spLocks noGrp="1"/>
          </p:cNvSpPr>
          <p:nvPr>
            <p:ph type="dt" sz="half" idx="10"/>
          </p:nvPr>
        </p:nvSpPr>
        <p:spPr/>
        <p:txBody>
          <a:bodyPr/>
          <a:lstStyle/>
          <a:p>
            <a:endParaRPr lang="en-GB" noProof="0"/>
          </a:p>
        </p:txBody>
      </p:sp>
      <p:sp>
        <p:nvSpPr>
          <p:cNvPr id="4" name="Footer Placeholder 3"/>
          <p:cNvSpPr>
            <a:spLocks noGrp="1"/>
          </p:cNvSpPr>
          <p:nvPr>
            <p:ph type="ftr" sz="quarter" idx="11"/>
          </p:nvPr>
        </p:nvSpPr>
        <p:spPr/>
        <p:txBody>
          <a:bodyPr/>
          <a:lstStyle/>
          <a:p>
            <a:r>
              <a:rPr lang="en-GB" noProof="0"/>
              <a:t>© DHI</a:t>
            </a:r>
          </a:p>
        </p:txBody>
      </p:sp>
      <p:sp>
        <p:nvSpPr>
          <p:cNvPr id="5" name="Slide Number Placeholder 4"/>
          <p:cNvSpPr>
            <a:spLocks noGrp="1"/>
          </p:cNvSpPr>
          <p:nvPr>
            <p:ph type="sldNum" sz="quarter" idx="12"/>
          </p:nvPr>
        </p:nvSpPr>
        <p:spPr/>
        <p:txBody>
          <a:bodyPr/>
          <a:lstStyle/>
          <a:p>
            <a:r>
              <a:rPr lang="en-GB" noProof="0"/>
              <a:t>#</a:t>
            </a:r>
            <a:fld id="{EC98167B-91FF-498B-85F5-63F1D9402506}" type="slidenum">
              <a:rPr lang="en-GB" noProof="0" smtClean="0"/>
              <a:pPr/>
              <a:t>‹#›</a:t>
            </a:fld>
            <a:r>
              <a:rPr lang="en-GB" noProof="0"/>
              <a:t>  </a:t>
            </a:r>
          </a:p>
        </p:txBody>
      </p:sp>
      <p:sp>
        <p:nvSpPr>
          <p:cNvPr id="8" name="Picture Placeholder 4"/>
          <p:cNvSpPr>
            <a:spLocks noGrp="1"/>
          </p:cNvSpPr>
          <p:nvPr>
            <p:ph type="pic" sz="quarter" idx="14"/>
          </p:nvPr>
        </p:nvSpPr>
        <p:spPr>
          <a:xfrm>
            <a:off x="554038" y="2626732"/>
            <a:ext cx="1796360" cy="1673006"/>
          </a:xfrm>
        </p:spPr>
        <p:txBody>
          <a:bodyPr anchor="ctr" anchorCtr="0"/>
          <a:lstStyle>
            <a:lvl1pPr marL="0" indent="0" algn="ctr">
              <a:buNone/>
              <a:defRPr/>
            </a:lvl1pPr>
          </a:lstStyle>
          <a:p>
            <a:r>
              <a:rPr lang="x-none" noProof="0"/>
              <a:t>Click icon to add picture</a:t>
            </a:r>
            <a:endParaRPr lang="en-GB" noProof="0"/>
          </a:p>
        </p:txBody>
      </p:sp>
      <p:sp>
        <p:nvSpPr>
          <p:cNvPr id="14" name="Picture Placeholder 4"/>
          <p:cNvSpPr>
            <a:spLocks noGrp="1"/>
          </p:cNvSpPr>
          <p:nvPr>
            <p:ph type="pic" sz="quarter" idx="15"/>
          </p:nvPr>
        </p:nvSpPr>
        <p:spPr>
          <a:xfrm>
            <a:off x="2634577" y="2626732"/>
            <a:ext cx="1796360" cy="1673006"/>
          </a:xfrm>
        </p:spPr>
        <p:txBody>
          <a:bodyPr anchor="ctr" anchorCtr="0"/>
          <a:lstStyle>
            <a:lvl1pPr marL="0" indent="0" algn="ctr">
              <a:buNone/>
              <a:defRPr/>
            </a:lvl1pPr>
          </a:lstStyle>
          <a:p>
            <a:r>
              <a:rPr lang="x-none" noProof="0"/>
              <a:t>Click icon to add picture</a:t>
            </a:r>
            <a:endParaRPr lang="en-GB" noProof="0"/>
          </a:p>
        </p:txBody>
      </p:sp>
      <p:sp>
        <p:nvSpPr>
          <p:cNvPr id="15" name="Picture Placeholder 4"/>
          <p:cNvSpPr>
            <a:spLocks noGrp="1"/>
          </p:cNvSpPr>
          <p:nvPr>
            <p:ph type="pic" sz="quarter" idx="16"/>
          </p:nvPr>
        </p:nvSpPr>
        <p:spPr>
          <a:xfrm>
            <a:off x="4715116" y="2626732"/>
            <a:ext cx="1796360" cy="1673006"/>
          </a:xfrm>
        </p:spPr>
        <p:txBody>
          <a:bodyPr anchor="ctr" anchorCtr="0"/>
          <a:lstStyle>
            <a:lvl1pPr marL="0" indent="0" algn="ctr">
              <a:buNone/>
              <a:defRPr/>
            </a:lvl1pPr>
          </a:lstStyle>
          <a:p>
            <a:r>
              <a:rPr lang="x-none" noProof="0"/>
              <a:t>Click icon to add picture</a:t>
            </a:r>
            <a:endParaRPr lang="en-GB" noProof="0"/>
          </a:p>
        </p:txBody>
      </p:sp>
      <p:sp>
        <p:nvSpPr>
          <p:cNvPr id="16" name="Picture Placeholder 4"/>
          <p:cNvSpPr>
            <a:spLocks noGrp="1"/>
          </p:cNvSpPr>
          <p:nvPr>
            <p:ph type="pic" sz="quarter" idx="17"/>
          </p:nvPr>
        </p:nvSpPr>
        <p:spPr>
          <a:xfrm>
            <a:off x="6795654" y="2626732"/>
            <a:ext cx="1796360" cy="1673006"/>
          </a:xfrm>
        </p:spPr>
        <p:txBody>
          <a:bodyPr anchor="ctr" anchorCtr="0"/>
          <a:lstStyle>
            <a:lvl1pPr marL="0" indent="0" algn="ctr">
              <a:buNone/>
              <a:defRPr/>
            </a:lvl1pPr>
          </a:lstStyle>
          <a:p>
            <a:r>
              <a:rPr lang="x-none" noProof="0"/>
              <a:t>Click icon to add picture</a:t>
            </a:r>
            <a:endParaRPr lang="en-GB" noProof="0"/>
          </a:p>
        </p:txBody>
      </p:sp>
      <p:sp>
        <p:nvSpPr>
          <p:cNvPr id="11" name="Rectangle 10"/>
          <p:cNvSpPr/>
          <p:nvPr userDrawn="1"/>
        </p:nvSpPr>
        <p:spPr>
          <a:xfrm flipV="1">
            <a:off x="0" y="5086512"/>
            <a:ext cx="9144000" cy="56988"/>
          </a:xfrm>
          <a:prstGeom prst="rect">
            <a:avLst/>
          </a:prstGeom>
          <a:gradFill flip="none" rotWithShape="1">
            <a:gsLst>
              <a:gs pos="44000">
                <a:schemeClr val="tx2"/>
              </a:gs>
              <a:gs pos="100000">
                <a:schemeClr val="tx2">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Text Placeholder 28"/>
          <p:cNvSpPr>
            <a:spLocks noGrp="1"/>
          </p:cNvSpPr>
          <p:nvPr>
            <p:ph type="body" sz="quarter" idx="18" hasCustomPrompt="1"/>
          </p:nvPr>
        </p:nvSpPr>
        <p:spPr>
          <a:xfrm>
            <a:off x="554038" y="4360931"/>
            <a:ext cx="1796360"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
        <p:nvSpPr>
          <p:cNvPr id="13" name="Text Placeholder 28"/>
          <p:cNvSpPr>
            <a:spLocks noGrp="1"/>
          </p:cNvSpPr>
          <p:nvPr>
            <p:ph type="body" sz="quarter" idx="19" hasCustomPrompt="1"/>
          </p:nvPr>
        </p:nvSpPr>
        <p:spPr>
          <a:xfrm>
            <a:off x="2634577" y="4360931"/>
            <a:ext cx="1796360"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
        <p:nvSpPr>
          <p:cNvPr id="17" name="Text Placeholder 28"/>
          <p:cNvSpPr>
            <a:spLocks noGrp="1"/>
          </p:cNvSpPr>
          <p:nvPr>
            <p:ph type="body" sz="quarter" idx="20" hasCustomPrompt="1"/>
          </p:nvPr>
        </p:nvSpPr>
        <p:spPr>
          <a:xfrm>
            <a:off x="4715116" y="4360931"/>
            <a:ext cx="1796360"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
        <p:nvSpPr>
          <p:cNvPr id="18" name="Text Placeholder 28"/>
          <p:cNvSpPr>
            <a:spLocks noGrp="1"/>
          </p:cNvSpPr>
          <p:nvPr>
            <p:ph type="body" sz="quarter" idx="21" hasCustomPrompt="1"/>
          </p:nvPr>
        </p:nvSpPr>
        <p:spPr>
          <a:xfrm>
            <a:off x="6793458" y="4360931"/>
            <a:ext cx="1796360"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
        <p:nvSpPr>
          <p:cNvPr id="19" name="Content Placeholder 6"/>
          <p:cNvSpPr>
            <a:spLocks noGrp="1"/>
          </p:cNvSpPr>
          <p:nvPr>
            <p:ph sz="quarter" idx="13"/>
          </p:nvPr>
        </p:nvSpPr>
        <p:spPr>
          <a:xfrm>
            <a:off x="554046" y="1192311"/>
            <a:ext cx="8035925" cy="1144493"/>
          </a:xfrm>
        </p:spPr>
        <p:txBody>
          <a:bodyPr/>
          <a:lstStyle>
            <a:lvl1pPr marL="270000" indent="-270000">
              <a:buFont typeface="Arial" pitchFamily="34" charset="0"/>
              <a:buChar cha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Tree>
    <p:extLst>
      <p:ext uri="{BB962C8B-B14F-4D97-AF65-F5344CB8AC3E}">
        <p14:creationId xmlns:p14="http://schemas.microsoft.com/office/powerpoint/2010/main" val="20880503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 Images 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noProof="0"/>
              <a:t>Click to edit Master title style</a:t>
            </a:r>
            <a:endParaRPr lang="en-GB" noProof="0"/>
          </a:p>
        </p:txBody>
      </p:sp>
      <p:sp>
        <p:nvSpPr>
          <p:cNvPr id="3" name="Date Placeholder 2"/>
          <p:cNvSpPr>
            <a:spLocks noGrp="1"/>
          </p:cNvSpPr>
          <p:nvPr>
            <p:ph type="dt" sz="half" idx="10"/>
          </p:nvPr>
        </p:nvSpPr>
        <p:spPr/>
        <p:txBody>
          <a:bodyPr/>
          <a:lstStyle/>
          <a:p>
            <a:endParaRPr lang="en-GB" noProof="0"/>
          </a:p>
        </p:txBody>
      </p:sp>
      <p:sp>
        <p:nvSpPr>
          <p:cNvPr id="4" name="Footer Placeholder 3"/>
          <p:cNvSpPr>
            <a:spLocks noGrp="1"/>
          </p:cNvSpPr>
          <p:nvPr>
            <p:ph type="ftr" sz="quarter" idx="11"/>
          </p:nvPr>
        </p:nvSpPr>
        <p:spPr/>
        <p:txBody>
          <a:bodyPr/>
          <a:lstStyle/>
          <a:p>
            <a:r>
              <a:rPr lang="en-GB" noProof="0"/>
              <a:t>© DHI</a:t>
            </a:r>
          </a:p>
        </p:txBody>
      </p:sp>
      <p:sp>
        <p:nvSpPr>
          <p:cNvPr id="5" name="Slide Number Placeholder 4"/>
          <p:cNvSpPr>
            <a:spLocks noGrp="1"/>
          </p:cNvSpPr>
          <p:nvPr>
            <p:ph type="sldNum" sz="quarter" idx="12"/>
          </p:nvPr>
        </p:nvSpPr>
        <p:spPr/>
        <p:txBody>
          <a:bodyPr/>
          <a:lstStyle/>
          <a:p>
            <a:r>
              <a:rPr lang="en-GB" noProof="0"/>
              <a:t>#</a:t>
            </a:r>
            <a:fld id="{EC98167B-91FF-498B-85F5-63F1D9402506}" type="slidenum">
              <a:rPr lang="en-GB" noProof="0" smtClean="0"/>
              <a:pPr/>
              <a:t>‹#›</a:t>
            </a:fld>
            <a:r>
              <a:rPr lang="en-GB" noProof="0"/>
              <a:t>  </a:t>
            </a:r>
          </a:p>
        </p:txBody>
      </p:sp>
      <p:sp>
        <p:nvSpPr>
          <p:cNvPr id="8" name="Picture Placeholder 4"/>
          <p:cNvSpPr>
            <a:spLocks noGrp="1"/>
          </p:cNvSpPr>
          <p:nvPr>
            <p:ph type="pic" sz="quarter" idx="14"/>
          </p:nvPr>
        </p:nvSpPr>
        <p:spPr>
          <a:xfrm>
            <a:off x="554038" y="2626732"/>
            <a:ext cx="1796360" cy="1673006"/>
          </a:xfrm>
        </p:spPr>
        <p:txBody>
          <a:bodyPr anchor="ctr" anchorCtr="0"/>
          <a:lstStyle>
            <a:lvl1pPr marL="0" indent="0" algn="ctr">
              <a:buNone/>
              <a:defRPr/>
            </a:lvl1pPr>
          </a:lstStyle>
          <a:p>
            <a:r>
              <a:rPr lang="x-none" noProof="0"/>
              <a:t>Click icon to add picture</a:t>
            </a:r>
            <a:endParaRPr lang="en-GB" noProof="0"/>
          </a:p>
        </p:txBody>
      </p:sp>
      <p:sp>
        <p:nvSpPr>
          <p:cNvPr id="14" name="Picture Placeholder 4"/>
          <p:cNvSpPr>
            <a:spLocks noGrp="1"/>
          </p:cNvSpPr>
          <p:nvPr>
            <p:ph type="pic" sz="quarter" idx="15"/>
          </p:nvPr>
        </p:nvSpPr>
        <p:spPr>
          <a:xfrm>
            <a:off x="2634577" y="2626732"/>
            <a:ext cx="1796360" cy="1673006"/>
          </a:xfrm>
        </p:spPr>
        <p:txBody>
          <a:bodyPr anchor="ctr" anchorCtr="0"/>
          <a:lstStyle>
            <a:lvl1pPr marL="0" indent="0" algn="ctr">
              <a:buNone/>
              <a:defRPr/>
            </a:lvl1pPr>
          </a:lstStyle>
          <a:p>
            <a:r>
              <a:rPr lang="x-none" noProof="0"/>
              <a:t>Click icon to add picture</a:t>
            </a:r>
            <a:endParaRPr lang="en-GB" noProof="0"/>
          </a:p>
        </p:txBody>
      </p:sp>
      <p:sp>
        <p:nvSpPr>
          <p:cNvPr id="15" name="Picture Placeholder 4"/>
          <p:cNvSpPr>
            <a:spLocks noGrp="1"/>
          </p:cNvSpPr>
          <p:nvPr>
            <p:ph type="pic" sz="quarter" idx="16"/>
          </p:nvPr>
        </p:nvSpPr>
        <p:spPr>
          <a:xfrm>
            <a:off x="4715116" y="2626732"/>
            <a:ext cx="1796360" cy="1673006"/>
          </a:xfrm>
        </p:spPr>
        <p:txBody>
          <a:bodyPr anchor="ctr" anchorCtr="0"/>
          <a:lstStyle>
            <a:lvl1pPr marL="0" indent="0" algn="ctr">
              <a:buNone/>
              <a:defRPr/>
            </a:lvl1pPr>
          </a:lstStyle>
          <a:p>
            <a:r>
              <a:rPr lang="x-none" noProof="0"/>
              <a:t>Click icon to add picture</a:t>
            </a:r>
            <a:endParaRPr lang="en-GB" noProof="0"/>
          </a:p>
        </p:txBody>
      </p:sp>
      <p:sp>
        <p:nvSpPr>
          <p:cNvPr id="16" name="Picture Placeholder 4"/>
          <p:cNvSpPr>
            <a:spLocks noGrp="1"/>
          </p:cNvSpPr>
          <p:nvPr>
            <p:ph type="pic" sz="quarter" idx="17"/>
          </p:nvPr>
        </p:nvSpPr>
        <p:spPr>
          <a:xfrm>
            <a:off x="6795654" y="2626732"/>
            <a:ext cx="1796360" cy="1673006"/>
          </a:xfrm>
        </p:spPr>
        <p:txBody>
          <a:bodyPr anchor="ctr" anchorCtr="0"/>
          <a:lstStyle>
            <a:lvl1pPr marL="0" indent="0" algn="ctr">
              <a:buNone/>
              <a:defRPr/>
            </a:lvl1pPr>
          </a:lstStyle>
          <a:p>
            <a:r>
              <a:rPr lang="x-none" noProof="0"/>
              <a:t>Click icon to add picture</a:t>
            </a:r>
            <a:endParaRPr lang="en-GB" noProof="0"/>
          </a:p>
        </p:txBody>
      </p:sp>
      <p:sp>
        <p:nvSpPr>
          <p:cNvPr id="11" name="Rectangle 10"/>
          <p:cNvSpPr/>
          <p:nvPr userDrawn="1"/>
        </p:nvSpPr>
        <p:spPr>
          <a:xfrm flipV="1">
            <a:off x="0" y="5086512"/>
            <a:ext cx="9144000" cy="56988"/>
          </a:xfrm>
          <a:prstGeom prst="rect">
            <a:avLst/>
          </a:prstGeom>
          <a:gradFill flip="none" rotWithShape="1">
            <a:gsLst>
              <a:gs pos="44000">
                <a:schemeClr val="accent4"/>
              </a:gs>
              <a:gs pos="100000">
                <a:schemeClr val="accent4">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2" name="Text Placeholder 28"/>
          <p:cNvSpPr>
            <a:spLocks noGrp="1"/>
          </p:cNvSpPr>
          <p:nvPr>
            <p:ph type="body" sz="quarter" idx="18" hasCustomPrompt="1"/>
          </p:nvPr>
        </p:nvSpPr>
        <p:spPr>
          <a:xfrm>
            <a:off x="554038" y="4360931"/>
            <a:ext cx="1796360"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
        <p:nvSpPr>
          <p:cNvPr id="13" name="Text Placeholder 28"/>
          <p:cNvSpPr>
            <a:spLocks noGrp="1"/>
          </p:cNvSpPr>
          <p:nvPr>
            <p:ph type="body" sz="quarter" idx="19" hasCustomPrompt="1"/>
          </p:nvPr>
        </p:nvSpPr>
        <p:spPr>
          <a:xfrm>
            <a:off x="2634577" y="4360931"/>
            <a:ext cx="1796360"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
        <p:nvSpPr>
          <p:cNvPr id="17" name="Text Placeholder 28"/>
          <p:cNvSpPr>
            <a:spLocks noGrp="1"/>
          </p:cNvSpPr>
          <p:nvPr>
            <p:ph type="body" sz="quarter" idx="20" hasCustomPrompt="1"/>
          </p:nvPr>
        </p:nvSpPr>
        <p:spPr>
          <a:xfrm>
            <a:off x="4715116" y="4360931"/>
            <a:ext cx="1796360"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
        <p:nvSpPr>
          <p:cNvPr id="18" name="Text Placeholder 28"/>
          <p:cNvSpPr>
            <a:spLocks noGrp="1"/>
          </p:cNvSpPr>
          <p:nvPr>
            <p:ph type="body" sz="quarter" idx="21" hasCustomPrompt="1"/>
          </p:nvPr>
        </p:nvSpPr>
        <p:spPr>
          <a:xfrm>
            <a:off x="6793458" y="4360931"/>
            <a:ext cx="1796360" cy="157977"/>
          </a:xfrm>
        </p:spPr>
        <p:txBody>
          <a:bodyPr/>
          <a:lstStyle>
            <a:lvl1pPr marL="0" indent="0">
              <a:buNone/>
              <a:defRPr sz="800" b="0">
                <a:solidFill>
                  <a:schemeClr val="accent3"/>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Legend</a:t>
            </a:r>
          </a:p>
        </p:txBody>
      </p:sp>
      <p:sp>
        <p:nvSpPr>
          <p:cNvPr id="19" name="Content Placeholder 6"/>
          <p:cNvSpPr>
            <a:spLocks noGrp="1"/>
          </p:cNvSpPr>
          <p:nvPr>
            <p:ph sz="quarter" idx="13"/>
          </p:nvPr>
        </p:nvSpPr>
        <p:spPr>
          <a:xfrm>
            <a:off x="554046" y="1192311"/>
            <a:ext cx="8035925" cy="1144493"/>
          </a:xfrm>
        </p:spPr>
        <p:txBody>
          <a:bodyPr/>
          <a:lstStyle>
            <a:lvl1pPr marL="270000" indent="-270000">
              <a:buFont typeface="Arial" pitchFamily="34" charset="0"/>
              <a:buChar cha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Tree>
    <p:extLst>
      <p:ext uri="{BB962C8B-B14F-4D97-AF65-F5344CB8AC3E}">
        <p14:creationId xmlns:p14="http://schemas.microsoft.com/office/powerpoint/2010/main" val="22925019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Full image teas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Text Placeholder 28"/>
          <p:cNvSpPr>
            <a:spLocks noGrp="1"/>
          </p:cNvSpPr>
          <p:nvPr>
            <p:ph type="body" sz="quarter" idx="15"/>
          </p:nvPr>
        </p:nvSpPr>
        <p:spPr>
          <a:xfrm>
            <a:off x="554046" y="2075296"/>
            <a:ext cx="7340211" cy="477485"/>
          </a:xfrm>
        </p:spPr>
        <p:txBody>
          <a:bodyPr anchor="b" anchorCtr="0"/>
          <a:lstStyle>
            <a:lvl1pPr marL="0" indent="0">
              <a:buNone/>
              <a:defRPr sz="28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x-none" noProof="0"/>
              <a:t>Click to edit Master text styles</a:t>
            </a:r>
          </a:p>
        </p:txBody>
      </p:sp>
      <p:sp>
        <p:nvSpPr>
          <p:cNvPr id="19" name="Date Placeholder 2"/>
          <p:cNvSpPr>
            <a:spLocks noGrp="1"/>
          </p:cNvSpPr>
          <p:nvPr>
            <p:ph type="dt" sz="half" idx="10"/>
          </p:nvPr>
        </p:nvSpPr>
        <p:spPr>
          <a:xfrm>
            <a:off x="1970322" y="4886791"/>
            <a:ext cx="2269191" cy="132608"/>
          </a:xfrm>
        </p:spPr>
        <p:txBody>
          <a:bodyPr/>
          <a:lstStyle>
            <a:lvl1pPr>
              <a:defRPr>
                <a:solidFill>
                  <a:schemeClr val="bg1"/>
                </a:solidFill>
              </a:defRPr>
            </a:lvl1pPr>
          </a:lstStyle>
          <a:p>
            <a:endParaRPr lang="en-GB" noProof="0"/>
          </a:p>
        </p:txBody>
      </p:sp>
      <p:sp>
        <p:nvSpPr>
          <p:cNvPr id="20" name="Footer Placeholder 3"/>
          <p:cNvSpPr>
            <a:spLocks noGrp="1"/>
          </p:cNvSpPr>
          <p:nvPr>
            <p:ph type="ftr" sz="quarter" idx="11"/>
          </p:nvPr>
        </p:nvSpPr>
        <p:spPr>
          <a:xfrm>
            <a:off x="554189" y="4886791"/>
            <a:ext cx="1416133" cy="132608"/>
          </a:xfrm>
        </p:spPr>
        <p:txBody>
          <a:bodyPr/>
          <a:lstStyle>
            <a:lvl1pPr>
              <a:defRPr>
                <a:solidFill>
                  <a:schemeClr val="bg1"/>
                </a:solidFill>
              </a:defRPr>
            </a:lvl1pPr>
          </a:lstStyle>
          <a:p>
            <a:r>
              <a:rPr lang="en-GB" noProof="0"/>
              <a:t>© DHI</a:t>
            </a:r>
          </a:p>
        </p:txBody>
      </p:sp>
      <p:sp>
        <p:nvSpPr>
          <p:cNvPr id="21" name="Slide Number Placeholder 4"/>
          <p:cNvSpPr>
            <a:spLocks noGrp="1"/>
          </p:cNvSpPr>
          <p:nvPr>
            <p:ph type="sldNum" sz="quarter" idx="12"/>
          </p:nvPr>
        </p:nvSpPr>
        <p:spPr>
          <a:xfrm>
            <a:off x="4239513" y="4886791"/>
            <a:ext cx="516591" cy="132608"/>
          </a:xfrm>
        </p:spPr>
        <p:txBody>
          <a:bodyPr/>
          <a:lstStyle>
            <a:lvl1pPr>
              <a:defRPr>
                <a:solidFill>
                  <a:schemeClr val="bg1"/>
                </a:solidFill>
              </a:defRPr>
            </a:lvl1pPr>
          </a:lstStyle>
          <a:p>
            <a:r>
              <a:rPr lang="en-GB" noProof="0"/>
              <a:t>#</a:t>
            </a:r>
            <a:fld id="{EC98167B-91FF-498B-85F5-63F1D9402506}" type="slidenum">
              <a:rPr lang="en-GB" noProof="0" smtClean="0"/>
              <a:pPr/>
              <a:t>‹#›</a:t>
            </a:fld>
            <a:r>
              <a:rPr lang="en-GB" noProof="0"/>
              <a:t>  </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94800" y="4590000"/>
            <a:ext cx="830323" cy="468000"/>
          </a:xfrm>
          <a:prstGeom prst="rect">
            <a:avLst/>
          </a:prstGeom>
        </p:spPr>
      </p:pic>
    </p:spTree>
    <p:extLst>
      <p:ext uri="{BB962C8B-B14F-4D97-AF65-F5344CB8AC3E}">
        <p14:creationId xmlns:p14="http://schemas.microsoft.com/office/powerpoint/2010/main" val="1487009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p:bg>
      <p:bgPr>
        <a:gradFill>
          <a:gsLst>
            <a:gs pos="44000">
              <a:schemeClr val="tx1"/>
            </a:gs>
            <a:gs pos="100000">
              <a:schemeClr val="tx2">
                <a:lumMod val="75000"/>
              </a:schemeClr>
            </a:gs>
          </a:gsLst>
          <a:lin ang="0" scaled="1"/>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8817" y="300335"/>
            <a:ext cx="8586383" cy="4436847"/>
          </a:xfrm>
          <a:custGeom>
            <a:avLst/>
            <a:gdLst>
              <a:gd name="connsiteX0" fmla="*/ 0 w 8312195"/>
              <a:gd name="connsiteY0" fmla="*/ 124208 h 4297852"/>
              <a:gd name="connsiteX1" fmla="*/ 124208 w 8312195"/>
              <a:gd name="connsiteY1" fmla="*/ 0 h 4297852"/>
              <a:gd name="connsiteX2" fmla="*/ 8187987 w 8312195"/>
              <a:gd name="connsiteY2" fmla="*/ 0 h 4297852"/>
              <a:gd name="connsiteX3" fmla="*/ 8312195 w 8312195"/>
              <a:gd name="connsiteY3" fmla="*/ 124208 h 4297852"/>
              <a:gd name="connsiteX4" fmla="*/ 8312195 w 8312195"/>
              <a:gd name="connsiteY4" fmla="*/ 4173644 h 4297852"/>
              <a:gd name="connsiteX5" fmla="*/ 8187987 w 8312195"/>
              <a:gd name="connsiteY5" fmla="*/ 4297852 h 4297852"/>
              <a:gd name="connsiteX6" fmla="*/ 124208 w 8312195"/>
              <a:gd name="connsiteY6" fmla="*/ 4297852 h 4297852"/>
              <a:gd name="connsiteX7" fmla="*/ 0 w 8312195"/>
              <a:gd name="connsiteY7" fmla="*/ 4173644 h 4297852"/>
              <a:gd name="connsiteX8" fmla="*/ 0 w 8312195"/>
              <a:gd name="connsiteY8"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124208 w 8323993"/>
              <a:gd name="connsiteY6" fmla="*/ 4297852 h 4297852"/>
              <a:gd name="connsiteX7" fmla="*/ 0 w 8323993"/>
              <a:gd name="connsiteY7" fmla="*/ 4173644 h 4297852"/>
              <a:gd name="connsiteX8" fmla="*/ 0 w 8323993"/>
              <a:gd name="connsiteY8"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5891983 w 8323993"/>
              <a:gd name="connsiteY6" fmla="*/ 4294163 h 4297852"/>
              <a:gd name="connsiteX7" fmla="*/ 124208 w 8323993"/>
              <a:gd name="connsiteY7" fmla="*/ 4297852 h 4297852"/>
              <a:gd name="connsiteX8" fmla="*/ 0 w 8323993"/>
              <a:gd name="connsiteY8" fmla="*/ 4173644 h 4297852"/>
              <a:gd name="connsiteX9" fmla="*/ 0 w 8323993"/>
              <a:gd name="connsiteY9" fmla="*/ 124208 h 429785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891983 w 8323993"/>
              <a:gd name="connsiteY7" fmla="*/ 4294163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008539 w 8323993"/>
              <a:gd name="connsiteY7" fmla="*/ 4296544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425258 w 8323993"/>
              <a:gd name="connsiteY7" fmla="*/ 4296544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5333"/>
              <a:gd name="connsiteY0" fmla="*/ 124208 h 4297852"/>
              <a:gd name="connsiteX1" fmla="*/ 124208 w 8325333"/>
              <a:gd name="connsiteY1" fmla="*/ 0 h 4297852"/>
              <a:gd name="connsiteX2" fmla="*/ 8187987 w 8325333"/>
              <a:gd name="connsiteY2" fmla="*/ 0 h 4297852"/>
              <a:gd name="connsiteX3" fmla="*/ 8312195 w 8325333"/>
              <a:gd name="connsiteY3" fmla="*/ 124208 h 4297852"/>
              <a:gd name="connsiteX4" fmla="*/ 8323993 w 8325333"/>
              <a:gd name="connsiteY4" fmla="*/ 2592617 h 4297852"/>
              <a:gd name="connsiteX5" fmla="*/ 8178462 w 8325333"/>
              <a:gd name="connsiteY5" fmla="*/ 2926252 h 4297852"/>
              <a:gd name="connsiteX6" fmla="*/ 6278990 w 8325333"/>
              <a:gd name="connsiteY6" fmla="*/ 4047649 h 4297852"/>
              <a:gd name="connsiteX7" fmla="*/ 5425258 w 8325333"/>
              <a:gd name="connsiteY7" fmla="*/ 4296544 h 4297852"/>
              <a:gd name="connsiteX8" fmla="*/ 124208 w 8325333"/>
              <a:gd name="connsiteY8" fmla="*/ 4297852 h 4297852"/>
              <a:gd name="connsiteX9" fmla="*/ 0 w 8325333"/>
              <a:gd name="connsiteY9" fmla="*/ 4173644 h 4297852"/>
              <a:gd name="connsiteX10" fmla="*/ 0 w 832533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4031"/>
              <a:gd name="connsiteY0" fmla="*/ 124208 h 4297852"/>
              <a:gd name="connsiteX1" fmla="*/ 124208 w 8324031"/>
              <a:gd name="connsiteY1" fmla="*/ 0 h 4297852"/>
              <a:gd name="connsiteX2" fmla="*/ 8187987 w 8324031"/>
              <a:gd name="connsiteY2" fmla="*/ 0 h 4297852"/>
              <a:gd name="connsiteX3" fmla="*/ 8312195 w 8324031"/>
              <a:gd name="connsiteY3" fmla="*/ 124208 h 4297852"/>
              <a:gd name="connsiteX4" fmla="*/ 8323993 w 8324031"/>
              <a:gd name="connsiteY4" fmla="*/ 2592617 h 4297852"/>
              <a:gd name="connsiteX5" fmla="*/ 8178462 w 8324031"/>
              <a:gd name="connsiteY5" fmla="*/ 2926252 h 4297852"/>
              <a:gd name="connsiteX6" fmla="*/ 6278990 w 8324031"/>
              <a:gd name="connsiteY6" fmla="*/ 4047649 h 4297852"/>
              <a:gd name="connsiteX7" fmla="*/ 5425258 w 8324031"/>
              <a:gd name="connsiteY7" fmla="*/ 4296544 h 4297852"/>
              <a:gd name="connsiteX8" fmla="*/ 124208 w 8324031"/>
              <a:gd name="connsiteY8" fmla="*/ 4297852 h 4297852"/>
              <a:gd name="connsiteX9" fmla="*/ 0 w 8324031"/>
              <a:gd name="connsiteY9" fmla="*/ 4173644 h 4297852"/>
              <a:gd name="connsiteX10" fmla="*/ 0 w 8324031"/>
              <a:gd name="connsiteY10" fmla="*/ 124208 h 4297852"/>
              <a:gd name="connsiteX0" fmla="*/ 0 w 8325333"/>
              <a:gd name="connsiteY0" fmla="*/ 124208 h 4297852"/>
              <a:gd name="connsiteX1" fmla="*/ 124208 w 8325333"/>
              <a:gd name="connsiteY1" fmla="*/ 0 h 4297852"/>
              <a:gd name="connsiteX2" fmla="*/ 8187987 w 8325333"/>
              <a:gd name="connsiteY2" fmla="*/ 0 h 4297852"/>
              <a:gd name="connsiteX3" fmla="*/ 8312195 w 8325333"/>
              <a:gd name="connsiteY3" fmla="*/ 124208 h 4297852"/>
              <a:gd name="connsiteX4" fmla="*/ 8323993 w 8325333"/>
              <a:gd name="connsiteY4" fmla="*/ 2592617 h 4297852"/>
              <a:gd name="connsiteX5" fmla="*/ 8178462 w 8325333"/>
              <a:gd name="connsiteY5" fmla="*/ 2926252 h 4297852"/>
              <a:gd name="connsiteX6" fmla="*/ 6278990 w 8325333"/>
              <a:gd name="connsiteY6" fmla="*/ 4047649 h 4297852"/>
              <a:gd name="connsiteX7" fmla="*/ 5425258 w 8325333"/>
              <a:gd name="connsiteY7" fmla="*/ 4296544 h 4297852"/>
              <a:gd name="connsiteX8" fmla="*/ 124208 w 8325333"/>
              <a:gd name="connsiteY8" fmla="*/ 4297852 h 4297852"/>
              <a:gd name="connsiteX9" fmla="*/ 0 w 8325333"/>
              <a:gd name="connsiteY9" fmla="*/ 4173644 h 4297852"/>
              <a:gd name="connsiteX10" fmla="*/ 0 w 8325333"/>
              <a:gd name="connsiteY10" fmla="*/ 124208 h 4297852"/>
              <a:gd name="connsiteX0" fmla="*/ 0 w 8324280"/>
              <a:gd name="connsiteY0" fmla="*/ 124208 h 4297852"/>
              <a:gd name="connsiteX1" fmla="*/ 124208 w 8324280"/>
              <a:gd name="connsiteY1" fmla="*/ 0 h 4297852"/>
              <a:gd name="connsiteX2" fmla="*/ 8187987 w 8324280"/>
              <a:gd name="connsiteY2" fmla="*/ 0 h 4297852"/>
              <a:gd name="connsiteX3" fmla="*/ 8312195 w 8324280"/>
              <a:gd name="connsiteY3" fmla="*/ 124208 h 4297852"/>
              <a:gd name="connsiteX4" fmla="*/ 8323993 w 8324280"/>
              <a:gd name="connsiteY4" fmla="*/ 2592617 h 4297852"/>
              <a:gd name="connsiteX5" fmla="*/ 8178462 w 8324280"/>
              <a:gd name="connsiteY5" fmla="*/ 2926252 h 4297852"/>
              <a:gd name="connsiteX6" fmla="*/ 6278990 w 8324280"/>
              <a:gd name="connsiteY6" fmla="*/ 4047649 h 4297852"/>
              <a:gd name="connsiteX7" fmla="*/ 5425258 w 8324280"/>
              <a:gd name="connsiteY7" fmla="*/ 4296544 h 4297852"/>
              <a:gd name="connsiteX8" fmla="*/ 124208 w 8324280"/>
              <a:gd name="connsiteY8" fmla="*/ 4297852 h 4297852"/>
              <a:gd name="connsiteX9" fmla="*/ 0 w 8324280"/>
              <a:gd name="connsiteY9" fmla="*/ 4173644 h 4297852"/>
              <a:gd name="connsiteX10" fmla="*/ 0 w 8324280"/>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4003"/>
              <a:gd name="connsiteY0" fmla="*/ 124208 h 4297852"/>
              <a:gd name="connsiteX1" fmla="*/ 124208 w 8324003"/>
              <a:gd name="connsiteY1" fmla="*/ 0 h 4297852"/>
              <a:gd name="connsiteX2" fmla="*/ 8187987 w 8324003"/>
              <a:gd name="connsiteY2" fmla="*/ 0 h 4297852"/>
              <a:gd name="connsiteX3" fmla="*/ 8312195 w 8324003"/>
              <a:gd name="connsiteY3" fmla="*/ 124208 h 4297852"/>
              <a:gd name="connsiteX4" fmla="*/ 8323993 w 8324003"/>
              <a:gd name="connsiteY4" fmla="*/ 2592617 h 4297852"/>
              <a:gd name="connsiteX5" fmla="*/ 8178462 w 8324003"/>
              <a:gd name="connsiteY5" fmla="*/ 2926252 h 4297852"/>
              <a:gd name="connsiteX6" fmla="*/ 6278990 w 8324003"/>
              <a:gd name="connsiteY6" fmla="*/ 4047649 h 4297852"/>
              <a:gd name="connsiteX7" fmla="*/ 5425258 w 8324003"/>
              <a:gd name="connsiteY7" fmla="*/ 4296544 h 4297852"/>
              <a:gd name="connsiteX8" fmla="*/ 124208 w 8324003"/>
              <a:gd name="connsiteY8" fmla="*/ 4297852 h 4297852"/>
              <a:gd name="connsiteX9" fmla="*/ 0 w 8324003"/>
              <a:gd name="connsiteY9" fmla="*/ 4173644 h 4297852"/>
              <a:gd name="connsiteX10" fmla="*/ 0 w 8324003"/>
              <a:gd name="connsiteY10" fmla="*/ 124208 h 429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24003" h="4297852">
                <a:moveTo>
                  <a:pt x="0" y="124208"/>
                </a:moveTo>
                <a:cubicBezTo>
                  <a:pt x="0" y="55610"/>
                  <a:pt x="55610" y="0"/>
                  <a:pt x="124208" y="0"/>
                </a:cubicBezTo>
                <a:lnTo>
                  <a:pt x="8187987" y="0"/>
                </a:lnTo>
                <a:cubicBezTo>
                  <a:pt x="8256585" y="0"/>
                  <a:pt x="8312195" y="55610"/>
                  <a:pt x="8312195" y="124208"/>
                </a:cubicBezTo>
                <a:cubicBezTo>
                  <a:pt x="8312195" y="1474020"/>
                  <a:pt x="8323993" y="1242805"/>
                  <a:pt x="8323993" y="2592617"/>
                </a:cubicBezTo>
                <a:cubicBezTo>
                  <a:pt x="8323993" y="2661215"/>
                  <a:pt x="8328023" y="2814333"/>
                  <a:pt x="8178462" y="2926252"/>
                </a:cubicBezTo>
                <a:lnTo>
                  <a:pt x="6278990" y="4047649"/>
                </a:lnTo>
                <a:cubicBezTo>
                  <a:pt x="5949169" y="4268727"/>
                  <a:pt x="5700310" y="4301685"/>
                  <a:pt x="5425258" y="4296544"/>
                </a:cubicBezTo>
                <a:lnTo>
                  <a:pt x="124208" y="4297852"/>
                </a:lnTo>
                <a:cubicBezTo>
                  <a:pt x="55610" y="4297852"/>
                  <a:pt x="0" y="4242242"/>
                  <a:pt x="0" y="4173644"/>
                </a:cubicBezTo>
                <a:lnTo>
                  <a:pt x="0" y="124208"/>
                </a:lnTo>
                <a:close/>
              </a:path>
            </a:pathLst>
          </a:custGeom>
          <a:solidFill>
            <a:srgbClr val="FFFFFF">
              <a:alpha val="0"/>
            </a:srgbClr>
          </a:solidFill>
          <a:ln w="19050">
            <a:solidFill>
              <a:schemeClr val="bg1"/>
            </a:solidFill>
          </a:ln>
        </p:spPr>
        <p:txBody>
          <a:bodyPr lIns="288000" tIns="0" bIns="2160000" anchor="b" anchorCtr="0">
            <a:normAutofit/>
          </a:bodyPr>
          <a:lstStyle>
            <a:lvl1pPr algn="l">
              <a:lnSpc>
                <a:spcPct val="90000"/>
              </a:lnSpc>
              <a:defRPr sz="2800" b="1" cap="none" baseline="0">
                <a:solidFill>
                  <a:schemeClr val="bg1"/>
                </a:solidFill>
              </a:defRPr>
            </a:lvl1pPr>
          </a:lstStyle>
          <a:p>
            <a:r>
              <a:rPr lang="en-GB" noProof="0"/>
              <a:t>Click to edit the master </a:t>
            </a:r>
            <a:br>
              <a:rPr lang="en-GB" noProof="0"/>
            </a:br>
            <a:r>
              <a:rPr lang="en-GB" noProof="0"/>
              <a:t>title of the powerpoint</a:t>
            </a:r>
          </a:p>
        </p:txBody>
      </p:sp>
      <p:sp>
        <p:nvSpPr>
          <p:cNvPr id="3" name="Subtitle 2"/>
          <p:cNvSpPr>
            <a:spLocks noGrp="1"/>
          </p:cNvSpPr>
          <p:nvPr>
            <p:ph type="subTitle" idx="1" hasCustomPrompt="1"/>
          </p:nvPr>
        </p:nvSpPr>
        <p:spPr>
          <a:xfrm>
            <a:off x="554189" y="2629632"/>
            <a:ext cx="8035637" cy="477485"/>
          </a:xfrm>
        </p:spPr>
        <p:txBody>
          <a:bodyPr lIns="0" tIns="0" rIns="0" bIns="0">
            <a:normAutofit/>
          </a:bodyPr>
          <a:lstStyle>
            <a:lvl1pPr marL="0" indent="0" algn="l">
              <a:lnSpc>
                <a:spcPct val="90000"/>
              </a:lnSpc>
              <a:spcBef>
                <a:spcPts val="0"/>
              </a:spcBef>
              <a:buNone/>
              <a:defRPr sz="16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noProof="0"/>
              <a:t>Presenter’s name</a:t>
            </a:r>
          </a:p>
        </p:txBody>
      </p:sp>
      <p:sp>
        <p:nvSpPr>
          <p:cNvPr id="14" name="Date Placeholder 2"/>
          <p:cNvSpPr>
            <a:spLocks noGrp="1"/>
          </p:cNvSpPr>
          <p:nvPr>
            <p:ph type="dt" sz="half" idx="10"/>
          </p:nvPr>
        </p:nvSpPr>
        <p:spPr>
          <a:xfrm>
            <a:off x="1970322" y="4880890"/>
            <a:ext cx="2269191" cy="132608"/>
          </a:xfrm>
        </p:spPr>
        <p:txBody>
          <a:bodyPr/>
          <a:lstStyle>
            <a:lvl1pPr>
              <a:defRPr>
                <a:solidFill>
                  <a:schemeClr val="bg1"/>
                </a:solidFill>
              </a:defRPr>
            </a:lvl1pPr>
          </a:lstStyle>
          <a:p>
            <a:endParaRPr lang="en-GB" noProof="0"/>
          </a:p>
        </p:txBody>
      </p:sp>
      <p:sp>
        <p:nvSpPr>
          <p:cNvPr id="18" name="Footer Placeholder 3"/>
          <p:cNvSpPr>
            <a:spLocks noGrp="1"/>
          </p:cNvSpPr>
          <p:nvPr>
            <p:ph type="ftr" sz="quarter" idx="11"/>
          </p:nvPr>
        </p:nvSpPr>
        <p:spPr>
          <a:xfrm>
            <a:off x="554189" y="4880890"/>
            <a:ext cx="1416133" cy="132608"/>
          </a:xfrm>
        </p:spPr>
        <p:txBody>
          <a:bodyPr/>
          <a:lstStyle>
            <a:lvl1pPr>
              <a:defRPr>
                <a:solidFill>
                  <a:schemeClr val="bg1"/>
                </a:solidFill>
              </a:defRPr>
            </a:lvl1pPr>
          </a:lstStyle>
          <a:p>
            <a:r>
              <a:rPr lang="en-GB" noProof="0"/>
              <a:t>© DHI</a:t>
            </a:r>
          </a:p>
        </p:txBody>
      </p:sp>
      <p:sp>
        <p:nvSpPr>
          <p:cNvPr id="19" name="Slide Number Placeholder 4"/>
          <p:cNvSpPr>
            <a:spLocks noGrp="1"/>
          </p:cNvSpPr>
          <p:nvPr>
            <p:ph type="sldNum" sz="quarter" idx="12"/>
          </p:nvPr>
        </p:nvSpPr>
        <p:spPr>
          <a:xfrm>
            <a:off x="4239513" y="4880890"/>
            <a:ext cx="516591" cy="132608"/>
          </a:xfrm>
        </p:spPr>
        <p:txBody>
          <a:bodyPr/>
          <a:lstStyle>
            <a:lvl1pPr>
              <a:defRPr>
                <a:solidFill>
                  <a:schemeClr val="bg1"/>
                </a:solidFill>
              </a:defRPr>
            </a:lvl1pPr>
          </a:lstStyle>
          <a:p>
            <a:r>
              <a:rPr lang="en-GB" noProof="0"/>
              <a:t>#</a:t>
            </a:r>
            <a:fld id="{EC98167B-91FF-498B-85F5-63F1D9402506}" type="slidenum">
              <a:rPr lang="en-GB" noProof="0" smtClean="0"/>
              <a:pPr/>
              <a:t>‹#›</a:t>
            </a:fld>
            <a:r>
              <a:rPr lang="en-GB" noProof="0"/>
              <a:t>  </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25600" y="4104000"/>
            <a:ext cx="1355040" cy="760651"/>
          </a:xfrm>
          <a:prstGeom prst="rect">
            <a:avLst/>
          </a:prstGeom>
        </p:spPr>
      </p:pic>
    </p:spTree>
    <p:extLst>
      <p:ext uri="{BB962C8B-B14F-4D97-AF65-F5344CB8AC3E}">
        <p14:creationId xmlns:p14="http://schemas.microsoft.com/office/powerpoint/2010/main" val="3037958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About DHI">
    <p:spTree>
      <p:nvGrpSpPr>
        <p:cNvPr id="1" name=""/>
        <p:cNvGrpSpPr/>
        <p:nvPr/>
      </p:nvGrpSpPr>
      <p:grpSpPr>
        <a:xfrm>
          <a:off x="0" y="0"/>
          <a:ext cx="0" cy="0"/>
          <a:chOff x="0" y="0"/>
          <a:chExt cx="0" cy="0"/>
        </a:xfrm>
      </p:grpSpPr>
      <p:sp>
        <p:nvSpPr>
          <p:cNvPr id="10" name="Rectangle 9"/>
          <p:cNvSpPr/>
          <p:nvPr userDrawn="1"/>
        </p:nvSpPr>
        <p:spPr>
          <a:xfrm>
            <a:off x="0" y="0"/>
            <a:ext cx="9144000" cy="5143500"/>
          </a:xfrm>
          <a:prstGeom prst="rect">
            <a:avLst/>
          </a:prstGeom>
          <a:gradFill>
            <a:gsLst>
              <a:gs pos="0">
                <a:schemeClr val="tx1"/>
              </a:gs>
              <a:gs pos="61000">
                <a:schemeClr val="tx1"/>
              </a:gs>
              <a:gs pos="100000">
                <a:schemeClr val="tx2">
                  <a:lumMod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pic>
        <p:nvPicPr>
          <p:cNvPr id="15" name="Picture 14"/>
          <p:cNvPicPr>
            <a:picLocks noChangeAspect="1"/>
          </p:cNvPicPr>
          <p:nvPr userDrawn="1"/>
        </p:nvPicPr>
        <p:blipFill rotWithShape="1">
          <a:blip r:embed="rId2" cstate="print">
            <a:extLst>
              <a:ext uri="{28A0092B-C50C-407E-A947-70E740481C1C}">
                <a14:useLocalDpi xmlns:a14="http://schemas.microsoft.com/office/drawing/2010/main" val="0"/>
              </a:ext>
            </a:extLst>
          </a:blip>
          <a:srcRect r="28696" b="45026"/>
          <a:stretch/>
        </p:blipFill>
        <p:spPr>
          <a:xfrm>
            <a:off x="2472244" y="293315"/>
            <a:ext cx="6671756" cy="4850189"/>
          </a:xfrm>
          <a:prstGeom prst="rect">
            <a:avLst/>
          </a:prstGeom>
        </p:spPr>
      </p:pic>
      <p:sp>
        <p:nvSpPr>
          <p:cNvPr id="3" name="Date Placeholder 2"/>
          <p:cNvSpPr>
            <a:spLocks noGrp="1"/>
          </p:cNvSpPr>
          <p:nvPr>
            <p:ph type="dt" sz="half" idx="10"/>
          </p:nvPr>
        </p:nvSpPr>
        <p:spPr/>
        <p:txBody>
          <a:bodyPr/>
          <a:lstStyle>
            <a:lvl1pPr>
              <a:defRPr>
                <a:solidFill>
                  <a:schemeClr val="bg1"/>
                </a:solidFill>
              </a:defRPr>
            </a:lvl1pPr>
          </a:lstStyle>
          <a:p>
            <a:endParaRPr lang="en-GB" noProof="0"/>
          </a:p>
        </p:txBody>
      </p:sp>
      <p:sp>
        <p:nvSpPr>
          <p:cNvPr id="4" name="Footer Placeholder 3"/>
          <p:cNvSpPr>
            <a:spLocks noGrp="1"/>
          </p:cNvSpPr>
          <p:nvPr>
            <p:ph type="ftr" sz="quarter" idx="11"/>
          </p:nvPr>
        </p:nvSpPr>
        <p:spPr/>
        <p:txBody>
          <a:bodyPr/>
          <a:lstStyle>
            <a:lvl1pPr>
              <a:defRPr>
                <a:solidFill>
                  <a:schemeClr val="bg1"/>
                </a:solidFill>
              </a:defRPr>
            </a:lvl1pPr>
          </a:lstStyle>
          <a:p>
            <a:r>
              <a:rPr lang="en-GB" noProof="0"/>
              <a:t>© DHI</a:t>
            </a:r>
          </a:p>
        </p:txBody>
      </p:sp>
      <p:sp>
        <p:nvSpPr>
          <p:cNvPr id="5" name="Slide Number Placeholder 4"/>
          <p:cNvSpPr>
            <a:spLocks noGrp="1"/>
          </p:cNvSpPr>
          <p:nvPr>
            <p:ph type="sldNum" sz="quarter" idx="12"/>
          </p:nvPr>
        </p:nvSpPr>
        <p:spPr/>
        <p:txBody>
          <a:bodyPr/>
          <a:lstStyle>
            <a:lvl1pPr>
              <a:defRPr>
                <a:solidFill>
                  <a:schemeClr val="bg1"/>
                </a:solidFill>
              </a:defRPr>
            </a:lvl1pPr>
          </a:lstStyle>
          <a:p>
            <a:r>
              <a:rPr lang="en-GB" noProof="0"/>
              <a:t>#</a:t>
            </a:r>
            <a:fld id="{EC98167B-91FF-498B-85F5-63F1D9402506}" type="slidenum">
              <a:rPr lang="en-GB" noProof="0" smtClean="0"/>
              <a:pPr/>
              <a:t>‹#›</a:t>
            </a:fld>
            <a:r>
              <a:rPr lang="en-GB" noProof="0"/>
              <a:t>  </a:t>
            </a:r>
          </a:p>
        </p:txBody>
      </p:sp>
      <p:sp>
        <p:nvSpPr>
          <p:cNvPr id="2" name="TextBox 1"/>
          <p:cNvSpPr txBox="1"/>
          <p:nvPr userDrawn="1"/>
        </p:nvSpPr>
        <p:spPr>
          <a:xfrm>
            <a:off x="554189" y="1192307"/>
            <a:ext cx="7085971" cy="3092823"/>
          </a:xfrm>
          <a:prstGeom prst="rect">
            <a:avLst/>
          </a:prstGeom>
        </p:spPr>
        <p:txBody>
          <a:bodyPr vert="horz" lIns="0" tIns="0" rIns="0" bIns="0" rtlCol="0">
            <a:noAutofit/>
          </a:bodyPr>
          <a:lstStyle>
            <a:lvl1pPr lvl="0" indent="0">
              <a:spcBef>
                <a:spcPct val="20000"/>
              </a:spcBef>
              <a:buFont typeface="Arial" pitchFamily="34" charset="0"/>
              <a:buNone/>
              <a:defRPr sz="1400">
                <a:solidFill>
                  <a:schemeClr val="bg1"/>
                </a:solidFill>
              </a:defRPr>
            </a:lvl1pPr>
            <a:lvl2pPr marL="358775" indent="-176213">
              <a:spcBef>
                <a:spcPct val="20000"/>
              </a:spcBef>
              <a:buFont typeface="Arial" pitchFamily="34" charset="0"/>
              <a:buChar char="•"/>
              <a:defRPr sz="1200">
                <a:solidFill>
                  <a:schemeClr val="bg1"/>
                </a:solidFill>
              </a:defRPr>
            </a:lvl2pPr>
            <a:lvl3pPr marL="541338" indent="-182563">
              <a:spcBef>
                <a:spcPct val="20000"/>
              </a:spcBef>
              <a:buFont typeface="Arial" pitchFamily="34" charset="0"/>
              <a:buChar char="•"/>
              <a:defRPr sz="1100">
                <a:solidFill>
                  <a:schemeClr val="bg1"/>
                </a:solidFill>
              </a:defRPr>
            </a:lvl3pPr>
            <a:lvl4pPr marL="717550" indent="-176213">
              <a:spcBef>
                <a:spcPct val="20000"/>
              </a:spcBef>
              <a:buFont typeface="Arial" pitchFamily="34" charset="0"/>
              <a:buChar char="•"/>
              <a:defRPr sz="1050">
                <a:solidFill>
                  <a:schemeClr val="bg1"/>
                </a:solidFill>
              </a:defRPr>
            </a:lvl4pPr>
            <a:lvl5pPr marL="900113" indent="-182563">
              <a:spcBef>
                <a:spcPct val="20000"/>
              </a:spcBef>
              <a:buFont typeface="Arial" pitchFamily="34" charset="0"/>
              <a:buChar char="•"/>
              <a:defRPr sz="1000">
                <a:solidFill>
                  <a:schemeClr val="bg1"/>
                </a:solidFill>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lvl="0"/>
            <a:r>
              <a:rPr lang="x-none" sz="1800" noProof="0"/>
              <a:t>DHI are the first people you should call when you have a tough challenge to solve in a water environment.</a:t>
            </a:r>
          </a:p>
          <a:p>
            <a:pPr lvl="0"/>
            <a:endParaRPr lang="x-none" sz="1800" noProof="0"/>
          </a:p>
          <a:p>
            <a:pPr lvl="0"/>
            <a:r>
              <a:rPr lang="x-none" sz="1800" noProof="0"/>
              <a:t>In the world of water, our knowledge is second-to-none, and we strive to make it globally accessible to clients and partners. </a:t>
            </a:r>
          </a:p>
          <a:p>
            <a:pPr lvl="0"/>
            <a:endParaRPr lang="x-none" sz="1800" noProof="0"/>
          </a:p>
          <a:p>
            <a:pPr lvl="0"/>
            <a:r>
              <a:rPr lang="x-none" sz="1800" noProof="0"/>
              <a:t>So whether you need to save water, share it fairly, improve its quality, quantify its impact or manage its flow, we can help. Our knowledge, combined with our team’s expertise and the power of our technology, hold the key to unlocking the right solution. </a:t>
            </a:r>
          </a:p>
        </p:txBody>
      </p:sp>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25600" y="4104000"/>
            <a:ext cx="1355040" cy="760651"/>
          </a:xfrm>
          <a:prstGeom prst="rect">
            <a:avLst/>
          </a:prstGeom>
        </p:spPr>
      </p:pic>
    </p:spTree>
    <p:extLst>
      <p:ext uri="{BB962C8B-B14F-4D97-AF65-F5344CB8AC3E}">
        <p14:creationId xmlns:p14="http://schemas.microsoft.com/office/powerpoint/2010/main" val="19248461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9144000" cy="5143500"/>
          </a:xfrm>
          <a:prstGeom prst="rect">
            <a:avLst/>
          </a:prstGeom>
          <a:gradFill>
            <a:gsLst>
              <a:gs pos="0">
                <a:schemeClr val="tx1"/>
              </a:gs>
              <a:gs pos="61000">
                <a:schemeClr val="tx1"/>
              </a:gs>
              <a:gs pos="100000">
                <a:schemeClr val="tx2">
                  <a:lumMod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r="28696" b="45026"/>
          <a:stretch/>
        </p:blipFill>
        <p:spPr>
          <a:xfrm>
            <a:off x="2472244" y="293315"/>
            <a:ext cx="6671756" cy="4850189"/>
          </a:xfrm>
          <a:prstGeom prst="rect">
            <a:avLst/>
          </a:prstGeom>
        </p:spPr>
      </p:pic>
      <p:sp>
        <p:nvSpPr>
          <p:cNvPr id="2" name="Title 1"/>
          <p:cNvSpPr>
            <a:spLocks noGrp="1"/>
          </p:cNvSpPr>
          <p:nvPr>
            <p:ph type="ctrTitle" hasCustomPrompt="1"/>
          </p:nvPr>
        </p:nvSpPr>
        <p:spPr>
          <a:xfrm>
            <a:off x="278817" y="300335"/>
            <a:ext cx="8586383" cy="4436847"/>
          </a:xfrm>
          <a:custGeom>
            <a:avLst/>
            <a:gdLst>
              <a:gd name="connsiteX0" fmla="*/ 0 w 8312195"/>
              <a:gd name="connsiteY0" fmla="*/ 124208 h 4297852"/>
              <a:gd name="connsiteX1" fmla="*/ 124208 w 8312195"/>
              <a:gd name="connsiteY1" fmla="*/ 0 h 4297852"/>
              <a:gd name="connsiteX2" fmla="*/ 8187987 w 8312195"/>
              <a:gd name="connsiteY2" fmla="*/ 0 h 4297852"/>
              <a:gd name="connsiteX3" fmla="*/ 8312195 w 8312195"/>
              <a:gd name="connsiteY3" fmla="*/ 124208 h 4297852"/>
              <a:gd name="connsiteX4" fmla="*/ 8312195 w 8312195"/>
              <a:gd name="connsiteY4" fmla="*/ 4173644 h 4297852"/>
              <a:gd name="connsiteX5" fmla="*/ 8187987 w 8312195"/>
              <a:gd name="connsiteY5" fmla="*/ 4297852 h 4297852"/>
              <a:gd name="connsiteX6" fmla="*/ 124208 w 8312195"/>
              <a:gd name="connsiteY6" fmla="*/ 4297852 h 4297852"/>
              <a:gd name="connsiteX7" fmla="*/ 0 w 8312195"/>
              <a:gd name="connsiteY7" fmla="*/ 4173644 h 4297852"/>
              <a:gd name="connsiteX8" fmla="*/ 0 w 8312195"/>
              <a:gd name="connsiteY8"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124208 w 8323993"/>
              <a:gd name="connsiteY6" fmla="*/ 4297852 h 4297852"/>
              <a:gd name="connsiteX7" fmla="*/ 0 w 8323993"/>
              <a:gd name="connsiteY7" fmla="*/ 4173644 h 4297852"/>
              <a:gd name="connsiteX8" fmla="*/ 0 w 8323993"/>
              <a:gd name="connsiteY8"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5891983 w 8323993"/>
              <a:gd name="connsiteY6" fmla="*/ 4294163 h 4297852"/>
              <a:gd name="connsiteX7" fmla="*/ 124208 w 8323993"/>
              <a:gd name="connsiteY7" fmla="*/ 4297852 h 4297852"/>
              <a:gd name="connsiteX8" fmla="*/ 0 w 8323993"/>
              <a:gd name="connsiteY8" fmla="*/ 4173644 h 4297852"/>
              <a:gd name="connsiteX9" fmla="*/ 0 w 8323993"/>
              <a:gd name="connsiteY9" fmla="*/ 124208 h 429785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891983 w 8323993"/>
              <a:gd name="connsiteY7" fmla="*/ 4294163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008539 w 8323993"/>
              <a:gd name="connsiteY7" fmla="*/ 4296544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425258 w 8323993"/>
              <a:gd name="connsiteY7" fmla="*/ 4296544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5333"/>
              <a:gd name="connsiteY0" fmla="*/ 124208 h 4297852"/>
              <a:gd name="connsiteX1" fmla="*/ 124208 w 8325333"/>
              <a:gd name="connsiteY1" fmla="*/ 0 h 4297852"/>
              <a:gd name="connsiteX2" fmla="*/ 8187987 w 8325333"/>
              <a:gd name="connsiteY2" fmla="*/ 0 h 4297852"/>
              <a:gd name="connsiteX3" fmla="*/ 8312195 w 8325333"/>
              <a:gd name="connsiteY3" fmla="*/ 124208 h 4297852"/>
              <a:gd name="connsiteX4" fmla="*/ 8323993 w 8325333"/>
              <a:gd name="connsiteY4" fmla="*/ 2592617 h 4297852"/>
              <a:gd name="connsiteX5" fmla="*/ 8178462 w 8325333"/>
              <a:gd name="connsiteY5" fmla="*/ 2926252 h 4297852"/>
              <a:gd name="connsiteX6" fmla="*/ 6278990 w 8325333"/>
              <a:gd name="connsiteY6" fmla="*/ 4047649 h 4297852"/>
              <a:gd name="connsiteX7" fmla="*/ 5425258 w 8325333"/>
              <a:gd name="connsiteY7" fmla="*/ 4296544 h 4297852"/>
              <a:gd name="connsiteX8" fmla="*/ 124208 w 8325333"/>
              <a:gd name="connsiteY8" fmla="*/ 4297852 h 4297852"/>
              <a:gd name="connsiteX9" fmla="*/ 0 w 8325333"/>
              <a:gd name="connsiteY9" fmla="*/ 4173644 h 4297852"/>
              <a:gd name="connsiteX10" fmla="*/ 0 w 832533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4031"/>
              <a:gd name="connsiteY0" fmla="*/ 124208 h 4297852"/>
              <a:gd name="connsiteX1" fmla="*/ 124208 w 8324031"/>
              <a:gd name="connsiteY1" fmla="*/ 0 h 4297852"/>
              <a:gd name="connsiteX2" fmla="*/ 8187987 w 8324031"/>
              <a:gd name="connsiteY2" fmla="*/ 0 h 4297852"/>
              <a:gd name="connsiteX3" fmla="*/ 8312195 w 8324031"/>
              <a:gd name="connsiteY3" fmla="*/ 124208 h 4297852"/>
              <a:gd name="connsiteX4" fmla="*/ 8323993 w 8324031"/>
              <a:gd name="connsiteY4" fmla="*/ 2592617 h 4297852"/>
              <a:gd name="connsiteX5" fmla="*/ 8178462 w 8324031"/>
              <a:gd name="connsiteY5" fmla="*/ 2926252 h 4297852"/>
              <a:gd name="connsiteX6" fmla="*/ 6278990 w 8324031"/>
              <a:gd name="connsiteY6" fmla="*/ 4047649 h 4297852"/>
              <a:gd name="connsiteX7" fmla="*/ 5425258 w 8324031"/>
              <a:gd name="connsiteY7" fmla="*/ 4296544 h 4297852"/>
              <a:gd name="connsiteX8" fmla="*/ 124208 w 8324031"/>
              <a:gd name="connsiteY8" fmla="*/ 4297852 h 4297852"/>
              <a:gd name="connsiteX9" fmla="*/ 0 w 8324031"/>
              <a:gd name="connsiteY9" fmla="*/ 4173644 h 4297852"/>
              <a:gd name="connsiteX10" fmla="*/ 0 w 8324031"/>
              <a:gd name="connsiteY10" fmla="*/ 124208 h 4297852"/>
              <a:gd name="connsiteX0" fmla="*/ 0 w 8325333"/>
              <a:gd name="connsiteY0" fmla="*/ 124208 h 4297852"/>
              <a:gd name="connsiteX1" fmla="*/ 124208 w 8325333"/>
              <a:gd name="connsiteY1" fmla="*/ 0 h 4297852"/>
              <a:gd name="connsiteX2" fmla="*/ 8187987 w 8325333"/>
              <a:gd name="connsiteY2" fmla="*/ 0 h 4297852"/>
              <a:gd name="connsiteX3" fmla="*/ 8312195 w 8325333"/>
              <a:gd name="connsiteY3" fmla="*/ 124208 h 4297852"/>
              <a:gd name="connsiteX4" fmla="*/ 8323993 w 8325333"/>
              <a:gd name="connsiteY4" fmla="*/ 2592617 h 4297852"/>
              <a:gd name="connsiteX5" fmla="*/ 8178462 w 8325333"/>
              <a:gd name="connsiteY5" fmla="*/ 2926252 h 4297852"/>
              <a:gd name="connsiteX6" fmla="*/ 6278990 w 8325333"/>
              <a:gd name="connsiteY6" fmla="*/ 4047649 h 4297852"/>
              <a:gd name="connsiteX7" fmla="*/ 5425258 w 8325333"/>
              <a:gd name="connsiteY7" fmla="*/ 4296544 h 4297852"/>
              <a:gd name="connsiteX8" fmla="*/ 124208 w 8325333"/>
              <a:gd name="connsiteY8" fmla="*/ 4297852 h 4297852"/>
              <a:gd name="connsiteX9" fmla="*/ 0 w 8325333"/>
              <a:gd name="connsiteY9" fmla="*/ 4173644 h 4297852"/>
              <a:gd name="connsiteX10" fmla="*/ 0 w 8325333"/>
              <a:gd name="connsiteY10" fmla="*/ 124208 h 4297852"/>
              <a:gd name="connsiteX0" fmla="*/ 0 w 8324280"/>
              <a:gd name="connsiteY0" fmla="*/ 124208 h 4297852"/>
              <a:gd name="connsiteX1" fmla="*/ 124208 w 8324280"/>
              <a:gd name="connsiteY1" fmla="*/ 0 h 4297852"/>
              <a:gd name="connsiteX2" fmla="*/ 8187987 w 8324280"/>
              <a:gd name="connsiteY2" fmla="*/ 0 h 4297852"/>
              <a:gd name="connsiteX3" fmla="*/ 8312195 w 8324280"/>
              <a:gd name="connsiteY3" fmla="*/ 124208 h 4297852"/>
              <a:gd name="connsiteX4" fmla="*/ 8323993 w 8324280"/>
              <a:gd name="connsiteY4" fmla="*/ 2592617 h 4297852"/>
              <a:gd name="connsiteX5" fmla="*/ 8178462 w 8324280"/>
              <a:gd name="connsiteY5" fmla="*/ 2926252 h 4297852"/>
              <a:gd name="connsiteX6" fmla="*/ 6278990 w 8324280"/>
              <a:gd name="connsiteY6" fmla="*/ 4047649 h 4297852"/>
              <a:gd name="connsiteX7" fmla="*/ 5425258 w 8324280"/>
              <a:gd name="connsiteY7" fmla="*/ 4296544 h 4297852"/>
              <a:gd name="connsiteX8" fmla="*/ 124208 w 8324280"/>
              <a:gd name="connsiteY8" fmla="*/ 4297852 h 4297852"/>
              <a:gd name="connsiteX9" fmla="*/ 0 w 8324280"/>
              <a:gd name="connsiteY9" fmla="*/ 4173644 h 4297852"/>
              <a:gd name="connsiteX10" fmla="*/ 0 w 8324280"/>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4003"/>
              <a:gd name="connsiteY0" fmla="*/ 124208 h 4297852"/>
              <a:gd name="connsiteX1" fmla="*/ 124208 w 8324003"/>
              <a:gd name="connsiteY1" fmla="*/ 0 h 4297852"/>
              <a:gd name="connsiteX2" fmla="*/ 8187987 w 8324003"/>
              <a:gd name="connsiteY2" fmla="*/ 0 h 4297852"/>
              <a:gd name="connsiteX3" fmla="*/ 8312195 w 8324003"/>
              <a:gd name="connsiteY3" fmla="*/ 124208 h 4297852"/>
              <a:gd name="connsiteX4" fmla="*/ 8323993 w 8324003"/>
              <a:gd name="connsiteY4" fmla="*/ 2592617 h 4297852"/>
              <a:gd name="connsiteX5" fmla="*/ 8178462 w 8324003"/>
              <a:gd name="connsiteY5" fmla="*/ 2926252 h 4297852"/>
              <a:gd name="connsiteX6" fmla="*/ 6278990 w 8324003"/>
              <a:gd name="connsiteY6" fmla="*/ 4047649 h 4297852"/>
              <a:gd name="connsiteX7" fmla="*/ 5425258 w 8324003"/>
              <a:gd name="connsiteY7" fmla="*/ 4296544 h 4297852"/>
              <a:gd name="connsiteX8" fmla="*/ 124208 w 8324003"/>
              <a:gd name="connsiteY8" fmla="*/ 4297852 h 4297852"/>
              <a:gd name="connsiteX9" fmla="*/ 0 w 8324003"/>
              <a:gd name="connsiteY9" fmla="*/ 4173644 h 4297852"/>
              <a:gd name="connsiteX10" fmla="*/ 0 w 8324003"/>
              <a:gd name="connsiteY10" fmla="*/ 124208 h 429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24003" h="4297852">
                <a:moveTo>
                  <a:pt x="0" y="124208"/>
                </a:moveTo>
                <a:cubicBezTo>
                  <a:pt x="0" y="55610"/>
                  <a:pt x="55610" y="0"/>
                  <a:pt x="124208" y="0"/>
                </a:cubicBezTo>
                <a:lnTo>
                  <a:pt x="8187987" y="0"/>
                </a:lnTo>
                <a:cubicBezTo>
                  <a:pt x="8256585" y="0"/>
                  <a:pt x="8312195" y="55610"/>
                  <a:pt x="8312195" y="124208"/>
                </a:cubicBezTo>
                <a:cubicBezTo>
                  <a:pt x="8312195" y="1474020"/>
                  <a:pt x="8323993" y="1242805"/>
                  <a:pt x="8323993" y="2592617"/>
                </a:cubicBezTo>
                <a:cubicBezTo>
                  <a:pt x="8323993" y="2661215"/>
                  <a:pt x="8328023" y="2814333"/>
                  <a:pt x="8178462" y="2926252"/>
                </a:cubicBezTo>
                <a:lnTo>
                  <a:pt x="6278990" y="4047649"/>
                </a:lnTo>
                <a:cubicBezTo>
                  <a:pt x="5949169" y="4268727"/>
                  <a:pt x="5700310" y="4301685"/>
                  <a:pt x="5425258" y="4296544"/>
                </a:cubicBezTo>
                <a:lnTo>
                  <a:pt x="124208" y="4297852"/>
                </a:lnTo>
                <a:cubicBezTo>
                  <a:pt x="55610" y="4297852"/>
                  <a:pt x="0" y="4242242"/>
                  <a:pt x="0" y="4173644"/>
                </a:cubicBezTo>
                <a:lnTo>
                  <a:pt x="0" y="124208"/>
                </a:lnTo>
                <a:close/>
              </a:path>
            </a:pathLst>
          </a:custGeom>
          <a:solidFill>
            <a:srgbClr val="FFFFFF">
              <a:alpha val="0"/>
            </a:srgbClr>
          </a:solidFill>
          <a:ln w="19050">
            <a:solidFill>
              <a:schemeClr val="bg1"/>
            </a:solidFill>
          </a:ln>
        </p:spPr>
        <p:txBody>
          <a:bodyPr lIns="288000" tIns="0" bIns="2160000" anchor="b" anchorCtr="0">
            <a:normAutofit/>
          </a:bodyPr>
          <a:lstStyle>
            <a:lvl1pPr algn="l">
              <a:lnSpc>
                <a:spcPct val="90000"/>
              </a:lnSpc>
              <a:defRPr sz="2800" b="1" cap="none" baseline="0">
                <a:solidFill>
                  <a:schemeClr val="bg1"/>
                </a:solidFill>
              </a:defRPr>
            </a:lvl1pPr>
          </a:lstStyle>
          <a:p>
            <a:r>
              <a:rPr lang="en-GB" noProof="0"/>
              <a:t>Click to edit the master </a:t>
            </a:r>
            <a:br>
              <a:rPr lang="en-GB" noProof="0"/>
            </a:br>
            <a:r>
              <a:rPr lang="en-GB" noProof="0"/>
              <a:t>title of the powerpoint</a:t>
            </a:r>
          </a:p>
        </p:txBody>
      </p:sp>
      <p:sp>
        <p:nvSpPr>
          <p:cNvPr id="3" name="Subtitle 2"/>
          <p:cNvSpPr>
            <a:spLocks noGrp="1"/>
          </p:cNvSpPr>
          <p:nvPr>
            <p:ph type="subTitle" idx="1" hasCustomPrompt="1"/>
          </p:nvPr>
        </p:nvSpPr>
        <p:spPr>
          <a:xfrm>
            <a:off x="554189" y="2629632"/>
            <a:ext cx="8035637" cy="477485"/>
          </a:xfrm>
        </p:spPr>
        <p:txBody>
          <a:bodyPr lIns="0" tIns="0" rIns="0" bIns="0">
            <a:normAutofit/>
          </a:bodyPr>
          <a:lstStyle>
            <a:lvl1pPr marL="0" indent="0" algn="l">
              <a:lnSpc>
                <a:spcPct val="90000"/>
              </a:lnSpc>
              <a:spcBef>
                <a:spcPts val="0"/>
              </a:spcBef>
              <a:buNone/>
              <a:defRPr sz="1600" b="0"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noProof="0"/>
              <a:t>Presenter’s name</a:t>
            </a:r>
          </a:p>
        </p:txBody>
      </p:sp>
      <p:sp>
        <p:nvSpPr>
          <p:cNvPr id="11" name="Date Placeholder 2"/>
          <p:cNvSpPr>
            <a:spLocks noGrp="1"/>
          </p:cNvSpPr>
          <p:nvPr>
            <p:ph type="dt" sz="half" idx="10"/>
          </p:nvPr>
        </p:nvSpPr>
        <p:spPr>
          <a:xfrm>
            <a:off x="1970322" y="4886791"/>
            <a:ext cx="2269191" cy="132608"/>
          </a:xfrm>
        </p:spPr>
        <p:txBody>
          <a:bodyPr/>
          <a:lstStyle>
            <a:lvl1pPr>
              <a:defRPr>
                <a:solidFill>
                  <a:schemeClr val="bg1"/>
                </a:solidFill>
              </a:defRPr>
            </a:lvl1pPr>
          </a:lstStyle>
          <a:p>
            <a:endParaRPr lang="en-GB" noProof="0"/>
          </a:p>
        </p:txBody>
      </p:sp>
      <p:sp>
        <p:nvSpPr>
          <p:cNvPr id="12" name="Footer Placeholder 3"/>
          <p:cNvSpPr>
            <a:spLocks noGrp="1"/>
          </p:cNvSpPr>
          <p:nvPr>
            <p:ph type="ftr" sz="quarter" idx="11"/>
          </p:nvPr>
        </p:nvSpPr>
        <p:spPr>
          <a:xfrm>
            <a:off x="554189" y="4886791"/>
            <a:ext cx="1416133" cy="132608"/>
          </a:xfrm>
        </p:spPr>
        <p:txBody>
          <a:bodyPr/>
          <a:lstStyle>
            <a:lvl1pPr>
              <a:defRPr>
                <a:solidFill>
                  <a:schemeClr val="bg1"/>
                </a:solidFill>
              </a:defRPr>
            </a:lvl1pPr>
          </a:lstStyle>
          <a:p>
            <a:r>
              <a:rPr lang="en-GB" noProof="0"/>
              <a:t>© DHI</a:t>
            </a:r>
          </a:p>
        </p:txBody>
      </p:sp>
      <p:sp>
        <p:nvSpPr>
          <p:cNvPr id="13" name="Slide Number Placeholder 4"/>
          <p:cNvSpPr>
            <a:spLocks noGrp="1"/>
          </p:cNvSpPr>
          <p:nvPr>
            <p:ph type="sldNum" sz="quarter" idx="12"/>
          </p:nvPr>
        </p:nvSpPr>
        <p:spPr>
          <a:xfrm>
            <a:off x="4239513" y="4886791"/>
            <a:ext cx="516591" cy="132608"/>
          </a:xfrm>
        </p:spPr>
        <p:txBody>
          <a:bodyPr/>
          <a:lstStyle>
            <a:lvl1pPr>
              <a:defRPr>
                <a:solidFill>
                  <a:schemeClr val="bg1"/>
                </a:solidFill>
              </a:defRPr>
            </a:lvl1pPr>
          </a:lstStyle>
          <a:p>
            <a:r>
              <a:rPr lang="en-GB" noProof="0"/>
              <a:t>#</a:t>
            </a:r>
            <a:fld id="{EC98167B-91FF-498B-85F5-63F1D9402506}" type="slidenum">
              <a:rPr lang="en-GB" noProof="0" smtClean="0"/>
              <a:pPr/>
              <a:t>‹#›</a:t>
            </a:fld>
            <a:r>
              <a:rPr lang="en-GB" noProof="0"/>
              <a:t>  </a:t>
            </a:r>
          </a:p>
        </p:txBody>
      </p:sp>
      <p:pic>
        <p:nvPicPr>
          <p:cNvPr id="16" name="Picture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25600" y="4104000"/>
            <a:ext cx="1355040" cy="760651"/>
          </a:xfrm>
          <a:prstGeom prst="rect">
            <a:avLst/>
          </a:prstGeom>
        </p:spPr>
      </p:pic>
    </p:spTree>
    <p:extLst>
      <p:ext uri="{BB962C8B-B14F-4D97-AF65-F5344CB8AC3E}">
        <p14:creationId xmlns:p14="http://schemas.microsoft.com/office/powerpoint/2010/main" val="9230238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CB5A6E-06A5-E3B8-77FB-C3A12FA7F290}"/>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4336243-0335-FB84-DDDB-76973C67E229}"/>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59078DD-99C1-3D8A-042C-A354A4A1ABBC}"/>
              </a:ext>
            </a:extLst>
          </p:cNvPr>
          <p:cNvSpPr>
            <a:spLocks noGrp="1"/>
          </p:cNvSpPr>
          <p:nvPr>
            <p:ph type="dt" sz="half" idx="10"/>
          </p:nvPr>
        </p:nvSpPr>
        <p:spPr/>
        <p:txBody>
          <a:bodyPr/>
          <a:lstStyle/>
          <a:p>
            <a:fld id="{19E60746-00B3-4120-BFC1-F806D0F03AB8}" type="datetimeFigureOut">
              <a:rPr lang="fr-FR" smtClean="0"/>
              <a:t>19/06/2024</a:t>
            </a:fld>
            <a:endParaRPr lang="fr-FR"/>
          </a:p>
        </p:txBody>
      </p:sp>
      <p:sp>
        <p:nvSpPr>
          <p:cNvPr id="5" name="Espace réservé du pied de page 4">
            <a:extLst>
              <a:ext uri="{FF2B5EF4-FFF2-40B4-BE49-F238E27FC236}">
                <a16:creationId xmlns:a16="http://schemas.microsoft.com/office/drawing/2014/main" id="{0D594CEC-2625-6F12-C9CD-A08731F1A53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3497645-B98F-A098-C75D-2BCE8D6AB5AC}"/>
              </a:ext>
            </a:extLst>
          </p:cNvPr>
          <p:cNvSpPr>
            <a:spLocks noGrp="1"/>
          </p:cNvSpPr>
          <p:nvPr>
            <p:ph type="sldNum" sz="quarter" idx="12"/>
          </p:nvPr>
        </p:nvSpPr>
        <p:spPr/>
        <p:txBody>
          <a:bodyPr/>
          <a:lstStyle/>
          <a:p>
            <a:fld id="{90DC54F5-8DA2-4F15-A90F-12B1DCC624D9}" type="slidenum">
              <a:rPr lang="fr-FR" smtClean="0"/>
              <a:t>‹#›</a:t>
            </a:fld>
            <a:endParaRPr lang="fr-FR"/>
          </a:p>
        </p:txBody>
      </p:sp>
    </p:spTree>
    <p:extLst>
      <p:ext uri="{BB962C8B-B14F-4D97-AF65-F5344CB8AC3E}">
        <p14:creationId xmlns:p14="http://schemas.microsoft.com/office/powerpoint/2010/main" val="2807034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genda">
    <p:bg>
      <p:bgPr>
        <a:gradFill>
          <a:gsLst>
            <a:gs pos="44000">
              <a:schemeClr val="tx1"/>
            </a:gs>
            <a:gs pos="100000">
              <a:schemeClr val="accent1">
                <a:lumMod val="75000"/>
              </a:schemeClr>
            </a:gs>
          </a:gsLst>
          <a:lin ang="0" scaled="1"/>
        </a:gradFill>
        <a:effectLst/>
      </p:bgPr>
    </p:bg>
    <p:spTree>
      <p:nvGrpSpPr>
        <p:cNvPr id="1" name=""/>
        <p:cNvGrpSpPr/>
        <p:nvPr/>
      </p:nvGrpSpPr>
      <p:grpSpPr>
        <a:xfrm>
          <a:off x="0" y="0"/>
          <a:ext cx="0" cy="0"/>
          <a:chOff x="0" y="0"/>
          <a:chExt cx="0" cy="0"/>
        </a:xfrm>
      </p:grpSpPr>
      <p:sp>
        <p:nvSpPr>
          <p:cNvPr id="10" name="Rectangle 9"/>
          <p:cNvSpPr/>
          <p:nvPr userDrawn="1"/>
        </p:nvSpPr>
        <p:spPr>
          <a:xfrm>
            <a:off x="0" y="0"/>
            <a:ext cx="9144000" cy="5143500"/>
          </a:xfrm>
          <a:prstGeom prst="rect">
            <a:avLst/>
          </a:prstGeom>
          <a:gradFill>
            <a:gsLst>
              <a:gs pos="0">
                <a:schemeClr val="tx1"/>
              </a:gs>
              <a:gs pos="61000">
                <a:schemeClr val="tx1"/>
              </a:gs>
              <a:gs pos="100000">
                <a:schemeClr val="tx2">
                  <a:lumMod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pic>
        <p:nvPicPr>
          <p:cNvPr id="15" name="Picture 14"/>
          <p:cNvPicPr>
            <a:picLocks noChangeAspect="1"/>
          </p:cNvPicPr>
          <p:nvPr userDrawn="1"/>
        </p:nvPicPr>
        <p:blipFill rotWithShape="1">
          <a:blip r:embed="rId2" cstate="print">
            <a:extLst>
              <a:ext uri="{28A0092B-C50C-407E-A947-70E740481C1C}">
                <a14:useLocalDpi xmlns:a14="http://schemas.microsoft.com/office/drawing/2010/main" val="0"/>
              </a:ext>
            </a:extLst>
          </a:blip>
          <a:srcRect r="28696" b="45026"/>
          <a:stretch/>
        </p:blipFill>
        <p:spPr>
          <a:xfrm>
            <a:off x="2472244" y="293315"/>
            <a:ext cx="6671756" cy="4850189"/>
          </a:xfrm>
          <a:prstGeom prst="rect">
            <a:avLst/>
          </a:prstGeom>
        </p:spPr>
      </p:pic>
      <p:sp>
        <p:nvSpPr>
          <p:cNvPr id="3" name="Date Placeholder 2"/>
          <p:cNvSpPr>
            <a:spLocks noGrp="1"/>
          </p:cNvSpPr>
          <p:nvPr>
            <p:ph type="dt" sz="half" idx="10"/>
          </p:nvPr>
        </p:nvSpPr>
        <p:spPr/>
        <p:txBody>
          <a:bodyPr/>
          <a:lstStyle>
            <a:lvl1pPr>
              <a:defRPr>
                <a:solidFill>
                  <a:schemeClr val="bg1"/>
                </a:solidFill>
              </a:defRPr>
            </a:lvl1pPr>
          </a:lstStyle>
          <a:p>
            <a:endParaRPr lang="en-GB" noProof="0"/>
          </a:p>
        </p:txBody>
      </p:sp>
      <p:sp>
        <p:nvSpPr>
          <p:cNvPr id="4" name="Footer Placeholder 3"/>
          <p:cNvSpPr>
            <a:spLocks noGrp="1"/>
          </p:cNvSpPr>
          <p:nvPr>
            <p:ph type="ftr" sz="quarter" idx="11"/>
          </p:nvPr>
        </p:nvSpPr>
        <p:spPr/>
        <p:txBody>
          <a:bodyPr/>
          <a:lstStyle>
            <a:lvl1pPr>
              <a:defRPr>
                <a:solidFill>
                  <a:schemeClr val="bg1"/>
                </a:solidFill>
              </a:defRPr>
            </a:lvl1pPr>
          </a:lstStyle>
          <a:p>
            <a:r>
              <a:rPr lang="en-GB" noProof="0"/>
              <a:t>© DHI</a:t>
            </a:r>
          </a:p>
        </p:txBody>
      </p:sp>
      <p:sp>
        <p:nvSpPr>
          <p:cNvPr id="5" name="Slide Number Placeholder 4"/>
          <p:cNvSpPr>
            <a:spLocks noGrp="1"/>
          </p:cNvSpPr>
          <p:nvPr>
            <p:ph type="sldNum" sz="quarter" idx="12"/>
          </p:nvPr>
        </p:nvSpPr>
        <p:spPr/>
        <p:txBody>
          <a:bodyPr/>
          <a:lstStyle>
            <a:lvl1pPr>
              <a:defRPr>
                <a:solidFill>
                  <a:schemeClr val="bg1"/>
                </a:solidFill>
              </a:defRPr>
            </a:lvl1pPr>
          </a:lstStyle>
          <a:p>
            <a:r>
              <a:rPr lang="en-GB" noProof="0"/>
              <a:t>#</a:t>
            </a:r>
            <a:fld id="{EC98167B-91FF-498B-85F5-63F1D9402506}" type="slidenum">
              <a:rPr lang="en-GB" noProof="0" smtClean="0"/>
              <a:pPr/>
              <a:t>‹#›</a:t>
            </a:fld>
            <a:r>
              <a:rPr lang="en-GB" noProof="0"/>
              <a:t>  </a:t>
            </a:r>
          </a:p>
        </p:txBody>
      </p:sp>
      <p:sp>
        <p:nvSpPr>
          <p:cNvPr id="11" name="Text Placeholder 10"/>
          <p:cNvSpPr>
            <a:spLocks noGrp="1"/>
          </p:cNvSpPr>
          <p:nvPr>
            <p:ph type="body" sz="quarter" idx="14"/>
          </p:nvPr>
        </p:nvSpPr>
        <p:spPr>
          <a:xfrm>
            <a:off x="554046" y="1192307"/>
            <a:ext cx="8035637" cy="3092823"/>
          </a:xfrm>
        </p:spPr>
        <p:txBody>
          <a:bodyP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1800">
                <a:solidFill>
                  <a:schemeClr val="bg1"/>
                </a:solidFill>
              </a:defRPr>
            </a:lvl5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
        <p:nvSpPr>
          <p:cNvPr id="2" name="Title 1"/>
          <p:cNvSpPr>
            <a:spLocks noGrp="1"/>
          </p:cNvSpPr>
          <p:nvPr>
            <p:ph type="title"/>
          </p:nvPr>
        </p:nvSpPr>
        <p:spPr/>
        <p:txBody>
          <a:bodyPr/>
          <a:lstStyle>
            <a:lvl1pPr>
              <a:defRPr>
                <a:solidFill>
                  <a:schemeClr val="bg1"/>
                </a:solidFill>
              </a:defRPr>
            </a:lvl1pPr>
          </a:lstStyle>
          <a:p>
            <a:r>
              <a:rPr lang="x-none"/>
              <a:t>Click to edit Master title style</a:t>
            </a:r>
            <a:endParaRPr lang="en-GB"/>
          </a:p>
        </p:txBody>
      </p:sp>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25600" y="4104000"/>
            <a:ext cx="1355040" cy="760651"/>
          </a:xfrm>
          <a:prstGeom prst="rect">
            <a:avLst/>
          </a:prstGeom>
        </p:spPr>
      </p:pic>
    </p:spTree>
    <p:extLst>
      <p:ext uri="{BB962C8B-B14F-4D97-AF65-F5344CB8AC3E}">
        <p14:creationId xmlns:p14="http://schemas.microsoft.com/office/powerpoint/2010/main" val="867600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A">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ctrTitle" hasCustomPrompt="1"/>
          </p:nvPr>
        </p:nvSpPr>
        <p:spPr>
          <a:xfrm>
            <a:off x="278817" y="300335"/>
            <a:ext cx="8586383" cy="4436847"/>
          </a:xfrm>
          <a:custGeom>
            <a:avLst/>
            <a:gdLst>
              <a:gd name="connsiteX0" fmla="*/ 0 w 8312195"/>
              <a:gd name="connsiteY0" fmla="*/ 124208 h 4297852"/>
              <a:gd name="connsiteX1" fmla="*/ 124208 w 8312195"/>
              <a:gd name="connsiteY1" fmla="*/ 0 h 4297852"/>
              <a:gd name="connsiteX2" fmla="*/ 8187987 w 8312195"/>
              <a:gd name="connsiteY2" fmla="*/ 0 h 4297852"/>
              <a:gd name="connsiteX3" fmla="*/ 8312195 w 8312195"/>
              <a:gd name="connsiteY3" fmla="*/ 124208 h 4297852"/>
              <a:gd name="connsiteX4" fmla="*/ 8312195 w 8312195"/>
              <a:gd name="connsiteY4" fmla="*/ 4173644 h 4297852"/>
              <a:gd name="connsiteX5" fmla="*/ 8187987 w 8312195"/>
              <a:gd name="connsiteY5" fmla="*/ 4297852 h 4297852"/>
              <a:gd name="connsiteX6" fmla="*/ 124208 w 8312195"/>
              <a:gd name="connsiteY6" fmla="*/ 4297852 h 4297852"/>
              <a:gd name="connsiteX7" fmla="*/ 0 w 8312195"/>
              <a:gd name="connsiteY7" fmla="*/ 4173644 h 4297852"/>
              <a:gd name="connsiteX8" fmla="*/ 0 w 8312195"/>
              <a:gd name="connsiteY8"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124208 w 8323993"/>
              <a:gd name="connsiteY6" fmla="*/ 4297852 h 4297852"/>
              <a:gd name="connsiteX7" fmla="*/ 0 w 8323993"/>
              <a:gd name="connsiteY7" fmla="*/ 4173644 h 4297852"/>
              <a:gd name="connsiteX8" fmla="*/ 0 w 8323993"/>
              <a:gd name="connsiteY8"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5891983 w 8323993"/>
              <a:gd name="connsiteY6" fmla="*/ 4294163 h 4297852"/>
              <a:gd name="connsiteX7" fmla="*/ 124208 w 8323993"/>
              <a:gd name="connsiteY7" fmla="*/ 4297852 h 4297852"/>
              <a:gd name="connsiteX8" fmla="*/ 0 w 8323993"/>
              <a:gd name="connsiteY8" fmla="*/ 4173644 h 4297852"/>
              <a:gd name="connsiteX9" fmla="*/ 0 w 8323993"/>
              <a:gd name="connsiteY9" fmla="*/ 124208 h 429785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891983 w 8323993"/>
              <a:gd name="connsiteY7" fmla="*/ 4294163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008539 w 8323993"/>
              <a:gd name="connsiteY7" fmla="*/ 4296544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425258 w 8323993"/>
              <a:gd name="connsiteY7" fmla="*/ 4296544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5333"/>
              <a:gd name="connsiteY0" fmla="*/ 124208 h 4297852"/>
              <a:gd name="connsiteX1" fmla="*/ 124208 w 8325333"/>
              <a:gd name="connsiteY1" fmla="*/ 0 h 4297852"/>
              <a:gd name="connsiteX2" fmla="*/ 8187987 w 8325333"/>
              <a:gd name="connsiteY2" fmla="*/ 0 h 4297852"/>
              <a:gd name="connsiteX3" fmla="*/ 8312195 w 8325333"/>
              <a:gd name="connsiteY3" fmla="*/ 124208 h 4297852"/>
              <a:gd name="connsiteX4" fmla="*/ 8323993 w 8325333"/>
              <a:gd name="connsiteY4" fmla="*/ 2592617 h 4297852"/>
              <a:gd name="connsiteX5" fmla="*/ 8178462 w 8325333"/>
              <a:gd name="connsiteY5" fmla="*/ 2926252 h 4297852"/>
              <a:gd name="connsiteX6" fmla="*/ 6278990 w 8325333"/>
              <a:gd name="connsiteY6" fmla="*/ 4047649 h 4297852"/>
              <a:gd name="connsiteX7" fmla="*/ 5425258 w 8325333"/>
              <a:gd name="connsiteY7" fmla="*/ 4296544 h 4297852"/>
              <a:gd name="connsiteX8" fmla="*/ 124208 w 8325333"/>
              <a:gd name="connsiteY8" fmla="*/ 4297852 h 4297852"/>
              <a:gd name="connsiteX9" fmla="*/ 0 w 8325333"/>
              <a:gd name="connsiteY9" fmla="*/ 4173644 h 4297852"/>
              <a:gd name="connsiteX10" fmla="*/ 0 w 832533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4031"/>
              <a:gd name="connsiteY0" fmla="*/ 124208 h 4297852"/>
              <a:gd name="connsiteX1" fmla="*/ 124208 w 8324031"/>
              <a:gd name="connsiteY1" fmla="*/ 0 h 4297852"/>
              <a:gd name="connsiteX2" fmla="*/ 8187987 w 8324031"/>
              <a:gd name="connsiteY2" fmla="*/ 0 h 4297852"/>
              <a:gd name="connsiteX3" fmla="*/ 8312195 w 8324031"/>
              <a:gd name="connsiteY3" fmla="*/ 124208 h 4297852"/>
              <a:gd name="connsiteX4" fmla="*/ 8323993 w 8324031"/>
              <a:gd name="connsiteY4" fmla="*/ 2592617 h 4297852"/>
              <a:gd name="connsiteX5" fmla="*/ 8178462 w 8324031"/>
              <a:gd name="connsiteY5" fmla="*/ 2926252 h 4297852"/>
              <a:gd name="connsiteX6" fmla="*/ 6278990 w 8324031"/>
              <a:gd name="connsiteY6" fmla="*/ 4047649 h 4297852"/>
              <a:gd name="connsiteX7" fmla="*/ 5425258 w 8324031"/>
              <a:gd name="connsiteY7" fmla="*/ 4296544 h 4297852"/>
              <a:gd name="connsiteX8" fmla="*/ 124208 w 8324031"/>
              <a:gd name="connsiteY8" fmla="*/ 4297852 h 4297852"/>
              <a:gd name="connsiteX9" fmla="*/ 0 w 8324031"/>
              <a:gd name="connsiteY9" fmla="*/ 4173644 h 4297852"/>
              <a:gd name="connsiteX10" fmla="*/ 0 w 8324031"/>
              <a:gd name="connsiteY10" fmla="*/ 124208 h 4297852"/>
              <a:gd name="connsiteX0" fmla="*/ 0 w 8325333"/>
              <a:gd name="connsiteY0" fmla="*/ 124208 h 4297852"/>
              <a:gd name="connsiteX1" fmla="*/ 124208 w 8325333"/>
              <a:gd name="connsiteY1" fmla="*/ 0 h 4297852"/>
              <a:gd name="connsiteX2" fmla="*/ 8187987 w 8325333"/>
              <a:gd name="connsiteY2" fmla="*/ 0 h 4297852"/>
              <a:gd name="connsiteX3" fmla="*/ 8312195 w 8325333"/>
              <a:gd name="connsiteY3" fmla="*/ 124208 h 4297852"/>
              <a:gd name="connsiteX4" fmla="*/ 8323993 w 8325333"/>
              <a:gd name="connsiteY4" fmla="*/ 2592617 h 4297852"/>
              <a:gd name="connsiteX5" fmla="*/ 8178462 w 8325333"/>
              <a:gd name="connsiteY5" fmla="*/ 2926252 h 4297852"/>
              <a:gd name="connsiteX6" fmla="*/ 6278990 w 8325333"/>
              <a:gd name="connsiteY6" fmla="*/ 4047649 h 4297852"/>
              <a:gd name="connsiteX7" fmla="*/ 5425258 w 8325333"/>
              <a:gd name="connsiteY7" fmla="*/ 4296544 h 4297852"/>
              <a:gd name="connsiteX8" fmla="*/ 124208 w 8325333"/>
              <a:gd name="connsiteY8" fmla="*/ 4297852 h 4297852"/>
              <a:gd name="connsiteX9" fmla="*/ 0 w 8325333"/>
              <a:gd name="connsiteY9" fmla="*/ 4173644 h 4297852"/>
              <a:gd name="connsiteX10" fmla="*/ 0 w 8325333"/>
              <a:gd name="connsiteY10" fmla="*/ 124208 h 4297852"/>
              <a:gd name="connsiteX0" fmla="*/ 0 w 8324280"/>
              <a:gd name="connsiteY0" fmla="*/ 124208 h 4297852"/>
              <a:gd name="connsiteX1" fmla="*/ 124208 w 8324280"/>
              <a:gd name="connsiteY1" fmla="*/ 0 h 4297852"/>
              <a:gd name="connsiteX2" fmla="*/ 8187987 w 8324280"/>
              <a:gd name="connsiteY2" fmla="*/ 0 h 4297852"/>
              <a:gd name="connsiteX3" fmla="*/ 8312195 w 8324280"/>
              <a:gd name="connsiteY3" fmla="*/ 124208 h 4297852"/>
              <a:gd name="connsiteX4" fmla="*/ 8323993 w 8324280"/>
              <a:gd name="connsiteY4" fmla="*/ 2592617 h 4297852"/>
              <a:gd name="connsiteX5" fmla="*/ 8178462 w 8324280"/>
              <a:gd name="connsiteY5" fmla="*/ 2926252 h 4297852"/>
              <a:gd name="connsiteX6" fmla="*/ 6278990 w 8324280"/>
              <a:gd name="connsiteY6" fmla="*/ 4047649 h 4297852"/>
              <a:gd name="connsiteX7" fmla="*/ 5425258 w 8324280"/>
              <a:gd name="connsiteY7" fmla="*/ 4296544 h 4297852"/>
              <a:gd name="connsiteX8" fmla="*/ 124208 w 8324280"/>
              <a:gd name="connsiteY8" fmla="*/ 4297852 h 4297852"/>
              <a:gd name="connsiteX9" fmla="*/ 0 w 8324280"/>
              <a:gd name="connsiteY9" fmla="*/ 4173644 h 4297852"/>
              <a:gd name="connsiteX10" fmla="*/ 0 w 8324280"/>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4003"/>
              <a:gd name="connsiteY0" fmla="*/ 124208 h 4297852"/>
              <a:gd name="connsiteX1" fmla="*/ 124208 w 8324003"/>
              <a:gd name="connsiteY1" fmla="*/ 0 h 4297852"/>
              <a:gd name="connsiteX2" fmla="*/ 8187987 w 8324003"/>
              <a:gd name="connsiteY2" fmla="*/ 0 h 4297852"/>
              <a:gd name="connsiteX3" fmla="*/ 8312195 w 8324003"/>
              <a:gd name="connsiteY3" fmla="*/ 124208 h 4297852"/>
              <a:gd name="connsiteX4" fmla="*/ 8323993 w 8324003"/>
              <a:gd name="connsiteY4" fmla="*/ 2592617 h 4297852"/>
              <a:gd name="connsiteX5" fmla="*/ 8178462 w 8324003"/>
              <a:gd name="connsiteY5" fmla="*/ 2926252 h 4297852"/>
              <a:gd name="connsiteX6" fmla="*/ 6278990 w 8324003"/>
              <a:gd name="connsiteY6" fmla="*/ 4047649 h 4297852"/>
              <a:gd name="connsiteX7" fmla="*/ 5425258 w 8324003"/>
              <a:gd name="connsiteY7" fmla="*/ 4296544 h 4297852"/>
              <a:gd name="connsiteX8" fmla="*/ 124208 w 8324003"/>
              <a:gd name="connsiteY8" fmla="*/ 4297852 h 4297852"/>
              <a:gd name="connsiteX9" fmla="*/ 0 w 8324003"/>
              <a:gd name="connsiteY9" fmla="*/ 4173644 h 4297852"/>
              <a:gd name="connsiteX10" fmla="*/ 0 w 8324003"/>
              <a:gd name="connsiteY10" fmla="*/ 124208 h 429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24003" h="4297852">
                <a:moveTo>
                  <a:pt x="0" y="124208"/>
                </a:moveTo>
                <a:cubicBezTo>
                  <a:pt x="0" y="55610"/>
                  <a:pt x="55610" y="0"/>
                  <a:pt x="124208" y="0"/>
                </a:cubicBezTo>
                <a:lnTo>
                  <a:pt x="8187987" y="0"/>
                </a:lnTo>
                <a:cubicBezTo>
                  <a:pt x="8256585" y="0"/>
                  <a:pt x="8312195" y="55610"/>
                  <a:pt x="8312195" y="124208"/>
                </a:cubicBezTo>
                <a:cubicBezTo>
                  <a:pt x="8312195" y="1474020"/>
                  <a:pt x="8323993" y="1242805"/>
                  <a:pt x="8323993" y="2592617"/>
                </a:cubicBezTo>
                <a:cubicBezTo>
                  <a:pt x="8323993" y="2661215"/>
                  <a:pt x="8328023" y="2814333"/>
                  <a:pt x="8178462" y="2926252"/>
                </a:cubicBezTo>
                <a:lnTo>
                  <a:pt x="6278990" y="4047649"/>
                </a:lnTo>
                <a:cubicBezTo>
                  <a:pt x="5949169" y="4268727"/>
                  <a:pt x="5700310" y="4301685"/>
                  <a:pt x="5425258" y="4296544"/>
                </a:cubicBezTo>
                <a:lnTo>
                  <a:pt x="124208" y="4297852"/>
                </a:lnTo>
                <a:cubicBezTo>
                  <a:pt x="55610" y="4297852"/>
                  <a:pt x="0" y="4242242"/>
                  <a:pt x="0" y="4173644"/>
                </a:cubicBezTo>
                <a:lnTo>
                  <a:pt x="0" y="124208"/>
                </a:lnTo>
                <a:close/>
              </a:path>
            </a:pathLst>
          </a:custGeom>
          <a:gradFill>
            <a:gsLst>
              <a:gs pos="44000">
                <a:schemeClr val="tx1"/>
              </a:gs>
              <a:gs pos="100000">
                <a:schemeClr val="tx2">
                  <a:lumMod val="75000"/>
                </a:schemeClr>
              </a:gs>
            </a:gsLst>
            <a:lin ang="0" scaled="1"/>
          </a:gradFill>
          <a:ln w="19050">
            <a:solidFill>
              <a:schemeClr val="bg1"/>
            </a:solidFill>
          </a:ln>
        </p:spPr>
        <p:txBody>
          <a:bodyPr lIns="288000" tIns="288000" bIns="0" anchor="t" anchorCtr="0">
            <a:normAutofit/>
          </a:bodyPr>
          <a:lstStyle>
            <a:lvl1pPr algn="l">
              <a:lnSpc>
                <a:spcPct val="90000"/>
              </a:lnSpc>
              <a:defRPr sz="5400" b="1" cap="none" baseline="0">
                <a:solidFill>
                  <a:schemeClr val="bg1"/>
                </a:solidFill>
              </a:defRPr>
            </a:lvl1pPr>
          </a:lstStyle>
          <a:p>
            <a:r>
              <a:rPr lang="en-GB" noProof="0"/>
              <a:t>01. (Add section)</a:t>
            </a:r>
          </a:p>
        </p:txBody>
      </p:sp>
      <p:sp>
        <p:nvSpPr>
          <p:cNvPr id="19" name="Text Placeholder 28"/>
          <p:cNvSpPr>
            <a:spLocks noGrp="1"/>
          </p:cNvSpPr>
          <p:nvPr>
            <p:ph type="body" sz="quarter" idx="13"/>
          </p:nvPr>
        </p:nvSpPr>
        <p:spPr>
          <a:xfrm>
            <a:off x="554046" y="2629632"/>
            <a:ext cx="8035925" cy="477485"/>
          </a:xfrm>
        </p:spPr>
        <p:txBody>
          <a:bodyPr/>
          <a:lstStyle>
            <a:lvl1pPr marL="0" indent="0">
              <a:buNone/>
              <a:defRPr sz="16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x-none" noProof="0"/>
              <a:t>Click to edit Master text styles</a:t>
            </a:r>
          </a:p>
        </p:txBody>
      </p:sp>
      <p:sp>
        <p:nvSpPr>
          <p:cNvPr id="20" name="Text Placeholder 28"/>
          <p:cNvSpPr>
            <a:spLocks noGrp="1"/>
          </p:cNvSpPr>
          <p:nvPr>
            <p:ph type="body" sz="quarter" idx="15"/>
          </p:nvPr>
        </p:nvSpPr>
        <p:spPr>
          <a:xfrm>
            <a:off x="554046" y="2075296"/>
            <a:ext cx="8035925" cy="477485"/>
          </a:xfrm>
        </p:spPr>
        <p:txBody>
          <a:bodyPr anchor="b" anchorCtr="0"/>
          <a:lstStyle>
            <a:lvl1pPr marL="0" indent="0">
              <a:buNone/>
              <a:defRPr sz="28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x-none" noProof="0"/>
              <a:t>Click to edit Master text styles</a:t>
            </a:r>
          </a:p>
        </p:txBody>
      </p:sp>
      <p:sp>
        <p:nvSpPr>
          <p:cNvPr id="9" name="Date Placeholder 2"/>
          <p:cNvSpPr>
            <a:spLocks noGrp="1"/>
          </p:cNvSpPr>
          <p:nvPr>
            <p:ph type="dt" sz="half" idx="10"/>
          </p:nvPr>
        </p:nvSpPr>
        <p:spPr>
          <a:xfrm>
            <a:off x="1970322" y="4886791"/>
            <a:ext cx="2269191" cy="132608"/>
          </a:xfrm>
        </p:spPr>
        <p:txBody>
          <a:bodyPr/>
          <a:lstStyle/>
          <a:p>
            <a:endParaRPr lang="en-GB" noProof="0"/>
          </a:p>
        </p:txBody>
      </p:sp>
      <p:sp>
        <p:nvSpPr>
          <p:cNvPr id="14" name="Footer Placeholder 3"/>
          <p:cNvSpPr>
            <a:spLocks noGrp="1"/>
          </p:cNvSpPr>
          <p:nvPr>
            <p:ph type="ftr" sz="quarter" idx="11"/>
          </p:nvPr>
        </p:nvSpPr>
        <p:spPr>
          <a:xfrm>
            <a:off x="554189" y="4886791"/>
            <a:ext cx="1416133" cy="132608"/>
          </a:xfrm>
        </p:spPr>
        <p:txBody>
          <a:bodyPr/>
          <a:lstStyle/>
          <a:p>
            <a:r>
              <a:rPr lang="en-GB" noProof="0"/>
              <a:t>© DHI</a:t>
            </a:r>
          </a:p>
        </p:txBody>
      </p:sp>
      <p:sp>
        <p:nvSpPr>
          <p:cNvPr id="15" name="Slide Number Placeholder 4"/>
          <p:cNvSpPr>
            <a:spLocks noGrp="1"/>
          </p:cNvSpPr>
          <p:nvPr>
            <p:ph type="sldNum" sz="quarter" idx="12"/>
          </p:nvPr>
        </p:nvSpPr>
        <p:spPr>
          <a:xfrm>
            <a:off x="4239513" y="4886791"/>
            <a:ext cx="516591" cy="132608"/>
          </a:xfrm>
        </p:spPr>
        <p:txBody>
          <a:bodyPr/>
          <a:lstStyle/>
          <a:p>
            <a:r>
              <a:rPr lang="en-GB" noProof="0"/>
              <a:t>#</a:t>
            </a:r>
            <a:fld id="{EC98167B-91FF-498B-85F5-63F1D9402506}" type="slidenum">
              <a:rPr lang="en-GB" noProof="0" smtClean="0"/>
              <a:pPr/>
              <a:t>‹#›</a:t>
            </a:fld>
            <a:r>
              <a:rPr lang="en-GB" noProof="0"/>
              <a:t>  </a:t>
            </a: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25600" y="4104000"/>
            <a:ext cx="1355040" cy="760651"/>
          </a:xfrm>
          <a:prstGeom prst="rect">
            <a:avLst/>
          </a:prstGeom>
        </p:spPr>
      </p:pic>
    </p:spTree>
    <p:extLst>
      <p:ext uri="{BB962C8B-B14F-4D97-AF65-F5344CB8AC3E}">
        <p14:creationId xmlns:p14="http://schemas.microsoft.com/office/powerpoint/2010/main" val="333319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B">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ctrTitle" hasCustomPrompt="1"/>
          </p:nvPr>
        </p:nvSpPr>
        <p:spPr>
          <a:xfrm>
            <a:off x="278817" y="300335"/>
            <a:ext cx="8586383" cy="4436847"/>
          </a:xfrm>
          <a:custGeom>
            <a:avLst/>
            <a:gdLst>
              <a:gd name="connsiteX0" fmla="*/ 0 w 8312195"/>
              <a:gd name="connsiteY0" fmla="*/ 124208 h 4297852"/>
              <a:gd name="connsiteX1" fmla="*/ 124208 w 8312195"/>
              <a:gd name="connsiteY1" fmla="*/ 0 h 4297852"/>
              <a:gd name="connsiteX2" fmla="*/ 8187987 w 8312195"/>
              <a:gd name="connsiteY2" fmla="*/ 0 h 4297852"/>
              <a:gd name="connsiteX3" fmla="*/ 8312195 w 8312195"/>
              <a:gd name="connsiteY3" fmla="*/ 124208 h 4297852"/>
              <a:gd name="connsiteX4" fmla="*/ 8312195 w 8312195"/>
              <a:gd name="connsiteY4" fmla="*/ 4173644 h 4297852"/>
              <a:gd name="connsiteX5" fmla="*/ 8187987 w 8312195"/>
              <a:gd name="connsiteY5" fmla="*/ 4297852 h 4297852"/>
              <a:gd name="connsiteX6" fmla="*/ 124208 w 8312195"/>
              <a:gd name="connsiteY6" fmla="*/ 4297852 h 4297852"/>
              <a:gd name="connsiteX7" fmla="*/ 0 w 8312195"/>
              <a:gd name="connsiteY7" fmla="*/ 4173644 h 4297852"/>
              <a:gd name="connsiteX8" fmla="*/ 0 w 8312195"/>
              <a:gd name="connsiteY8"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124208 w 8323993"/>
              <a:gd name="connsiteY6" fmla="*/ 4297852 h 4297852"/>
              <a:gd name="connsiteX7" fmla="*/ 0 w 8323993"/>
              <a:gd name="connsiteY7" fmla="*/ 4173644 h 4297852"/>
              <a:gd name="connsiteX8" fmla="*/ 0 w 8323993"/>
              <a:gd name="connsiteY8"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5891983 w 8323993"/>
              <a:gd name="connsiteY6" fmla="*/ 4294163 h 4297852"/>
              <a:gd name="connsiteX7" fmla="*/ 124208 w 8323993"/>
              <a:gd name="connsiteY7" fmla="*/ 4297852 h 4297852"/>
              <a:gd name="connsiteX8" fmla="*/ 0 w 8323993"/>
              <a:gd name="connsiteY8" fmla="*/ 4173644 h 4297852"/>
              <a:gd name="connsiteX9" fmla="*/ 0 w 8323993"/>
              <a:gd name="connsiteY9" fmla="*/ 124208 h 429785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891983 w 8323993"/>
              <a:gd name="connsiteY7" fmla="*/ 4294163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008539 w 8323993"/>
              <a:gd name="connsiteY7" fmla="*/ 4296544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425258 w 8323993"/>
              <a:gd name="connsiteY7" fmla="*/ 4296544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5333"/>
              <a:gd name="connsiteY0" fmla="*/ 124208 h 4297852"/>
              <a:gd name="connsiteX1" fmla="*/ 124208 w 8325333"/>
              <a:gd name="connsiteY1" fmla="*/ 0 h 4297852"/>
              <a:gd name="connsiteX2" fmla="*/ 8187987 w 8325333"/>
              <a:gd name="connsiteY2" fmla="*/ 0 h 4297852"/>
              <a:gd name="connsiteX3" fmla="*/ 8312195 w 8325333"/>
              <a:gd name="connsiteY3" fmla="*/ 124208 h 4297852"/>
              <a:gd name="connsiteX4" fmla="*/ 8323993 w 8325333"/>
              <a:gd name="connsiteY4" fmla="*/ 2592617 h 4297852"/>
              <a:gd name="connsiteX5" fmla="*/ 8178462 w 8325333"/>
              <a:gd name="connsiteY5" fmla="*/ 2926252 h 4297852"/>
              <a:gd name="connsiteX6" fmla="*/ 6278990 w 8325333"/>
              <a:gd name="connsiteY6" fmla="*/ 4047649 h 4297852"/>
              <a:gd name="connsiteX7" fmla="*/ 5425258 w 8325333"/>
              <a:gd name="connsiteY7" fmla="*/ 4296544 h 4297852"/>
              <a:gd name="connsiteX8" fmla="*/ 124208 w 8325333"/>
              <a:gd name="connsiteY8" fmla="*/ 4297852 h 4297852"/>
              <a:gd name="connsiteX9" fmla="*/ 0 w 8325333"/>
              <a:gd name="connsiteY9" fmla="*/ 4173644 h 4297852"/>
              <a:gd name="connsiteX10" fmla="*/ 0 w 832533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4031"/>
              <a:gd name="connsiteY0" fmla="*/ 124208 h 4297852"/>
              <a:gd name="connsiteX1" fmla="*/ 124208 w 8324031"/>
              <a:gd name="connsiteY1" fmla="*/ 0 h 4297852"/>
              <a:gd name="connsiteX2" fmla="*/ 8187987 w 8324031"/>
              <a:gd name="connsiteY2" fmla="*/ 0 h 4297852"/>
              <a:gd name="connsiteX3" fmla="*/ 8312195 w 8324031"/>
              <a:gd name="connsiteY3" fmla="*/ 124208 h 4297852"/>
              <a:gd name="connsiteX4" fmla="*/ 8323993 w 8324031"/>
              <a:gd name="connsiteY4" fmla="*/ 2592617 h 4297852"/>
              <a:gd name="connsiteX5" fmla="*/ 8178462 w 8324031"/>
              <a:gd name="connsiteY5" fmla="*/ 2926252 h 4297852"/>
              <a:gd name="connsiteX6" fmla="*/ 6278990 w 8324031"/>
              <a:gd name="connsiteY6" fmla="*/ 4047649 h 4297852"/>
              <a:gd name="connsiteX7" fmla="*/ 5425258 w 8324031"/>
              <a:gd name="connsiteY7" fmla="*/ 4296544 h 4297852"/>
              <a:gd name="connsiteX8" fmla="*/ 124208 w 8324031"/>
              <a:gd name="connsiteY8" fmla="*/ 4297852 h 4297852"/>
              <a:gd name="connsiteX9" fmla="*/ 0 w 8324031"/>
              <a:gd name="connsiteY9" fmla="*/ 4173644 h 4297852"/>
              <a:gd name="connsiteX10" fmla="*/ 0 w 8324031"/>
              <a:gd name="connsiteY10" fmla="*/ 124208 h 4297852"/>
              <a:gd name="connsiteX0" fmla="*/ 0 w 8325333"/>
              <a:gd name="connsiteY0" fmla="*/ 124208 h 4297852"/>
              <a:gd name="connsiteX1" fmla="*/ 124208 w 8325333"/>
              <a:gd name="connsiteY1" fmla="*/ 0 h 4297852"/>
              <a:gd name="connsiteX2" fmla="*/ 8187987 w 8325333"/>
              <a:gd name="connsiteY2" fmla="*/ 0 h 4297852"/>
              <a:gd name="connsiteX3" fmla="*/ 8312195 w 8325333"/>
              <a:gd name="connsiteY3" fmla="*/ 124208 h 4297852"/>
              <a:gd name="connsiteX4" fmla="*/ 8323993 w 8325333"/>
              <a:gd name="connsiteY4" fmla="*/ 2592617 h 4297852"/>
              <a:gd name="connsiteX5" fmla="*/ 8178462 w 8325333"/>
              <a:gd name="connsiteY5" fmla="*/ 2926252 h 4297852"/>
              <a:gd name="connsiteX6" fmla="*/ 6278990 w 8325333"/>
              <a:gd name="connsiteY6" fmla="*/ 4047649 h 4297852"/>
              <a:gd name="connsiteX7" fmla="*/ 5425258 w 8325333"/>
              <a:gd name="connsiteY7" fmla="*/ 4296544 h 4297852"/>
              <a:gd name="connsiteX8" fmla="*/ 124208 w 8325333"/>
              <a:gd name="connsiteY8" fmla="*/ 4297852 h 4297852"/>
              <a:gd name="connsiteX9" fmla="*/ 0 w 8325333"/>
              <a:gd name="connsiteY9" fmla="*/ 4173644 h 4297852"/>
              <a:gd name="connsiteX10" fmla="*/ 0 w 8325333"/>
              <a:gd name="connsiteY10" fmla="*/ 124208 h 4297852"/>
              <a:gd name="connsiteX0" fmla="*/ 0 w 8324280"/>
              <a:gd name="connsiteY0" fmla="*/ 124208 h 4297852"/>
              <a:gd name="connsiteX1" fmla="*/ 124208 w 8324280"/>
              <a:gd name="connsiteY1" fmla="*/ 0 h 4297852"/>
              <a:gd name="connsiteX2" fmla="*/ 8187987 w 8324280"/>
              <a:gd name="connsiteY2" fmla="*/ 0 h 4297852"/>
              <a:gd name="connsiteX3" fmla="*/ 8312195 w 8324280"/>
              <a:gd name="connsiteY3" fmla="*/ 124208 h 4297852"/>
              <a:gd name="connsiteX4" fmla="*/ 8323993 w 8324280"/>
              <a:gd name="connsiteY4" fmla="*/ 2592617 h 4297852"/>
              <a:gd name="connsiteX5" fmla="*/ 8178462 w 8324280"/>
              <a:gd name="connsiteY5" fmla="*/ 2926252 h 4297852"/>
              <a:gd name="connsiteX6" fmla="*/ 6278990 w 8324280"/>
              <a:gd name="connsiteY6" fmla="*/ 4047649 h 4297852"/>
              <a:gd name="connsiteX7" fmla="*/ 5425258 w 8324280"/>
              <a:gd name="connsiteY7" fmla="*/ 4296544 h 4297852"/>
              <a:gd name="connsiteX8" fmla="*/ 124208 w 8324280"/>
              <a:gd name="connsiteY8" fmla="*/ 4297852 h 4297852"/>
              <a:gd name="connsiteX9" fmla="*/ 0 w 8324280"/>
              <a:gd name="connsiteY9" fmla="*/ 4173644 h 4297852"/>
              <a:gd name="connsiteX10" fmla="*/ 0 w 8324280"/>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4003"/>
              <a:gd name="connsiteY0" fmla="*/ 124208 h 4297852"/>
              <a:gd name="connsiteX1" fmla="*/ 124208 w 8324003"/>
              <a:gd name="connsiteY1" fmla="*/ 0 h 4297852"/>
              <a:gd name="connsiteX2" fmla="*/ 8187987 w 8324003"/>
              <a:gd name="connsiteY2" fmla="*/ 0 h 4297852"/>
              <a:gd name="connsiteX3" fmla="*/ 8312195 w 8324003"/>
              <a:gd name="connsiteY3" fmla="*/ 124208 h 4297852"/>
              <a:gd name="connsiteX4" fmla="*/ 8323993 w 8324003"/>
              <a:gd name="connsiteY4" fmla="*/ 2592617 h 4297852"/>
              <a:gd name="connsiteX5" fmla="*/ 8178462 w 8324003"/>
              <a:gd name="connsiteY5" fmla="*/ 2926252 h 4297852"/>
              <a:gd name="connsiteX6" fmla="*/ 6278990 w 8324003"/>
              <a:gd name="connsiteY6" fmla="*/ 4047649 h 4297852"/>
              <a:gd name="connsiteX7" fmla="*/ 5425258 w 8324003"/>
              <a:gd name="connsiteY7" fmla="*/ 4296544 h 4297852"/>
              <a:gd name="connsiteX8" fmla="*/ 124208 w 8324003"/>
              <a:gd name="connsiteY8" fmla="*/ 4297852 h 4297852"/>
              <a:gd name="connsiteX9" fmla="*/ 0 w 8324003"/>
              <a:gd name="connsiteY9" fmla="*/ 4173644 h 4297852"/>
              <a:gd name="connsiteX10" fmla="*/ 0 w 8324003"/>
              <a:gd name="connsiteY10" fmla="*/ 124208 h 429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24003" h="4297852">
                <a:moveTo>
                  <a:pt x="0" y="124208"/>
                </a:moveTo>
                <a:cubicBezTo>
                  <a:pt x="0" y="55610"/>
                  <a:pt x="55610" y="0"/>
                  <a:pt x="124208" y="0"/>
                </a:cubicBezTo>
                <a:lnTo>
                  <a:pt x="8187987" y="0"/>
                </a:lnTo>
                <a:cubicBezTo>
                  <a:pt x="8256585" y="0"/>
                  <a:pt x="8312195" y="55610"/>
                  <a:pt x="8312195" y="124208"/>
                </a:cubicBezTo>
                <a:cubicBezTo>
                  <a:pt x="8312195" y="1474020"/>
                  <a:pt x="8323993" y="1242805"/>
                  <a:pt x="8323993" y="2592617"/>
                </a:cubicBezTo>
                <a:cubicBezTo>
                  <a:pt x="8323993" y="2661215"/>
                  <a:pt x="8328023" y="2814333"/>
                  <a:pt x="8178462" y="2926252"/>
                </a:cubicBezTo>
                <a:lnTo>
                  <a:pt x="6278990" y="4047649"/>
                </a:lnTo>
                <a:cubicBezTo>
                  <a:pt x="5949169" y="4268727"/>
                  <a:pt x="5700310" y="4301685"/>
                  <a:pt x="5425258" y="4296544"/>
                </a:cubicBezTo>
                <a:lnTo>
                  <a:pt x="124208" y="4297852"/>
                </a:lnTo>
                <a:cubicBezTo>
                  <a:pt x="55610" y="4297852"/>
                  <a:pt x="0" y="4242242"/>
                  <a:pt x="0" y="4173644"/>
                </a:cubicBezTo>
                <a:lnTo>
                  <a:pt x="0" y="124208"/>
                </a:lnTo>
                <a:close/>
              </a:path>
            </a:pathLst>
          </a:custGeom>
          <a:gradFill>
            <a:gsLst>
              <a:gs pos="44000">
                <a:schemeClr val="tx2"/>
              </a:gs>
              <a:gs pos="100000">
                <a:schemeClr val="tx2">
                  <a:lumMod val="60000"/>
                  <a:lumOff val="40000"/>
                </a:schemeClr>
              </a:gs>
            </a:gsLst>
            <a:lin ang="0" scaled="1"/>
          </a:gradFill>
          <a:ln w="19050">
            <a:solidFill>
              <a:schemeClr val="bg1"/>
            </a:solidFill>
          </a:ln>
        </p:spPr>
        <p:txBody>
          <a:bodyPr lIns="288000" tIns="288000" bIns="0" anchor="t" anchorCtr="0">
            <a:normAutofit/>
          </a:bodyPr>
          <a:lstStyle>
            <a:lvl1pPr algn="l">
              <a:lnSpc>
                <a:spcPct val="90000"/>
              </a:lnSpc>
              <a:defRPr sz="5400" b="1" cap="none" baseline="0">
                <a:solidFill>
                  <a:schemeClr val="bg1"/>
                </a:solidFill>
              </a:defRPr>
            </a:lvl1pPr>
          </a:lstStyle>
          <a:p>
            <a:r>
              <a:rPr lang="en-GB" noProof="0"/>
              <a:t>01. (Add section)</a:t>
            </a:r>
          </a:p>
        </p:txBody>
      </p:sp>
      <p:sp>
        <p:nvSpPr>
          <p:cNvPr id="19" name="Text Placeholder 28"/>
          <p:cNvSpPr>
            <a:spLocks noGrp="1"/>
          </p:cNvSpPr>
          <p:nvPr>
            <p:ph type="body" sz="quarter" idx="13"/>
          </p:nvPr>
        </p:nvSpPr>
        <p:spPr>
          <a:xfrm>
            <a:off x="554046" y="2629632"/>
            <a:ext cx="8035925" cy="477485"/>
          </a:xfrm>
        </p:spPr>
        <p:txBody>
          <a:bodyPr/>
          <a:lstStyle>
            <a:lvl1pPr marL="0" indent="0">
              <a:buNone/>
              <a:defRPr sz="16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x-none" noProof="0"/>
              <a:t>Click to edit Master text styles</a:t>
            </a:r>
          </a:p>
        </p:txBody>
      </p:sp>
      <p:sp>
        <p:nvSpPr>
          <p:cNvPr id="20" name="Text Placeholder 28"/>
          <p:cNvSpPr>
            <a:spLocks noGrp="1"/>
          </p:cNvSpPr>
          <p:nvPr>
            <p:ph type="body" sz="quarter" idx="15"/>
          </p:nvPr>
        </p:nvSpPr>
        <p:spPr>
          <a:xfrm>
            <a:off x="554046" y="2075296"/>
            <a:ext cx="8035925" cy="477485"/>
          </a:xfrm>
        </p:spPr>
        <p:txBody>
          <a:bodyPr anchor="b" anchorCtr="0"/>
          <a:lstStyle>
            <a:lvl1pPr marL="0" indent="0">
              <a:buNone/>
              <a:defRPr sz="28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x-none" noProof="0"/>
              <a:t>Click to edit Master text styles</a:t>
            </a:r>
          </a:p>
        </p:txBody>
      </p:sp>
      <p:sp>
        <p:nvSpPr>
          <p:cNvPr id="9" name="Date Placeholder 2"/>
          <p:cNvSpPr>
            <a:spLocks noGrp="1"/>
          </p:cNvSpPr>
          <p:nvPr>
            <p:ph type="dt" sz="half" idx="10"/>
          </p:nvPr>
        </p:nvSpPr>
        <p:spPr>
          <a:xfrm>
            <a:off x="1970322" y="4886791"/>
            <a:ext cx="2269191" cy="132608"/>
          </a:xfrm>
        </p:spPr>
        <p:txBody>
          <a:bodyPr/>
          <a:lstStyle/>
          <a:p>
            <a:endParaRPr lang="en-GB" noProof="0"/>
          </a:p>
        </p:txBody>
      </p:sp>
      <p:sp>
        <p:nvSpPr>
          <p:cNvPr id="14" name="Footer Placeholder 3"/>
          <p:cNvSpPr>
            <a:spLocks noGrp="1"/>
          </p:cNvSpPr>
          <p:nvPr>
            <p:ph type="ftr" sz="quarter" idx="11"/>
          </p:nvPr>
        </p:nvSpPr>
        <p:spPr>
          <a:xfrm>
            <a:off x="554189" y="4886791"/>
            <a:ext cx="1416133" cy="132608"/>
          </a:xfrm>
        </p:spPr>
        <p:txBody>
          <a:bodyPr/>
          <a:lstStyle/>
          <a:p>
            <a:r>
              <a:rPr lang="en-GB" noProof="0"/>
              <a:t>© DHI</a:t>
            </a:r>
          </a:p>
        </p:txBody>
      </p:sp>
      <p:sp>
        <p:nvSpPr>
          <p:cNvPr id="15" name="Slide Number Placeholder 4"/>
          <p:cNvSpPr>
            <a:spLocks noGrp="1"/>
          </p:cNvSpPr>
          <p:nvPr>
            <p:ph type="sldNum" sz="quarter" idx="12"/>
          </p:nvPr>
        </p:nvSpPr>
        <p:spPr>
          <a:xfrm>
            <a:off x="4239513" y="4886791"/>
            <a:ext cx="516591" cy="132608"/>
          </a:xfrm>
        </p:spPr>
        <p:txBody>
          <a:bodyPr/>
          <a:lstStyle/>
          <a:p>
            <a:r>
              <a:rPr lang="en-GB" noProof="0"/>
              <a:t>#</a:t>
            </a:r>
            <a:fld id="{EC98167B-91FF-498B-85F5-63F1D9402506}" type="slidenum">
              <a:rPr lang="en-GB" noProof="0" smtClean="0"/>
              <a:pPr/>
              <a:t>‹#›</a:t>
            </a:fld>
            <a:r>
              <a:rPr lang="en-GB" noProof="0"/>
              <a:t>  </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25600" y="4104000"/>
            <a:ext cx="1355040" cy="760651"/>
          </a:xfrm>
          <a:prstGeom prst="rect">
            <a:avLst/>
          </a:prstGeom>
        </p:spPr>
      </p:pic>
    </p:spTree>
    <p:extLst>
      <p:ext uri="{BB962C8B-B14F-4D97-AF65-F5344CB8AC3E}">
        <p14:creationId xmlns:p14="http://schemas.microsoft.com/office/powerpoint/2010/main" val="2595110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C ">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ctrTitle" hasCustomPrompt="1"/>
          </p:nvPr>
        </p:nvSpPr>
        <p:spPr>
          <a:xfrm>
            <a:off x="278817" y="300335"/>
            <a:ext cx="8586383" cy="4436847"/>
          </a:xfrm>
          <a:custGeom>
            <a:avLst/>
            <a:gdLst>
              <a:gd name="connsiteX0" fmla="*/ 0 w 8312195"/>
              <a:gd name="connsiteY0" fmla="*/ 124208 h 4297852"/>
              <a:gd name="connsiteX1" fmla="*/ 124208 w 8312195"/>
              <a:gd name="connsiteY1" fmla="*/ 0 h 4297852"/>
              <a:gd name="connsiteX2" fmla="*/ 8187987 w 8312195"/>
              <a:gd name="connsiteY2" fmla="*/ 0 h 4297852"/>
              <a:gd name="connsiteX3" fmla="*/ 8312195 w 8312195"/>
              <a:gd name="connsiteY3" fmla="*/ 124208 h 4297852"/>
              <a:gd name="connsiteX4" fmla="*/ 8312195 w 8312195"/>
              <a:gd name="connsiteY4" fmla="*/ 4173644 h 4297852"/>
              <a:gd name="connsiteX5" fmla="*/ 8187987 w 8312195"/>
              <a:gd name="connsiteY5" fmla="*/ 4297852 h 4297852"/>
              <a:gd name="connsiteX6" fmla="*/ 124208 w 8312195"/>
              <a:gd name="connsiteY6" fmla="*/ 4297852 h 4297852"/>
              <a:gd name="connsiteX7" fmla="*/ 0 w 8312195"/>
              <a:gd name="connsiteY7" fmla="*/ 4173644 h 4297852"/>
              <a:gd name="connsiteX8" fmla="*/ 0 w 8312195"/>
              <a:gd name="connsiteY8"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124208 w 8323993"/>
              <a:gd name="connsiteY6" fmla="*/ 4297852 h 4297852"/>
              <a:gd name="connsiteX7" fmla="*/ 0 w 8323993"/>
              <a:gd name="connsiteY7" fmla="*/ 4173644 h 4297852"/>
              <a:gd name="connsiteX8" fmla="*/ 0 w 8323993"/>
              <a:gd name="connsiteY8"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5891983 w 8323993"/>
              <a:gd name="connsiteY6" fmla="*/ 4294163 h 4297852"/>
              <a:gd name="connsiteX7" fmla="*/ 124208 w 8323993"/>
              <a:gd name="connsiteY7" fmla="*/ 4297852 h 4297852"/>
              <a:gd name="connsiteX8" fmla="*/ 0 w 8323993"/>
              <a:gd name="connsiteY8" fmla="*/ 4173644 h 4297852"/>
              <a:gd name="connsiteX9" fmla="*/ 0 w 8323993"/>
              <a:gd name="connsiteY9" fmla="*/ 124208 h 429785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891983 w 8323993"/>
              <a:gd name="connsiteY7" fmla="*/ 4294163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008539 w 8323993"/>
              <a:gd name="connsiteY7" fmla="*/ 4296544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300062"/>
              <a:gd name="connsiteX1" fmla="*/ 124208 w 8323993"/>
              <a:gd name="connsiteY1" fmla="*/ 0 h 4300062"/>
              <a:gd name="connsiteX2" fmla="*/ 8187987 w 8323993"/>
              <a:gd name="connsiteY2" fmla="*/ 0 h 4300062"/>
              <a:gd name="connsiteX3" fmla="*/ 8312195 w 8323993"/>
              <a:gd name="connsiteY3" fmla="*/ 124208 h 4300062"/>
              <a:gd name="connsiteX4" fmla="*/ 8323993 w 8323993"/>
              <a:gd name="connsiteY4" fmla="*/ 2592617 h 4300062"/>
              <a:gd name="connsiteX5" fmla="*/ 8187987 w 8323993"/>
              <a:gd name="connsiteY5" fmla="*/ 4297852 h 4300062"/>
              <a:gd name="connsiteX6" fmla="*/ 6800484 w 8323993"/>
              <a:gd name="connsiteY6" fmla="*/ 4300062 h 4300062"/>
              <a:gd name="connsiteX7" fmla="*/ 5425258 w 8323993"/>
              <a:gd name="connsiteY7" fmla="*/ 4296544 h 4300062"/>
              <a:gd name="connsiteX8" fmla="*/ 124208 w 8323993"/>
              <a:gd name="connsiteY8" fmla="*/ 4297852 h 4300062"/>
              <a:gd name="connsiteX9" fmla="*/ 0 w 8323993"/>
              <a:gd name="connsiteY9" fmla="*/ 4173644 h 4300062"/>
              <a:gd name="connsiteX10" fmla="*/ 0 w 8323993"/>
              <a:gd name="connsiteY10" fmla="*/ 124208 h 430006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87987 w 8323993"/>
              <a:gd name="connsiteY5" fmla="*/ 42978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5333"/>
              <a:gd name="connsiteY0" fmla="*/ 124208 h 4297852"/>
              <a:gd name="connsiteX1" fmla="*/ 124208 w 8325333"/>
              <a:gd name="connsiteY1" fmla="*/ 0 h 4297852"/>
              <a:gd name="connsiteX2" fmla="*/ 8187987 w 8325333"/>
              <a:gd name="connsiteY2" fmla="*/ 0 h 4297852"/>
              <a:gd name="connsiteX3" fmla="*/ 8312195 w 8325333"/>
              <a:gd name="connsiteY3" fmla="*/ 124208 h 4297852"/>
              <a:gd name="connsiteX4" fmla="*/ 8323993 w 8325333"/>
              <a:gd name="connsiteY4" fmla="*/ 2592617 h 4297852"/>
              <a:gd name="connsiteX5" fmla="*/ 8178462 w 8325333"/>
              <a:gd name="connsiteY5" fmla="*/ 2926252 h 4297852"/>
              <a:gd name="connsiteX6" fmla="*/ 6278990 w 8325333"/>
              <a:gd name="connsiteY6" fmla="*/ 4047649 h 4297852"/>
              <a:gd name="connsiteX7" fmla="*/ 5425258 w 8325333"/>
              <a:gd name="connsiteY7" fmla="*/ 4296544 h 4297852"/>
              <a:gd name="connsiteX8" fmla="*/ 124208 w 8325333"/>
              <a:gd name="connsiteY8" fmla="*/ 4297852 h 4297852"/>
              <a:gd name="connsiteX9" fmla="*/ 0 w 8325333"/>
              <a:gd name="connsiteY9" fmla="*/ 4173644 h 4297852"/>
              <a:gd name="connsiteX10" fmla="*/ 0 w 8325333"/>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4031"/>
              <a:gd name="connsiteY0" fmla="*/ 124208 h 4297852"/>
              <a:gd name="connsiteX1" fmla="*/ 124208 w 8324031"/>
              <a:gd name="connsiteY1" fmla="*/ 0 h 4297852"/>
              <a:gd name="connsiteX2" fmla="*/ 8187987 w 8324031"/>
              <a:gd name="connsiteY2" fmla="*/ 0 h 4297852"/>
              <a:gd name="connsiteX3" fmla="*/ 8312195 w 8324031"/>
              <a:gd name="connsiteY3" fmla="*/ 124208 h 4297852"/>
              <a:gd name="connsiteX4" fmla="*/ 8323993 w 8324031"/>
              <a:gd name="connsiteY4" fmla="*/ 2592617 h 4297852"/>
              <a:gd name="connsiteX5" fmla="*/ 8178462 w 8324031"/>
              <a:gd name="connsiteY5" fmla="*/ 2926252 h 4297852"/>
              <a:gd name="connsiteX6" fmla="*/ 6278990 w 8324031"/>
              <a:gd name="connsiteY6" fmla="*/ 4047649 h 4297852"/>
              <a:gd name="connsiteX7" fmla="*/ 5425258 w 8324031"/>
              <a:gd name="connsiteY7" fmla="*/ 4296544 h 4297852"/>
              <a:gd name="connsiteX8" fmla="*/ 124208 w 8324031"/>
              <a:gd name="connsiteY8" fmla="*/ 4297852 h 4297852"/>
              <a:gd name="connsiteX9" fmla="*/ 0 w 8324031"/>
              <a:gd name="connsiteY9" fmla="*/ 4173644 h 4297852"/>
              <a:gd name="connsiteX10" fmla="*/ 0 w 8324031"/>
              <a:gd name="connsiteY10" fmla="*/ 124208 h 4297852"/>
              <a:gd name="connsiteX0" fmla="*/ 0 w 8325333"/>
              <a:gd name="connsiteY0" fmla="*/ 124208 h 4297852"/>
              <a:gd name="connsiteX1" fmla="*/ 124208 w 8325333"/>
              <a:gd name="connsiteY1" fmla="*/ 0 h 4297852"/>
              <a:gd name="connsiteX2" fmla="*/ 8187987 w 8325333"/>
              <a:gd name="connsiteY2" fmla="*/ 0 h 4297852"/>
              <a:gd name="connsiteX3" fmla="*/ 8312195 w 8325333"/>
              <a:gd name="connsiteY3" fmla="*/ 124208 h 4297852"/>
              <a:gd name="connsiteX4" fmla="*/ 8323993 w 8325333"/>
              <a:gd name="connsiteY4" fmla="*/ 2592617 h 4297852"/>
              <a:gd name="connsiteX5" fmla="*/ 8178462 w 8325333"/>
              <a:gd name="connsiteY5" fmla="*/ 2926252 h 4297852"/>
              <a:gd name="connsiteX6" fmla="*/ 6278990 w 8325333"/>
              <a:gd name="connsiteY6" fmla="*/ 4047649 h 4297852"/>
              <a:gd name="connsiteX7" fmla="*/ 5425258 w 8325333"/>
              <a:gd name="connsiteY7" fmla="*/ 4296544 h 4297852"/>
              <a:gd name="connsiteX8" fmla="*/ 124208 w 8325333"/>
              <a:gd name="connsiteY8" fmla="*/ 4297852 h 4297852"/>
              <a:gd name="connsiteX9" fmla="*/ 0 w 8325333"/>
              <a:gd name="connsiteY9" fmla="*/ 4173644 h 4297852"/>
              <a:gd name="connsiteX10" fmla="*/ 0 w 8325333"/>
              <a:gd name="connsiteY10" fmla="*/ 124208 h 4297852"/>
              <a:gd name="connsiteX0" fmla="*/ 0 w 8324280"/>
              <a:gd name="connsiteY0" fmla="*/ 124208 h 4297852"/>
              <a:gd name="connsiteX1" fmla="*/ 124208 w 8324280"/>
              <a:gd name="connsiteY1" fmla="*/ 0 h 4297852"/>
              <a:gd name="connsiteX2" fmla="*/ 8187987 w 8324280"/>
              <a:gd name="connsiteY2" fmla="*/ 0 h 4297852"/>
              <a:gd name="connsiteX3" fmla="*/ 8312195 w 8324280"/>
              <a:gd name="connsiteY3" fmla="*/ 124208 h 4297852"/>
              <a:gd name="connsiteX4" fmla="*/ 8323993 w 8324280"/>
              <a:gd name="connsiteY4" fmla="*/ 2592617 h 4297852"/>
              <a:gd name="connsiteX5" fmla="*/ 8178462 w 8324280"/>
              <a:gd name="connsiteY5" fmla="*/ 2926252 h 4297852"/>
              <a:gd name="connsiteX6" fmla="*/ 6278990 w 8324280"/>
              <a:gd name="connsiteY6" fmla="*/ 4047649 h 4297852"/>
              <a:gd name="connsiteX7" fmla="*/ 5425258 w 8324280"/>
              <a:gd name="connsiteY7" fmla="*/ 4296544 h 4297852"/>
              <a:gd name="connsiteX8" fmla="*/ 124208 w 8324280"/>
              <a:gd name="connsiteY8" fmla="*/ 4297852 h 4297852"/>
              <a:gd name="connsiteX9" fmla="*/ 0 w 8324280"/>
              <a:gd name="connsiteY9" fmla="*/ 4173644 h 4297852"/>
              <a:gd name="connsiteX10" fmla="*/ 0 w 8324280"/>
              <a:gd name="connsiteY10" fmla="*/ 124208 h 4297852"/>
              <a:gd name="connsiteX0" fmla="*/ 0 w 8323993"/>
              <a:gd name="connsiteY0" fmla="*/ 124208 h 4297852"/>
              <a:gd name="connsiteX1" fmla="*/ 124208 w 8323993"/>
              <a:gd name="connsiteY1" fmla="*/ 0 h 4297852"/>
              <a:gd name="connsiteX2" fmla="*/ 8187987 w 8323993"/>
              <a:gd name="connsiteY2" fmla="*/ 0 h 4297852"/>
              <a:gd name="connsiteX3" fmla="*/ 8312195 w 8323993"/>
              <a:gd name="connsiteY3" fmla="*/ 124208 h 4297852"/>
              <a:gd name="connsiteX4" fmla="*/ 8323993 w 8323993"/>
              <a:gd name="connsiteY4" fmla="*/ 2592617 h 4297852"/>
              <a:gd name="connsiteX5" fmla="*/ 8178462 w 8323993"/>
              <a:gd name="connsiteY5" fmla="*/ 2926252 h 4297852"/>
              <a:gd name="connsiteX6" fmla="*/ 6278990 w 8323993"/>
              <a:gd name="connsiteY6" fmla="*/ 4047649 h 4297852"/>
              <a:gd name="connsiteX7" fmla="*/ 5425258 w 8323993"/>
              <a:gd name="connsiteY7" fmla="*/ 4296544 h 4297852"/>
              <a:gd name="connsiteX8" fmla="*/ 124208 w 8323993"/>
              <a:gd name="connsiteY8" fmla="*/ 4297852 h 4297852"/>
              <a:gd name="connsiteX9" fmla="*/ 0 w 8323993"/>
              <a:gd name="connsiteY9" fmla="*/ 4173644 h 4297852"/>
              <a:gd name="connsiteX10" fmla="*/ 0 w 8323993"/>
              <a:gd name="connsiteY10" fmla="*/ 124208 h 4297852"/>
              <a:gd name="connsiteX0" fmla="*/ 0 w 8324003"/>
              <a:gd name="connsiteY0" fmla="*/ 124208 h 4297852"/>
              <a:gd name="connsiteX1" fmla="*/ 124208 w 8324003"/>
              <a:gd name="connsiteY1" fmla="*/ 0 h 4297852"/>
              <a:gd name="connsiteX2" fmla="*/ 8187987 w 8324003"/>
              <a:gd name="connsiteY2" fmla="*/ 0 h 4297852"/>
              <a:gd name="connsiteX3" fmla="*/ 8312195 w 8324003"/>
              <a:gd name="connsiteY3" fmla="*/ 124208 h 4297852"/>
              <a:gd name="connsiteX4" fmla="*/ 8323993 w 8324003"/>
              <a:gd name="connsiteY4" fmla="*/ 2592617 h 4297852"/>
              <a:gd name="connsiteX5" fmla="*/ 8178462 w 8324003"/>
              <a:gd name="connsiteY5" fmla="*/ 2926252 h 4297852"/>
              <a:gd name="connsiteX6" fmla="*/ 6278990 w 8324003"/>
              <a:gd name="connsiteY6" fmla="*/ 4047649 h 4297852"/>
              <a:gd name="connsiteX7" fmla="*/ 5425258 w 8324003"/>
              <a:gd name="connsiteY7" fmla="*/ 4296544 h 4297852"/>
              <a:gd name="connsiteX8" fmla="*/ 124208 w 8324003"/>
              <a:gd name="connsiteY8" fmla="*/ 4297852 h 4297852"/>
              <a:gd name="connsiteX9" fmla="*/ 0 w 8324003"/>
              <a:gd name="connsiteY9" fmla="*/ 4173644 h 4297852"/>
              <a:gd name="connsiteX10" fmla="*/ 0 w 8324003"/>
              <a:gd name="connsiteY10" fmla="*/ 124208 h 4297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24003" h="4297852">
                <a:moveTo>
                  <a:pt x="0" y="124208"/>
                </a:moveTo>
                <a:cubicBezTo>
                  <a:pt x="0" y="55610"/>
                  <a:pt x="55610" y="0"/>
                  <a:pt x="124208" y="0"/>
                </a:cubicBezTo>
                <a:lnTo>
                  <a:pt x="8187987" y="0"/>
                </a:lnTo>
                <a:cubicBezTo>
                  <a:pt x="8256585" y="0"/>
                  <a:pt x="8312195" y="55610"/>
                  <a:pt x="8312195" y="124208"/>
                </a:cubicBezTo>
                <a:cubicBezTo>
                  <a:pt x="8312195" y="1474020"/>
                  <a:pt x="8323993" y="1242805"/>
                  <a:pt x="8323993" y="2592617"/>
                </a:cubicBezTo>
                <a:cubicBezTo>
                  <a:pt x="8323993" y="2661215"/>
                  <a:pt x="8328023" y="2814333"/>
                  <a:pt x="8178462" y="2926252"/>
                </a:cubicBezTo>
                <a:lnTo>
                  <a:pt x="6278990" y="4047649"/>
                </a:lnTo>
                <a:cubicBezTo>
                  <a:pt x="5949169" y="4268727"/>
                  <a:pt x="5700310" y="4301685"/>
                  <a:pt x="5425258" y="4296544"/>
                </a:cubicBezTo>
                <a:lnTo>
                  <a:pt x="124208" y="4297852"/>
                </a:lnTo>
                <a:cubicBezTo>
                  <a:pt x="55610" y="4297852"/>
                  <a:pt x="0" y="4242242"/>
                  <a:pt x="0" y="4173644"/>
                </a:cubicBezTo>
                <a:lnTo>
                  <a:pt x="0" y="124208"/>
                </a:lnTo>
                <a:close/>
              </a:path>
            </a:pathLst>
          </a:custGeom>
          <a:gradFill>
            <a:gsLst>
              <a:gs pos="44000">
                <a:schemeClr val="accent4"/>
              </a:gs>
              <a:gs pos="100000">
                <a:schemeClr val="accent4">
                  <a:lumMod val="40000"/>
                  <a:lumOff val="60000"/>
                </a:schemeClr>
              </a:gs>
            </a:gsLst>
            <a:lin ang="0" scaled="1"/>
          </a:gradFill>
          <a:ln w="19050">
            <a:solidFill>
              <a:schemeClr val="bg1"/>
            </a:solidFill>
          </a:ln>
        </p:spPr>
        <p:txBody>
          <a:bodyPr lIns="288000" tIns="288000" bIns="0" anchor="t" anchorCtr="0">
            <a:normAutofit/>
          </a:bodyPr>
          <a:lstStyle>
            <a:lvl1pPr algn="l">
              <a:lnSpc>
                <a:spcPct val="90000"/>
              </a:lnSpc>
              <a:defRPr sz="5400" b="1" cap="none" baseline="0">
                <a:solidFill>
                  <a:schemeClr val="bg1"/>
                </a:solidFill>
              </a:defRPr>
            </a:lvl1pPr>
          </a:lstStyle>
          <a:p>
            <a:r>
              <a:rPr lang="en-GB" noProof="0"/>
              <a:t>01. (Add section)</a:t>
            </a:r>
          </a:p>
        </p:txBody>
      </p:sp>
      <p:sp>
        <p:nvSpPr>
          <p:cNvPr id="19" name="Text Placeholder 28"/>
          <p:cNvSpPr>
            <a:spLocks noGrp="1"/>
          </p:cNvSpPr>
          <p:nvPr>
            <p:ph type="body" sz="quarter" idx="13"/>
          </p:nvPr>
        </p:nvSpPr>
        <p:spPr>
          <a:xfrm>
            <a:off x="554046" y="2629632"/>
            <a:ext cx="8035925" cy="477485"/>
          </a:xfrm>
        </p:spPr>
        <p:txBody>
          <a:bodyPr/>
          <a:lstStyle>
            <a:lvl1pPr marL="0" indent="0">
              <a:buNone/>
              <a:defRPr sz="16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x-none" noProof="0"/>
              <a:t>Click to edit Master text styles</a:t>
            </a:r>
          </a:p>
        </p:txBody>
      </p:sp>
      <p:sp>
        <p:nvSpPr>
          <p:cNvPr id="20" name="Text Placeholder 28"/>
          <p:cNvSpPr>
            <a:spLocks noGrp="1"/>
          </p:cNvSpPr>
          <p:nvPr>
            <p:ph type="body" sz="quarter" idx="15"/>
          </p:nvPr>
        </p:nvSpPr>
        <p:spPr>
          <a:xfrm>
            <a:off x="554046" y="2075296"/>
            <a:ext cx="8035925" cy="477485"/>
          </a:xfrm>
        </p:spPr>
        <p:txBody>
          <a:bodyPr anchor="b" anchorCtr="0"/>
          <a:lstStyle>
            <a:lvl1pPr marL="0" indent="0">
              <a:buNone/>
              <a:defRPr sz="28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x-none" noProof="0"/>
              <a:t>Click to edit Master text styles</a:t>
            </a:r>
          </a:p>
        </p:txBody>
      </p:sp>
      <p:sp>
        <p:nvSpPr>
          <p:cNvPr id="9" name="Date Placeholder 2"/>
          <p:cNvSpPr>
            <a:spLocks noGrp="1"/>
          </p:cNvSpPr>
          <p:nvPr>
            <p:ph type="dt" sz="half" idx="10"/>
          </p:nvPr>
        </p:nvSpPr>
        <p:spPr>
          <a:xfrm>
            <a:off x="1970322" y="4886791"/>
            <a:ext cx="2269191" cy="132608"/>
          </a:xfrm>
        </p:spPr>
        <p:txBody>
          <a:bodyPr/>
          <a:lstStyle/>
          <a:p>
            <a:endParaRPr lang="en-GB" noProof="0"/>
          </a:p>
        </p:txBody>
      </p:sp>
      <p:sp>
        <p:nvSpPr>
          <p:cNvPr id="14" name="Footer Placeholder 3"/>
          <p:cNvSpPr>
            <a:spLocks noGrp="1"/>
          </p:cNvSpPr>
          <p:nvPr>
            <p:ph type="ftr" sz="quarter" idx="11"/>
          </p:nvPr>
        </p:nvSpPr>
        <p:spPr>
          <a:xfrm>
            <a:off x="554189" y="4886791"/>
            <a:ext cx="1416133" cy="132608"/>
          </a:xfrm>
        </p:spPr>
        <p:txBody>
          <a:bodyPr/>
          <a:lstStyle/>
          <a:p>
            <a:r>
              <a:rPr lang="en-GB" noProof="0"/>
              <a:t>© DHI</a:t>
            </a:r>
          </a:p>
        </p:txBody>
      </p:sp>
      <p:sp>
        <p:nvSpPr>
          <p:cNvPr id="15" name="Slide Number Placeholder 4"/>
          <p:cNvSpPr>
            <a:spLocks noGrp="1"/>
          </p:cNvSpPr>
          <p:nvPr>
            <p:ph type="sldNum" sz="quarter" idx="12"/>
          </p:nvPr>
        </p:nvSpPr>
        <p:spPr>
          <a:xfrm>
            <a:off x="4239513" y="4886791"/>
            <a:ext cx="516591" cy="132608"/>
          </a:xfrm>
        </p:spPr>
        <p:txBody>
          <a:bodyPr/>
          <a:lstStyle/>
          <a:p>
            <a:r>
              <a:rPr lang="en-GB" noProof="0"/>
              <a:t>#</a:t>
            </a:r>
            <a:fld id="{EC98167B-91FF-498B-85F5-63F1D9402506}" type="slidenum">
              <a:rPr lang="en-GB" noProof="0" smtClean="0"/>
              <a:pPr/>
              <a:t>‹#›</a:t>
            </a:fld>
            <a:r>
              <a:rPr lang="en-GB" noProof="0"/>
              <a:t>  </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25600" y="4104000"/>
            <a:ext cx="1355040" cy="760651"/>
          </a:xfrm>
          <a:prstGeom prst="rect">
            <a:avLst/>
          </a:prstGeom>
        </p:spPr>
      </p:pic>
    </p:spTree>
    <p:extLst>
      <p:ext uri="{BB962C8B-B14F-4D97-AF65-F5344CB8AC3E}">
        <p14:creationId xmlns:p14="http://schemas.microsoft.com/office/powerpoint/2010/main" val="40418859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x-none" noProof="0"/>
              <a:t>Click to edit Master title style</a:t>
            </a:r>
            <a:endParaRPr lang="en-GB" noProof="0"/>
          </a:p>
        </p:txBody>
      </p:sp>
      <p:sp>
        <p:nvSpPr>
          <p:cNvPr id="8" name="Date Placeholder 2"/>
          <p:cNvSpPr>
            <a:spLocks noGrp="1"/>
          </p:cNvSpPr>
          <p:nvPr>
            <p:ph type="dt" sz="half" idx="10"/>
          </p:nvPr>
        </p:nvSpPr>
        <p:spPr>
          <a:xfrm>
            <a:off x="1970322" y="4886791"/>
            <a:ext cx="2269191" cy="132608"/>
          </a:xfrm>
        </p:spPr>
        <p:txBody>
          <a:bodyPr/>
          <a:lstStyle/>
          <a:p>
            <a:endParaRPr lang="en-GB" noProof="0"/>
          </a:p>
        </p:txBody>
      </p:sp>
      <p:sp>
        <p:nvSpPr>
          <p:cNvPr id="9" name="Footer Placeholder 3"/>
          <p:cNvSpPr>
            <a:spLocks noGrp="1"/>
          </p:cNvSpPr>
          <p:nvPr>
            <p:ph type="ftr" sz="quarter" idx="11"/>
          </p:nvPr>
        </p:nvSpPr>
        <p:spPr>
          <a:xfrm>
            <a:off x="554189" y="4886791"/>
            <a:ext cx="1416133" cy="132608"/>
          </a:xfrm>
        </p:spPr>
        <p:txBody>
          <a:bodyPr/>
          <a:lstStyle/>
          <a:p>
            <a:r>
              <a:rPr lang="en-GB" noProof="0"/>
              <a:t>© DHI</a:t>
            </a:r>
          </a:p>
        </p:txBody>
      </p:sp>
      <p:sp>
        <p:nvSpPr>
          <p:cNvPr id="10" name="Slide Number Placeholder 4"/>
          <p:cNvSpPr>
            <a:spLocks noGrp="1"/>
          </p:cNvSpPr>
          <p:nvPr>
            <p:ph type="sldNum" sz="quarter" idx="12"/>
          </p:nvPr>
        </p:nvSpPr>
        <p:spPr>
          <a:xfrm>
            <a:off x="4239513" y="4886791"/>
            <a:ext cx="516591" cy="132608"/>
          </a:xfrm>
        </p:spPr>
        <p:txBody>
          <a:bodyPr/>
          <a:lstStyle/>
          <a:p>
            <a:r>
              <a:rPr lang="en-GB" noProof="0"/>
              <a:t>#</a:t>
            </a:r>
            <a:fld id="{EC98167B-91FF-498B-85F5-63F1D9402506}" type="slidenum">
              <a:rPr lang="en-GB" noProof="0" smtClean="0"/>
              <a:pPr/>
              <a:t>‹#›</a:t>
            </a:fld>
            <a:r>
              <a:rPr lang="en-GB" noProof="0"/>
              <a:t>  </a:t>
            </a:r>
          </a:p>
        </p:txBody>
      </p:sp>
      <p:sp>
        <p:nvSpPr>
          <p:cNvPr id="11" name="Content Placeholder 6"/>
          <p:cNvSpPr>
            <a:spLocks noGrp="1"/>
          </p:cNvSpPr>
          <p:nvPr>
            <p:ph sz="quarter" idx="13"/>
          </p:nvPr>
        </p:nvSpPr>
        <p:spPr>
          <a:xfrm>
            <a:off x="554046" y="1192307"/>
            <a:ext cx="8035925" cy="3092823"/>
          </a:xfrm>
        </p:spPr>
        <p:txBody>
          <a:bodyPr/>
          <a:lstStyle>
            <a:lvl1pPr marL="270000" indent="-270000">
              <a:buFont typeface="Arial" pitchFamily="34" charset="0"/>
              <a:buChar char="•"/>
              <a:defRPr>
                <a:solidFill>
                  <a:schemeClr val="accent3"/>
                </a:solidFill>
              </a:defRPr>
            </a:lvl1pPr>
            <a:lvl2pPr marL="540000" indent="-270000">
              <a:buFont typeface="Arial" pitchFamily="34" charset="0"/>
              <a:buChar char="−"/>
              <a:defRPr>
                <a:solidFill>
                  <a:schemeClr val="accent3"/>
                </a:solidFill>
              </a:defRPr>
            </a:lvl2pPr>
            <a:lvl3pPr marL="810000" indent="-270000">
              <a:buFont typeface="Arial" pitchFamily="34" charset="0"/>
              <a:buChar char="•"/>
              <a:defRPr>
                <a:solidFill>
                  <a:schemeClr val="accent3"/>
                </a:solidFill>
              </a:defRPr>
            </a:lvl3pPr>
            <a:lvl4pPr marL="1080000" indent="-270000">
              <a:buFont typeface="Arial" pitchFamily="34" charset="0"/>
              <a:buChar char="−"/>
              <a:defRPr>
                <a:solidFill>
                  <a:schemeClr val="accent3"/>
                </a:solidFill>
              </a:defRPr>
            </a:lvl4pPr>
            <a:lvl5pPr marL="1350000" indent="-270000">
              <a:defRPr>
                <a:solidFill>
                  <a:schemeClr val="accent3"/>
                </a:solidFill>
              </a:defRPr>
            </a:lvl5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Tree>
    <p:extLst>
      <p:ext uri="{BB962C8B-B14F-4D97-AF65-F5344CB8AC3E}">
        <p14:creationId xmlns:p14="http://schemas.microsoft.com/office/powerpoint/2010/main" val="314672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noProof="0"/>
              <a:t>Click to edit Master title style</a:t>
            </a:r>
            <a:endParaRPr lang="en-GB" noProof="0"/>
          </a:p>
        </p:txBody>
      </p:sp>
      <p:sp>
        <p:nvSpPr>
          <p:cNvPr id="3" name="Date Placeholder 2"/>
          <p:cNvSpPr>
            <a:spLocks noGrp="1"/>
          </p:cNvSpPr>
          <p:nvPr>
            <p:ph type="dt" sz="half" idx="10"/>
          </p:nvPr>
        </p:nvSpPr>
        <p:spPr/>
        <p:txBody>
          <a:bodyPr/>
          <a:lstStyle/>
          <a:p>
            <a:endParaRPr lang="en-GB" noProof="0"/>
          </a:p>
        </p:txBody>
      </p:sp>
      <p:sp>
        <p:nvSpPr>
          <p:cNvPr id="4" name="Footer Placeholder 3"/>
          <p:cNvSpPr>
            <a:spLocks noGrp="1"/>
          </p:cNvSpPr>
          <p:nvPr>
            <p:ph type="ftr" sz="quarter" idx="11"/>
          </p:nvPr>
        </p:nvSpPr>
        <p:spPr/>
        <p:txBody>
          <a:bodyPr/>
          <a:lstStyle/>
          <a:p>
            <a:r>
              <a:rPr lang="en-GB" noProof="0"/>
              <a:t>© DHI</a:t>
            </a:r>
          </a:p>
        </p:txBody>
      </p:sp>
      <p:sp>
        <p:nvSpPr>
          <p:cNvPr id="5" name="Slide Number Placeholder 4"/>
          <p:cNvSpPr>
            <a:spLocks noGrp="1"/>
          </p:cNvSpPr>
          <p:nvPr>
            <p:ph type="sldNum" sz="quarter" idx="12"/>
          </p:nvPr>
        </p:nvSpPr>
        <p:spPr/>
        <p:txBody>
          <a:bodyPr/>
          <a:lstStyle/>
          <a:p>
            <a:r>
              <a:rPr lang="en-GB" noProof="0"/>
              <a:t>#</a:t>
            </a:r>
            <a:fld id="{EC98167B-91FF-498B-85F5-63F1D9402506}" type="slidenum">
              <a:rPr lang="en-GB" noProof="0" smtClean="0"/>
              <a:pPr/>
              <a:t>‹#›</a:t>
            </a:fld>
            <a:r>
              <a:rPr lang="en-GB" noProof="0"/>
              <a:t>  </a:t>
            </a:r>
          </a:p>
        </p:txBody>
      </p:sp>
      <p:sp>
        <p:nvSpPr>
          <p:cNvPr id="9" name="Rectangle 8"/>
          <p:cNvSpPr/>
          <p:nvPr userDrawn="1"/>
        </p:nvSpPr>
        <p:spPr>
          <a:xfrm flipV="1">
            <a:off x="0" y="5086512"/>
            <a:ext cx="9144000" cy="56988"/>
          </a:xfrm>
          <a:prstGeom prst="rect">
            <a:avLst/>
          </a:prstGeom>
          <a:gradFill flip="none" rotWithShape="1">
            <a:gsLst>
              <a:gs pos="44000">
                <a:schemeClr val="tx2"/>
              </a:gs>
              <a:gs pos="100000">
                <a:schemeClr val="tx2">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8" name="Content Placeholder 6"/>
          <p:cNvSpPr>
            <a:spLocks noGrp="1"/>
          </p:cNvSpPr>
          <p:nvPr>
            <p:ph sz="quarter" idx="13"/>
          </p:nvPr>
        </p:nvSpPr>
        <p:spPr>
          <a:xfrm>
            <a:off x="554046" y="1192307"/>
            <a:ext cx="8035925" cy="3092823"/>
          </a:xfrm>
        </p:spPr>
        <p:txBody>
          <a:bodyPr/>
          <a:lstStyle>
            <a:lvl1pPr marL="270000" indent="-270000">
              <a:buFont typeface="Arial" pitchFamily="34" charset="0"/>
              <a:buChar char="•"/>
              <a:defRPr>
                <a:solidFill>
                  <a:schemeClr val="accent3"/>
                </a:solidFill>
              </a:defRPr>
            </a:lvl1pPr>
            <a:lvl2pPr marL="540000" indent="-270000">
              <a:buFont typeface="Arial" pitchFamily="34" charset="0"/>
              <a:buChar char="−"/>
              <a:defRPr>
                <a:solidFill>
                  <a:schemeClr val="accent3"/>
                </a:solidFill>
              </a:defRPr>
            </a:lvl2pPr>
            <a:lvl3pPr marL="810000" indent="-270000">
              <a:buFont typeface="Arial" pitchFamily="34" charset="0"/>
              <a:buChar char="•"/>
              <a:defRPr>
                <a:solidFill>
                  <a:schemeClr val="accent3"/>
                </a:solidFill>
              </a:defRPr>
            </a:lvl3pPr>
            <a:lvl4pPr marL="1080000" indent="-270000">
              <a:buFont typeface="Arial" pitchFamily="34" charset="0"/>
              <a:buChar char="−"/>
              <a:defRPr>
                <a:solidFill>
                  <a:schemeClr val="accent3"/>
                </a:solidFill>
              </a:defRPr>
            </a:lvl4pPr>
            <a:lvl5pPr marL="1350000" indent="-270000">
              <a:defRPr>
                <a:solidFill>
                  <a:schemeClr val="accent3"/>
                </a:solidFill>
              </a:defRPr>
            </a:lvl5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Tree>
    <p:extLst>
      <p:ext uri="{BB962C8B-B14F-4D97-AF65-F5344CB8AC3E}">
        <p14:creationId xmlns:p14="http://schemas.microsoft.com/office/powerpoint/2010/main" val="1165006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noProof="0"/>
              <a:t>Click to edit Master title style</a:t>
            </a:r>
            <a:endParaRPr lang="en-GB" noProof="0"/>
          </a:p>
        </p:txBody>
      </p:sp>
      <p:sp>
        <p:nvSpPr>
          <p:cNvPr id="3" name="Date Placeholder 2"/>
          <p:cNvSpPr>
            <a:spLocks noGrp="1"/>
          </p:cNvSpPr>
          <p:nvPr>
            <p:ph type="dt" sz="half" idx="10"/>
          </p:nvPr>
        </p:nvSpPr>
        <p:spPr/>
        <p:txBody>
          <a:bodyPr/>
          <a:lstStyle/>
          <a:p>
            <a:endParaRPr lang="en-GB" noProof="0"/>
          </a:p>
        </p:txBody>
      </p:sp>
      <p:sp>
        <p:nvSpPr>
          <p:cNvPr id="4" name="Footer Placeholder 3"/>
          <p:cNvSpPr>
            <a:spLocks noGrp="1"/>
          </p:cNvSpPr>
          <p:nvPr>
            <p:ph type="ftr" sz="quarter" idx="11"/>
          </p:nvPr>
        </p:nvSpPr>
        <p:spPr/>
        <p:txBody>
          <a:bodyPr/>
          <a:lstStyle/>
          <a:p>
            <a:r>
              <a:rPr lang="en-GB" noProof="0"/>
              <a:t>© DHI</a:t>
            </a:r>
          </a:p>
        </p:txBody>
      </p:sp>
      <p:sp>
        <p:nvSpPr>
          <p:cNvPr id="5" name="Slide Number Placeholder 4"/>
          <p:cNvSpPr>
            <a:spLocks noGrp="1"/>
          </p:cNvSpPr>
          <p:nvPr>
            <p:ph type="sldNum" sz="quarter" idx="12"/>
          </p:nvPr>
        </p:nvSpPr>
        <p:spPr/>
        <p:txBody>
          <a:bodyPr/>
          <a:lstStyle/>
          <a:p>
            <a:r>
              <a:rPr lang="en-GB" noProof="0"/>
              <a:t>#</a:t>
            </a:r>
            <a:fld id="{EC98167B-91FF-498B-85F5-63F1D9402506}" type="slidenum">
              <a:rPr lang="en-GB" noProof="0" smtClean="0"/>
              <a:pPr/>
              <a:t>‹#›</a:t>
            </a:fld>
            <a:r>
              <a:rPr lang="en-GB" noProof="0"/>
              <a:t>  </a:t>
            </a:r>
          </a:p>
        </p:txBody>
      </p:sp>
      <p:sp>
        <p:nvSpPr>
          <p:cNvPr id="9" name="Rectangle 8"/>
          <p:cNvSpPr/>
          <p:nvPr userDrawn="1"/>
        </p:nvSpPr>
        <p:spPr>
          <a:xfrm flipV="1">
            <a:off x="0" y="5086512"/>
            <a:ext cx="9144000" cy="56988"/>
          </a:xfrm>
          <a:prstGeom prst="rect">
            <a:avLst/>
          </a:prstGeom>
          <a:gradFill flip="none" rotWithShape="1">
            <a:gsLst>
              <a:gs pos="44000">
                <a:schemeClr val="accent4"/>
              </a:gs>
              <a:gs pos="100000">
                <a:schemeClr val="accent4">
                  <a:lumMod val="40000"/>
                  <a:lumOff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0" name="Content Placeholder 6"/>
          <p:cNvSpPr>
            <a:spLocks noGrp="1"/>
          </p:cNvSpPr>
          <p:nvPr>
            <p:ph sz="quarter" idx="13"/>
          </p:nvPr>
        </p:nvSpPr>
        <p:spPr>
          <a:xfrm>
            <a:off x="554046" y="1192307"/>
            <a:ext cx="8035925" cy="3092823"/>
          </a:xfrm>
        </p:spPr>
        <p:txBody>
          <a:bodyPr/>
          <a:lstStyle>
            <a:lvl1pPr marL="270000" indent="-270000">
              <a:buFont typeface="Arial" pitchFamily="34" charset="0"/>
              <a:buChar char="•"/>
              <a:defRPr>
                <a:solidFill>
                  <a:schemeClr val="accent3"/>
                </a:solidFill>
              </a:defRPr>
            </a:lvl1pPr>
            <a:lvl2pPr marL="540000" indent="-270000">
              <a:buFont typeface="Arial" pitchFamily="34" charset="0"/>
              <a:buChar char="−"/>
              <a:defRPr>
                <a:solidFill>
                  <a:schemeClr val="accent3"/>
                </a:solidFill>
              </a:defRPr>
            </a:lvl2pPr>
            <a:lvl3pPr marL="810000" indent="-270000">
              <a:buFont typeface="Arial" pitchFamily="34" charset="0"/>
              <a:buChar char="•"/>
              <a:defRPr>
                <a:solidFill>
                  <a:schemeClr val="accent3"/>
                </a:solidFill>
              </a:defRPr>
            </a:lvl3pPr>
            <a:lvl4pPr marL="1080000" indent="-270000">
              <a:buFont typeface="Arial" pitchFamily="34" charset="0"/>
              <a:buChar char="−"/>
              <a:defRPr>
                <a:solidFill>
                  <a:schemeClr val="accent3"/>
                </a:solidFill>
              </a:defRPr>
            </a:lvl4pPr>
            <a:lvl5pPr marL="1350000" indent="-270000">
              <a:defRPr>
                <a:solidFill>
                  <a:schemeClr val="accent3"/>
                </a:solidFill>
              </a:defRPr>
            </a:lvl5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Tree>
    <p:extLst>
      <p:ext uri="{BB962C8B-B14F-4D97-AF65-F5344CB8AC3E}">
        <p14:creationId xmlns:p14="http://schemas.microsoft.com/office/powerpoint/2010/main" val="1112071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4189" y="170689"/>
            <a:ext cx="8035637" cy="672012"/>
          </a:xfrm>
          <a:prstGeom prst="rect">
            <a:avLst/>
          </a:prstGeom>
        </p:spPr>
        <p:txBody>
          <a:bodyPr vert="horz" lIns="0" tIns="0" rIns="0" bIns="0" rtlCol="0" anchor="b" anchorCtr="0">
            <a:normAutofit/>
          </a:bodyPr>
          <a:lstStyle/>
          <a:p>
            <a:r>
              <a:rPr lang="x-none" noProof="0"/>
              <a:t>Click to edit Master title style</a:t>
            </a:r>
            <a:endParaRPr lang="en-GB" noProof="0"/>
          </a:p>
        </p:txBody>
      </p:sp>
      <p:sp>
        <p:nvSpPr>
          <p:cNvPr id="3" name="Text Placeholder 2"/>
          <p:cNvSpPr>
            <a:spLocks noGrp="1"/>
          </p:cNvSpPr>
          <p:nvPr>
            <p:ph type="body" idx="1"/>
          </p:nvPr>
        </p:nvSpPr>
        <p:spPr>
          <a:xfrm>
            <a:off x="554189" y="1192307"/>
            <a:ext cx="8035637" cy="3092823"/>
          </a:xfrm>
          <a:prstGeom prst="rect">
            <a:avLst/>
          </a:prstGeom>
        </p:spPr>
        <p:txBody>
          <a:bodyPr vert="horz" lIns="0" tIns="0" rIns="0" bIns="0" rtlCol="0">
            <a:noAutofit/>
          </a:body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
        <p:nvSpPr>
          <p:cNvPr id="4" name="Date Placeholder 3"/>
          <p:cNvSpPr>
            <a:spLocks noGrp="1"/>
          </p:cNvSpPr>
          <p:nvPr>
            <p:ph type="dt" sz="half" idx="2"/>
          </p:nvPr>
        </p:nvSpPr>
        <p:spPr>
          <a:xfrm>
            <a:off x="1970322" y="4886791"/>
            <a:ext cx="2269191" cy="132608"/>
          </a:xfrm>
          <a:prstGeom prst="rect">
            <a:avLst/>
          </a:prstGeom>
        </p:spPr>
        <p:txBody>
          <a:bodyPr vert="horz" lIns="0" tIns="0" rIns="0" bIns="0" rtlCol="0" anchor="t" anchorCtr="0"/>
          <a:lstStyle>
            <a:lvl1pPr algn="l">
              <a:defRPr sz="700" b="0">
                <a:solidFill>
                  <a:schemeClr val="accent3"/>
                </a:solidFill>
              </a:defRPr>
            </a:lvl1pPr>
          </a:lstStyle>
          <a:p>
            <a:endParaRPr lang="en-GB"/>
          </a:p>
        </p:txBody>
      </p:sp>
      <p:sp>
        <p:nvSpPr>
          <p:cNvPr id="5" name="Footer Placeholder 4"/>
          <p:cNvSpPr>
            <a:spLocks noGrp="1"/>
          </p:cNvSpPr>
          <p:nvPr>
            <p:ph type="ftr" sz="quarter" idx="3"/>
          </p:nvPr>
        </p:nvSpPr>
        <p:spPr>
          <a:xfrm>
            <a:off x="554189" y="4886791"/>
            <a:ext cx="1416133" cy="132608"/>
          </a:xfrm>
          <a:prstGeom prst="rect">
            <a:avLst/>
          </a:prstGeom>
        </p:spPr>
        <p:txBody>
          <a:bodyPr vert="horz" lIns="0" tIns="0" rIns="0" bIns="0" rtlCol="0" anchor="t" anchorCtr="0"/>
          <a:lstStyle>
            <a:lvl1pPr algn="l">
              <a:defRPr sz="700" b="0">
                <a:solidFill>
                  <a:schemeClr val="accent3"/>
                </a:solidFill>
              </a:defRPr>
            </a:lvl1pPr>
          </a:lstStyle>
          <a:p>
            <a:r>
              <a:rPr lang="en-GB"/>
              <a:t>© DHI</a:t>
            </a:r>
          </a:p>
        </p:txBody>
      </p:sp>
      <p:sp>
        <p:nvSpPr>
          <p:cNvPr id="6" name="Slide Number Placeholder 5"/>
          <p:cNvSpPr>
            <a:spLocks noGrp="1"/>
          </p:cNvSpPr>
          <p:nvPr>
            <p:ph type="sldNum" sz="quarter" idx="4"/>
          </p:nvPr>
        </p:nvSpPr>
        <p:spPr>
          <a:xfrm>
            <a:off x="4239513" y="4886791"/>
            <a:ext cx="516591" cy="132608"/>
          </a:xfrm>
          <a:prstGeom prst="rect">
            <a:avLst/>
          </a:prstGeom>
        </p:spPr>
        <p:txBody>
          <a:bodyPr vert="horz" lIns="0" tIns="0" rIns="0" bIns="0" rtlCol="0" anchor="t" anchorCtr="0"/>
          <a:lstStyle>
            <a:lvl1pPr algn="l">
              <a:defRPr sz="700" b="0">
                <a:solidFill>
                  <a:schemeClr val="accent3"/>
                </a:solidFill>
              </a:defRPr>
            </a:lvl1pPr>
          </a:lstStyle>
          <a:p>
            <a:r>
              <a:rPr lang="en-GB"/>
              <a:t>#</a:t>
            </a:r>
            <a:fld id="{EC98167B-91FF-498B-85F5-63F1D9402506}" type="slidenum">
              <a:rPr lang="en-GB" smtClean="0"/>
              <a:pPr/>
              <a:t>‹#›</a:t>
            </a:fld>
            <a:r>
              <a:rPr lang="en-GB"/>
              <a:t>  </a:t>
            </a:r>
          </a:p>
        </p:txBody>
      </p:sp>
      <p:sp>
        <p:nvSpPr>
          <p:cNvPr id="27" name="Rectangle 26"/>
          <p:cNvSpPr/>
          <p:nvPr/>
        </p:nvSpPr>
        <p:spPr>
          <a:xfrm flipV="1">
            <a:off x="0" y="5086512"/>
            <a:ext cx="9144000" cy="56988"/>
          </a:xfrm>
          <a:prstGeom prst="rect">
            <a:avLst/>
          </a:prstGeom>
          <a:gradFill flip="none" rotWithShape="1">
            <a:gsLst>
              <a:gs pos="44000">
                <a:schemeClr val="tx1"/>
              </a:gs>
              <a:gs pos="100000">
                <a:schemeClr val="tx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pic>
        <p:nvPicPr>
          <p:cNvPr id="16" name="Picture 15"/>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894800" y="4590000"/>
            <a:ext cx="830323" cy="468000"/>
          </a:xfrm>
          <a:prstGeom prst="rect">
            <a:avLst/>
          </a:prstGeom>
        </p:spPr>
      </p:pic>
    </p:spTree>
    <p:extLst>
      <p:ext uri="{BB962C8B-B14F-4D97-AF65-F5344CB8AC3E}">
        <p14:creationId xmlns:p14="http://schemas.microsoft.com/office/powerpoint/2010/main" val="471907140"/>
      </p:ext>
    </p:extLst>
  </p:cSld>
  <p:clrMap bg1="lt1" tx1="dk1" bg2="lt2" tx2="dk2" accent1="accent1" accent2="accent2" accent3="accent3" accent4="accent4" accent5="accent5" accent6="accent6" hlink="hlink" folHlink="folHlink"/>
  <p:sldLayoutIdLst>
    <p:sldLayoutId id="2147483660" r:id="rId1"/>
    <p:sldLayoutId id="2147483700" r:id="rId2"/>
    <p:sldLayoutId id="2147483704" r:id="rId3"/>
    <p:sldLayoutId id="2147483705" r:id="rId4"/>
    <p:sldLayoutId id="2147483707" r:id="rId5"/>
    <p:sldLayoutId id="2147483706"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 id="2147483741" r:id="rId19"/>
    <p:sldLayoutId id="2147483743" r:id="rId20"/>
    <p:sldLayoutId id="2147483742" r:id="rId21"/>
    <p:sldLayoutId id="2147483744" r:id="rId22"/>
  </p:sldLayoutIdLst>
  <p:hf sldNum="0" hdr="0" dt="0"/>
  <p:txStyles>
    <p:titleStyle>
      <a:lvl1pPr algn="l" defTabSz="914400" rtl="0" eaLnBrk="1" latinLnBrk="0" hangingPunct="1">
        <a:spcBef>
          <a:spcPct val="0"/>
        </a:spcBef>
        <a:buNone/>
        <a:defRPr sz="2400" b="0" i="0" kern="1200">
          <a:solidFill>
            <a:schemeClr val="tx1"/>
          </a:solidFill>
          <a:latin typeface="+mj-lt"/>
          <a:ea typeface="+mj-ea"/>
          <a:cs typeface="+mj-cs"/>
        </a:defRPr>
      </a:lvl1pPr>
    </p:titleStyle>
    <p:bodyStyle>
      <a:lvl1pPr marL="270000" indent="-270000" algn="l" defTabSz="914400" rtl="0" eaLnBrk="1" latinLnBrk="0" hangingPunct="1">
        <a:spcBef>
          <a:spcPct val="20000"/>
        </a:spcBef>
        <a:buFont typeface="Arial" pitchFamily="34" charset="0"/>
        <a:buChar char="•"/>
        <a:defRPr sz="2000" kern="1200">
          <a:solidFill>
            <a:schemeClr val="accent3"/>
          </a:solidFill>
          <a:latin typeface="+mn-lt"/>
          <a:ea typeface="+mn-ea"/>
          <a:cs typeface="+mn-cs"/>
        </a:defRPr>
      </a:lvl1pPr>
      <a:lvl2pPr marL="540000" indent="-270000" algn="l" defTabSz="914400" rtl="0" eaLnBrk="1" latinLnBrk="0" hangingPunct="1">
        <a:spcBef>
          <a:spcPct val="20000"/>
        </a:spcBef>
        <a:buFont typeface="Arial" pitchFamily="34" charset="0"/>
        <a:buChar char="−"/>
        <a:defRPr sz="2000" kern="1200">
          <a:solidFill>
            <a:schemeClr val="accent3"/>
          </a:solidFill>
          <a:latin typeface="+mn-lt"/>
          <a:ea typeface="+mn-ea"/>
          <a:cs typeface="+mn-cs"/>
        </a:defRPr>
      </a:lvl2pPr>
      <a:lvl3pPr marL="810000" indent="-270000" algn="l" defTabSz="914400" rtl="0" eaLnBrk="1" latinLnBrk="0" hangingPunct="1">
        <a:spcBef>
          <a:spcPct val="20000"/>
        </a:spcBef>
        <a:buFont typeface="Arial" pitchFamily="34" charset="0"/>
        <a:buChar char="•"/>
        <a:defRPr sz="2000" kern="1200">
          <a:solidFill>
            <a:schemeClr val="accent3"/>
          </a:solidFill>
          <a:latin typeface="+mn-lt"/>
          <a:ea typeface="+mn-ea"/>
          <a:cs typeface="+mn-cs"/>
        </a:defRPr>
      </a:lvl3pPr>
      <a:lvl4pPr marL="1080000" indent="-270000" algn="l" defTabSz="914400" rtl="0" eaLnBrk="1" latinLnBrk="0" hangingPunct="1">
        <a:spcBef>
          <a:spcPct val="20000"/>
        </a:spcBef>
        <a:buFont typeface="Arial" pitchFamily="34" charset="0"/>
        <a:buChar char="−"/>
        <a:defRPr sz="2000" kern="1200">
          <a:solidFill>
            <a:schemeClr val="accent3"/>
          </a:solidFill>
          <a:latin typeface="+mn-lt"/>
          <a:ea typeface="+mn-ea"/>
          <a:cs typeface="+mn-cs"/>
        </a:defRPr>
      </a:lvl4pPr>
      <a:lvl5pPr marL="1350000" indent="-270000" algn="l" defTabSz="914400" rtl="0" eaLnBrk="1" latinLnBrk="0" hangingPunct="1">
        <a:spcBef>
          <a:spcPct val="20000"/>
        </a:spcBef>
        <a:buFont typeface="Arial" pitchFamily="34" charset="0"/>
        <a:buChar char="•"/>
        <a:defRPr sz="1800" kern="1200">
          <a:solidFill>
            <a:schemeClr val="accent3"/>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0.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9.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9.xml"/><Relationship Id="rId4" Type="http://schemas.openxmlformats.org/officeDocument/2006/relationships/image" Target="../media/image44.png"/></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9.xml"/><Relationship Id="rId4" Type="http://schemas.openxmlformats.org/officeDocument/2006/relationships/image" Target="../media/image51.png"/></Relationships>
</file>

<file path=ppt/slides/_rels/slide3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7.png"/><Relationship Id="rId4" Type="http://schemas.openxmlformats.org/officeDocument/2006/relationships/image" Target="../media/image66.png"/></Relationships>
</file>

<file path=ppt/slides/_rels/slide5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5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22.xml"/><Relationship Id="rId4" Type="http://schemas.openxmlformats.org/officeDocument/2006/relationships/image" Target="../media/image13.jpg"/></Relationships>
</file>

<file path=ppt/slides/_rels/slide6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br>
              <a:rPr lang="fr-FR" i="0" u="none" strike="noStrike" baseline="0" dirty="0">
                <a:latin typeface="Arial" panose="020B0604020202020204" pitchFamily="34" charset="0"/>
              </a:rPr>
            </a:br>
            <a:r>
              <a:rPr lang="fr-FR" i="0" u="none" strike="noStrike" baseline="0" dirty="0">
                <a:latin typeface="Arial" panose="020B0604020202020204" pitchFamily="34" charset="0"/>
              </a:rPr>
              <a:t>Etude hydrodynamique pour le projet de réhabilitation du quai Ifremer</a:t>
            </a:r>
            <a:r>
              <a:rPr lang="fr-FR" dirty="0">
                <a:latin typeface="Arial" panose="020B0604020202020204" pitchFamily="34" charset="0"/>
              </a:rPr>
              <a:t>, </a:t>
            </a:r>
            <a:r>
              <a:rPr lang="fr-FR" i="0" u="none" strike="noStrike" baseline="0" dirty="0">
                <a:latin typeface="Arial" panose="020B0604020202020204" pitchFamily="34" charset="0"/>
              </a:rPr>
              <a:t>anse de Sainte-Anne, </a:t>
            </a:r>
            <a:r>
              <a:rPr lang="fr-FR" dirty="0">
                <a:latin typeface="Arial" panose="020B0604020202020204" pitchFamily="34" charset="0"/>
              </a:rPr>
              <a:t>Plouzané</a:t>
            </a:r>
            <a:br>
              <a:rPr lang="fr-FR" dirty="0">
                <a:latin typeface="Arial" panose="020B0604020202020204" pitchFamily="34" charset="0"/>
              </a:rPr>
            </a:br>
            <a:endParaRPr lang="en-GB" dirty="0"/>
          </a:p>
        </p:txBody>
      </p:sp>
      <p:sp>
        <p:nvSpPr>
          <p:cNvPr id="3" name="Subtitle 2"/>
          <p:cNvSpPr>
            <a:spLocks noGrp="1"/>
          </p:cNvSpPr>
          <p:nvPr>
            <p:ph type="subTitle" idx="1"/>
          </p:nvPr>
        </p:nvSpPr>
        <p:spPr>
          <a:xfrm>
            <a:off x="554181" y="4122255"/>
            <a:ext cx="2793026" cy="477485"/>
          </a:xfrm>
        </p:spPr>
        <p:txBody>
          <a:bodyPr>
            <a:normAutofit/>
          </a:bodyPr>
          <a:lstStyle/>
          <a:p>
            <a:endParaRPr lang="en-GB" dirty="0"/>
          </a:p>
          <a:p>
            <a:r>
              <a:rPr lang="en-GB" dirty="0"/>
              <a:t>DHI France, </a:t>
            </a:r>
            <a:r>
              <a:rPr lang="en-GB" dirty="0" err="1"/>
              <a:t>juin</a:t>
            </a:r>
            <a:r>
              <a:rPr lang="en-GB" dirty="0"/>
              <a:t> 2024</a:t>
            </a:r>
          </a:p>
        </p:txBody>
      </p:sp>
      <p:pic>
        <p:nvPicPr>
          <p:cNvPr id="6" name="Picture 5">
            <a:extLst>
              <a:ext uri="{FF2B5EF4-FFF2-40B4-BE49-F238E27FC236}">
                <a16:creationId xmlns:a16="http://schemas.microsoft.com/office/drawing/2014/main" id="{E98EA991-EF74-9496-5119-2F9289F8CE67}"/>
              </a:ext>
            </a:extLst>
          </p:cNvPr>
          <p:cNvPicPr>
            <a:picLocks noChangeAspect="1"/>
          </p:cNvPicPr>
          <p:nvPr/>
        </p:nvPicPr>
        <p:blipFill rotWithShape="1">
          <a:blip r:embed="rId2"/>
          <a:srcRect b="37901"/>
          <a:stretch/>
        </p:blipFill>
        <p:spPr>
          <a:xfrm>
            <a:off x="1191744" y="2350566"/>
            <a:ext cx="5072042" cy="1771689"/>
          </a:xfrm>
          <a:prstGeom prst="rect">
            <a:avLst/>
          </a:prstGeom>
          <a:ln>
            <a:solidFill>
              <a:schemeClr val="accent3">
                <a:lumMod val="50000"/>
              </a:schemeClr>
            </a:solidFill>
          </a:ln>
        </p:spPr>
      </p:pic>
    </p:spTree>
    <p:extLst>
      <p:ext uri="{BB962C8B-B14F-4D97-AF65-F5344CB8AC3E}">
        <p14:creationId xmlns:p14="http://schemas.microsoft.com/office/powerpoint/2010/main" val="36338768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1DB19-78B1-E6CF-81D8-8B4CEE6BC06F}"/>
              </a:ext>
            </a:extLst>
          </p:cNvPr>
          <p:cNvSpPr>
            <a:spLocks noGrp="1"/>
          </p:cNvSpPr>
          <p:nvPr>
            <p:ph type="title"/>
          </p:nvPr>
        </p:nvSpPr>
        <p:spPr>
          <a:xfrm>
            <a:off x="554189" y="170689"/>
            <a:ext cx="8035637" cy="298293"/>
          </a:xfrm>
        </p:spPr>
        <p:txBody>
          <a:bodyPr>
            <a:normAutofit fontScale="90000"/>
          </a:bodyPr>
          <a:lstStyle/>
          <a:p>
            <a:r>
              <a:rPr lang="fr-FR" dirty="0"/>
              <a:t>Niveau d’eau – Extrêmes – SHOM/CEREMA 2022</a:t>
            </a:r>
          </a:p>
        </p:txBody>
      </p:sp>
      <p:graphicFrame>
        <p:nvGraphicFramePr>
          <p:cNvPr id="4" name="Table 3">
            <a:extLst>
              <a:ext uri="{FF2B5EF4-FFF2-40B4-BE49-F238E27FC236}">
                <a16:creationId xmlns:a16="http://schemas.microsoft.com/office/drawing/2014/main" id="{3B7FC6BE-34BE-1BF3-D0EB-13A07CDC5D3F}"/>
              </a:ext>
            </a:extLst>
          </p:cNvPr>
          <p:cNvGraphicFramePr>
            <a:graphicFrameLocks noGrp="1"/>
          </p:cNvGraphicFramePr>
          <p:nvPr>
            <p:extLst>
              <p:ext uri="{D42A27DB-BD31-4B8C-83A1-F6EECF244321}">
                <p14:modId xmlns:p14="http://schemas.microsoft.com/office/powerpoint/2010/main" val="932913766"/>
              </p:ext>
            </p:extLst>
          </p:nvPr>
        </p:nvGraphicFramePr>
        <p:xfrm>
          <a:off x="220404" y="1822449"/>
          <a:ext cx="4110296" cy="2289171"/>
        </p:xfrm>
        <a:graphic>
          <a:graphicData uri="http://schemas.openxmlformats.org/drawingml/2006/table">
            <a:tbl>
              <a:tblPr firstRow="1" firstCol="1" bandRow="1">
                <a:tableStyleId>{073A0DAA-6AF3-43AB-8588-CEC1D06C72B9}</a:tableStyleId>
              </a:tblPr>
              <a:tblGrid>
                <a:gridCol w="934147">
                  <a:extLst>
                    <a:ext uri="{9D8B030D-6E8A-4147-A177-3AD203B41FA5}">
                      <a16:colId xmlns:a16="http://schemas.microsoft.com/office/drawing/2014/main" val="1468609335"/>
                    </a:ext>
                  </a:extLst>
                </a:gridCol>
                <a:gridCol w="993691">
                  <a:extLst>
                    <a:ext uri="{9D8B030D-6E8A-4147-A177-3AD203B41FA5}">
                      <a16:colId xmlns:a16="http://schemas.microsoft.com/office/drawing/2014/main" val="1776504797"/>
                    </a:ext>
                  </a:extLst>
                </a:gridCol>
                <a:gridCol w="1091229">
                  <a:extLst>
                    <a:ext uri="{9D8B030D-6E8A-4147-A177-3AD203B41FA5}">
                      <a16:colId xmlns:a16="http://schemas.microsoft.com/office/drawing/2014/main" val="2409412414"/>
                    </a:ext>
                  </a:extLst>
                </a:gridCol>
                <a:gridCol w="1091229">
                  <a:extLst>
                    <a:ext uri="{9D8B030D-6E8A-4147-A177-3AD203B41FA5}">
                      <a16:colId xmlns:a16="http://schemas.microsoft.com/office/drawing/2014/main" val="3829216174"/>
                    </a:ext>
                  </a:extLst>
                </a:gridCol>
              </a:tblGrid>
              <a:tr h="341692">
                <a:tc rowSpan="2">
                  <a:txBody>
                    <a:bodyPr/>
                    <a:lstStyle/>
                    <a:p>
                      <a:pPr algn="ctr">
                        <a:lnSpc>
                          <a:spcPts val="1200"/>
                        </a:lnSpc>
                        <a:spcBef>
                          <a:spcPts val="600"/>
                        </a:spcBef>
                        <a:spcAft>
                          <a:spcPts val="600"/>
                        </a:spcAft>
                        <a:tabLst>
                          <a:tab pos="989965" algn="l"/>
                          <a:tab pos="1260475" algn="l"/>
                        </a:tabLst>
                      </a:pPr>
                      <a:r>
                        <a:rPr lang="fr-FR" sz="1100" b="1">
                          <a:effectLst/>
                        </a:rPr>
                        <a:t>Période de retour</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algn="ctr">
                        <a:spcBef>
                          <a:spcPts val="400"/>
                        </a:spcBef>
                        <a:spcAft>
                          <a:spcPts val="600"/>
                        </a:spcAft>
                      </a:pPr>
                      <a:r>
                        <a:rPr lang="en-US" sz="1200">
                          <a:effectLst/>
                        </a:rPr>
                        <a:t>2022</a:t>
                      </a:r>
                      <a:endParaRPr lang="fr-FR" sz="160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2779880665"/>
                  </a:ext>
                </a:extLst>
              </a:tr>
              <a:tr h="316439">
                <a:tc vMerge="1">
                  <a:txBody>
                    <a:bodyPr/>
                    <a:lstStyle/>
                    <a:p>
                      <a:endParaRPr lang="fr-FR"/>
                    </a:p>
                  </a:txBody>
                  <a:tcPr/>
                </a:tc>
                <a:tc>
                  <a:txBody>
                    <a:bodyPr/>
                    <a:lstStyle/>
                    <a:p>
                      <a:pPr algn="ctr">
                        <a:spcBef>
                          <a:spcPts val="400"/>
                        </a:spcBef>
                        <a:spcAft>
                          <a:spcPts val="600"/>
                        </a:spcAft>
                      </a:pPr>
                      <a:r>
                        <a:rPr lang="en-US" sz="1200" err="1">
                          <a:effectLst/>
                        </a:rPr>
                        <a:t>Niveau</a:t>
                      </a:r>
                      <a:endParaRPr lang="fr-FR" sz="160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en-US" sz="1200">
                          <a:solidFill>
                            <a:schemeClr val="accent3">
                              <a:lumMod val="60000"/>
                              <a:lumOff val="40000"/>
                            </a:schemeClr>
                          </a:solidFill>
                          <a:effectLst/>
                        </a:rPr>
                        <a:t>Int.Conf.70%</a:t>
                      </a:r>
                      <a:endParaRPr lang="fr-FR" sz="1600">
                        <a:solidFill>
                          <a:schemeClr val="accent3">
                            <a:lumMod val="60000"/>
                            <a:lumOff val="40000"/>
                          </a:schemeClr>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en-US" sz="1200">
                          <a:solidFill>
                            <a:schemeClr val="accent3">
                              <a:lumMod val="60000"/>
                              <a:lumOff val="40000"/>
                            </a:schemeClr>
                          </a:solidFill>
                          <a:effectLst/>
                        </a:rPr>
                        <a:t>Int.Conf.95%</a:t>
                      </a:r>
                      <a:endParaRPr lang="fr-FR" sz="1600">
                        <a:solidFill>
                          <a:schemeClr val="accent3">
                            <a:lumMod val="60000"/>
                            <a:lumOff val="40000"/>
                          </a:schemeClr>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576944"/>
                  </a:ext>
                </a:extLst>
              </a:tr>
              <a:tr h="203880">
                <a:tc>
                  <a:txBody>
                    <a:bodyPr/>
                    <a:lstStyle/>
                    <a:p>
                      <a:pPr algn="ctr">
                        <a:lnSpc>
                          <a:spcPts val="1200"/>
                        </a:lnSpc>
                        <a:spcBef>
                          <a:spcPts val="600"/>
                        </a:spcBef>
                        <a:spcAft>
                          <a:spcPts val="600"/>
                        </a:spcAft>
                        <a:tabLst>
                          <a:tab pos="989965" algn="l"/>
                          <a:tab pos="1260475" algn="l"/>
                        </a:tabLst>
                      </a:pPr>
                      <a:r>
                        <a:rPr lang="fr-FR" sz="1100" b="1">
                          <a:effectLst/>
                        </a:rPr>
                        <a:t>5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b="0" dirty="0">
                          <a:solidFill>
                            <a:srgbClr val="005A8C"/>
                          </a:solidFill>
                          <a:effectLst/>
                          <a:latin typeface="Arial" panose="020B0604020202020204" pitchFamily="34" charset="0"/>
                          <a:ea typeface="Times New Roman" panose="02020603050405020304" pitchFamily="18" charset="0"/>
                          <a:cs typeface="Arial" panose="020B0604020202020204" pitchFamily="34" charset="0"/>
                        </a:rPr>
                        <a:t>4.36</a:t>
                      </a:r>
                      <a:endParaRPr lang="fr-FR" sz="1050" b="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4.35 à 4.36</a:t>
                      </a:r>
                      <a:endParaRPr lang="fr-FR" sz="900" kern="12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4.35 à 4.37</a:t>
                      </a:r>
                      <a:endParaRPr lang="fr-FR" sz="900" kern="12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05163968"/>
                  </a:ext>
                </a:extLst>
              </a:tr>
              <a:tr h="203880">
                <a:tc>
                  <a:txBody>
                    <a:bodyPr/>
                    <a:lstStyle/>
                    <a:p>
                      <a:pPr algn="ctr">
                        <a:lnSpc>
                          <a:spcPts val="1200"/>
                        </a:lnSpc>
                        <a:spcBef>
                          <a:spcPts val="600"/>
                        </a:spcBef>
                        <a:spcAft>
                          <a:spcPts val="600"/>
                        </a:spcAft>
                        <a:tabLst>
                          <a:tab pos="989965" algn="l"/>
                          <a:tab pos="1260475" algn="l"/>
                        </a:tabLst>
                      </a:pPr>
                      <a:r>
                        <a:rPr lang="fr-FR" sz="1100" b="1">
                          <a:effectLst/>
                        </a:rPr>
                        <a:t>10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5A8C"/>
                          </a:solidFill>
                          <a:effectLst/>
                          <a:latin typeface="Arial" panose="020B0604020202020204" pitchFamily="34" charset="0"/>
                          <a:ea typeface="Times New Roman" panose="02020603050405020304" pitchFamily="18" charset="0"/>
                          <a:cs typeface="Arial" panose="020B0604020202020204" pitchFamily="34" charset="0"/>
                        </a:rPr>
                        <a:t>4.42</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4.41 à 4.43</a:t>
                      </a:r>
                      <a:endParaRPr lang="fr-FR" sz="105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4.41 à 4.43</a:t>
                      </a:r>
                      <a:endParaRPr lang="fr-FR" sz="105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52947972"/>
                  </a:ext>
                </a:extLst>
              </a:tr>
              <a:tr h="203880">
                <a:tc>
                  <a:txBody>
                    <a:bodyPr/>
                    <a:lstStyle/>
                    <a:p>
                      <a:pPr algn="ctr">
                        <a:lnSpc>
                          <a:spcPts val="1200"/>
                        </a:lnSpc>
                        <a:spcBef>
                          <a:spcPts val="600"/>
                        </a:spcBef>
                        <a:spcAft>
                          <a:spcPts val="600"/>
                        </a:spcAft>
                        <a:tabLst>
                          <a:tab pos="989965" algn="l"/>
                          <a:tab pos="1260475" algn="l"/>
                        </a:tabLst>
                      </a:pPr>
                      <a:r>
                        <a:rPr lang="fr-FR" sz="1100" b="1">
                          <a:effectLst/>
                        </a:rPr>
                        <a:t>20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5A8C"/>
                          </a:solidFill>
                          <a:effectLst/>
                          <a:latin typeface="Arial" panose="020B0604020202020204" pitchFamily="34" charset="0"/>
                          <a:ea typeface="Times New Roman" panose="02020603050405020304" pitchFamily="18" charset="0"/>
                          <a:cs typeface="Arial" panose="020B0604020202020204" pitchFamily="34" charset="0"/>
                        </a:rPr>
                        <a:t>4.48</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4.47 à 4.49</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4.46 à 4.50 </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7724728"/>
                  </a:ext>
                </a:extLst>
              </a:tr>
              <a:tr h="203880">
                <a:tc>
                  <a:txBody>
                    <a:bodyPr/>
                    <a:lstStyle/>
                    <a:p>
                      <a:pPr algn="ctr">
                        <a:lnSpc>
                          <a:spcPts val="1200"/>
                        </a:lnSpc>
                        <a:spcBef>
                          <a:spcPts val="600"/>
                        </a:spcBef>
                        <a:spcAft>
                          <a:spcPts val="600"/>
                        </a:spcAft>
                        <a:tabLst>
                          <a:tab pos="989965" algn="l"/>
                          <a:tab pos="1260475" algn="l"/>
                        </a:tabLst>
                      </a:pPr>
                      <a:r>
                        <a:rPr lang="fr-FR" sz="1100" b="1">
                          <a:effectLst/>
                        </a:rPr>
                        <a:t>50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5A8C"/>
                          </a:solidFill>
                          <a:effectLst/>
                          <a:latin typeface="Arial" panose="020B0604020202020204" pitchFamily="34" charset="0"/>
                          <a:ea typeface="Times New Roman" panose="02020603050405020304" pitchFamily="18" charset="0"/>
                          <a:cs typeface="Arial" panose="020B0604020202020204" pitchFamily="34" charset="0"/>
                        </a:rPr>
                        <a:t>4.55</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4.53 à 4.57</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4.52 à 4.60 </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77736993"/>
                  </a:ext>
                </a:extLst>
              </a:tr>
              <a:tr h="203880">
                <a:tc>
                  <a:txBody>
                    <a:bodyPr/>
                    <a:lstStyle/>
                    <a:p>
                      <a:pPr algn="ctr">
                        <a:lnSpc>
                          <a:spcPts val="1200"/>
                        </a:lnSpc>
                        <a:spcBef>
                          <a:spcPts val="600"/>
                        </a:spcBef>
                        <a:spcAft>
                          <a:spcPts val="600"/>
                        </a:spcAft>
                        <a:tabLst>
                          <a:tab pos="989965" algn="l"/>
                          <a:tab pos="1260475" algn="l"/>
                        </a:tabLst>
                      </a:pPr>
                      <a:r>
                        <a:rPr lang="fr-FR" sz="1100" b="1" dirty="0">
                          <a:solidFill>
                            <a:srgbClr val="FF0000"/>
                          </a:solidFill>
                          <a:effectLst/>
                        </a:rPr>
                        <a:t>100 ans</a:t>
                      </a:r>
                      <a:endParaRPr lang="fr-FR" sz="12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4.61</a:t>
                      </a:r>
                      <a:endParaRPr lang="fr-FR" sz="105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4.59 à 4.65</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4.57 à 4.69</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48746015"/>
                  </a:ext>
                </a:extLst>
              </a:tr>
              <a:tr h="203880">
                <a:tc>
                  <a:txBody>
                    <a:bodyPr/>
                    <a:lstStyle/>
                    <a:p>
                      <a:pPr algn="ctr">
                        <a:lnSpc>
                          <a:spcPts val="1200"/>
                        </a:lnSpc>
                        <a:spcBef>
                          <a:spcPts val="600"/>
                        </a:spcBef>
                        <a:spcAft>
                          <a:spcPts val="600"/>
                        </a:spcAft>
                        <a:tabLst>
                          <a:tab pos="989965" algn="l"/>
                          <a:tab pos="1260475" algn="l"/>
                        </a:tabLst>
                      </a:pPr>
                      <a:r>
                        <a:rPr lang="fr-FR" sz="1100" b="1">
                          <a:effectLst/>
                        </a:rPr>
                        <a:t>200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5A8C"/>
                          </a:solidFill>
                          <a:effectLst/>
                          <a:latin typeface="Arial" panose="020B0604020202020204" pitchFamily="34" charset="0"/>
                          <a:ea typeface="Times New Roman" panose="02020603050405020304" pitchFamily="18" charset="0"/>
                          <a:cs typeface="Arial" panose="020B0604020202020204" pitchFamily="34" charset="0"/>
                        </a:rPr>
                        <a:t>4.67</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4.64 à 4.72</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4.61 à 4.79</a:t>
                      </a:r>
                      <a:endParaRPr lang="fr-FR" sz="105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30378939"/>
                  </a:ext>
                </a:extLst>
              </a:tr>
              <a:tr h="203880">
                <a:tc>
                  <a:txBody>
                    <a:bodyPr/>
                    <a:lstStyle/>
                    <a:p>
                      <a:pPr algn="ctr">
                        <a:lnSpc>
                          <a:spcPts val="1200"/>
                        </a:lnSpc>
                        <a:spcBef>
                          <a:spcPts val="600"/>
                        </a:spcBef>
                        <a:spcAft>
                          <a:spcPts val="600"/>
                        </a:spcAft>
                        <a:tabLst>
                          <a:tab pos="989965" algn="l"/>
                          <a:tab pos="1260475" algn="l"/>
                        </a:tabLst>
                      </a:pPr>
                      <a:r>
                        <a:rPr lang="fr-FR" sz="1100" b="1">
                          <a:effectLst/>
                        </a:rPr>
                        <a:t>500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5A8C"/>
                          </a:solidFill>
                          <a:effectLst/>
                          <a:latin typeface="Arial" panose="020B0604020202020204" pitchFamily="34" charset="0"/>
                          <a:ea typeface="Times New Roman" panose="02020603050405020304" pitchFamily="18" charset="0"/>
                          <a:cs typeface="Arial" panose="020B0604020202020204" pitchFamily="34" charset="0"/>
                        </a:rPr>
                        <a:t>4.75</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4.70 à 4.84</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4.67 à 4.96</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03989163"/>
                  </a:ext>
                </a:extLst>
              </a:tr>
              <a:tr h="203880">
                <a:tc>
                  <a:txBody>
                    <a:bodyPr/>
                    <a:lstStyle/>
                    <a:p>
                      <a:pPr algn="ctr">
                        <a:lnSpc>
                          <a:spcPts val="1200"/>
                        </a:lnSpc>
                        <a:spcBef>
                          <a:spcPts val="600"/>
                        </a:spcBef>
                        <a:spcAft>
                          <a:spcPts val="600"/>
                        </a:spcAft>
                        <a:tabLst>
                          <a:tab pos="989965" algn="l"/>
                          <a:tab pos="1260475" algn="l"/>
                        </a:tabLst>
                      </a:pPr>
                      <a:r>
                        <a:rPr lang="fr-FR" sz="1100" b="1">
                          <a:effectLst/>
                        </a:rPr>
                        <a:t>1 000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dirty="0">
                          <a:solidFill>
                            <a:srgbClr val="005A8C"/>
                          </a:solidFill>
                          <a:effectLst/>
                          <a:latin typeface="Arial" panose="020B0604020202020204" pitchFamily="34" charset="0"/>
                          <a:ea typeface="Times New Roman" panose="02020603050405020304" pitchFamily="18" charset="0"/>
                          <a:cs typeface="Arial" panose="020B0604020202020204" pitchFamily="34" charset="0"/>
                        </a:rPr>
                        <a:t>4.82</a:t>
                      </a:r>
                      <a:endParaRPr lang="fr-FR" sz="105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4.75 à 4.93</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4.72 à 5.10</a:t>
                      </a:r>
                      <a:endParaRPr lang="fr-FR" sz="105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56650141"/>
                  </a:ext>
                </a:extLst>
              </a:tr>
            </a:tbl>
          </a:graphicData>
        </a:graphic>
      </p:graphicFrame>
      <p:sp>
        <p:nvSpPr>
          <p:cNvPr id="5" name="Rectangle 1">
            <a:extLst>
              <a:ext uri="{FF2B5EF4-FFF2-40B4-BE49-F238E27FC236}">
                <a16:creationId xmlns:a16="http://schemas.microsoft.com/office/drawing/2014/main" id="{8CD93FE7-52E0-EDC4-0F14-03B252F03813}"/>
              </a:ext>
            </a:extLst>
          </p:cNvPr>
          <p:cNvSpPr>
            <a:spLocks noChangeArrowheads="1"/>
          </p:cNvSpPr>
          <p:nvPr/>
        </p:nvSpPr>
        <p:spPr bwMode="auto">
          <a:xfrm>
            <a:off x="554189" y="804911"/>
            <a:ext cx="702494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990600" algn="l"/>
                <a:tab pos="1260475" algn="l"/>
              </a:tabLst>
              <a:defRPr>
                <a:solidFill>
                  <a:schemeClr val="tx1"/>
                </a:solidFill>
                <a:latin typeface="Arial" panose="020B0604020202020204" pitchFamily="34" charset="0"/>
              </a:defRPr>
            </a:lvl1pPr>
            <a:lvl2pPr eaLnBrk="0" fontAlgn="base" hangingPunct="0">
              <a:spcBef>
                <a:spcPct val="0"/>
              </a:spcBef>
              <a:spcAft>
                <a:spcPct val="0"/>
              </a:spcAft>
              <a:tabLst>
                <a:tab pos="990600" algn="l"/>
                <a:tab pos="1260475" algn="l"/>
              </a:tabLst>
              <a:defRPr>
                <a:solidFill>
                  <a:schemeClr val="tx1"/>
                </a:solidFill>
                <a:latin typeface="Arial" panose="020B0604020202020204" pitchFamily="34" charset="0"/>
              </a:defRPr>
            </a:lvl2pPr>
            <a:lvl3pPr eaLnBrk="0" fontAlgn="base" hangingPunct="0">
              <a:spcBef>
                <a:spcPct val="0"/>
              </a:spcBef>
              <a:spcAft>
                <a:spcPct val="0"/>
              </a:spcAft>
              <a:tabLst>
                <a:tab pos="990600" algn="l"/>
                <a:tab pos="1260475" algn="l"/>
              </a:tabLst>
              <a:defRPr>
                <a:solidFill>
                  <a:schemeClr val="tx1"/>
                </a:solidFill>
                <a:latin typeface="Arial" panose="020B0604020202020204" pitchFamily="34" charset="0"/>
              </a:defRPr>
            </a:lvl3pPr>
            <a:lvl4pPr eaLnBrk="0" fontAlgn="base" hangingPunct="0">
              <a:spcBef>
                <a:spcPct val="0"/>
              </a:spcBef>
              <a:spcAft>
                <a:spcPct val="0"/>
              </a:spcAft>
              <a:tabLst>
                <a:tab pos="990600" algn="l"/>
                <a:tab pos="1260475" algn="l"/>
              </a:tabLst>
              <a:defRPr>
                <a:solidFill>
                  <a:schemeClr val="tx1"/>
                </a:solidFill>
                <a:latin typeface="Arial" panose="020B0604020202020204" pitchFamily="34" charset="0"/>
              </a:defRPr>
            </a:lvl4pPr>
            <a:lvl5pPr eaLnBrk="0" fontAlgn="base" hangingPunct="0">
              <a:spcBef>
                <a:spcPct val="0"/>
              </a:spcBef>
              <a:spcAft>
                <a:spcPct val="0"/>
              </a:spcAft>
              <a:tabLst>
                <a:tab pos="990600" algn="l"/>
                <a:tab pos="1260475" algn="l"/>
              </a:tabLst>
              <a:defRPr>
                <a:solidFill>
                  <a:schemeClr val="tx1"/>
                </a:solidFill>
                <a:latin typeface="Arial" panose="020B0604020202020204" pitchFamily="34" charset="0"/>
              </a:defRPr>
            </a:lvl5pPr>
            <a:lvl6pPr eaLnBrk="0" fontAlgn="base" hangingPunct="0">
              <a:spcBef>
                <a:spcPct val="0"/>
              </a:spcBef>
              <a:spcAft>
                <a:spcPct val="0"/>
              </a:spcAft>
              <a:tabLst>
                <a:tab pos="990600" algn="l"/>
                <a:tab pos="1260475" algn="l"/>
              </a:tabLst>
              <a:defRPr>
                <a:solidFill>
                  <a:schemeClr val="tx1"/>
                </a:solidFill>
                <a:latin typeface="Arial" panose="020B0604020202020204" pitchFamily="34" charset="0"/>
              </a:defRPr>
            </a:lvl6pPr>
            <a:lvl7pPr eaLnBrk="0" fontAlgn="base" hangingPunct="0">
              <a:spcBef>
                <a:spcPct val="0"/>
              </a:spcBef>
              <a:spcAft>
                <a:spcPct val="0"/>
              </a:spcAft>
              <a:tabLst>
                <a:tab pos="990600" algn="l"/>
                <a:tab pos="1260475" algn="l"/>
              </a:tabLst>
              <a:defRPr>
                <a:solidFill>
                  <a:schemeClr val="tx1"/>
                </a:solidFill>
                <a:latin typeface="Arial" panose="020B0604020202020204" pitchFamily="34" charset="0"/>
              </a:defRPr>
            </a:lvl7pPr>
            <a:lvl8pPr eaLnBrk="0" fontAlgn="base" hangingPunct="0">
              <a:spcBef>
                <a:spcPct val="0"/>
              </a:spcBef>
              <a:spcAft>
                <a:spcPct val="0"/>
              </a:spcAft>
              <a:tabLst>
                <a:tab pos="990600" algn="l"/>
                <a:tab pos="1260475" algn="l"/>
              </a:tabLst>
              <a:defRPr>
                <a:solidFill>
                  <a:schemeClr val="tx1"/>
                </a:solidFill>
                <a:latin typeface="Arial" panose="020B0604020202020204" pitchFamily="34" charset="0"/>
              </a:defRPr>
            </a:lvl8pPr>
            <a:lvl9pPr eaLnBrk="0" fontAlgn="base" hangingPunct="0">
              <a:spcBef>
                <a:spcPct val="0"/>
              </a:spcBef>
              <a:spcAft>
                <a:spcPct val="0"/>
              </a:spcAft>
              <a:tabLst>
                <a:tab pos="990600" algn="l"/>
                <a:tab pos="126047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990600" algn="l"/>
                <a:tab pos="1260475" algn="l"/>
              </a:tabLst>
            </a:pPr>
            <a:r>
              <a:rPr kumimoji="0" lang="fr-FR" altLang="fr-FR" sz="1600" b="0" i="0" u="none" strike="noStrike" cap="none" normalizeH="0" baseline="0" dirty="0">
                <a:ln>
                  <a:noFill/>
                </a:ln>
                <a:solidFill>
                  <a:srgbClr val="004165"/>
                </a:solidFill>
                <a:effectLst/>
                <a:latin typeface="Arial" panose="020B0604020202020204" pitchFamily="34" charset="0"/>
                <a:ea typeface="Calibri" panose="020F0502020204030204" pitchFamily="34" charset="0"/>
                <a:cs typeface="Arial" panose="020B0604020202020204" pitchFamily="34" charset="0"/>
              </a:rPr>
              <a:t>Estimations de niveaux extrêmes de PM (en </a:t>
            </a:r>
            <a:r>
              <a:rPr kumimoji="0" lang="fr-FR" altLang="fr-FR" sz="1600" b="0" i="0" u="none" strike="noStrike" cap="none" normalizeH="0" baseline="0" dirty="0" err="1">
                <a:ln>
                  <a:noFill/>
                </a:ln>
                <a:solidFill>
                  <a:srgbClr val="004165"/>
                </a:solidFill>
                <a:effectLst/>
                <a:latin typeface="Arial" panose="020B0604020202020204" pitchFamily="34" charset="0"/>
                <a:ea typeface="Calibri" panose="020F0502020204030204" pitchFamily="34" charset="0"/>
                <a:cs typeface="Arial" panose="020B0604020202020204" pitchFamily="34" charset="0"/>
              </a:rPr>
              <a:t>mNGF</a:t>
            </a:r>
            <a:r>
              <a:rPr kumimoji="0" lang="fr-FR" altLang="fr-FR" sz="1600" b="0" i="0" u="none" strike="noStrike" cap="none" normalizeH="0" baseline="0" dirty="0">
                <a:ln>
                  <a:noFill/>
                </a:ln>
                <a:solidFill>
                  <a:srgbClr val="004165"/>
                </a:solidFill>
                <a:effectLst/>
                <a:latin typeface="Arial" panose="020B0604020202020204" pitchFamily="34" charset="0"/>
                <a:ea typeface="Calibri" panose="020F0502020204030204" pitchFamily="34" charset="0"/>
                <a:cs typeface="Arial" panose="020B0604020202020204" pitchFamily="34" charset="0"/>
              </a:rPr>
              <a:t>) dans les travaux du </a:t>
            </a:r>
            <a:r>
              <a:rPr kumimoji="0" lang="fr-FR" altLang="fr-FR" sz="1600" i="0" u="none" strike="noStrike" cap="none" normalizeH="0" baseline="0" dirty="0">
                <a:ln>
                  <a:noFill/>
                </a:ln>
                <a:solidFill>
                  <a:srgbClr val="004165"/>
                </a:solidFill>
                <a:effectLst/>
                <a:latin typeface="Arial" panose="020B0604020202020204" pitchFamily="34" charset="0"/>
                <a:ea typeface="Calibri" panose="020F0502020204030204" pitchFamily="34" charset="0"/>
                <a:cs typeface="Arial" panose="020B0604020202020204" pitchFamily="34" charset="0"/>
              </a:rPr>
              <a:t>SHOM / CEREMA 2022 (mise à jour des estimations 2012 et 2018)</a:t>
            </a:r>
            <a:endParaRPr kumimoji="0" lang="fr-FR" altLang="fr-FR" sz="1100" i="0" u="none" strike="noStrike" cap="none" normalizeH="0" baseline="0" dirty="0">
              <a:ln>
                <a:noFill/>
              </a:ln>
              <a:solidFill>
                <a:schemeClr val="tx1"/>
              </a:solidFill>
              <a:effectLst/>
            </a:endParaRPr>
          </a:p>
        </p:txBody>
      </p:sp>
      <p:graphicFrame>
        <p:nvGraphicFramePr>
          <p:cNvPr id="3" name="Table 2">
            <a:extLst>
              <a:ext uri="{FF2B5EF4-FFF2-40B4-BE49-F238E27FC236}">
                <a16:creationId xmlns:a16="http://schemas.microsoft.com/office/drawing/2014/main" id="{85AFDD4F-9453-C0BD-7352-4BAA84034838}"/>
              </a:ext>
            </a:extLst>
          </p:cNvPr>
          <p:cNvGraphicFramePr>
            <a:graphicFrameLocks noGrp="1"/>
          </p:cNvGraphicFramePr>
          <p:nvPr>
            <p:extLst>
              <p:ext uri="{D42A27DB-BD31-4B8C-83A1-F6EECF244321}">
                <p14:modId xmlns:p14="http://schemas.microsoft.com/office/powerpoint/2010/main" val="2421265183"/>
              </p:ext>
            </p:extLst>
          </p:nvPr>
        </p:nvGraphicFramePr>
        <p:xfrm>
          <a:off x="4925754" y="1822449"/>
          <a:ext cx="4110296" cy="2289171"/>
        </p:xfrm>
        <a:graphic>
          <a:graphicData uri="http://schemas.openxmlformats.org/drawingml/2006/table">
            <a:tbl>
              <a:tblPr firstRow="1" firstCol="1" bandRow="1">
                <a:tableStyleId>{073A0DAA-6AF3-43AB-8588-CEC1D06C72B9}</a:tableStyleId>
              </a:tblPr>
              <a:tblGrid>
                <a:gridCol w="934147">
                  <a:extLst>
                    <a:ext uri="{9D8B030D-6E8A-4147-A177-3AD203B41FA5}">
                      <a16:colId xmlns:a16="http://schemas.microsoft.com/office/drawing/2014/main" val="1468609335"/>
                    </a:ext>
                  </a:extLst>
                </a:gridCol>
                <a:gridCol w="993691">
                  <a:extLst>
                    <a:ext uri="{9D8B030D-6E8A-4147-A177-3AD203B41FA5}">
                      <a16:colId xmlns:a16="http://schemas.microsoft.com/office/drawing/2014/main" val="1776504797"/>
                    </a:ext>
                  </a:extLst>
                </a:gridCol>
                <a:gridCol w="1091229">
                  <a:extLst>
                    <a:ext uri="{9D8B030D-6E8A-4147-A177-3AD203B41FA5}">
                      <a16:colId xmlns:a16="http://schemas.microsoft.com/office/drawing/2014/main" val="2409412414"/>
                    </a:ext>
                  </a:extLst>
                </a:gridCol>
                <a:gridCol w="1091229">
                  <a:extLst>
                    <a:ext uri="{9D8B030D-6E8A-4147-A177-3AD203B41FA5}">
                      <a16:colId xmlns:a16="http://schemas.microsoft.com/office/drawing/2014/main" val="3829216174"/>
                    </a:ext>
                  </a:extLst>
                </a:gridCol>
              </a:tblGrid>
              <a:tr h="341692">
                <a:tc rowSpan="2">
                  <a:txBody>
                    <a:bodyPr/>
                    <a:lstStyle/>
                    <a:p>
                      <a:pPr algn="ctr">
                        <a:lnSpc>
                          <a:spcPts val="1200"/>
                        </a:lnSpc>
                        <a:spcBef>
                          <a:spcPts val="600"/>
                        </a:spcBef>
                        <a:spcAft>
                          <a:spcPts val="600"/>
                        </a:spcAft>
                        <a:tabLst>
                          <a:tab pos="989965" algn="l"/>
                          <a:tab pos="1260475" algn="l"/>
                        </a:tabLst>
                      </a:pPr>
                      <a:r>
                        <a:rPr lang="fr-FR" sz="1100" b="1">
                          <a:effectLst/>
                        </a:rPr>
                        <a:t>Période de retour</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algn="ctr">
                        <a:spcBef>
                          <a:spcPts val="400"/>
                        </a:spcBef>
                        <a:spcAft>
                          <a:spcPts val="600"/>
                        </a:spcAft>
                      </a:pPr>
                      <a:r>
                        <a:rPr lang="en-US" sz="1200">
                          <a:effectLst/>
                        </a:rPr>
                        <a:t>2022</a:t>
                      </a:r>
                      <a:endParaRPr lang="fr-FR" sz="160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2779880665"/>
                  </a:ext>
                </a:extLst>
              </a:tr>
              <a:tr h="316439">
                <a:tc vMerge="1">
                  <a:txBody>
                    <a:bodyPr/>
                    <a:lstStyle/>
                    <a:p>
                      <a:endParaRPr lang="fr-FR"/>
                    </a:p>
                  </a:txBody>
                  <a:tcPr/>
                </a:tc>
                <a:tc>
                  <a:txBody>
                    <a:bodyPr/>
                    <a:lstStyle/>
                    <a:p>
                      <a:pPr algn="ctr">
                        <a:spcBef>
                          <a:spcPts val="400"/>
                        </a:spcBef>
                        <a:spcAft>
                          <a:spcPts val="600"/>
                        </a:spcAft>
                      </a:pPr>
                      <a:r>
                        <a:rPr lang="en-US" sz="1200" err="1">
                          <a:effectLst/>
                        </a:rPr>
                        <a:t>Niveau</a:t>
                      </a:r>
                      <a:endParaRPr lang="fr-FR" sz="160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en-US" sz="1200">
                          <a:solidFill>
                            <a:schemeClr val="accent3">
                              <a:lumMod val="60000"/>
                              <a:lumOff val="40000"/>
                            </a:schemeClr>
                          </a:solidFill>
                          <a:effectLst/>
                        </a:rPr>
                        <a:t>Int.Conf.70%</a:t>
                      </a:r>
                      <a:endParaRPr lang="fr-FR" sz="1600">
                        <a:solidFill>
                          <a:schemeClr val="accent3">
                            <a:lumMod val="60000"/>
                            <a:lumOff val="40000"/>
                          </a:schemeClr>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en-US" sz="1200">
                          <a:solidFill>
                            <a:schemeClr val="accent3">
                              <a:lumMod val="60000"/>
                              <a:lumOff val="40000"/>
                            </a:schemeClr>
                          </a:solidFill>
                          <a:effectLst/>
                        </a:rPr>
                        <a:t>Int.Conf.95%</a:t>
                      </a:r>
                      <a:endParaRPr lang="fr-FR" sz="1600">
                        <a:solidFill>
                          <a:schemeClr val="accent3">
                            <a:lumMod val="60000"/>
                            <a:lumOff val="40000"/>
                          </a:schemeClr>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576944"/>
                  </a:ext>
                </a:extLst>
              </a:tr>
              <a:tr h="203880">
                <a:tc>
                  <a:txBody>
                    <a:bodyPr/>
                    <a:lstStyle/>
                    <a:p>
                      <a:pPr algn="ctr">
                        <a:lnSpc>
                          <a:spcPts val="1200"/>
                        </a:lnSpc>
                        <a:spcBef>
                          <a:spcPts val="600"/>
                        </a:spcBef>
                        <a:spcAft>
                          <a:spcPts val="600"/>
                        </a:spcAft>
                        <a:tabLst>
                          <a:tab pos="989965" algn="l"/>
                          <a:tab pos="1260475" algn="l"/>
                        </a:tabLst>
                      </a:pPr>
                      <a:r>
                        <a:rPr lang="fr-FR" sz="1100" b="1">
                          <a:effectLst/>
                        </a:rPr>
                        <a:t>5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b="0">
                          <a:solidFill>
                            <a:srgbClr val="005A8C"/>
                          </a:solidFill>
                          <a:effectLst/>
                          <a:latin typeface="Arial" panose="020B0604020202020204" pitchFamily="34" charset="0"/>
                          <a:ea typeface="Times New Roman" panose="02020603050405020304" pitchFamily="18" charset="0"/>
                          <a:cs typeface="Arial" panose="020B0604020202020204" pitchFamily="34" charset="0"/>
                        </a:rPr>
                        <a:t>4.48</a:t>
                      </a:r>
                      <a:endParaRPr lang="fr-FR" sz="1050" b="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b="0">
                          <a:solidFill>
                            <a:schemeClr val="accent3">
                              <a:lumMod val="50000"/>
                            </a:schemeClr>
                          </a:solidFill>
                          <a:effectLst/>
                          <a:latin typeface="Arial" panose="020B0604020202020204" pitchFamily="34" charset="0"/>
                          <a:ea typeface="Times New Roman" panose="02020603050405020304" pitchFamily="18" charset="0"/>
                          <a:cs typeface="Arial" panose="020B0604020202020204" pitchFamily="34" charset="0"/>
                        </a:rPr>
                        <a:t>4.48 à 4.49</a:t>
                      </a:r>
                      <a:endParaRPr lang="fr-FR" sz="1050" b="0">
                        <a:solidFill>
                          <a:schemeClr val="accent3">
                            <a:lumMod val="50000"/>
                          </a:schemeClr>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b="0">
                          <a:solidFill>
                            <a:schemeClr val="accent3">
                              <a:lumMod val="50000"/>
                            </a:schemeClr>
                          </a:solidFill>
                          <a:effectLst/>
                          <a:latin typeface="Arial" panose="020B0604020202020204" pitchFamily="34" charset="0"/>
                          <a:ea typeface="Times New Roman" panose="02020603050405020304" pitchFamily="18" charset="0"/>
                          <a:cs typeface="Arial" panose="020B0604020202020204" pitchFamily="34" charset="0"/>
                        </a:rPr>
                        <a:t>4.48 à 4.49</a:t>
                      </a:r>
                      <a:endParaRPr lang="fr-FR" sz="1050" b="0">
                        <a:solidFill>
                          <a:schemeClr val="accent3">
                            <a:lumMod val="50000"/>
                          </a:schemeClr>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05163968"/>
                  </a:ext>
                </a:extLst>
              </a:tr>
              <a:tr h="203880">
                <a:tc>
                  <a:txBody>
                    <a:bodyPr/>
                    <a:lstStyle/>
                    <a:p>
                      <a:pPr algn="ctr">
                        <a:lnSpc>
                          <a:spcPts val="1200"/>
                        </a:lnSpc>
                        <a:spcBef>
                          <a:spcPts val="600"/>
                        </a:spcBef>
                        <a:spcAft>
                          <a:spcPts val="600"/>
                        </a:spcAft>
                        <a:tabLst>
                          <a:tab pos="989965" algn="l"/>
                          <a:tab pos="1260475" algn="l"/>
                        </a:tabLst>
                      </a:pPr>
                      <a:r>
                        <a:rPr lang="fr-FR" sz="1100" b="1">
                          <a:effectLst/>
                        </a:rPr>
                        <a:t>10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5A8C"/>
                          </a:solidFill>
                          <a:effectLst/>
                          <a:latin typeface="Arial" panose="020B0604020202020204" pitchFamily="34" charset="0"/>
                          <a:ea typeface="Times New Roman" panose="02020603050405020304" pitchFamily="18" charset="0"/>
                          <a:cs typeface="Arial" panose="020B0604020202020204" pitchFamily="34" charset="0"/>
                        </a:rPr>
                        <a:t>4.55</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4.54 à 4.55</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4.54 à 4.56</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52947972"/>
                  </a:ext>
                </a:extLst>
              </a:tr>
              <a:tr h="203880">
                <a:tc>
                  <a:txBody>
                    <a:bodyPr/>
                    <a:lstStyle/>
                    <a:p>
                      <a:pPr algn="ctr">
                        <a:lnSpc>
                          <a:spcPts val="1200"/>
                        </a:lnSpc>
                        <a:spcBef>
                          <a:spcPts val="600"/>
                        </a:spcBef>
                        <a:spcAft>
                          <a:spcPts val="600"/>
                        </a:spcAft>
                        <a:tabLst>
                          <a:tab pos="989965" algn="l"/>
                          <a:tab pos="1260475" algn="l"/>
                        </a:tabLst>
                      </a:pPr>
                      <a:r>
                        <a:rPr lang="fr-FR" sz="1100" b="1">
                          <a:effectLst/>
                        </a:rPr>
                        <a:t>20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dirty="0">
                          <a:solidFill>
                            <a:srgbClr val="005A8C"/>
                          </a:solidFill>
                          <a:effectLst/>
                          <a:latin typeface="Arial" panose="020B0604020202020204" pitchFamily="34" charset="0"/>
                          <a:ea typeface="Times New Roman" panose="02020603050405020304" pitchFamily="18" charset="0"/>
                          <a:cs typeface="Arial" panose="020B0604020202020204" pitchFamily="34" charset="0"/>
                        </a:rPr>
                        <a:t>4.61</a:t>
                      </a:r>
                      <a:endParaRPr lang="fr-FR" sz="105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4.61 à 4.62</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4.60 à 4.63</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7724728"/>
                  </a:ext>
                </a:extLst>
              </a:tr>
              <a:tr h="203880">
                <a:tc>
                  <a:txBody>
                    <a:bodyPr/>
                    <a:lstStyle/>
                    <a:p>
                      <a:pPr algn="ctr">
                        <a:lnSpc>
                          <a:spcPts val="1200"/>
                        </a:lnSpc>
                        <a:spcBef>
                          <a:spcPts val="600"/>
                        </a:spcBef>
                        <a:spcAft>
                          <a:spcPts val="600"/>
                        </a:spcAft>
                        <a:tabLst>
                          <a:tab pos="989965" algn="l"/>
                          <a:tab pos="1260475" algn="l"/>
                        </a:tabLst>
                      </a:pPr>
                      <a:r>
                        <a:rPr lang="fr-FR" sz="1100" b="1">
                          <a:effectLst/>
                        </a:rPr>
                        <a:t>50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kern="1200" dirty="0">
                          <a:solidFill>
                            <a:srgbClr val="005A8C"/>
                          </a:solidFill>
                          <a:effectLst/>
                          <a:latin typeface="Arial" panose="020B0604020202020204" pitchFamily="34" charset="0"/>
                          <a:ea typeface="Times New Roman" panose="02020603050405020304" pitchFamily="18" charset="0"/>
                          <a:cs typeface="Arial" panose="020B0604020202020204" pitchFamily="34" charset="0"/>
                        </a:rPr>
                        <a:t>4.70</a:t>
                      </a:r>
                      <a:endParaRPr lang="fr-FR" sz="900" kern="1200" dirty="0">
                        <a:solidFill>
                          <a:srgbClr val="005A8C"/>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4.69 à 4.71</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4.68 à 4.72</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77736993"/>
                  </a:ext>
                </a:extLst>
              </a:tr>
              <a:tr h="203880">
                <a:tc>
                  <a:txBody>
                    <a:bodyPr/>
                    <a:lstStyle/>
                    <a:p>
                      <a:pPr algn="ctr">
                        <a:lnSpc>
                          <a:spcPts val="1200"/>
                        </a:lnSpc>
                        <a:spcBef>
                          <a:spcPts val="600"/>
                        </a:spcBef>
                        <a:spcAft>
                          <a:spcPts val="600"/>
                        </a:spcAft>
                        <a:tabLst>
                          <a:tab pos="989965" algn="l"/>
                          <a:tab pos="1260475" algn="l"/>
                        </a:tabLst>
                      </a:pPr>
                      <a:r>
                        <a:rPr lang="fr-FR" sz="1100" b="1" dirty="0">
                          <a:solidFill>
                            <a:srgbClr val="FF0000"/>
                          </a:solidFill>
                          <a:effectLst/>
                        </a:rPr>
                        <a:t>100 ans</a:t>
                      </a:r>
                      <a:endParaRPr lang="fr-FR" sz="12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4.76</a:t>
                      </a:r>
                      <a:endParaRPr lang="fr-FR" sz="105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4.74 à 4.78</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4.73 à 4.80</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48746015"/>
                  </a:ext>
                </a:extLst>
              </a:tr>
              <a:tr h="203880">
                <a:tc>
                  <a:txBody>
                    <a:bodyPr/>
                    <a:lstStyle/>
                    <a:p>
                      <a:pPr algn="ctr">
                        <a:lnSpc>
                          <a:spcPts val="1200"/>
                        </a:lnSpc>
                        <a:spcBef>
                          <a:spcPts val="600"/>
                        </a:spcBef>
                        <a:spcAft>
                          <a:spcPts val="600"/>
                        </a:spcAft>
                        <a:tabLst>
                          <a:tab pos="989965" algn="l"/>
                          <a:tab pos="1260475" algn="l"/>
                        </a:tabLst>
                      </a:pPr>
                      <a:r>
                        <a:rPr lang="fr-FR" sz="1100" b="1">
                          <a:effectLst/>
                        </a:rPr>
                        <a:t>200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5A8C"/>
                          </a:solidFill>
                          <a:effectLst/>
                          <a:latin typeface="Arial" panose="020B0604020202020204" pitchFamily="34" charset="0"/>
                          <a:ea typeface="Times New Roman" panose="02020603050405020304" pitchFamily="18" charset="0"/>
                          <a:cs typeface="Arial" panose="020B0604020202020204" pitchFamily="34" charset="0"/>
                        </a:rPr>
                        <a:t>4.82</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4.80 à 4.85</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4.79 à 4.87</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30378939"/>
                  </a:ext>
                </a:extLst>
              </a:tr>
              <a:tr h="203880">
                <a:tc>
                  <a:txBody>
                    <a:bodyPr/>
                    <a:lstStyle/>
                    <a:p>
                      <a:pPr algn="ctr">
                        <a:lnSpc>
                          <a:spcPts val="1200"/>
                        </a:lnSpc>
                        <a:spcBef>
                          <a:spcPts val="600"/>
                        </a:spcBef>
                        <a:spcAft>
                          <a:spcPts val="600"/>
                        </a:spcAft>
                        <a:tabLst>
                          <a:tab pos="989965" algn="l"/>
                          <a:tab pos="1260475" algn="l"/>
                        </a:tabLst>
                      </a:pPr>
                      <a:r>
                        <a:rPr lang="fr-FR" sz="1100" b="1">
                          <a:effectLst/>
                        </a:rPr>
                        <a:t>500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5A8C"/>
                          </a:solidFill>
                          <a:effectLst/>
                          <a:latin typeface="Arial" panose="020B0604020202020204" pitchFamily="34" charset="0"/>
                          <a:ea typeface="Times New Roman" panose="02020603050405020304" pitchFamily="18" charset="0"/>
                          <a:cs typeface="Arial" panose="020B0604020202020204" pitchFamily="34" charset="0"/>
                        </a:rPr>
                        <a:t>4.91</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4.88 à 4.94</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4.86 à 4.98</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03989163"/>
                  </a:ext>
                </a:extLst>
              </a:tr>
              <a:tr h="203880">
                <a:tc>
                  <a:txBody>
                    <a:bodyPr/>
                    <a:lstStyle/>
                    <a:p>
                      <a:pPr algn="ctr">
                        <a:lnSpc>
                          <a:spcPts val="1200"/>
                        </a:lnSpc>
                        <a:spcBef>
                          <a:spcPts val="600"/>
                        </a:spcBef>
                        <a:spcAft>
                          <a:spcPts val="600"/>
                        </a:spcAft>
                        <a:tabLst>
                          <a:tab pos="989965" algn="l"/>
                          <a:tab pos="1260475" algn="l"/>
                        </a:tabLst>
                      </a:pPr>
                      <a:r>
                        <a:rPr lang="fr-FR" sz="1100" b="1">
                          <a:effectLst/>
                        </a:rPr>
                        <a:t>1 000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5A8C"/>
                          </a:solidFill>
                          <a:effectLst/>
                          <a:latin typeface="Arial" panose="020B0604020202020204" pitchFamily="34" charset="0"/>
                          <a:ea typeface="Times New Roman" panose="02020603050405020304" pitchFamily="18" charset="0"/>
                          <a:cs typeface="Arial" panose="020B0604020202020204" pitchFamily="34" charset="0"/>
                        </a:rPr>
                        <a:t>4.97</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4.93 à 5.01</a:t>
                      </a:r>
                      <a:endParaRPr lang="fr-FR" sz="105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4.91 à 5.06</a:t>
                      </a:r>
                      <a:endParaRPr lang="fr-FR" sz="105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56650141"/>
                  </a:ext>
                </a:extLst>
              </a:tr>
            </a:tbl>
          </a:graphicData>
        </a:graphic>
      </p:graphicFrame>
      <p:sp>
        <p:nvSpPr>
          <p:cNvPr id="6" name="TextBox 5">
            <a:extLst>
              <a:ext uri="{FF2B5EF4-FFF2-40B4-BE49-F238E27FC236}">
                <a16:creationId xmlns:a16="http://schemas.microsoft.com/office/drawing/2014/main" id="{6C8CB65C-7373-4B8E-A2E1-DF98A520312D}"/>
              </a:ext>
            </a:extLst>
          </p:cNvPr>
          <p:cNvSpPr txBox="1"/>
          <p:nvPr/>
        </p:nvSpPr>
        <p:spPr>
          <a:xfrm>
            <a:off x="6887142" y="1459874"/>
            <a:ext cx="954107" cy="369332"/>
          </a:xfrm>
          <a:prstGeom prst="rect">
            <a:avLst/>
          </a:prstGeom>
          <a:noFill/>
        </p:spPr>
        <p:txBody>
          <a:bodyPr wrap="none" rtlCol="0">
            <a:spAutoFit/>
          </a:bodyPr>
          <a:lstStyle/>
          <a:p>
            <a:r>
              <a:rPr lang="fr-FR" dirty="0"/>
              <a:t>BREST</a:t>
            </a:r>
          </a:p>
        </p:txBody>
      </p:sp>
      <p:sp>
        <p:nvSpPr>
          <p:cNvPr id="7" name="TextBox 6">
            <a:extLst>
              <a:ext uri="{FF2B5EF4-FFF2-40B4-BE49-F238E27FC236}">
                <a16:creationId xmlns:a16="http://schemas.microsoft.com/office/drawing/2014/main" id="{EB32F376-983D-CD52-1904-860F0A3364B4}"/>
              </a:ext>
            </a:extLst>
          </p:cNvPr>
          <p:cNvSpPr txBox="1"/>
          <p:nvPr/>
        </p:nvSpPr>
        <p:spPr>
          <a:xfrm>
            <a:off x="1781500" y="1493064"/>
            <a:ext cx="1377300" cy="369332"/>
          </a:xfrm>
          <a:prstGeom prst="rect">
            <a:avLst/>
          </a:prstGeom>
          <a:noFill/>
        </p:spPr>
        <p:txBody>
          <a:bodyPr wrap="none" rtlCol="0">
            <a:spAutoFit/>
          </a:bodyPr>
          <a:lstStyle/>
          <a:p>
            <a:r>
              <a:rPr lang="fr-FR" dirty="0"/>
              <a:t>Le Conquet</a:t>
            </a:r>
          </a:p>
        </p:txBody>
      </p:sp>
      <p:sp>
        <p:nvSpPr>
          <p:cNvPr id="8" name="TextBox 7">
            <a:extLst>
              <a:ext uri="{FF2B5EF4-FFF2-40B4-BE49-F238E27FC236}">
                <a16:creationId xmlns:a16="http://schemas.microsoft.com/office/drawing/2014/main" id="{E72C4F7D-2F8A-2934-CB24-222F5CC83462}"/>
              </a:ext>
            </a:extLst>
          </p:cNvPr>
          <p:cNvSpPr txBox="1"/>
          <p:nvPr/>
        </p:nvSpPr>
        <p:spPr>
          <a:xfrm>
            <a:off x="151276" y="4212585"/>
            <a:ext cx="8884773" cy="523220"/>
          </a:xfrm>
          <a:prstGeom prst="rect">
            <a:avLst/>
          </a:prstGeom>
          <a:noFill/>
        </p:spPr>
        <p:txBody>
          <a:bodyPr wrap="square" rtlCol="0">
            <a:spAutoFit/>
          </a:bodyPr>
          <a:lstStyle/>
          <a:p>
            <a:pPr marL="285750" indent="-285750">
              <a:buFont typeface="Wingdings" panose="05000000000000000000" pitchFamily="2" charset="2"/>
              <a:buChar char="à"/>
            </a:pPr>
            <a:r>
              <a:rPr lang="fr-FR" sz="1400" dirty="0">
                <a:sym typeface="Wingdings" panose="05000000000000000000" pitchFamily="2" charset="2"/>
              </a:rPr>
              <a:t>Pour Ste-Anne : analyse des données CEREMA </a:t>
            </a:r>
            <a:r>
              <a:rPr lang="fr-FR" sz="1400" u="sng" dirty="0">
                <a:sym typeface="Wingdings" panose="05000000000000000000" pitchFamily="2" charset="2"/>
              </a:rPr>
              <a:t>le long du trait de côte </a:t>
            </a:r>
            <a:r>
              <a:rPr lang="fr-FR" sz="1400" dirty="0">
                <a:sym typeface="Wingdings" panose="05000000000000000000" pitchFamily="2" charset="2"/>
              </a:rPr>
              <a:t>(diapo suivante)</a:t>
            </a:r>
          </a:p>
          <a:p>
            <a:pPr marL="285750" indent="-285750">
              <a:buFont typeface="Wingdings" panose="05000000000000000000" pitchFamily="2" charset="2"/>
              <a:buChar char="à"/>
            </a:pPr>
            <a:r>
              <a:rPr lang="fr-FR" sz="1400" dirty="0">
                <a:sym typeface="Wingdings" panose="05000000000000000000" pitchFamily="2" charset="2"/>
              </a:rPr>
              <a:t>Pour les simulations de propagation des houles, niveau d’eau centennal aux Pierres-Noires </a:t>
            </a:r>
            <a:r>
              <a:rPr lang="fr-FR" sz="1400" dirty="0">
                <a:solidFill>
                  <a:srgbClr val="FF0000"/>
                </a:solidFill>
                <a:sym typeface="Wingdings" panose="05000000000000000000" pitchFamily="2" charset="2"/>
              </a:rPr>
              <a:t>+4.70mNGF </a:t>
            </a:r>
            <a:endParaRPr lang="fr-FR" sz="1400" dirty="0">
              <a:solidFill>
                <a:srgbClr val="FF0000"/>
              </a:solidFill>
            </a:endParaRPr>
          </a:p>
        </p:txBody>
      </p:sp>
    </p:spTree>
    <p:extLst>
      <p:ext uri="{BB962C8B-B14F-4D97-AF65-F5344CB8AC3E}">
        <p14:creationId xmlns:p14="http://schemas.microsoft.com/office/powerpoint/2010/main" val="3478358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AC189D65-17A0-5082-9D0D-CC141F5A103A}"/>
              </a:ext>
            </a:extLst>
          </p:cNvPr>
          <p:cNvSpPr>
            <a:spLocks noGrp="1"/>
          </p:cNvSpPr>
          <p:nvPr>
            <p:ph type="ftr" sz="quarter" idx="11"/>
          </p:nvPr>
        </p:nvSpPr>
        <p:spPr/>
        <p:txBody>
          <a:bodyPr/>
          <a:lstStyle/>
          <a:p>
            <a:r>
              <a:rPr lang="en-GB" noProof="0"/>
              <a:t>© DHI</a:t>
            </a:r>
          </a:p>
        </p:txBody>
      </p:sp>
      <p:sp>
        <p:nvSpPr>
          <p:cNvPr id="5" name="Title 1">
            <a:extLst>
              <a:ext uri="{FF2B5EF4-FFF2-40B4-BE49-F238E27FC236}">
                <a16:creationId xmlns:a16="http://schemas.microsoft.com/office/drawing/2014/main" id="{E34562AA-07FC-DFAE-0B31-F693893E0475}"/>
              </a:ext>
            </a:extLst>
          </p:cNvPr>
          <p:cNvSpPr>
            <a:spLocks noGrp="1"/>
          </p:cNvSpPr>
          <p:nvPr>
            <p:ph type="title"/>
          </p:nvPr>
        </p:nvSpPr>
        <p:spPr>
          <a:xfrm>
            <a:off x="554189" y="170689"/>
            <a:ext cx="8035637" cy="298293"/>
          </a:xfrm>
        </p:spPr>
        <p:txBody>
          <a:bodyPr>
            <a:normAutofit fontScale="90000"/>
          </a:bodyPr>
          <a:lstStyle/>
          <a:p>
            <a:r>
              <a:rPr lang="fr-FR" dirty="0"/>
              <a:t>Niveau d’eau – Extrêmes – SHOM/CEREMA 2022</a:t>
            </a:r>
          </a:p>
        </p:txBody>
      </p:sp>
      <p:pic>
        <p:nvPicPr>
          <p:cNvPr id="7" name="Picture 6" descr="A map of land with numbers&#10;&#10;Description automatically generated">
            <a:extLst>
              <a:ext uri="{FF2B5EF4-FFF2-40B4-BE49-F238E27FC236}">
                <a16:creationId xmlns:a16="http://schemas.microsoft.com/office/drawing/2014/main" id="{345EB1DE-15E9-11F5-0E17-ECDDAEE5F2AC}"/>
              </a:ext>
            </a:extLst>
          </p:cNvPr>
          <p:cNvPicPr>
            <a:picLocks noChangeAspect="1"/>
          </p:cNvPicPr>
          <p:nvPr/>
        </p:nvPicPr>
        <p:blipFill>
          <a:blip r:embed="rId2"/>
          <a:stretch>
            <a:fillRect/>
          </a:stretch>
        </p:blipFill>
        <p:spPr>
          <a:xfrm>
            <a:off x="3054730" y="971549"/>
            <a:ext cx="5372195" cy="3316355"/>
          </a:xfrm>
          <a:prstGeom prst="rect">
            <a:avLst/>
          </a:prstGeom>
        </p:spPr>
      </p:pic>
      <p:graphicFrame>
        <p:nvGraphicFramePr>
          <p:cNvPr id="8" name="Table 7">
            <a:extLst>
              <a:ext uri="{FF2B5EF4-FFF2-40B4-BE49-F238E27FC236}">
                <a16:creationId xmlns:a16="http://schemas.microsoft.com/office/drawing/2014/main" id="{1A4BE67A-57DE-528D-1B57-EEC7AB1CD849}"/>
              </a:ext>
            </a:extLst>
          </p:cNvPr>
          <p:cNvGraphicFramePr>
            <a:graphicFrameLocks noGrp="1"/>
          </p:cNvGraphicFramePr>
          <p:nvPr>
            <p:extLst>
              <p:ext uri="{D42A27DB-BD31-4B8C-83A1-F6EECF244321}">
                <p14:modId xmlns:p14="http://schemas.microsoft.com/office/powerpoint/2010/main" val="205875902"/>
              </p:ext>
            </p:extLst>
          </p:nvPr>
        </p:nvGraphicFramePr>
        <p:xfrm>
          <a:off x="220404" y="1822449"/>
          <a:ext cx="1927838" cy="2289171"/>
        </p:xfrm>
        <a:graphic>
          <a:graphicData uri="http://schemas.openxmlformats.org/drawingml/2006/table">
            <a:tbl>
              <a:tblPr firstRow="1" firstCol="1" bandRow="1">
                <a:tableStyleId>{073A0DAA-6AF3-43AB-8588-CEC1D06C72B9}</a:tableStyleId>
              </a:tblPr>
              <a:tblGrid>
                <a:gridCol w="934147">
                  <a:extLst>
                    <a:ext uri="{9D8B030D-6E8A-4147-A177-3AD203B41FA5}">
                      <a16:colId xmlns:a16="http://schemas.microsoft.com/office/drawing/2014/main" val="1468609335"/>
                    </a:ext>
                  </a:extLst>
                </a:gridCol>
                <a:gridCol w="993691">
                  <a:extLst>
                    <a:ext uri="{9D8B030D-6E8A-4147-A177-3AD203B41FA5}">
                      <a16:colId xmlns:a16="http://schemas.microsoft.com/office/drawing/2014/main" val="1776504797"/>
                    </a:ext>
                  </a:extLst>
                </a:gridCol>
              </a:tblGrid>
              <a:tr h="341692">
                <a:tc rowSpan="2">
                  <a:txBody>
                    <a:bodyPr/>
                    <a:lstStyle/>
                    <a:p>
                      <a:pPr algn="ctr">
                        <a:lnSpc>
                          <a:spcPts val="1200"/>
                        </a:lnSpc>
                        <a:spcBef>
                          <a:spcPts val="600"/>
                        </a:spcBef>
                        <a:spcAft>
                          <a:spcPts val="600"/>
                        </a:spcAft>
                        <a:tabLst>
                          <a:tab pos="989965" algn="l"/>
                          <a:tab pos="1260475" algn="l"/>
                        </a:tabLst>
                      </a:pPr>
                      <a:r>
                        <a:rPr lang="fr-FR" sz="1100" b="1">
                          <a:effectLst/>
                        </a:rPr>
                        <a:t>Période de retour</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en-US" sz="1200">
                          <a:effectLst/>
                        </a:rPr>
                        <a:t>2022</a:t>
                      </a:r>
                      <a:endParaRPr lang="fr-FR" sz="160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79880665"/>
                  </a:ext>
                </a:extLst>
              </a:tr>
              <a:tr h="316439">
                <a:tc vMerge="1">
                  <a:txBody>
                    <a:bodyPr/>
                    <a:lstStyle/>
                    <a:p>
                      <a:endParaRPr lang="fr-FR"/>
                    </a:p>
                  </a:txBody>
                  <a:tcPr/>
                </a:tc>
                <a:tc>
                  <a:txBody>
                    <a:bodyPr/>
                    <a:lstStyle/>
                    <a:p>
                      <a:pPr algn="ctr">
                        <a:spcBef>
                          <a:spcPts val="400"/>
                        </a:spcBef>
                        <a:spcAft>
                          <a:spcPts val="600"/>
                        </a:spcAft>
                      </a:pPr>
                      <a:r>
                        <a:rPr lang="en-US" sz="1200" dirty="0" err="1">
                          <a:effectLst/>
                        </a:rPr>
                        <a:t>Niveau</a:t>
                      </a:r>
                      <a:endParaRPr lang="fr-FR" sz="16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576944"/>
                  </a:ext>
                </a:extLst>
              </a:tr>
              <a:tr h="203880">
                <a:tc>
                  <a:txBody>
                    <a:bodyPr/>
                    <a:lstStyle/>
                    <a:p>
                      <a:pPr algn="ctr">
                        <a:lnSpc>
                          <a:spcPts val="1200"/>
                        </a:lnSpc>
                        <a:spcBef>
                          <a:spcPts val="600"/>
                        </a:spcBef>
                        <a:spcAft>
                          <a:spcPts val="600"/>
                        </a:spcAft>
                        <a:tabLst>
                          <a:tab pos="989965" algn="l"/>
                          <a:tab pos="1260475" algn="l"/>
                        </a:tabLst>
                      </a:pPr>
                      <a:r>
                        <a:rPr lang="fr-FR" sz="1100" b="1">
                          <a:effectLst/>
                        </a:rPr>
                        <a:t>5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b="0" dirty="0">
                          <a:solidFill>
                            <a:srgbClr val="005A8C"/>
                          </a:solidFill>
                          <a:effectLst/>
                          <a:latin typeface="Arial" panose="020B0604020202020204" pitchFamily="34" charset="0"/>
                          <a:ea typeface="Times New Roman" panose="02020603050405020304" pitchFamily="18" charset="0"/>
                          <a:cs typeface="Arial" panose="020B0604020202020204" pitchFamily="34" charset="0"/>
                        </a:rPr>
                        <a:t>4.40</a:t>
                      </a:r>
                      <a:endParaRPr lang="fr-FR" sz="1050" b="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05163968"/>
                  </a:ext>
                </a:extLst>
              </a:tr>
              <a:tr h="203880">
                <a:tc>
                  <a:txBody>
                    <a:bodyPr/>
                    <a:lstStyle/>
                    <a:p>
                      <a:pPr algn="ctr">
                        <a:lnSpc>
                          <a:spcPts val="1200"/>
                        </a:lnSpc>
                        <a:spcBef>
                          <a:spcPts val="600"/>
                        </a:spcBef>
                        <a:spcAft>
                          <a:spcPts val="600"/>
                        </a:spcAft>
                        <a:tabLst>
                          <a:tab pos="989965" algn="l"/>
                          <a:tab pos="1260475" algn="l"/>
                        </a:tabLst>
                      </a:pPr>
                      <a:r>
                        <a:rPr lang="fr-FR" sz="1100" b="1">
                          <a:effectLst/>
                        </a:rPr>
                        <a:t>10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dirty="0">
                          <a:solidFill>
                            <a:srgbClr val="005A8C"/>
                          </a:solidFill>
                          <a:effectLst/>
                          <a:latin typeface="Arial" panose="020B0604020202020204" pitchFamily="34" charset="0"/>
                          <a:ea typeface="Times New Roman" panose="02020603050405020304" pitchFamily="18" charset="0"/>
                          <a:cs typeface="Arial" panose="020B0604020202020204" pitchFamily="34" charset="0"/>
                        </a:rPr>
                        <a:t>4.46</a:t>
                      </a:r>
                      <a:endParaRPr lang="fr-FR" sz="105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52947972"/>
                  </a:ext>
                </a:extLst>
              </a:tr>
              <a:tr h="203880">
                <a:tc>
                  <a:txBody>
                    <a:bodyPr/>
                    <a:lstStyle/>
                    <a:p>
                      <a:pPr algn="ctr">
                        <a:lnSpc>
                          <a:spcPts val="1200"/>
                        </a:lnSpc>
                        <a:spcBef>
                          <a:spcPts val="600"/>
                        </a:spcBef>
                        <a:spcAft>
                          <a:spcPts val="600"/>
                        </a:spcAft>
                        <a:tabLst>
                          <a:tab pos="989965" algn="l"/>
                          <a:tab pos="1260475" algn="l"/>
                        </a:tabLst>
                      </a:pPr>
                      <a:r>
                        <a:rPr lang="fr-FR" sz="1100" b="1">
                          <a:effectLst/>
                        </a:rPr>
                        <a:t>20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dirty="0">
                          <a:solidFill>
                            <a:srgbClr val="005A8C"/>
                          </a:solidFill>
                          <a:effectLst/>
                          <a:latin typeface="Arial" panose="020B0604020202020204" pitchFamily="34" charset="0"/>
                          <a:ea typeface="Times New Roman" panose="02020603050405020304" pitchFamily="18" charset="0"/>
                          <a:cs typeface="Arial" panose="020B0604020202020204" pitchFamily="34" charset="0"/>
                        </a:rPr>
                        <a:t>4.53</a:t>
                      </a:r>
                      <a:endParaRPr lang="fr-FR" sz="105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7724728"/>
                  </a:ext>
                </a:extLst>
              </a:tr>
              <a:tr h="203880">
                <a:tc>
                  <a:txBody>
                    <a:bodyPr/>
                    <a:lstStyle/>
                    <a:p>
                      <a:pPr algn="ctr">
                        <a:lnSpc>
                          <a:spcPts val="1200"/>
                        </a:lnSpc>
                        <a:spcBef>
                          <a:spcPts val="600"/>
                        </a:spcBef>
                        <a:spcAft>
                          <a:spcPts val="600"/>
                        </a:spcAft>
                        <a:tabLst>
                          <a:tab pos="989965" algn="l"/>
                          <a:tab pos="1260475" algn="l"/>
                        </a:tabLst>
                      </a:pPr>
                      <a:r>
                        <a:rPr lang="fr-FR" sz="1100" b="1">
                          <a:effectLst/>
                        </a:rPr>
                        <a:t>50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dirty="0">
                          <a:solidFill>
                            <a:srgbClr val="005A8C"/>
                          </a:solidFill>
                          <a:effectLst/>
                          <a:latin typeface="Arial" panose="020B0604020202020204" pitchFamily="34" charset="0"/>
                          <a:ea typeface="Times New Roman" panose="02020603050405020304" pitchFamily="18" charset="0"/>
                          <a:cs typeface="Arial" panose="020B0604020202020204" pitchFamily="34" charset="0"/>
                        </a:rPr>
                        <a:t>4.61</a:t>
                      </a:r>
                      <a:endParaRPr lang="fr-FR" sz="105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77736993"/>
                  </a:ext>
                </a:extLst>
              </a:tr>
              <a:tr h="203880">
                <a:tc>
                  <a:txBody>
                    <a:bodyPr/>
                    <a:lstStyle/>
                    <a:p>
                      <a:pPr algn="ctr">
                        <a:lnSpc>
                          <a:spcPts val="1200"/>
                        </a:lnSpc>
                        <a:spcBef>
                          <a:spcPts val="600"/>
                        </a:spcBef>
                        <a:spcAft>
                          <a:spcPts val="600"/>
                        </a:spcAft>
                        <a:tabLst>
                          <a:tab pos="989965" algn="l"/>
                          <a:tab pos="1260475" algn="l"/>
                        </a:tabLst>
                      </a:pPr>
                      <a:r>
                        <a:rPr lang="fr-FR" sz="1100" b="1" dirty="0">
                          <a:solidFill>
                            <a:srgbClr val="FF0000"/>
                          </a:solidFill>
                          <a:effectLst/>
                        </a:rPr>
                        <a:t>100 ans</a:t>
                      </a:r>
                      <a:endParaRPr lang="fr-FR" sz="12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4.67</a:t>
                      </a:r>
                      <a:endParaRPr lang="fr-FR" sz="105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48746015"/>
                  </a:ext>
                </a:extLst>
              </a:tr>
              <a:tr h="203880">
                <a:tc>
                  <a:txBody>
                    <a:bodyPr/>
                    <a:lstStyle/>
                    <a:p>
                      <a:pPr algn="ctr">
                        <a:lnSpc>
                          <a:spcPts val="1200"/>
                        </a:lnSpc>
                        <a:spcBef>
                          <a:spcPts val="600"/>
                        </a:spcBef>
                        <a:spcAft>
                          <a:spcPts val="600"/>
                        </a:spcAft>
                        <a:tabLst>
                          <a:tab pos="989965" algn="l"/>
                          <a:tab pos="1260475" algn="l"/>
                        </a:tabLst>
                      </a:pPr>
                      <a:r>
                        <a:rPr lang="fr-FR" sz="1100" b="1">
                          <a:effectLst/>
                        </a:rPr>
                        <a:t>200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dirty="0">
                          <a:solidFill>
                            <a:srgbClr val="005A8C"/>
                          </a:solidFill>
                          <a:effectLst/>
                          <a:latin typeface="Arial" panose="020B0604020202020204" pitchFamily="34" charset="0"/>
                          <a:ea typeface="Times New Roman" panose="02020603050405020304" pitchFamily="18" charset="0"/>
                          <a:cs typeface="Arial" panose="020B0604020202020204" pitchFamily="34" charset="0"/>
                        </a:rPr>
                        <a:t>4.74</a:t>
                      </a:r>
                      <a:endParaRPr lang="fr-FR" sz="105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30378939"/>
                  </a:ext>
                </a:extLst>
              </a:tr>
              <a:tr h="203880">
                <a:tc>
                  <a:txBody>
                    <a:bodyPr/>
                    <a:lstStyle/>
                    <a:p>
                      <a:pPr algn="ctr">
                        <a:lnSpc>
                          <a:spcPts val="1200"/>
                        </a:lnSpc>
                        <a:spcBef>
                          <a:spcPts val="600"/>
                        </a:spcBef>
                        <a:spcAft>
                          <a:spcPts val="600"/>
                        </a:spcAft>
                        <a:tabLst>
                          <a:tab pos="989965" algn="l"/>
                          <a:tab pos="1260475" algn="l"/>
                        </a:tabLst>
                      </a:pPr>
                      <a:r>
                        <a:rPr lang="fr-FR" sz="1100" b="1">
                          <a:effectLst/>
                        </a:rPr>
                        <a:t>500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dirty="0">
                          <a:solidFill>
                            <a:srgbClr val="005A8C"/>
                          </a:solidFill>
                          <a:effectLst/>
                          <a:latin typeface="Arial" panose="020B0604020202020204" pitchFamily="34" charset="0"/>
                          <a:ea typeface="Times New Roman" panose="02020603050405020304" pitchFamily="18" charset="0"/>
                          <a:cs typeface="Arial" panose="020B0604020202020204" pitchFamily="34" charset="0"/>
                        </a:rPr>
                        <a:t>4.82</a:t>
                      </a:r>
                      <a:endParaRPr lang="fr-FR" sz="105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03989163"/>
                  </a:ext>
                </a:extLst>
              </a:tr>
              <a:tr h="203880">
                <a:tc>
                  <a:txBody>
                    <a:bodyPr/>
                    <a:lstStyle/>
                    <a:p>
                      <a:pPr algn="ctr">
                        <a:lnSpc>
                          <a:spcPts val="1200"/>
                        </a:lnSpc>
                        <a:spcBef>
                          <a:spcPts val="600"/>
                        </a:spcBef>
                        <a:spcAft>
                          <a:spcPts val="600"/>
                        </a:spcAft>
                        <a:tabLst>
                          <a:tab pos="989965" algn="l"/>
                          <a:tab pos="1260475" algn="l"/>
                        </a:tabLst>
                      </a:pPr>
                      <a:r>
                        <a:rPr lang="fr-FR" sz="1100" b="1">
                          <a:effectLst/>
                        </a:rPr>
                        <a:t>1 000 ans</a:t>
                      </a:r>
                      <a:endParaRPr lang="fr-FR" sz="1200" b="1">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900" dirty="0">
                          <a:solidFill>
                            <a:srgbClr val="005A8C"/>
                          </a:solidFill>
                          <a:effectLst/>
                          <a:latin typeface="Arial" panose="020B0604020202020204" pitchFamily="34" charset="0"/>
                          <a:ea typeface="Times New Roman" panose="02020603050405020304" pitchFamily="18" charset="0"/>
                          <a:cs typeface="Arial" panose="020B0604020202020204" pitchFamily="34" charset="0"/>
                        </a:rPr>
                        <a:t>4.89</a:t>
                      </a:r>
                      <a:endParaRPr lang="fr-FR" sz="105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56650141"/>
                  </a:ext>
                </a:extLst>
              </a:tr>
            </a:tbl>
          </a:graphicData>
        </a:graphic>
      </p:graphicFrame>
      <p:sp>
        <p:nvSpPr>
          <p:cNvPr id="9" name="TextBox 8">
            <a:extLst>
              <a:ext uri="{FF2B5EF4-FFF2-40B4-BE49-F238E27FC236}">
                <a16:creationId xmlns:a16="http://schemas.microsoft.com/office/drawing/2014/main" id="{56089E0A-BE93-F646-E679-AEAFB30036F3}"/>
              </a:ext>
            </a:extLst>
          </p:cNvPr>
          <p:cNvSpPr txBox="1"/>
          <p:nvPr/>
        </p:nvSpPr>
        <p:spPr>
          <a:xfrm>
            <a:off x="155836" y="1244153"/>
            <a:ext cx="2056973" cy="369332"/>
          </a:xfrm>
          <a:prstGeom prst="rect">
            <a:avLst/>
          </a:prstGeom>
          <a:noFill/>
        </p:spPr>
        <p:txBody>
          <a:bodyPr wrap="none" rtlCol="0">
            <a:spAutoFit/>
          </a:bodyPr>
          <a:lstStyle/>
          <a:p>
            <a:r>
              <a:rPr lang="fr-FR" dirty="0"/>
              <a:t>Anse de Ste-Anne</a:t>
            </a:r>
          </a:p>
        </p:txBody>
      </p:sp>
      <p:sp>
        <p:nvSpPr>
          <p:cNvPr id="10" name="Oval 9">
            <a:extLst>
              <a:ext uri="{FF2B5EF4-FFF2-40B4-BE49-F238E27FC236}">
                <a16:creationId xmlns:a16="http://schemas.microsoft.com/office/drawing/2014/main" id="{E7BF0DFE-4F69-CCEE-C0FB-9319FA38AD1D}"/>
              </a:ext>
            </a:extLst>
          </p:cNvPr>
          <p:cNvSpPr/>
          <p:nvPr/>
        </p:nvSpPr>
        <p:spPr>
          <a:xfrm>
            <a:off x="6089650" y="1613485"/>
            <a:ext cx="1390650" cy="818565"/>
          </a:xfrm>
          <a:prstGeom prst="ellipse">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7341851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94E68-CAC8-4B78-FFA6-A947F6E479BB}"/>
              </a:ext>
            </a:extLst>
          </p:cNvPr>
          <p:cNvSpPr>
            <a:spLocks noGrp="1"/>
          </p:cNvSpPr>
          <p:nvPr>
            <p:ph type="title"/>
          </p:nvPr>
        </p:nvSpPr>
        <p:spPr>
          <a:xfrm>
            <a:off x="554189" y="170689"/>
            <a:ext cx="8035637" cy="355784"/>
          </a:xfrm>
        </p:spPr>
        <p:txBody>
          <a:bodyPr>
            <a:normAutofit fontScale="90000"/>
          </a:bodyPr>
          <a:lstStyle/>
          <a:p>
            <a:r>
              <a:rPr lang="fr-FR" dirty="0"/>
              <a:t>Elévation du Niveau de la mer (Changement Climatique)</a:t>
            </a:r>
          </a:p>
        </p:txBody>
      </p:sp>
      <p:sp>
        <p:nvSpPr>
          <p:cNvPr id="3" name="Footer Placeholder 2">
            <a:extLst>
              <a:ext uri="{FF2B5EF4-FFF2-40B4-BE49-F238E27FC236}">
                <a16:creationId xmlns:a16="http://schemas.microsoft.com/office/drawing/2014/main" id="{1B004752-9A59-F293-8FBE-5A91E19A9FA6}"/>
              </a:ext>
            </a:extLst>
          </p:cNvPr>
          <p:cNvSpPr>
            <a:spLocks noGrp="1"/>
          </p:cNvSpPr>
          <p:nvPr>
            <p:ph type="ftr" sz="quarter" idx="11"/>
          </p:nvPr>
        </p:nvSpPr>
        <p:spPr/>
        <p:txBody>
          <a:bodyPr/>
          <a:lstStyle/>
          <a:p>
            <a:r>
              <a:rPr lang="en-GB" noProof="0"/>
              <a:t>© DHI</a:t>
            </a:r>
          </a:p>
        </p:txBody>
      </p:sp>
      <p:sp>
        <p:nvSpPr>
          <p:cNvPr id="6" name="Rectangle 3">
            <a:extLst>
              <a:ext uri="{FF2B5EF4-FFF2-40B4-BE49-F238E27FC236}">
                <a16:creationId xmlns:a16="http://schemas.microsoft.com/office/drawing/2014/main" id="{64E5E3E9-5964-BCFC-7504-E6583AC06801}"/>
              </a:ext>
            </a:extLst>
          </p:cNvPr>
          <p:cNvSpPr>
            <a:spLocks noChangeArrowheads="1"/>
          </p:cNvSpPr>
          <p:nvPr/>
        </p:nvSpPr>
        <p:spPr bwMode="auto">
          <a:xfrm>
            <a:off x="195263" y="879795"/>
            <a:ext cx="865346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0" i="0" u="none" strike="noStrike" cap="none" normalizeH="0" baseline="0" bmk="_Toc114577681">
                <a:ln>
                  <a:noFill/>
                </a:ln>
                <a:effectLst/>
                <a:latin typeface="Arial" panose="020B0604020202020204" pitchFamily="34" charset="0"/>
                <a:ea typeface="Calibri" panose="020F0502020204030204" pitchFamily="34" charset="0"/>
                <a:cs typeface="Arial" panose="020B0604020202020204" pitchFamily="34" charset="0"/>
              </a:rPr>
              <a:t>Projections d’élévation du niveau de la mer, en m, </a:t>
            </a:r>
            <a:r>
              <a:rPr kumimoji="0" lang="fr-FR" altLang="fr-FR" sz="1600" b="0" i="0" u="sng" strike="noStrike" cap="none" normalizeH="0" baseline="0" bmk="_Toc114577681">
                <a:ln>
                  <a:noFill/>
                </a:ln>
                <a:effectLst/>
                <a:latin typeface="Arial" panose="020B0604020202020204" pitchFamily="34" charset="0"/>
                <a:ea typeface="Calibri" panose="020F0502020204030204" pitchFamily="34" charset="0"/>
                <a:cs typeface="Arial" panose="020B0604020202020204" pitchFamily="34" charset="0"/>
              </a:rPr>
              <a:t>pour les scénarios SSP5-8.5 et SSP5-8.5 « Low Confidence » au point long :-5.0/</a:t>
            </a:r>
            <a:r>
              <a:rPr kumimoji="0" lang="fr-FR" altLang="fr-FR" sz="1600" b="0" i="0" u="sng" strike="noStrike" cap="none" normalizeH="0" baseline="0" err="1" bmk="_Toc114577681">
                <a:ln>
                  <a:noFill/>
                </a:ln>
                <a:effectLst/>
                <a:latin typeface="Arial" panose="020B0604020202020204" pitchFamily="34" charset="0"/>
                <a:ea typeface="Calibri" panose="020F0502020204030204" pitchFamily="34" charset="0"/>
                <a:cs typeface="Arial" panose="020B0604020202020204" pitchFamily="34" charset="0"/>
              </a:rPr>
              <a:t>Lat</a:t>
            </a:r>
            <a:r>
              <a:rPr kumimoji="0" lang="fr-FR" altLang="fr-FR" sz="1600" b="0" i="0" u="sng" strike="noStrike" cap="none" normalizeH="0" baseline="0" bmk="_Toc114577681">
                <a:ln>
                  <a:noFill/>
                </a:ln>
                <a:effectLst/>
                <a:latin typeface="Arial" panose="020B0604020202020204" pitchFamily="34" charset="0"/>
                <a:ea typeface="Calibri" panose="020F0502020204030204" pitchFamily="34" charset="0"/>
                <a:cs typeface="Arial" panose="020B0604020202020204" pitchFamily="34" charset="0"/>
              </a:rPr>
              <a:t> :48</a:t>
            </a:r>
            <a:r>
              <a:rPr lang="fr-FR" altLang="fr-FR" sz="1600" u="sng" bmk="_Toc114577681">
                <a:latin typeface="Arial" panose="020B0604020202020204" pitchFamily="34" charset="0"/>
                <a:ea typeface="Calibri" panose="020F0502020204030204" pitchFamily="34" charset="0"/>
                <a:cs typeface="Arial" panose="020B0604020202020204" pitchFamily="34" charset="0"/>
              </a:rPr>
              <a:t>.0</a:t>
            </a:r>
            <a:r>
              <a:rPr kumimoji="0" lang="fr-FR" altLang="fr-FR" sz="1600" b="0" i="0" u="sng" strike="noStrike" cap="none" normalizeH="0" baseline="0" bmk="_Toc114577681">
                <a:ln>
                  <a:noFill/>
                </a:ln>
                <a:effectLst/>
                <a:latin typeface="Arial" panose="020B0604020202020204" pitchFamily="34" charset="0"/>
                <a:ea typeface="Calibri" panose="020F0502020204030204" pitchFamily="34" charset="0"/>
                <a:cs typeface="Arial" panose="020B0604020202020204" pitchFamily="34" charset="0"/>
              </a:rPr>
              <a:t> au large de la pointe du Raz</a:t>
            </a:r>
            <a:r>
              <a:rPr kumimoji="0" lang="fr-FR" altLang="fr-FR" sz="1600" b="0" i="0" u="none" strike="noStrike" cap="none" normalizeH="0" baseline="0" bmk="_Toc114577681">
                <a:ln>
                  <a:noFill/>
                </a:ln>
                <a:effectLst/>
                <a:latin typeface="Arial" panose="020B0604020202020204" pitchFamily="34" charset="0"/>
                <a:ea typeface="Calibri" panose="020F0502020204030204" pitchFamily="34" charset="0"/>
                <a:cs typeface="Arial" panose="020B0604020202020204" pitchFamily="34" charset="0"/>
              </a:rPr>
              <a:t> par rapport à la période 1995-2014 fournies sur le site de la NASA sur la base des travaux du GIEC de 2019.</a:t>
            </a:r>
            <a:endParaRPr kumimoji="0" lang="fr-FR" altLang="fr-FR" sz="1600" b="0" i="0" u="none" strike="noStrike" cap="none" normalizeH="0" baseline="0">
              <a:ln>
                <a:noFill/>
              </a:ln>
              <a:effectLst/>
            </a:endParaRPr>
          </a:p>
        </p:txBody>
      </p:sp>
      <p:sp>
        <p:nvSpPr>
          <p:cNvPr id="7" name="Rectangle 4">
            <a:extLst>
              <a:ext uri="{FF2B5EF4-FFF2-40B4-BE49-F238E27FC236}">
                <a16:creationId xmlns:a16="http://schemas.microsoft.com/office/drawing/2014/main" id="{42154C8D-4BA4-D8FE-4EB3-6C8EA03652C4}"/>
              </a:ext>
            </a:extLst>
          </p:cNvPr>
          <p:cNvSpPr>
            <a:spLocks noChangeArrowheads="1"/>
          </p:cNvSpPr>
          <p:nvPr/>
        </p:nvSpPr>
        <p:spPr bwMode="auto">
          <a:xfrm>
            <a:off x="1957388" y="2738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Rectangle 5">
            <a:extLst>
              <a:ext uri="{FF2B5EF4-FFF2-40B4-BE49-F238E27FC236}">
                <a16:creationId xmlns:a16="http://schemas.microsoft.com/office/drawing/2014/main" id="{FF66A418-5623-BCB7-E453-89AA4682EAE6}"/>
              </a:ext>
            </a:extLst>
          </p:cNvPr>
          <p:cNvSpPr>
            <a:spLocks noChangeArrowheads="1"/>
          </p:cNvSpPr>
          <p:nvPr/>
        </p:nvSpPr>
        <p:spPr bwMode="auto">
          <a:xfrm>
            <a:off x="1957388" y="61102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900" b="0" i="0" u="none" strike="noStrike" cap="none" normalizeH="0" baseline="0">
                <a:ln>
                  <a:noFill/>
                </a:ln>
                <a:solidFill>
                  <a:srgbClr val="005A8C"/>
                </a:solidFill>
                <a:effectLst/>
                <a:latin typeface="Arial" panose="020B0604020202020204" pitchFamily="34" charset="0"/>
                <a:ea typeface="Calibri" panose="020F0502020204030204" pitchFamily="34" charset="0"/>
                <a:cs typeface="Arial" panose="020B0604020202020204" pitchFamily="34" charset="0"/>
              </a:rPr>
              <a:t>Figure 6.2 :	Projections de niveaux d’eau pour les différents scénarios SSP-RCP du GIEC </a:t>
            </a:r>
            <a:r>
              <a:rPr kumimoji="0" lang="fr-FR" altLang="fr-FR" sz="900" b="0" i="0" u="sng" strike="noStrike" cap="none" normalizeH="0" baseline="0">
                <a:ln>
                  <a:noFill/>
                </a:ln>
                <a:solidFill>
                  <a:srgbClr val="005A8C"/>
                </a:solidFill>
                <a:effectLst/>
                <a:latin typeface="Arial" panose="020B0604020202020204" pitchFamily="34" charset="0"/>
                <a:ea typeface="Calibri" panose="020F0502020204030204" pitchFamily="34" charset="0"/>
                <a:cs typeface="Arial" panose="020B0604020202020204" pitchFamily="34" charset="0"/>
              </a:rPr>
              <a:t>au point long :-5/Lat :48 au large de la pointe du Raz.</a:t>
            </a:r>
            <a:endParaRPr kumimoji="0" lang="fr-FR" altLang="fr-FR" sz="6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a:ln>
                <a:noFill/>
              </a:ln>
              <a:solidFill>
                <a:schemeClr val="tx1"/>
              </a:solidFill>
              <a:effectLst/>
              <a:latin typeface="Arial" panose="020B0604020202020204" pitchFamily="34" charset="0"/>
            </a:endParaRPr>
          </a:p>
        </p:txBody>
      </p:sp>
      <p:graphicFrame>
        <p:nvGraphicFramePr>
          <p:cNvPr id="11" name="Table 10">
            <a:extLst>
              <a:ext uri="{FF2B5EF4-FFF2-40B4-BE49-F238E27FC236}">
                <a16:creationId xmlns:a16="http://schemas.microsoft.com/office/drawing/2014/main" id="{3577A0D7-D318-61BD-3289-4E474355BB23}"/>
              </a:ext>
            </a:extLst>
          </p:cNvPr>
          <p:cNvGraphicFramePr>
            <a:graphicFrameLocks noGrp="1"/>
          </p:cNvGraphicFramePr>
          <p:nvPr>
            <p:extLst>
              <p:ext uri="{D42A27DB-BD31-4B8C-83A1-F6EECF244321}">
                <p14:modId xmlns:p14="http://schemas.microsoft.com/office/powerpoint/2010/main" val="1776434913"/>
              </p:ext>
            </p:extLst>
          </p:nvPr>
        </p:nvGraphicFramePr>
        <p:xfrm>
          <a:off x="1214630" y="1840738"/>
          <a:ext cx="6096000" cy="1549387"/>
        </p:xfrm>
        <a:graphic>
          <a:graphicData uri="http://schemas.openxmlformats.org/drawingml/2006/table">
            <a:tbl>
              <a:tblPr firstRow="1" bandRow="1">
                <a:tableStyleId>{073A0DAA-6AF3-43AB-8588-CEC1D06C72B9}</a:tableStyleId>
              </a:tblPr>
              <a:tblGrid>
                <a:gridCol w="1016000">
                  <a:extLst>
                    <a:ext uri="{9D8B030D-6E8A-4147-A177-3AD203B41FA5}">
                      <a16:colId xmlns:a16="http://schemas.microsoft.com/office/drawing/2014/main" val="2467506208"/>
                    </a:ext>
                  </a:extLst>
                </a:gridCol>
                <a:gridCol w="1016000">
                  <a:extLst>
                    <a:ext uri="{9D8B030D-6E8A-4147-A177-3AD203B41FA5}">
                      <a16:colId xmlns:a16="http://schemas.microsoft.com/office/drawing/2014/main" val="606641276"/>
                    </a:ext>
                  </a:extLst>
                </a:gridCol>
                <a:gridCol w="1016000">
                  <a:extLst>
                    <a:ext uri="{9D8B030D-6E8A-4147-A177-3AD203B41FA5}">
                      <a16:colId xmlns:a16="http://schemas.microsoft.com/office/drawing/2014/main" val="564931509"/>
                    </a:ext>
                  </a:extLst>
                </a:gridCol>
                <a:gridCol w="1016000">
                  <a:extLst>
                    <a:ext uri="{9D8B030D-6E8A-4147-A177-3AD203B41FA5}">
                      <a16:colId xmlns:a16="http://schemas.microsoft.com/office/drawing/2014/main" val="4050752523"/>
                    </a:ext>
                  </a:extLst>
                </a:gridCol>
                <a:gridCol w="1016000">
                  <a:extLst>
                    <a:ext uri="{9D8B030D-6E8A-4147-A177-3AD203B41FA5}">
                      <a16:colId xmlns:a16="http://schemas.microsoft.com/office/drawing/2014/main" val="3646779240"/>
                    </a:ext>
                  </a:extLst>
                </a:gridCol>
                <a:gridCol w="1016000">
                  <a:extLst>
                    <a:ext uri="{9D8B030D-6E8A-4147-A177-3AD203B41FA5}">
                      <a16:colId xmlns:a16="http://schemas.microsoft.com/office/drawing/2014/main" val="3984646343"/>
                    </a:ext>
                  </a:extLst>
                </a:gridCol>
              </a:tblGrid>
              <a:tr h="443712">
                <a:tc>
                  <a:txBody>
                    <a:bodyPr/>
                    <a:lstStyle/>
                    <a:p>
                      <a:pPr algn="ctr">
                        <a:lnSpc>
                          <a:spcPct val="115000"/>
                        </a:lnSpc>
                        <a:spcBef>
                          <a:spcPts val="600"/>
                        </a:spcBef>
                        <a:spcAft>
                          <a:spcPts val="600"/>
                        </a:spcAft>
                      </a:pPr>
                      <a:r>
                        <a:rPr lang="fr-FR" sz="1100">
                          <a:effectLst/>
                        </a:rPr>
                        <a:t>Scénario</a:t>
                      </a:r>
                      <a:endParaRPr lang="fr-FR"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600"/>
                        </a:spcBef>
                        <a:spcAft>
                          <a:spcPts val="600"/>
                        </a:spcAft>
                      </a:pPr>
                      <a:r>
                        <a:rPr lang="fr-FR" sz="1100">
                          <a:effectLst/>
                        </a:rPr>
                        <a:t>2030</a:t>
                      </a:r>
                      <a:endParaRPr lang="fr-FR"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600"/>
                        </a:spcBef>
                        <a:spcAft>
                          <a:spcPts val="600"/>
                        </a:spcAft>
                      </a:pPr>
                      <a:r>
                        <a:rPr lang="fr-FR" sz="1100" dirty="0">
                          <a:effectLst/>
                        </a:rPr>
                        <a:t>2050</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600"/>
                        </a:spcBef>
                        <a:spcAft>
                          <a:spcPts val="600"/>
                        </a:spcAft>
                      </a:pPr>
                      <a:r>
                        <a:rPr lang="fr-FR" sz="1100" dirty="0">
                          <a:solidFill>
                            <a:srgbClr val="FF0000"/>
                          </a:solidFill>
                          <a:effectLst/>
                        </a:rPr>
                        <a:t>2090</a:t>
                      </a:r>
                      <a:endParaRPr lang="fr-FR" sz="14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600"/>
                        </a:spcBef>
                        <a:spcAft>
                          <a:spcPts val="600"/>
                        </a:spcAft>
                      </a:pPr>
                      <a:r>
                        <a:rPr lang="fr-FR" sz="1100" dirty="0">
                          <a:effectLst/>
                        </a:rPr>
                        <a:t>2100</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600"/>
                        </a:spcBef>
                        <a:spcAft>
                          <a:spcPts val="600"/>
                        </a:spcAft>
                      </a:pPr>
                      <a:r>
                        <a:rPr lang="fr-FR" sz="1100">
                          <a:effectLst/>
                        </a:rPr>
                        <a:t>2150</a:t>
                      </a:r>
                      <a:endParaRPr lang="fr-FR"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711150214"/>
                  </a:ext>
                </a:extLst>
              </a:tr>
              <a:tr h="543700">
                <a:tc>
                  <a:txBody>
                    <a:bodyPr/>
                    <a:lstStyle/>
                    <a:p>
                      <a:pPr algn="ctr">
                        <a:lnSpc>
                          <a:spcPct val="115000"/>
                        </a:lnSpc>
                        <a:spcBef>
                          <a:spcPts val="600"/>
                        </a:spcBef>
                        <a:spcAft>
                          <a:spcPts val="600"/>
                        </a:spcAft>
                      </a:pPr>
                      <a:r>
                        <a:rPr lang="fr-FR" sz="1100" dirty="0">
                          <a:effectLst/>
                        </a:rPr>
                        <a:t>SSP5-8.5</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Bef>
                          <a:spcPts val="600"/>
                        </a:spcBef>
                        <a:spcAft>
                          <a:spcPts val="600"/>
                        </a:spcAft>
                      </a:pPr>
                      <a:r>
                        <a:rPr lang="fr-FR" sz="1100" dirty="0">
                          <a:effectLst/>
                        </a:rPr>
                        <a:t>0,11 </a:t>
                      </a:r>
                    </a:p>
                    <a:p>
                      <a:pPr algn="ctr">
                        <a:lnSpc>
                          <a:spcPct val="100000"/>
                        </a:lnSpc>
                        <a:spcBef>
                          <a:spcPts val="600"/>
                        </a:spcBef>
                        <a:spcAft>
                          <a:spcPts val="600"/>
                        </a:spcAft>
                      </a:pPr>
                      <a:r>
                        <a:rPr lang="fr-FR" sz="800" dirty="0">
                          <a:effectLst/>
                        </a:rPr>
                        <a:t>(0,06/0,16)</a:t>
                      </a:r>
                      <a:endParaRPr lang="fr-FR" sz="10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Bef>
                          <a:spcPts val="600"/>
                        </a:spcBef>
                        <a:spcAft>
                          <a:spcPts val="600"/>
                        </a:spcAft>
                      </a:pPr>
                      <a:r>
                        <a:rPr lang="fr-FR" sz="1100" dirty="0">
                          <a:effectLst/>
                        </a:rPr>
                        <a:t>0,24</a:t>
                      </a:r>
                    </a:p>
                    <a:p>
                      <a:pPr algn="ctr">
                        <a:lnSpc>
                          <a:spcPct val="100000"/>
                        </a:lnSpc>
                        <a:spcBef>
                          <a:spcPts val="600"/>
                        </a:spcBef>
                        <a:spcAft>
                          <a:spcPts val="600"/>
                        </a:spcAft>
                      </a:pPr>
                      <a:r>
                        <a:rPr lang="fr-FR" sz="1100" dirty="0">
                          <a:effectLst/>
                        </a:rPr>
                        <a:t> </a:t>
                      </a:r>
                      <a:r>
                        <a:rPr lang="fr-FR" sz="800" kern="1200" dirty="0">
                          <a:solidFill>
                            <a:schemeClr val="dk1"/>
                          </a:solidFill>
                          <a:effectLst/>
                          <a:latin typeface="+mn-lt"/>
                          <a:ea typeface="+mn-ea"/>
                          <a:cs typeface="+mn-cs"/>
                        </a:rPr>
                        <a:t>(0,16/0,33)</a:t>
                      </a:r>
                    </a:p>
                  </a:txBody>
                  <a:tcPr marL="68580" marR="68580" marT="0" marB="0" anchor="ctr"/>
                </a:tc>
                <a:tc>
                  <a:txBody>
                    <a:bodyPr/>
                    <a:lstStyle/>
                    <a:p>
                      <a:pPr algn="ctr">
                        <a:lnSpc>
                          <a:spcPct val="100000"/>
                        </a:lnSpc>
                        <a:spcBef>
                          <a:spcPts val="600"/>
                        </a:spcBef>
                        <a:spcAft>
                          <a:spcPts val="600"/>
                        </a:spcAft>
                      </a:pPr>
                      <a:r>
                        <a:rPr lang="fr-FR" sz="1100" dirty="0">
                          <a:solidFill>
                            <a:srgbClr val="FF0000"/>
                          </a:solidFill>
                          <a:effectLst/>
                        </a:rPr>
                        <a:t>0,62</a:t>
                      </a:r>
                    </a:p>
                    <a:p>
                      <a:pPr algn="ctr">
                        <a:lnSpc>
                          <a:spcPct val="100000"/>
                        </a:lnSpc>
                        <a:spcBef>
                          <a:spcPts val="600"/>
                        </a:spcBef>
                        <a:spcAft>
                          <a:spcPts val="600"/>
                        </a:spcAft>
                      </a:pPr>
                      <a:r>
                        <a:rPr lang="fr-FR" sz="800" kern="1200" dirty="0">
                          <a:solidFill>
                            <a:schemeClr val="dk1"/>
                          </a:solidFill>
                          <a:effectLst/>
                          <a:latin typeface="+mn-lt"/>
                          <a:ea typeface="+mn-ea"/>
                          <a:cs typeface="+mn-cs"/>
                        </a:rPr>
                        <a:t> (0,45/0,86)</a:t>
                      </a:r>
                    </a:p>
                  </a:txBody>
                  <a:tcPr marL="68580" marR="68580" marT="0" marB="0" anchor="ctr"/>
                </a:tc>
                <a:tc>
                  <a:txBody>
                    <a:bodyPr/>
                    <a:lstStyle/>
                    <a:p>
                      <a:pPr algn="ctr">
                        <a:lnSpc>
                          <a:spcPct val="100000"/>
                        </a:lnSpc>
                        <a:spcBef>
                          <a:spcPts val="600"/>
                        </a:spcBef>
                        <a:spcAft>
                          <a:spcPts val="600"/>
                        </a:spcAft>
                      </a:pPr>
                      <a:r>
                        <a:rPr lang="fr-FR" sz="1100" kern="1200" dirty="0">
                          <a:solidFill>
                            <a:schemeClr val="dk1"/>
                          </a:solidFill>
                          <a:effectLst/>
                          <a:latin typeface="+mn-lt"/>
                          <a:ea typeface="+mn-ea"/>
                          <a:cs typeface="+mn-cs"/>
                        </a:rPr>
                        <a:t>0,75 </a:t>
                      </a:r>
                    </a:p>
                    <a:p>
                      <a:pPr algn="ctr">
                        <a:lnSpc>
                          <a:spcPct val="100000"/>
                        </a:lnSpc>
                        <a:spcBef>
                          <a:spcPts val="600"/>
                        </a:spcBef>
                        <a:spcAft>
                          <a:spcPts val="600"/>
                        </a:spcAft>
                      </a:pPr>
                      <a:r>
                        <a:rPr lang="fr-FR" sz="800" kern="1200" dirty="0">
                          <a:solidFill>
                            <a:schemeClr val="dk1"/>
                          </a:solidFill>
                          <a:effectLst/>
                          <a:latin typeface="+mn-lt"/>
                          <a:ea typeface="+mn-ea"/>
                          <a:cs typeface="+mn-cs"/>
                        </a:rPr>
                        <a:t>(0,54/1,05)</a:t>
                      </a:r>
                    </a:p>
                  </a:txBody>
                  <a:tcPr marL="68580" marR="68580" marT="0" marB="0" anchor="ctr"/>
                </a:tc>
                <a:tc>
                  <a:txBody>
                    <a:bodyPr/>
                    <a:lstStyle/>
                    <a:p>
                      <a:pPr algn="ctr">
                        <a:lnSpc>
                          <a:spcPct val="100000"/>
                        </a:lnSpc>
                        <a:spcBef>
                          <a:spcPts val="600"/>
                        </a:spcBef>
                        <a:spcAft>
                          <a:spcPts val="600"/>
                        </a:spcAft>
                      </a:pPr>
                      <a:r>
                        <a:rPr lang="fr-FR" sz="1100" dirty="0">
                          <a:effectLst/>
                        </a:rPr>
                        <a:t>1,23</a:t>
                      </a:r>
                    </a:p>
                    <a:p>
                      <a:pPr algn="ctr">
                        <a:lnSpc>
                          <a:spcPct val="100000"/>
                        </a:lnSpc>
                        <a:spcBef>
                          <a:spcPts val="600"/>
                        </a:spcBef>
                        <a:spcAft>
                          <a:spcPts val="600"/>
                        </a:spcAft>
                      </a:pPr>
                      <a:r>
                        <a:rPr lang="fr-FR" sz="1100" dirty="0">
                          <a:effectLst/>
                        </a:rPr>
                        <a:t> </a:t>
                      </a:r>
                      <a:r>
                        <a:rPr lang="fr-FR" sz="800" kern="1200" dirty="0">
                          <a:solidFill>
                            <a:schemeClr val="dk1"/>
                          </a:solidFill>
                          <a:effectLst/>
                          <a:latin typeface="+mn-lt"/>
                          <a:ea typeface="+mn-ea"/>
                          <a:cs typeface="+mn-cs"/>
                        </a:rPr>
                        <a:t>(0,79/1,85)</a:t>
                      </a:r>
                    </a:p>
                  </a:txBody>
                  <a:tcPr marL="68580" marR="68580" marT="0" marB="0" anchor="ctr"/>
                </a:tc>
                <a:extLst>
                  <a:ext uri="{0D108BD9-81ED-4DB2-BD59-A6C34878D82A}">
                    <a16:rowId xmlns:a16="http://schemas.microsoft.com/office/drawing/2014/main" val="371372756"/>
                  </a:ext>
                </a:extLst>
              </a:tr>
              <a:tr h="535725">
                <a:tc>
                  <a:txBody>
                    <a:bodyPr/>
                    <a:lstStyle/>
                    <a:p>
                      <a:pPr algn="ctr">
                        <a:lnSpc>
                          <a:spcPct val="115000"/>
                        </a:lnSpc>
                        <a:spcBef>
                          <a:spcPts val="600"/>
                        </a:spcBef>
                        <a:spcAft>
                          <a:spcPts val="600"/>
                        </a:spcAft>
                      </a:pPr>
                      <a:r>
                        <a:rPr lang="fr-FR" sz="1100" dirty="0">
                          <a:effectLst/>
                        </a:rPr>
                        <a:t>SSP5-8.5 « Low Confidence »</a:t>
                      </a:r>
                      <a:endParaRPr lang="fr-FR"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600"/>
                        </a:spcBef>
                        <a:spcAft>
                          <a:spcPts val="600"/>
                        </a:spcAft>
                      </a:pPr>
                      <a:r>
                        <a:rPr lang="fr-FR" sz="1100" dirty="0">
                          <a:effectLst/>
                        </a:rPr>
                        <a:t>0,11 </a:t>
                      </a:r>
                    </a:p>
                    <a:p>
                      <a:pPr algn="ctr">
                        <a:lnSpc>
                          <a:spcPct val="115000"/>
                        </a:lnSpc>
                        <a:spcBef>
                          <a:spcPts val="600"/>
                        </a:spcBef>
                        <a:spcAft>
                          <a:spcPts val="600"/>
                        </a:spcAft>
                      </a:pPr>
                      <a:r>
                        <a:rPr lang="fr-FR" sz="800" kern="1200" dirty="0">
                          <a:solidFill>
                            <a:schemeClr val="dk1"/>
                          </a:solidFill>
                          <a:effectLst/>
                          <a:latin typeface="+mn-lt"/>
                          <a:ea typeface="+mn-ea"/>
                          <a:cs typeface="+mn-cs"/>
                        </a:rPr>
                        <a:t>(0,06/0,16)</a:t>
                      </a:r>
                    </a:p>
                  </a:txBody>
                  <a:tcPr marL="68580" marR="68580" marT="0" marB="0" anchor="ctr"/>
                </a:tc>
                <a:tc>
                  <a:txBody>
                    <a:bodyPr/>
                    <a:lstStyle/>
                    <a:p>
                      <a:pPr algn="ctr">
                        <a:lnSpc>
                          <a:spcPct val="115000"/>
                        </a:lnSpc>
                        <a:spcBef>
                          <a:spcPts val="600"/>
                        </a:spcBef>
                        <a:spcAft>
                          <a:spcPts val="600"/>
                        </a:spcAft>
                      </a:pPr>
                      <a:r>
                        <a:rPr lang="fr-FR" sz="1100" dirty="0">
                          <a:effectLst/>
                        </a:rPr>
                        <a:t>0,24</a:t>
                      </a:r>
                    </a:p>
                    <a:p>
                      <a:pPr algn="ctr">
                        <a:lnSpc>
                          <a:spcPct val="115000"/>
                        </a:lnSpc>
                        <a:spcBef>
                          <a:spcPts val="600"/>
                        </a:spcBef>
                        <a:spcAft>
                          <a:spcPts val="600"/>
                        </a:spcAft>
                      </a:pPr>
                      <a:r>
                        <a:rPr lang="fr-FR" sz="1100" dirty="0">
                          <a:effectLst/>
                        </a:rPr>
                        <a:t> </a:t>
                      </a:r>
                      <a:r>
                        <a:rPr lang="fr-FR" sz="800" kern="1200" dirty="0">
                          <a:solidFill>
                            <a:schemeClr val="dk1"/>
                          </a:solidFill>
                          <a:effectLst/>
                          <a:latin typeface="+mn-lt"/>
                          <a:ea typeface="+mn-ea"/>
                          <a:cs typeface="+mn-cs"/>
                        </a:rPr>
                        <a:t>(0,16/0,36)</a:t>
                      </a:r>
                    </a:p>
                  </a:txBody>
                  <a:tcPr marL="68580" marR="68580" marT="0" marB="0" anchor="ctr"/>
                </a:tc>
                <a:tc>
                  <a:txBody>
                    <a:bodyPr/>
                    <a:lstStyle/>
                    <a:p>
                      <a:pPr algn="ctr">
                        <a:lnSpc>
                          <a:spcPct val="115000"/>
                        </a:lnSpc>
                        <a:spcBef>
                          <a:spcPts val="600"/>
                        </a:spcBef>
                        <a:spcAft>
                          <a:spcPts val="600"/>
                        </a:spcAft>
                      </a:pPr>
                      <a:r>
                        <a:rPr lang="fr-FR" sz="1100" dirty="0">
                          <a:solidFill>
                            <a:srgbClr val="FF0000"/>
                          </a:solidFill>
                          <a:effectLst/>
                        </a:rPr>
                        <a:t>0,67</a:t>
                      </a:r>
                    </a:p>
                    <a:p>
                      <a:pPr algn="ctr">
                        <a:lnSpc>
                          <a:spcPct val="115000"/>
                        </a:lnSpc>
                        <a:spcBef>
                          <a:spcPts val="600"/>
                        </a:spcBef>
                        <a:spcAft>
                          <a:spcPts val="600"/>
                        </a:spcAft>
                      </a:pPr>
                      <a:r>
                        <a:rPr lang="fr-FR" sz="1100" dirty="0">
                          <a:effectLst/>
                        </a:rPr>
                        <a:t> (</a:t>
                      </a:r>
                      <a:r>
                        <a:rPr lang="fr-FR" sz="800" kern="1200" dirty="0">
                          <a:solidFill>
                            <a:schemeClr val="dk1"/>
                          </a:solidFill>
                          <a:effectLst/>
                          <a:latin typeface="+mn-lt"/>
                          <a:ea typeface="+mn-ea"/>
                          <a:cs typeface="+mn-cs"/>
                        </a:rPr>
                        <a:t>0,45/1,07)</a:t>
                      </a:r>
                    </a:p>
                  </a:txBody>
                  <a:tcPr marL="68580" marR="68580" marT="0" marB="0" anchor="ctr"/>
                </a:tc>
                <a:tc>
                  <a:txBody>
                    <a:bodyPr/>
                    <a:lstStyle/>
                    <a:p>
                      <a:pPr algn="ctr">
                        <a:lnSpc>
                          <a:spcPct val="115000"/>
                        </a:lnSpc>
                        <a:spcBef>
                          <a:spcPts val="600"/>
                        </a:spcBef>
                        <a:spcAft>
                          <a:spcPts val="600"/>
                        </a:spcAft>
                      </a:pPr>
                      <a:r>
                        <a:rPr lang="fr-FR" sz="1100" kern="1200" dirty="0">
                          <a:solidFill>
                            <a:schemeClr val="dk1"/>
                          </a:solidFill>
                          <a:effectLst/>
                          <a:latin typeface="+mn-lt"/>
                          <a:ea typeface="+mn-ea"/>
                          <a:cs typeface="+mn-cs"/>
                        </a:rPr>
                        <a:t>0,84</a:t>
                      </a:r>
                    </a:p>
                    <a:p>
                      <a:pPr algn="ctr">
                        <a:lnSpc>
                          <a:spcPct val="115000"/>
                        </a:lnSpc>
                        <a:spcBef>
                          <a:spcPts val="600"/>
                        </a:spcBef>
                        <a:spcAft>
                          <a:spcPts val="600"/>
                        </a:spcAft>
                      </a:pPr>
                      <a:r>
                        <a:rPr lang="fr-FR" sz="800" kern="1200" dirty="0">
                          <a:solidFill>
                            <a:schemeClr val="dk1"/>
                          </a:solidFill>
                          <a:effectLst/>
                          <a:latin typeface="+mn-lt"/>
                          <a:ea typeface="+mn-ea"/>
                          <a:cs typeface="+mn-cs"/>
                        </a:rPr>
                        <a:t> (0,54/1,31)</a:t>
                      </a:r>
                    </a:p>
                  </a:txBody>
                  <a:tcPr marL="68580" marR="68580" marT="0" marB="0" anchor="ctr"/>
                </a:tc>
                <a:tc>
                  <a:txBody>
                    <a:bodyPr/>
                    <a:lstStyle/>
                    <a:p>
                      <a:pPr algn="ctr">
                        <a:lnSpc>
                          <a:spcPct val="115000"/>
                        </a:lnSpc>
                        <a:spcBef>
                          <a:spcPts val="600"/>
                        </a:spcBef>
                        <a:spcAft>
                          <a:spcPts val="600"/>
                        </a:spcAft>
                      </a:pPr>
                      <a:r>
                        <a:rPr lang="fr-FR" sz="1100" kern="1200" dirty="0">
                          <a:solidFill>
                            <a:schemeClr val="dk1"/>
                          </a:solidFill>
                          <a:effectLst/>
                          <a:latin typeface="+mn-lt"/>
                          <a:ea typeface="+mn-ea"/>
                          <a:cs typeface="+mn-cs"/>
                        </a:rPr>
                        <a:t>1,90 </a:t>
                      </a:r>
                    </a:p>
                    <a:p>
                      <a:pPr algn="ctr">
                        <a:lnSpc>
                          <a:spcPct val="115000"/>
                        </a:lnSpc>
                        <a:spcBef>
                          <a:spcPts val="600"/>
                        </a:spcBef>
                        <a:spcAft>
                          <a:spcPts val="600"/>
                        </a:spcAft>
                      </a:pPr>
                      <a:r>
                        <a:rPr lang="fr-FR" sz="800" kern="1200" dirty="0">
                          <a:solidFill>
                            <a:schemeClr val="dk1"/>
                          </a:solidFill>
                          <a:effectLst/>
                          <a:latin typeface="+mn-lt"/>
                          <a:ea typeface="+mn-ea"/>
                          <a:cs typeface="+mn-cs"/>
                        </a:rPr>
                        <a:t> (0,79/5,08)</a:t>
                      </a:r>
                    </a:p>
                  </a:txBody>
                  <a:tcPr marL="68580" marR="68580" marT="0" marB="0" anchor="ctr"/>
                </a:tc>
                <a:extLst>
                  <a:ext uri="{0D108BD9-81ED-4DB2-BD59-A6C34878D82A}">
                    <a16:rowId xmlns:a16="http://schemas.microsoft.com/office/drawing/2014/main" val="1486386541"/>
                  </a:ext>
                </a:extLst>
              </a:tr>
            </a:tbl>
          </a:graphicData>
        </a:graphic>
      </p:graphicFrame>
      <p:sp>
        <p:nvSpPr>
          <p:cNvPr id="4" name="TextBox 3">
            <a:extLst>
              <a:ext uri="{FF2B5EF4-FFF2-40B4-BE49-F238E27FC236}">
                <a16:creationId xmlns:a16="http://schemas.microsoft.com/office/drawing/2014/main" id="{28DA55F1-AAB7-8BCD-1BCA-EF77EDA5DEF7}"/>
              </a:ext>
            </a:extLst>
          </p:cNvPr>
          <p:cNvSpPr txBox="1"/>
          <p:nvPr/>
        </p:nvSpPr>
        <p:spPr>
          <a:xfrm>
            <a:off x="4372877" y="3615238"/>
            <a:ext cx="2715344" cy="523220"/>
          </a:xfrm>
          <a:prstGeom prst="rect">
            <a:avLst/>
          </a:prstGeom>
          <a:noFill/>
        </p:spPr>
        <p:txBody>
          <a:bodyPr wrap="square" rtlCol="0">
            <a:spAutoFit/>
          </a:bodyPr>
          <a:lstStyle/>
          <a:p>
            <a:r>
              <a:rPr lang="fr-FR" sz="1400" i="1" dirty="0"/>
              <a:t>2090: Échéance à 50 ans pour le dimensionnement du quai  </a:t>
            </a:r>
          </a:p>
        </p:txBody>
      </p:sp>
    </p:spTree>
    <p:extLst>
      <p:ext uri="{BB962C8B-B14F-4D97-AF65-F5344CB8AC3E}">
        <p14:creationId xmlns:p14="http://schemas.microsoft.com/office/powerpoint/2010/main" val="29754679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94E68-CAC8-4B78-FFA6-A947F6E479BB}"/>
              </a:ext>
            </a:extLst>
          </p:cNvPr>
          <p:cNvSpPr>
            <a:spLocks noGrp="1"/>
          </p:cNvSpPr>
          <p:nvPr>
            <p:ph type="title"/>
          </p:nvPr>
        </p:nvSpPr>
        <p:spPr>
          <a:xfrm>
            <a:off x="554189" y="170689"/>
            <a:ext cx="8035637" cy="355784"/>
          </a:xfrm>
        </p:spPr>
        <p:txBody>
          <a:bodyPr>
            <a:normAutofit fontScale="90000"/>
          </a:bodyPr>
          <a:lstStyle/>
          <a:p>
            <a:r>
              <a:rPr lang="fr-FR" dirty="0"/>
              <a:t>Niveau d’eau – Période de retour 100 ans </a:t>
            </a:r>
          </a:p>
        </p:txBody>
      </p:sp>
      <p:sp>
        <p:nvSpPr>
          <p:cNvPr id="3" name="Footer Placeholder 2">
            <a:extLst>
              <a:ext uri="{FF2B5EF4-FFF2-40B4-BE49-F238E27FC236}">
                <a16:creationId xmlns:a16="http://schemas.microsoft.com/office/drawing/2014/main" id="{1B004752-9A59-F293-8FBE-5A91E19A9FA6}"/>
              </a:ext>
            </a:extLst>
          </p:cNvPr>
          <p:cNvSpPr>
            <a:spLocks noGrp="1"/>
          </p:cNvSpPr>
          <p:nvPr>
            <p:ph type="ftr" sz="quarter" idx="11"/>
          </p:nvPr>
        </p:nvSpPr>
        <p:spPr/>
        <p:txBody>
          <a:bodyPr/>
          <a:lstStyle/>
          <a:p>
            <a:r>
              <a:rPr lang="en-GB" noProof="0"/>
              <a:t>© DHI</a:t>
            </a:r>
          </a:p>
        </p:txBody>
      </p:sp>
      <p:sp>
        <p:nvSpPr>
          <p:cNvPr id="7" name="Rectangle 4">
            <a:extLst>
              <a:ext uri="{FF2B5EF4-FFF2-40B4-BE49-F238E27FC236}">
                <a16:creationId xmlns:a16="http://schemas.microsoft.com/office/drawing/2014/main" id="{42154C8D-4BA4-D8FE-4EB3-6C8EA03652C4}"/>
              </a:ext>
            </a:extLst>
          </p:cNvPr>
          <p:cNvSpPr>
            <a:spLocks noChangeArrowheads="1"/>
          </p:cNvSpPr>
          <p:nvPr/>
        </p:nvSpPr>
        <p:spPr bwMode="auto">
          <a:xfrm>
            <a:off x="1957388" y="2738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
        <p:nvSpPr>
          <p:cNvPr id="8" name="Rectangle 5">
            <a:extLst>
              <a:ext uri="{FF2B5EF4-FFF2-40B4-BE49-F238E27FC236}">
                <a16:creationId xmlns:a16="http://schemas.microsoft.com/office/drawing/2014/main" id="{FF66A418-5623-BCB7-E453-89AA4682EAE6}"/>
              </a:ext>
            </a:extLst>
          </p:cNvPr>
          <p:cNvSpPr>
            <a:spLocks noChangeArrowheads="1"/>
          </p:cNvSpPr>
          <p:nvPr/>
        </p:nvSpPr>
        <p:spPr bwMode="auto">
          <a:xfrm>
            <a:off x="1957388" y="61102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900" b="0" i="0" u="none" strike="noStrike" cap="none" normalizeH="0" baseline="0">
                <a:ln>
                  <a:noFill/>
                </a:ln>
                <a:solidFill>
                  <a:srgbClr val="005A8C"/>
                </a:solidFill>
                <a:effectLst/>
                <a:latin typeface="Arial" panose="020B0604020202020204" pitchFamily="34" charset="0"/>
                <a:ea typeface="Calibri" panose="020F0502020204030204" pitchFamily="34" charset="0"/>
                <a:cs typeface="Arial" panose="020B0604020202020204" pitchFamily="34" charset="0"/>
              </a:rPr>
              <a:t>Figure 6.2 :	Projections de niveaux d’eau pour les différents scénarios SSP-RCP du GIEC </a:t>
            </a:r>
            <a:r>
              <a:rPr kumimoji="0" lang="fr-FR" altLang="fr-FR" sz="900" b="0" i="0" u="sng" strike="noStrike" cap="none" normalizeH="0" baseline="0">
                <a:ln>
                  <a:noFill/>
                </a:ln>
                <a:solidFill>
                  <a:srgbClr val="005A8C"/>
                </a:solidFill>
                <a:effectLst/>
                <a:latin typeface="Arial" panose="020B0604020202020204" pitchFamily="34" charset="0"/>
                <a:ea typeface="Calibri" panose="020F0502020204030204" pitchFamily="34" charset="0"/>
                <a:cs typeface="Arial" panose="020B0604020202020204" pitchFamily="34" charset="0"/>
              </a:rPr>
              <a:t>au point long :-5/Lat :48 au large de la pointe du Raz.</a:t>
            </a:r>
            <a:endParaRPr kumimoji="0" lang="fr-FR" altLang="fr-FR" sz="6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a:ln>
                <a:noFill/>
              </a:ln>
              <a:solidFill>
                <a:schemeClr val="tx1"/>
              </a:solidFill>
              <a:effectLst/>
              <a:latin typeface="Arial" panose="020B0604020202020204" pitchFamily="34" charset="0"/>
            </a:endParaRPr>
          </a:p>
        </p:txBody>
      </p:sp>
      <p:graphicFrame>
        <p:nvGraphicFramePr>
          <p:cNvPr id="4" name="Table 3">
            <a:extLst>
              <a:ext uri="{FF2B5EF4-FFF2-40B4-BE49-F238E27FC236}">
                <a16:creationId xmlns:a16="http://schemas.microsoft.com/office/drawing/2014/main" id="{01AC02E3-CA5F-346A-5648-8362414BD2A9}"/>
              </a:ext>
            </a:extLst>
          </p:cNvPr>
          <p:cNvGraphicFramePr>
            <a:graphicFrameLocks noGrp="1"/>
          </p:cNvGraphicFramePr>
          <p:nvPr>
            <p:extLst>
              <p:ext uri="{D42A27DB-BD31-4B8C-83A1-F6EECF244321}">
                <p14:modId xmlns:p14="http://schemas.microsoft.com/office/powerpoint/2010/main" val="2028896361"/>
              </p:ext>
            </p:extLst>
          </p:nvPr>
        </p:nvGraphicFramePr>
        <p:xfrm>
          <a:off x="1561707" y="923016"/>
          <a:ext cx="4523665" cy="2293736"/>
        </p:xfrm>
        <a:graphic>
          <a:graphicData uri="http://schemas.openxmlformats.org/drawingml/2006/table">
            <a:tbl>
              <a:tblPr firstRow="1" firstCol="1" bandRow="1">
                <a:tableStyleId>{073A0DAA-6AF3-43AB-8588-CEC1D06C72B9}</a:tableStyleId>
              </a:tblPr>
              <a:tblGrid>
                <a:gridCol w="1851082">
                  <a:extLst>
                    <a:ext uri="{9D8B030D-6E8A-4147-A177-3AD203B41FA5}">
                      <a16:colId xmlns:a16="http://schemas.microsoft.com/office/drawing/2014/main" val="1468609335"/>
                    </a:ext>
                  </a:extLst>
                </a:gridCol>
                <a:gridCol w="886435">
                  <a:extLst>
                    <a:ext uri="{9D8B030D-6E8A-4147-A177-3AD203B41FA5}">
                      <a16:colId xmlns:a16="http://schemas.microsoft.com/office/drawing/2014/main" val="299453525"/>
                    </a:ext>
                  </a:extLst>
                </a:gridCol>
                <a:gridCol w="886435">
                  <a:extLst>
                    <a:ext uri="{9D8B030D-6E8A-4147-A177-3AD203B41FA5}">
                      <a16:colId xmlns:a16="http://schemas.microsoft.com/office/drawing/2014/main" val="1776504797"/>
                    </a:ext>
                  </a:extLst>
                </a:gridCol>
                <a:gridCol w="899713">
                  <a:extLst>
                    <a:ext uri="{9D8B030D-6E8A-4147-A177-3AD203B41FA5}">
                      <a16:colId xmlns:a16="http://schemas.microsoft.com/office/drawing/2014/main" val="613837585"/>
                    </a:ext>
                  </a:extLst>
                </a:gridCol>
              </a:tblGrid>
              <a:tr h="493736">
                <a:tc>
                  <a:txBody>
                    <a:bodyPr/>
                    <a:lstStyle/>
                    <a:p>
                      <a:pPr marL="0" marR="0" lvl="0" indent="0" algn="ctr" defTabSz="914400" rtl="0" eaLnBrk="1" fontAlgn="auto" latinLnBrk="0" hangingPunct="1">
                        <a:lnSpc>
                          <a:spcPts val="1200"/>
                        </a:lnSpc>
                        <a:spcBef>
                          <a:spcPts val="600"/>
                        </a:spcBef>
                        <a:spcAft>
                          <a:spcPts val="600"/>
                        </a:spcAft>
                        <a:buClrTx/>
                        <a:buSzTx/>
                        <a:buFontTx/>
                        <a:buNone/>
                        <a:tabLst>
                          <a:tab pos="989965" algn="l"/>
                          <a:tab pos="1260475" algn="l"/>
                        </a:tabLst>
                        <a:defRPr/>
                      </a:pPr>
                      <a:endParaRPr lang="fr-FR" sz="1100" b="1" kern="1200" dirty="0">
                        <a:solidFill>
                          <a:schemeClr val="lt1"/>
                        </a:solidFill>
                        <a:effectLst/>
                        <a:latin typeface="+mn-lt"/>
                        <a:ea typeface="+mn-ea"/>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spcBef>
                          <a:spcPts val="400"/>
                        </a:spcBef>
                        <a:spcAft>
                          <a:spcPts val="600"/>
                        </a:spcAft>
                      </a:pPr>
                      <a:r>
                        <a:rPr lang="en-US" sz="1100" b="1" kern="1200" dirty="0">
                          <a:solidFill>
                            <a:schemeClr val="lt1"/>
                          </a:solidFill>
                          <a:effectLst/>
                          <a:latin typeface="+mn-lt"/>
                          <a:ea typeface="+mn-ea"/>
                          <a:cs typeface="+mn-cs"/>
                        </a:rPr>
                        <a:t>SLR</a:t>
                      </a:r>
                      <a:endParaRPr lang="fr-FR" sz="1100" b="1" kern="1200" dirty="0">
                        <a:solidFill>
                          <a:schemeClr val="lt1"/>
                        </a:solidFill>
                        <a:effectLst/>
                        <a:latin typeface="+mn-lt"/>
                        <a:ea typeface="+mn-ea"/>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en-US" sz="1100" dirty="0">
                          <a:effectLst/>
                          <a:latin typeface="+mn-lt"/>
                        </a:rPr>
                        <a:t>Ste-Anne / Le </a:t>
                      </a:r>
                      <a:r>
                        <a:rPr lang="en-US" sz="1100" dirty="0" err="1">
                          <a:effectLst/>
                          <a:latin typeface="+mn-lt"/>
                        </a:rPr>
                        <a:t>Dellec</a:t>
                      </a:r>
                      <a:endParaRPr lang="fr-FR" sz="1400" dirty="0">
                        <a:solidFill>
                          <a:srgbClr val="005A8C"/>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en-US" sz="1100" dirty="0">
                          <a:effectLst/>
                          <a:latin typeface="+mn-lt"/>
                        </a:rPr>
                        <a:t>Brest</a:t>
                      </a:r>
                      <a:endParaRPr lang="fr-FR" sz="1400" dirty="0">
                        <a:solidFill>
                          <a:srgbClr val="005A8C"/>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79880665"/>
                  </a:ext>
                </a:extLst>
              </a:tr>
              <a:tr h="360000">
                <a:tc>
                  <a:txBody>
                    <a:bodyPr/>
                    <a:lstStyle/>
                    <a:p>
                      <a:pPr algn="ctr">
                        <a:lnSpc>
                          <a:spcPts val="1200"/>
                        </a:lnSpc>
                        <a:spcBef>
                          <a:spcPts val="600"/>
                        </a:spcBef>
                        <a:spcAft>
                          <a:spcPts val="600"/>
                        </a:spcAft>
                        <a:tabLst>
                          <a:tab pos="989965" algn="l"/>
                          <a:tab pos="1260475" algn="l"/>
                        </a:tabLst>
                      </a:pPr>
                      <a:r>
                        <a:rPr lang="fr-FR" sz="1100" b="1" dirty="0">
                          <a:effectLst/>
                        </a:rPr>
                        <a:t>Actuel - PR 100ans</a:t>
                      </a:r>
                      <a:endParaRPr lang="fr-FR" sz="1200" b="1"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1100" b="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1100" b="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rPr>
                        <a:t>4.61 </a:t>
                      </a:r>
                      <a:r>
                        <a:rPr lang="fr-FR" sz="1100" b="0" dirty="0" err="1">
                          <a:solidFill>
                            <a:srgbClr val="005A8C"/>
                          </a:solidFill>
                          <a:effectLst/>
                          <a:latin typeface="Arial" panose="020B0604020202020204" pitchFamily="34" charset="0"/>
                          <a:ea typeface="Calibri" panose="020F0502020204030204" pitchFamily="34" charset="0"/>
                          <a:cs typeface="Times New Roman" panose="02020603050405020304" pitchFamily="18" charset="0"/>
                        </a:rPr>
                        <a:t>mNGF</a:t>
                      </a:r>
                      <a:endParaRPr lang="fr-FR" sz="1100" b="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1100" b="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rPr>
                        <a:t>4.76 </a:t>
                      </a:r>
                      <a:r>
                        <a:rPr lang="fr-FR" sz="1100" b="0" dirty="0" err="1">
                          <a:solidFill>
                            <a:srgbClr val="005A8C"/>
                          </a:solidFill>
                          <a:effectLst/>
                          <a:latin typeface="Arial" panose="020B0604020202020204" pitchFamily="34" charset="0"/>
                          <a:ea typeface="Calibri" panose="020F0502020204030204" pitchFamily="34" charset="0"/>
                          <a:cs typeface="Times New Roman" panose="02020603050405020304" pitchFamily="18" charset="0"/>
                        </a:rPr>
                        <a:t>mNGF</a:t>
                      </a:r>
                      <a:endParaRPr lang="fr-FR" sz="1100" b="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05163968"/>
                  </a:ext>
                </a:extLst>
              </a:tr>
              <a:tr h="360000">
                <a:tc>
                  <a:txBody>
                    <a:bodyPr/>
                    <a:lstStyle/>
                    <a:p>
                      <a:pPr marL="0" marR="0" lvl="0" indent="0" algn="ctr" defTabSz="914400" rtl="0" eaLnBrk="1" fontAlgn="auto" latinLnBrk="0" hangingPunct="1">
                        <a:lnSpc>
                          <a:spcPts val="1200"/>
                        </a:lnSpc>
                        <a:spcBef>
                          <a:spcPts val="600"/>
                        </a:spcBef>
                        <a:spcAft>
                          <a:spcPts val="600"/>
                        </a:spcAft>
                        <a:buClrTx/>
                        <a:buSzTx/>
                        <a:buFontTx/>
                        <a:buNone/>
                        <a:tabLst>
                          <a:tab pos="989965" algn="l"/>
                          <a:tab pos="1260475" algn="l"/>
                        </a:tabLst>
                        <a:defRPr/>
                      </a:pPr>
                      <a:r>
                        <a:rPr lang="fr-FR" sz="1100" b="1" dirty="0">
                          <a:effectLst/>
                          <a:latin typeface="+mn-lt"/>
                        </a:rPr>
                        <a:t>Échéance 2100 </a:t>
                      </a:r>
                      <a:r>
                        <a:rPr lang="fr-FR" sz="1100" b="1" dirty="0">
                          <a:solidFill>
                            <a:schemeClr val="bg1"/>
                          </a:solidFill>
                          <a:effectLst/>
                          <a:latin typeface="+mn-lt"/>
                        </a:rPr>
                        <a:t>SSP8.5</a:t>
                      </a:r>
                      <a:r>
                        <a:rPr lang="fr-FR" sz="1100" b="1" dirty="0">
                          <a:solidFill>
                            <a:schemeClr val="bg1"/>
                          </a:solidFill>
                          <a:effectLst/>
                          <a:latin typeface="+mn-lt"/>
                          <a:cs typeface="Times New Roman" panose="02020603050405020304" pitchFamily="18" charset="0"/>
                        </a:rPr>
                        <a:t> « Low confidence »</a:t>
                      </a:r>
                      <a:endParaRPr lang="fr-FR" sz="12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11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rPr>
                        <a:t>+0.84m</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11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rPr>
                        <a:t>5.45 </a:t>
                      </a:r>
                      <a:r>
                        <a:rPr lang="fr-FR" sz="1100" b="0" dirty="0" err="1">
                          <a:solidFill>
                            <a:srgbClr val="005A8C"/>
                          </a:solidFill>
                          <a:effectLst/>
                          <a:latin typeface="Arial" panose="020B0604020202020204" pitchFamily="34" charset="0"/>
                          <a:ea typeface="Calibri" panose="020F0502020204030204" pitchFamily="34" charset="0"/>
                          <a:cs typeface="Times New Roman" panose="02020603050405020304" pitchFamily="18" charset="0"/>
                        </a:rPr>
                        <a:t>mNGF</a:t>
                      </a:r>
                      <a:endParaRPr lang="fr-FR" sz="11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11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rPr>
                        <a:t>5.60 </a:t>
                      </a:r>
                      <a:r>
                        <a:rPr lang="fr-FR" sz="1100" b="0" dirty="0" err="1">
                          <a:solidFill>
                            <a:srgbClr val="005A8C"/>
                          </a:solidFill>
                          <a:effectLst/>
                          <a:latin typeface="Arial" panose="020B0604020202020204" pitchFamily="34" charset="0"/>
                          <a:ea typeface="Calibri" panose="020F0502020204030204" pitchFamily="34" charset="0"/>
                          <a:cs typeface="Times New Roman" panose="02020603050405020304" pitchFamily="18" charset="0"/>
                        </a:rPr>
                        <a:t>mNGF</a:t>
                      </a:r>
                      <a:endParaRPr lang="fr-FR" sz="11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7724728"/>
                  </a:ext>
                </a:extLst>
              </a:tr>
              <a:tr h="360000">
                <a:tc>
                  <a:txBody>
                    <a:bodyPr/>
                    <a:lstStyle/>
                    <a:p>
                      <a:pPr algn="ctr">
                        <a:lnSpc>
                          <a:spcPts val="1200"/>
                        </a:lnSpc>
                        <a:spcBef>
                          <a:spcPts val="600"/>
                        </a:spcBef>
                        <a:spcAft>
                          <a:spcPts val="600"/>
                        </a:spcAft>
                        <a:tabLst>
                          <a:tab pos="989965" algn="l"/>
                          <a:tab pos="1260475" algn="l"/>
                        </a:tabLst>
                      </a:pPr>
                      <a:r>
                        <a:rPr lang="fr-FR" sz="1100" b="1" dirty="0">
                          <a:effectLst/>
                        </a:rPr>
                        <a:t>Échéance 2100 SSP8.5</a:t>
                      </a:r>
                      <a:endParaRPr lang="fr-FR" sz="1200" b="1"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11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rPr>
                        <a:t>+0.75m</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11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rPr>
                        <a:t>5.36 </a:t>
                      </a:r>
                      <a:r>
                        <a:rPr lang="fr-FR" sz="1100" b="0" dirty="0" err="1">
                          <a:solidFill>
                            <a:srgbClr val="005A8C"/>
                          </a:solidFill>
                          <a:effectLst/>
                          <a:latin typeface="Arial" panose="020B0604020202020204" pitchFamily="34" charset="0"/>
                          <a:ea typeface="Calibri" panose="020F0502020204030204" pitchFamily="34" charset="0"/>
                          <a:cs typeface="Times New Roman" panose="02020603050405020304" pitchFamily="18" charset="0"/>
                        </a:rPr>
                        <a:t>mNGF</a:t>
                      </a:r>
                      <a:endParaRPr lang="fr-FR" sz="11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11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rPr>
                        <a:t>5.51 </a:t>
                      </a:r>
                      <a:r>
                        <a:rPr lang="fr-FR" sz="1100" b="0" dirty="0" err="1">
                          <a:solidFill>
                            <a:srgbClr val="005A8C"/>
                          </a:solidFill>
                          <a:effectLst/>
                          <a:latin typeface="Arial" panose="020B0604020202020204" pitchFamily="34" charset="0"/>
                          <a:ea typeface="Calibri" panose="020F0502020204030204" pitchFamily="34" charset="0"/>
                          <a:cs typeface="Times New Roman" panose="02020603050405020304" pitchFamily="18" charset="0"/>
                        </a:rPr>
                        <a:t>mNGF</a:t>
                      </a:r>
                      <a:endParaRPr lang="fr-FR" sz="11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08016656"/>
                  </a:ext>
                </a:extLst>
              </a:tr>
              <a:tr h="360000">
                <a:tc>
                  <a:txBody>
                    <a:bodyPr/>
                    <a:lstStyle/>
                    <a:p>
                      <a:pPr marL="0" marR="0" lvl="0" indent="0" algn="ctr" defTabSz="914400" rtl="0" eaLnBrk="1" fontAlgn="auto" latinLnBrk="0" hangingPunct="1">
                        <a:lnSpc>
                          <a:spcPts val="1200"/>
                        </a:lnSpc>
                        <a:spcBef>
                          <a:spcPts val="600"/>
                        </a:spcBef>
                        <a:spcAft>
                          <a:spcPts val="600"/>
                        </a:spcAft>
                        <a:buClrTx/>
                        <a:buSzTx/>
                        <a:buFontTx/>
                        <a:buNone/>
                        <a:tabLst>
                          <a:tab pos="989965" algn="l"/>
                          <a:tab pos="1260475" algn="l"/>
                        </a:tabLst>
                        <a:defRPr/>
                      </a:pPr>
                      <a:r>
                        <a:rPr lang="fr-FR" sz="1100" b="1" dirty="0">
                          <a:solidFill>
                            <a:srgbClr val="FF0000"/>
                          </a:solidFill>
                          <a:effectLst/>
                          <a:latin typeface="+mn-lt"/>
                        </a:rPr>
                        <a:t>Échéance 2090 SSP8.5</a:t>
                      </a:r>
                      <a:r>
                        <a:rPr lang="fr-FR" sz="1100" b="1" dirty="0">
                          <a:solidFill>
                            <a:srgbClr val="FF0000"/>
                          </a:solidFill>
                          <a:effectLst/>
                          <a:latin typeface="+mn-lt"/>
                          <a:cs typeface="Times New Roman" panose="02020603050405020304" pitchFamily="18" charset="0"/>
                        </a:rPr>
                        <a:t> « Low confidence »</a:t>
                      </a:r>
                      <a:endParaRPr lang="fr-FR" sz="1200" b="1" dirty="0">
                        <a:solidFill>
                          <a:srgbClr val="FF0000"/>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1100" kern="12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+0.67m</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400"/>
                        </a:spcBef>
                        <a:spcAft>
                          <a:spcPts val="600"/>
                        </a:spcAft>
                        <a:buClrTx/>
                        <a:buSzTx/>
                        <a:buFontTx/>
                        <a:buNone/>
                        <a:tabLst/>
                        <a:defRPr/>
                      </a:pPr>
                      <a:r>
                        <a:rPr lang="fr-FR" sz="11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5.28 </a:t>
                      </a:r>
                      <a:r>
                        <a:rPr lang="fr-FR" sz="1100" b="0" dirty="0" err="1">
                          <a:solidFill>
                            <a:srgbClr val="FF0000"/>
                          </a:solidFill>
                          <a:effectLst/>
                          <a:latin typeface="Arial" panose="020B0604020202020204" pitchFamily="34" charset="0"/>
                          <a:ea typeface="Calibri" panose="020F0502020204030204" pitchFamily="34" charset="0"/>
                          <a:cs typeface="Times New Roman" panose="02020603050405020304" pitchFamily="18" charset="0"/>
                        </a:rPr>
                        <a:t>mNGF</a:t>
                      </a:r>
                      <a:endParaRPr lang="fr-FR" sz="11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400"/>
                        </a:spcBef>
                        <a:spcAft>
                          <a:spcPts val="600"/>
                        </a:spcAft>
                        <a:buClrTx/>
                        <a:buSzTx/>
                        <a:buFontTx/>
                        <a:buNone/>
                        <a:tabLst/>
                        <a:defRPr/>
                      </a:pPr>
                      <a:r>
                        <a:rPr lang="fr-FR" sz="11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rPr>
                        <a:t>5.43 </a:t>
                      </a:r>
                      <a:r>
                        <a:rPr lang="fr-FR" sz="1100" b="0" dirty="0" err="1">
                          <a:solidFill>
                            <a:srgbClr val="005A8C"/>
                          </a:solidFill>
                          <a:effectLst/>
                          <a:latin typeface="Arial" panose="020B0604020202020204" pitchFamily="34" charset="0"/>
                          <a:ea typeface="Calibri" panose="020F0502020204030204" pitchFamily="34" charset="0"/>
                          <a:cs typeface="Times New Roman" panose="02020603050405020304" pitchFamily="18" charset="0"/>
                        </a:rPr>
                        <a:t>mNGF</a:t>
                      </a:r>
                      <a:endParaRPr lang="fr-FR" sz="11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32206600"/>
                  </a:ext>
                </a:extLst>
              </a:tr>
              <a:tr h="360000">
                <a:tc>
                  <a:txBody>
                    <a:bodyPr/>
                    <a:lstStyle/>
                    <a:p>
                      <a:pPr algn="ctr">
                        <a:lnSpc>
                          <a:spcPts val="1200"/>
                        </a:lnSpc>
                        <a:spcBef>
                          <a:spcPts val="600"/>
                        </a:spcBef>
                        <a:spcAft>
                          <a:spcPts val="600"/>
                        </a:spcAft>
                        <a:tabLst>
                          <a:tab pos="989965" algn="l"/>
                          <a:tab pos="1260475" algn="l"/>
                        </a:tabLst>
                      </a:pPr>
                      <a:r>
                        <a:rPr lang="fr-FR" sz="1100" b="1" dirty="0">
                          <a:effectLst/>
                        </a:rPr>
                        <a:t>Échéance 2090 SSP8.5</a:t>
                      </a:r>
                      <a:endParaRPr lang="fr-FR" sz="1200" b="1"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Bef>
                          <a:spcPts val="400"/>
                        </a:spcBef>
                        <a:spcAft>
                          <a:spcPts val="600"/>
                        </a:spcAft>
                      </a:pPr>
                      <a:r>
                        <a:rPr lang="fr-FR" sz="11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rPr>
                        <a:t>+0.62m</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400"/>
                        </a:spcBef>
                        <a:spcAft>
                          <a:spcPts val="600"/>
                        </a:spcAft>
                        <a:buClrTx/>
                        <a:buSzTx/>
                        <a:buFontTx/>
                        <a:buNone/>
                        <a:tabLst/>
                        <a:defRPr/>
                      </a:pPr>
                      <a:r>
                        <a:rPr lang="fr-FR" sz="11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rPr>
                        <a:t>5.23 </a:t>
                      </a:r>
                      <a:r>
                        <a:rPr lang="fr-FR" sz="1100" b="0" dirty="0" err="1">
                          <a:solidFill>
                            <a:srgbClr val="005A8C"/>
                          </a:solidFill>
                          <a:effectLst/>
                          <a:latin typeface="Arial" panose="020B0604020202020204" pitchFamily="34" charset="0"/>
                          <a:ea typeface="Calibri" panose="020F0502020204030204" pitchFamily="34" charset="0"/>
                          <a:cs typeface="Times New Roman" panose="02020603050405020304" pitchFamily="18" charset="0"/>
                        </a:rPr>
                        <a:t>mNGF</a:t>
                      </a:r>
                      <a:endParaRPr lang="fr-FR" sz="11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400"/>
                        </a:spcBef>
                        <a:spcAft>
                          <a:spcPts val="600"/>
                        </a:spcAft>
                        <a:buClrTx/>
                        <a:buSzTx/>
                        <a:buFontTx/>
                        <a:buNone/>
                        <a:tabLst/>
                        <a:defRPr/>
                      </a:pPr>
                      <a:r>
                        <a:rPr lang="fr-FR" sz="11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rPr>
                        <a:t>5.38 </a:t>
                      </a:r>
                      <a:r>
                        <a:rPr lang="fr-FR" sz="1100" b="0" dirty="0" err="1">
                          <a:solidFill>
                            <a:srgbClr val="005A8C"/>
                          </a:solidFill>
                          <a:effectLst/>
                          <a:latin typeface="Arial" panose="020B0604020202020204" pitchFamily="34" charset="0"/>
                          <a:ea typeface="Calibri" panose="020F0502020204030204" pitchFamily="34" charset="0"/>
                          <a:cs typeface="Times New Roman" panose="02020603050405020304" pitchFamily="18" charset="0"/>
                        </a:rPr>
                        <a:t>mNGF</a:t>
                      </a:r>
                      <a:endParaRPr lang="fr-FR" sz="1100" dirty="0">
                        <a:solidFill>
                          <a:srgbClr val="005A8C"/>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77736993"/>
                  </a:ext>
                </a:extLst>
              </a:tr>
            </a:tbl>
          </a:graphicData>
        </a:graphic>
      </p:graphicFrame>
    </p:spTree>
    <p:extLst>
      <p:ext uri="{BB962C8B-B14F-4D97-AF65-F5344CB8AC3E}">
        <p14:creationId xmlns:p14="http://schemas.microsoft.com/office/powerpoint/2010/main" val="14133111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D8CB4-9114-E9F2-663D-D0987E85C9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93A9A2-EB65-0F2F-9AF0-705701629B22}"/>
              </a:ext>
            </a:extLst>
          </p:cNvPr>
          <p:cNvSpPr>
            <a:spLocks noGrp="1"/>
          </p:cNvSpPr>
          <p:nvPr>
            <p:ph type="ctrTitle"/>
          </p:nvPr>
        </p:nvSpPr>
        <p:spPr/>
        <p:txBody>
          <a:bodyPr/>
          <a:lstStyle/>
          <a:p>
            <a:r>
              <a:rPr lang="en-GB"/>
              <a:t>03.</a:t>
            </a:r>
          </a:p>
        </p:txBody>
      </p:sp>
      <p:sp>
        <p:nvSpPr>
          <p:cNvPr id="3" name="Text Placeholder 2">
            <a:extLst>
              <a:ext uri="{FF2B5EF4-FFF2-40B4-BE49-F238E27FC236}">
                <a16:creationId xmlns:a16="http://schemas.microsoft.com/office/drawing/2014/main" id="{23271660-F0A0-D86F-5BD4-A916A8C8C3C0}"/>
              </a:ext>
            </a:extLst>
          </p:cNvPr>
          <p:cNvSpPr>
            <a:spLocks noGrp="1"/>
          </p:cNvSpPr>
          <p:nvPr>
            <p:ph type="body" sz="quarter" idx="13"/>
          </p:nvPr>
        </p:nvSpPr>
        <p:spPr/>
        <p:txBody>
          <a:bodyPr/>
          <a:lstStyle/>
          <a:p>
            <a:r>
              <a:rPr lang="en-GB" sz="2000" dirty="0"/>
              <a:t>Conditions extremes au large</a:t>
            </a:r>
          </a:p>
        </p:txBody>
      </p:sp>
      <p:sp>
        <p:nvSpPr>
          <p:cNvPr id="4" name="Text Placeholder 3">
            <a:extLst>
              <a:ext uri="{FF2B5EF4-FFF2-40B4-BE49-F238E27FC236}">
                <a16:creationId xmlns:a16="http://schemas.microsoft.com/office/drawing/2014/main" id="{D18F6539-2EFE-ECF5-5A45-3134F29DA24D}"/>
              </a:ext>
            </a:extLst>
          </p:cNvPr>
          <p:cNvSpPr>
            <a:spLocks noGrp="1"/>
          </p:cNvSpPr>
          <p:nvPr>
            <p:ph type="body" sz="quarter" idx="15"/>
          </p:nvPr>
        </p:nvSpPr>
        <p:spPr/>
        <p:txBody>
          <a:bodyPr/>
          <a:lstStyle/>
          <a:p>
            <a:r>
              <a:rPr lang="en-GB" dirty="0"/>
              <a:t>Analyses METOC “Les </a:t>
            </a:r>
            <a:r>
              <a:rPr lang="en-GB" dirty="0" err="1"/>
              <a:t>Pierres</a:t>
            </a:r>
            <a:r>
              <a:rPr lang="en-GB" dirty="0"/>
              <a:t>-Noires”</a:t>
            </a:r>
          </a:p>
        </p:txBody>
      </p:sp>
      <p:sp>
        <p:nvSpPr>
          <p:cNvPr id="5" name="Footer Placeholder 4">
            <a:extLst>
              <a:ext uri="{FF2B5EF4-FFF2-40B4-BE49-F238E27FC236}">
                <a16:creationId xmlns:a16="http://schemas.microsoft.com/office/drawing/2014/main" id="{39DD3201-3D5C-8757-4C06-F36FE654BA83}"/>
              </a:ext>
            </a:extLst>
          </p:cNvPr>
          <p:cNvSpPr>
            <a:spLocks noGrp="1"/>
          </p:cNvSpPr>
          <p:nvPr>
            <p:ph type="ftr" sz="quarter" idx="11"/>
          </p:nvPr>
        </p:nvSpPr>
        <p:spPr/>
        <p:txBody>
          <a:bodyPr/>
          <a:lstStyle/>
          <a:p>
            <a:r>
              <a:rPr lang="en-GB" noProof="0"/>
              <a:t>© DHI A/S</a:t>
            </a:r>
          </a:p>
        </p:txBody>
      </p:sp>
    </p:spTree>
    <p:extLst>
      <p:ext uri="{BB962C8B-B14F-4D97-AF65-F5344CB8AC3E}">
        <p14:creationId xmlns:p14="http://schemas.microsoft.com/office/powerpoint/2010/main" val="22092472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9038913-0D7B-1554-858D-82E8A880C3DD}"/>
              </a:ext>
            </a:extLst>
          </p:cNvPr>
          <p:cNvSpPr>
            <a:spLocks noGrp="1"/>
          </p:cNvSpPr>
          <p:nvPr>
            <p:ph type="title"/>
          </p:nvPr>
        </p:nvSpPr>
        <p:spPr>
          <a:xfrm>
            <a:off x="406272" y="18078"/>
            <a:ext cx="8035637" cy="672012"/>
          </a:xfrm>
        </p:spPr>
        <p:txBody>
          <a:bodyPr/>
          <a:lstStyle/>
          <a:p>
            <a:r>
              <a:rPr lang="en-US"/>
              <a:t>Base de données CANDHIS à </a:t>
            </a:r>
            <a:r>
              <a:rPr lang="en-US">
                <a:solidFill>
                  <a:srgbClr val="FF0000"/>
                </a:solidFill>
              </a:rPr>
              <a:t>Les </a:t>
            </a:r>
            <a:r>
              <a:rPr lang="en-US" err="1">
                <a:solidFill>
                  <a:srgbClr val="FF0000"/>
                </a:solidFill>
              </a:rPr>
              <a:t>Pierres</a:t>
            </a:r>
            <a:r>
              <a:rPr lang="en-US">
                <a:solidFill>
                  <a:srgbClr val="FF0000"/>
                </a:solidFill>
              </a:rPr>
              <a:t> Noires</a:t>
            </a:r>
          </a:p>
        </p:txBody>
      </p:sp>
      <p:sp>
        <p:nvSpPr>
          <p:cNvPr id="3" name="Espace réservé du pied de page 2">
            <a:extLst>
              <a:ext uri="{FF2B5EF4-FFF2-40B4-BE49-F238E27FC236}">
                <a16:creationId xmlns:a16="http://schemas.microsoft.com/office/drawing/2014/main" id="{44C9997E-EBBF-2892-B4D5-846C12E63FC8}"/>
              </a:ext>
            </a:extLst>
          </p:cNvPr>
          <p:cNvSpPr>
            <a:spLocks noGrp="1"/>
          </p:cNvSpPr>
          <p:nvPr>
            <p:ph type="ftr" sz="quarter" idx="11"/>
          </p:nvPr>
        </p:nvSpPr>
        <p:spPr>
          <a:xfrm>
            <a:off x="554189" y="4886791"/>
            <a:ext cx="1416133" cy="132608"/>
          </a:xfrm>
        </p:spPr>
        <p:txBody>
          <a:bodyPr anchor="t">
            <a:normAutofit/>
          </a:bodyPr>
          <a:lstStyle/>
          <a:p>
            <a:pPr>
              <a:spcAft>
                <a:spcPts val="600"/>
              </a:spcAft>
            </a:pPr>
            <a:r>
              <a:rPr lang="en-GB" noProof="0"/>
              <a:t>© DHI</a:t>
            </a:r>
          </a:p>
        </p:txBody>
      </p:sp>
      <p:pic>
        <p:nvPicPr>
          <p:cNvPr id="5" name="Picture 9">
            <a:extLst>
              <a:ext uri="{FF2B5EF4-FFF2-40B4-BE49-F238E27FC236}">
                <a16:creationId xmlns:a16="http://schemas.microsoft.com/office/drawing/2014/main" id="{3465FC95-1944-2F22-C0F0-92BC70729700}"/>
              </a:ext>
            </a:extLst>
          </p:cNvPr>
          <p:cNvPicPr>
            <a:picLocks noChangeAspect="1"/>
          </p:cNvPicPr>
          <p:nvPr/>
        </p:nvPicPr>
        <p:blipFill rotWithShape="1">
          <a:blip r:embed="rId3"/>
          <a:srcRect r="1" b="4380"/>
          <a:stretch/>
        </p:blipFill>
        <p:spPr>
          <a:xfrm>
            <a:off x="-24905" y="738563"/>
            <a:ext cx="9168905" cy="3528878"/>
          </a:xfrm>
          <a:prstGeom prst="rect">
            <a:avLst/>
          </a:prstGeom>
          <a:noFill/>
        </p:spPr>
      </p:pic>
      <p:pic>
        <p:nvPicPr>
          <p:cNvPr id="6" name="Picture 12" descr="A diagram of a circle with a chart&#10;&#10;Description automatically generated with medium confidence">
            <a:extLst>
              <a:ext uri="{FF2B5EF4-FFF2-40B4-BE49-F238E27FC236}">
                <a16:creationId xmlns:a16="http://schemas.microsoft.com/office/drawing/2014/main" id="{31741247-2966-DA26-838A-AF569B00B7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905" y="2295111"/>
            <a:ext cx="2465445" cy="1849083"/>
          </a:xfrm>
          <a:prstGeom prst="rect">
            <a:avLst/>
          </a:prstGeom>
          <a:ln>
            <a:solidFill>
              <a:schemeClr val="tx1"/>
            </a:solidFill>
          </a:ln>
        </p:spPr>
      </p:pic>
      <p:pic>
        <p:nvPicPr>
          <p:cNvPr id="7" name="Picture 14" descr="A graph of a graph&#10;&#10;Description automatically generated with medium confidence">
            <a:extLst>
              <a:ext uri="{FF2B5EF4-FFF2-40B4-BE49-F238E27FC236}">
                <a16:creationId xmlns:a16="http://schemas.microsoft.com/office/drawing/2014/main" id="{EDB45963-913A-2AEB-E14D-98520755D6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904" y="4144194"/>
            <a:ext cx="4751546" cy="950310"/>
          </a:xfrm>
          <a:prstGeom prst="rect">
            <a:avLst/>
          </a:prstGeom>
        </p:spPr>
      </p:pic>
      <p:sp>
        <p:nvSpPr>
          <p:cNvPr id="8" name="Rectangle 7">
            <a:extLst>
              <a:ext uri="{FF2B5EF4-FFF2-40B4-BE49-F238E27FC236}">
                <a16:creationId xmlns:a16="http://schemas.microsoft.com/office/drawing/2014/main" id="{91BEFFD3-F1E9-8E4A-81F2-205841E9458A}"/>
              </a:ext>
            </a:extLst>
          </p:cNvPr>
          <p:cNvSpPr/>
          <p:nvPr/>
        </p:nvSpPr>
        <p:spPr>
          <a:xfrm>
            <a:off x="5087701" y="1205011"/>
            <a:ext cx="223468" cy="22695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a:extLst>
              <a:ext uri="{FF2B5EF4-FFF2-40B4-BE49-F238E27FC236}">
                <a16:creationId xmlns:a16="http://schemas.microsoft.com/office/drawing/2014/main" id="{2B9891FF-CF9B-8170-9644-5EF29C5644A9}"/>
              </a:ext>
            </a:extLst>
          </p:cNvPr>
          <p:cNvSpPr txBox="1"/>
          <p:nvPr/>
        </p:nvSpPr>
        <p:spPr>
          <a:xfrm>
            <a:off x="4177006" y="963953"/>
            <a:ext cx="1425680" cy="276999"/>
          </a:xfrm>
          <a:prstGeom prst="rect">
            <a:avLst/>
          </a:prstGeom>
          <a:noFill/>
        </p:spPr>
        <p:txBody>
          <a:bodyPr wrap="square" rtlCol="0">
            <a:spAutoFit/>
          </a:bodyPr>
          <a:lstStyle/>
          <a:p>
            <a:r>
              <a:rPr lang="fr-FR" sz="1200">
                <a:solidFill>
                  <a:srgbClr val="FF0000"/>
                </a:solidFill>
              </a:rPr>
              <a:t>Zone d’étude </a:t>
            </a:r>
          </a:p>
        </p:txBody>
      </p:sp>
    </p:spTree>
    <p:extLst>
      <p:ext uri="{BB962C8B-B14F-4D97-AF65-F5344CB8AC3E}">
        <p14:creationId xmlns:p14="http://schemas.microsoft.com/office/powerpoint/2010/main" val="20471270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E0B3A-582C-31F3-612F-A12361CC6081}"/>
              </a:ext>
            </a:extLst>
          </p:cNvPr>
          <p:cNvSpPr>
            <a:spLocks noGrp="1"/>
          </p:cNvSpPr>
          <p:nvPr>
            <p:ph type="title"/>
          </p:nvPr>
        </p:nvSpPr>
        <p:spPr/>
        <p:txBody>
          <a:bodyPr/>
          <a:lstStyle/>
          <a:p>
            <a:r>
              <a:rPr lang="fr-FR"/>
              <a:t>Roses des vents et houles à Pierres-Noires (1979-2023)</a:t>
            </a:r>
          </a:p>
        </p:txBody>
      </p:sp>
      <p:sp>
        <p:nvSpPr>
          <p:cNvPr id="3" name="Footer Placeholder 2">
            <a:extLst>
              <a:ext uri="{FF2B5EF4-FFF2-40B4-BE49-F238E27FC236}">
                <a16:creationId xmlns:a16="http://schemas.microsoft.com/office/drawing/2014/main" id="{091D174F-9C5F-F4EA-7B8F-49D1D93CA089}"/>
              </a:ext>
            </a:extLst>
          </p:cNvPr>
          <p:cNvSpPr>
            <a:spLocks noGrp="1"/>
          </p:cNvSpPr>
          <p:nvPr>
            <p:ph type="ftr" sz="quarter" idx="11"/>
          </p:nvPr>
        </p:nvSpPr>
        <p:spPr/>
        <p:txBody>
          <a:bodyPr/>
          <a:lstStyle/>
          <a:p>
            <a:r>
              <a:rPr lang="en-GB" noProof="0"/>
              <a:t>© DHI</a:t>
            </a:r>
          </a:p>
        </p:txBody>
      </p:sp>
      <p:pic>
        <p:nvPicPr>
          <p:cNvPr id="6" name="Content Placeholder 5" descr="A colorful circular chart with numbers and symbols&#10;&#10;Description automatically generated">
            <a:extLst>
              <a:ext uri="{FF2B5EF4-FFF2-40B4-BE49-F238E27FC236}">
                <a16:creationId xmlns:a16="http://schemas.microsoft.com/office/drawing/2014/main" id="{9E6ACDEF-3C08-C4FF-5640-AF1A3923EF6F}"/>
              </a:ext>
            </a:extLst>
          </p:cNvPr>
          <p:cNvPicPr>
            <a:picLocks noGrp="1" noChangeAspect="1"/>
          </p:cNvPicPr>
          <p:nvPr>
            <p:ph sz="quarter" idx="13"/>
          </p:nvPr>
        </p:nvPicPr>
        <p:blipFill>
          <a:blip r:embed="rId2"/>
          <a:stretch>
            <a:fillRect/>
          </a:stretch>
        </p:blipFill>
        <p:spPr>
          <a:xfrm>
            <a:off x="-1" y="1161126"/>
            <a:ext cx="4233587" cy="3175191"/>
          </a:xfrm>
        </p:spPr>
      </p:pic>
      <p:pic>
        <p:nvPicPr>
          <p:cNvPr id="8" name="Picture 7" descr="A diagram of a color spectrum&#10;&#10;Description automatically generated with medium confidence">
            <a:extLst>
              <a:ext uri="{FF2B5EF4-FFF2-40B4-BE49-F238E27FC236}">
                <a16:creationId xmlns:a16="http://schemas.microsoft.com/office/drawing/2014/main" id="{6E8A9CCB-A114-FEA6-3B84-87E75EA4CE02}"/>
              </a:ext>
            </a:extLst>
          </p:cNvPr>
          <p:cNvPicPr>
            <a:picLocks noChangeAspect="1"/>
          </p:cNvPicPr>
          <p:nvPr/>
        </p:nvPicPr>
        <p:blipFill>
          <a:blip r:embed="rId3"/>
          <a:stretch>
            <a:fillRect/>
          </a:stretch>
        </p:blipFill>
        <p:spPr>
          <a:xfrm>
            <a:off x="4123266" y="1161127"/>
            <a:ext cx="4233588" cy="3175191"/>
          </a:xfrm>
          <a:prstGeom prst="rect">
            <a:avLst/>
          </a:prstGeom>
        </p:spPr>
      </p:pic>
    </p:spTree>
    <p:extLst>
      <p:ext uri="{BB962C8B-B14F-4D97-AF65-F5344CB8AC3E}">
        <p14:creationId xmlns:p14="http://schemas.microsoft.com/office/powerpoint/2010/main" val="3181615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DF52BB47-79C7-02EA-817C-C715F4A93E65}"/>
              </a:ext>
            </a:extLst>
          </p:cNvPr>
          <p:cNvSpPr>
            <a:spLocks noGrp="1"/>
          </p:cNvSpPr>
          <p:nvPr>
            <p:ph type="ftr" sz="quarter" idx="11"/>
          </p:nvPr>
        </p:nvSpPr>
        <p:spPr/>
        <p:txBody>
          <a:bodyPr/>
          <a:lstStyle/>
          <a:p>
            <a:r>
              <a:rPr lang="en-GB" noProof="0"/>
              <a:t>© DHI</a:t>
            </a:r>
          </a:p>
        </p:txBody>
      </p:sp>
      <p:pic>
        <p:nvPicPr>
          <p:cNvPr id="9" name="Content Placeholder 8" descr="A sheet of music with lines and numbers&#10;&#10;Description automatically generated">
            <a:extLst>
              <a:ext uri="{FF2B5EF4-FFF2-40B4-BE49-F238E27FC236}">
                <a16:creationId xmlns:a16="http://schemas.microsoft.com/office/drawing/2014/main" id="{D844BF17-FA96-48A3-F502-A53389AF1267}"/>
              </a:ext>
            </a:extLst>
          </p:cNvPr>
          <p:cNvPicPr>
            <a:picLocks noGrp="1" noChangeAspect="1"/>
          </p:cNvPicPr>
          <p:nvPr>
            <p:ph sz="quarter" idx="13"/>
          </p:nvPr>
        </p:nvPicPr>
        <p:blipFill>
          <a:blip r:embed="rId2"/>
          <a:stretch>
            <a:fillRect/>
          </a:stretch>
        </p:blipFill>
        <p:spPr>
          <a:xfrm>
            <a:off x="-1" y="15338"/>
            <a:ext cx="4074459" cy="5084189"/>
          </a:xfrm>
        </p:spPr>
      </p:pic>
      <p:pic>
        <p:nvPicPr>
          <p:cNvPr id="11" name="Content Placeholder 10" descr="A table with numbers and letters&#10;&#10;Description automatically generated with medium confidence">
            <a:extLst>
              <a:ext uri="{FF2B5EF4-FFF2-40B4-BE49-F238E27FC236}">
                <a16:creationId xmlns:a16="http://schemas.microsoft.com/office/drawing/2014/main" id="{F8007879-4D3E-D9F1-D0ED-6E777E854014}"/>
              </a:ext>
            </a:extLst>
          </p:cNvPr>
          <p:cNvPicPr>
            <a:picLocks noGrp="1" noChangeAspect="1"/>
          </p:cNvPicPr>
          <p:nvPr>
            <p:ph sz="quarter" idx="14"/>
          </p:nvPr>
        </p:nvPicPr>
        <p:blipFill rotWithShape="1">
          <a:blip r:embed="rId3"/>
          <a:srcRect l="9286" t="7464" r="13005"/>
          <a:stretch/>
        </p:blipFill>
        <p:spPr>
          <a:xfrm>
            <a:off x="4308768" y="977326"/>
            <a:ext cx="3975939" cy="2538524"/>
          </a:xfrm>
        </p:spPr>
      </p:pic>
      <p:pic>
        <p:nvPicPr>
          <p:cNvPr id="13" name="Picture 12" descr="A diagram of a circle with different colored circles&#10;&#10;Description automatically generated with medium confidence">
            <a:extLst>
              <a:ext uri="{FF2B5EF4-FFF2-40B4-BE49-F238E27FC236}">
                <a16:creationId xmlns:a16="http://schemas.microsoft.com/office/drawing/2014/main" id="{A86A8DD6-B074-254A-B15E-300FD4A0A72C}"/>
              </a:ext>
            </a:extLst>
          </p:cNvPr>
          <p:cNvPicPr>
            <a:picLocks noChangeAspect="1"/>
          </p:cNvPicPr>
          <p:nvPr/>
        </p:nvPicPr>
        <p:blipFill rotWithShape="1">
          <a:blip r:embed="rId4"/>
          <a:srcRect l="9300" r="5488"/>
          <a:stretch/>
        </p:blipFill>
        <p:spPr>
          <a:xfrm>
            <a:off x="4627533" y="3638445"/>
            <a:ext cx="1576375" cy="1380954"/>
          </a:xfrm>
          <a:prstGeom prst="rect">
            <a:avLst/>
          </a:prstGeom>
        </p:spPr>
      </p:pic>
      <p:sp>
        <p:nvSpPr>
          <p:cNvPr id="15" name="Title 1">
            <a:extLst>
              <a:ext uri="{FF2B5EF4-FFF2-40B4-BE49-F238E27FC236}">
                <a16:creationId xmlns:a16="http://schemas.microsoft.com/office/drawing/2014/main" id="{7480A5D8-92EB-3476-E67C-2375E5ECE48E}"/>
              </a:ext>
            </a:extLst>
          </p:cNvPr>
          <p:cNvSpPr>
            <a:spLocks noGrp="1"/>
          </p:cNvSpPr>
          <p:nvPr>
            <p:ph type="title"/>
          </p:nvPr>
        </p:nvSpPr>
        <p:spPr>
          <a:xfrm>
            <a:off x="4515504" y="171450"/>
            <a:ext cx="4074459" cy="671513"/>
          </a:xfrm>
        </p:spPr>
        <p:txBody>
          <a:bodyPr>
            <a:normAutofit fontScale="90000"/>
          </a:bodyPr>
          <a:lstStyle/>
          <a:p>
            <a:r>
              <a:rPr lang="fr-FR"/>
              <a:t>Analyse des vents CFSR extrêmes au large (1979-2023) </a:t>
            </a:r>
          </a:p>
        </p:txBody>
      </p:sp>
      <p:sp>
        <p:nvSpPr>
          <p:cNvPr id="16" name="Rectangle 15">
            <a:extLst>
              <a:ext uri="{FF2B5EF4-FFF2-40B4-BE49-F238E27FC236}">
                <a16:creationId xmlns:a16="http://schemas.microsoft.com/office/drawing/2014/main" id="{191E19C7-1FDE-7603-AEAA-445D038E8FD4}"/>
              </a:ext>
            </a:extLst>
          </p:cNvPr>
          <p:cNvSpPr/>
          <p:nvPr/>
        </p:nvSpPr>
        <p:spPr>
          <a:xfrm>
            <a:off x="7644653" y="1801906"/>
            <a:ext cx="470647" cy="60511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TextBox 16">
            <a:extLst>
              <a:ext uri="{FF2B5EF4-FFF2-40B4-BE49-F238E27FC236}">
                <a16:creationId xmlns:a16="http://schemas.microsoft.com/office/drawing/2014/main" id="{7726D5FE-0F18-12C7-16C2-1F09B66A7F3B}"/>
              </a:ext>
            </a:extLst>
          </p:cNvPr>
          <p:cNvSpPr txBox="1"/>
          <p:nvPr/>
        </p:nvSpPr>
        <p:spPr>
          <a:xfrm>
            <a:off x="8219662" y="1801906"/>
            <a:ext cx="740602" cy="400110"/>
          </a:xfrm>
          <a:prstGeom prst="rect">
            <a:avLst/>
          </a:prstGeom>
          <a:noFill/>
        </p:spPr>
        <p:txBody>
          <a:bodyPr wrap="square" rtlCol="0">
            <a:spAutoFit/>
          </a:bodyPr>
          <a:lstStyle/>
          <a:p>
            <a:r>
              <a:rPr lang="fr-FR" sz="1000" dirty="0">
                <a:solidFill>
                  <a:srgbClr val="FF0000"/>
                </a:solidFill>
              </a:rPr>
              <a:t>Clapot en rade</a:t>
            </a:r>
          </a:p>
        </p:txBody>
      </p:sp>
    </p:spTree>
    <p:extLst>
      <p:ext uri="{BB962C8B-B14F-4D97-AF65-F5344CB8AC3E}">
        <p14:creationId xmlns:p14="http://schemas.microsoft.com/office/powerpoint/2010/main" val="3976887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60B2B-E562-0D81-5361-4A323323FF06}"/>
              </a:ext>
            </a:extLst>
          </p:cNvPr>
          <p:cNvSpPr>
            <a:spLocks noGrp="1"/>
          </p:cNvSpPr>
          <p:nvPr>
            <p:ph type="title"/>
          </p:nvPr>
        </p:nvSpPr>
        <p:spPr>
          <a:xfrm>
            <a:off x="4469794" y="244537"/>
            <a:ext cx="4120032" cy="672012"/>
          </a:xfrm>
        </p:spPr>
        <p:txBody>
          <a:bodyPr>
            <a:normAutofit fontScale="90000"/>
          </a:bodyPr>
          <a:lstStyle/>
          <a:p>
            <a:r>
              <a:rPr lang="fr-FR"/>
              <a:t>Analyse des houles extrêmes à Pierres Noires (1979-2023) </a:t>
            </a:r>
          </a:p>
        </p:txBody>
      </p:sp>
      <p:sp>
        <p:nvSpPr>
          <p:cNvPr id="3" name="Footer Placeholder 2">
            <a:extLst>
              <a:ext uri="{FF2B5EF4-FFF2-40B4-BE49-F238E27FC236}">
                <a16:creationId xmlns:a16="http://schemas.microsoft.com/office/drawing/2014/main" id="{CA7B0276-4E3D-D5BC-1C6C-E797141798AE}"/>
              </a:ext>
            </a:extLst>
          </p:cNvPr>
          <p:cNvSpPr>
            <a:spLocks noGrp="1"/>
          </p:cNvSpPr>
          <p:nvPr>
            <p:ph type="ftr" sz="quarter" idx="11"/>
          </p:nvPr>
        </p:nvSpPr>
        <p:spPr/>
        <p:txBody>
          <a:bodyPr/>
          <a:lstStyle/>
          <a:p>
            <a:r>
              <a:rPr lang="en-GB" noProof="0"/>
              <a:t>© DHI</a:t>
            </a:r>
          </a:p>
        </p:txBody>
      </p:sp>
      <p:pic>
        <p:nvPicPr>
          <p:cNvPr id="6" name="Content Placeholder 5" descr="A table with numbers and letters&#10;&#10;Description automatically generated with medium confidence">
            <a:extLst>
              <a:ext uri="{FF2B5EF4-FFF2-40B4-BE49-F238E27FC236}">
                <a16:creationId xmlns:a16="http://schemas.microsoft.com/office/drawing/2014/main" id="{4EB64FF1-E334-4319-0DB8-B69DEBA24006}"/>
              </a:ext>
            </a:extLst>
          </p:cNvPr>
          <p:cNvPicPr>
            <a:picLocks noGrp="1" noChangeAspect="1"/>
          </p:cNvPicPr>
          <p:nvPr>
            <p:ph sz="quarter" idx="13"/>
          </p:nvPr>
        </p:nvPicPr>
        <p:blipFill>
          <a:blip r:embed="rId2"/>
          <a:stretch>
            <a:fillRect/>
          </a:stretch>
        </p:blipFill>
        <p:spPr>
          <a:xfrm>
            <a:off x="3376355" y="916549"/>
            <a:ext cx="5767645" cy="3092450"/>
          </a:xfrm>
        </p:spPr>
      </p:pic>
      <p:pic>
        <p:nvPicPr>
          <p:cNvPr id="8" name="Picture 7" descr="A sheet of music with lines and dots&#10;&#10;Description automatically generated">
            <a:extLst>
              <a:ext uri="{FF2B5EF4-FFF2-40B4-BE49-F238E27FC236}">
                <a16:creationId xmlns:a16="http://schemas.microsoft.com/office/drawing/2014/main" id="{6A36A5BB-340C-F54E-8AA3-13681FCA89C4}"/>
              </a:ext>
            </a:extLst>
          </p:cNvPr>
          <p:cNvPicPr>
            <a:picLocks noChangeAspect="1"/>
          </p:cNvPicPr>
          <p:nvPr/>
        </p:nvPicPr>
        <p:blipFill>
          <a:blip r:embed="rId3"/>
          <a:stretch>
            <a:fillRect/>
          </a:stretch>
        </p:blipFill>
        <p:spPr>
          <a:xfrm>
            <a:off x="0" y="0"/>
            <a:ext cx="4120032" cy="5143500"/>
          </a:xfrm>
          <a:prstGeom prst="rect">
            <a:avLst/>
          </a:prstGeom>
        </p:spPr>
      </p:pic>
      <p:sp>
        <p:nvSpPr>
          <p:cNvPr id="4" name="Rectangle 3">
            <a:extLst>
              <a:ext uri="{FF2B5EF4-FFF2-40B4-BE49-F238E27FC236}">
                <a16:creationId xmlns:a16="http://schemas.microsoft.com/office/drawing/2014/main" id="{AE793D88-5FF2-83E5-17AF-869E2086A95D}"/>
              </a:ext>
            </a:extLst>
          </p:cNvPr>
          <p:cNvSpPr/>
          <p:nvPr/>
        </p:nvSpPr>
        <p:spPr>
          <a:xfrm>
            <a:off x="7658100" y="3153335"/>
            <a:ext cx="551329" cy="27566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TextBox 4">
            <a:extLst>
              <a:ext uri="{FF2B5EF4-FFF2-40B4-BE49-F238E27FC236}">
                <a16:creationId xmlns:a16="http://schemas.microsoft.com/office/drawing/2014/main" id="{BA3B2FFF-3D1E-1CD9-BE98-29BC0BEFCA48}"/>
              </a:ext>
            </a:extLst>
          </p:cNvPr>
          <p:cNvSpPr txBox="1"/>
          <p:nvPr/>
        </p:nvSpPr>
        <p:spPr>
          <a:xfrm>
            <a:off x="8306413" y="3081026"/>
            <a:ext cx="740602" cy="861774"/>
          </a:xfrm>
          <a:prstGeom prst="rect">
            <a:avLst/>
          </a:prstGeom>
          <a:noFill/>
        </p:spPr>
        <p:txBody>
          <a:bodyPr wrap="square" rtlCol="0">
            <a:spAutoFit/>
          </a:bodyPr>
          <a:lstStyle/>
          <a:p>
            <a:r>
              <a:rPr lang="fr-FR" sz="1000">
                <a:solidFill>
                  <a:srgbClr val="FF0000"/>
                </a:solidFill>
              </a:rPr>
              <a:t>Houles du large rentrant dans goulet</a:t>
            </a:r>
          </a:p>
        </p:txBody>
      </p:sp>
      <p:sp>
        <p:nvSpPr>
          <p:cNvPr id="7" name="Rectangle 6">
            <a:extLst>
              <a:ext uri="{FF2B5EF4-FFF2-40B4-BE49-F238E27FC236}">
                <a16:creationId xmlns:a16="http://schemas.microsoft.com/office/drawing/2014/main" id="{5C9C1E74-7695-D8BF-C330-A84E06F06476}"/>
              </a:ext>
            </a:extLst>
          </p:cNvPr>
          <p:cNvSpPr/>
          <p:nvPr/>
        </p:nvSpPr>
        <p:spPr>
          <a:xfrm>
            <a:off x="4217016" y="3804968"/>
            <a:ext cx="3992412" cy="13783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8819543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descr="A collage of graphs and diagrams&#10;&#10;Description automatically generated">
            <a:extLst>
              <a:ext uri="{FF2B5EF4-FFF2-40B4-BE49-F238E27FC236}">
                <a16:creationId xmlns:a16="http://schemas.microsoft.com/office/drawing/2014/main" id="{11FA6E67-DBDA-FC6B-60AF-A9980FB8A7DB}"/>
              </a:ext>
            </a:extLst>
          </p:cNvPr>
          <p:cNvPicPr>
            <a:picLocks noChangeAspect="1"/>
          </p:cNvPicPr>
          <p:nvPr/>
        </p:nvPicPr>
        <p:blipFill rotWithShape="1">
          <a:blip r:embed="rId2"/>
          <a:srcRect l="4975" t="3268" r="40833" b="44837"/>
          <a:stretch/>
        </p:blipFill>
        <p:spPr>
          <a:xfrm>
            <a:off x="305920" y="1032090"/>
            <a:ext cx="4054288" cy="2669241"/>
          </a:xfrm>
          <a:prstGeom prst="rect">
            <a:avLst/>
          </a:prstGeom>
        </p:spPr>
      </p:pic>
      <p:sp>
        <p:nvSpPr>
          <p:cNvPr id="2" name="Title 1">
            <a:extLst>
              <a:ext uri="{FF2B5EF4-FFF2-40B4-BE49-F238E27FC236}">
                <a16:creationId xmlns:a16="http://schemas.microsoft.com/office/drawing/2014/main" id="{62F40C95-070E-41CE-E923-37F6FF6A68DA}"/>
              </a:ext>
            </a:extLst>
          </p:cNvPr>
          <p:cNvSpPr>
            <a:spLocks noGrp="1"/>
          </p:cNvSpPr>
          <p:nvPr>
            <p:ph type="title"/>
          </p:nvPr>
        </p:nvSpPr>
        <p:spPr>
          <a:xfrm>
            <a:off x="554181" y="26784"/>
            <a:ext cx="8035637" cy="672012"/>
          </a:xfrm>
        </p:spPr>
        <p:txBody>
          <a:bodyPr/>
          <a:lstStyle/>
          <a:p>
            <a:r>
              <a:rPr lang="fr-FR"/>
              <a:t>Analyses conjointes Hs/WS à Pierres-Noires</a:t>
            </a:r>
          </a:p>
        </p:txBody>
      </p:sp>
      <p:sp>
        <p:nvSpPr>
          <p:cNvPr id="3" name="Footer Placeholder 2">
            <a:extLst>
              <a:ext uri="{FF2B5EF4-FFF2-40B4-BE49-F238E27FC236}">
                <a16:creationId xmlns:a16="http://schemas.microsoft.com/office/drawing/2014/main" id="{75AAD132-2187-63C9-7308-B7FE393F76AB}"/>
              </a:ext>
            </a:extLst>
          </p:cNvPr>
          <p:cNvSpPr>
            <a:spLocks noGrp="1"/>
          </p:cNvSpPr>
          <p:nvPr>
            <p:ph type="ftr" sz="quarter" idx="11"/>
          </p:nvPr>
        </p:nvSpPr>
        <p:spPr/>
        <p:txBody>
          <a:bodyPr/>
          <a:lstStyle/>
          <a:p>
            <a:r>
              <a:rPr lang="en-GB" noProof="0"/>
              <a:t>© DHI</a:t>
            </a:r>
          </a:p>
        </p:txBody>
      </p:sp>
      <p:pic>
        <p:nvPicPr>
          <p:cNvPr id="6" name="Content Placeholder 5" descr="A collage of graphs and diagrams&#10;&#10;Description automatically generated">
            <a:extLst>
              <a:ext uri="{FF2B5EF4-FFF2-40B4-BE49-F238E27FC236}">
                <a16:creationId xmlns:a16="http://schemas.microsoft.com/office/drawing/2014/main" id="{F00BF2E1-B8D2-09DB-A65C-A3C56453945A}"/>
              </a:ext>
            </a:extLst>
          </p:cNvPr>
          <p:cNvPicPr>
            <a:picLocks noGrp="1" noChangeAspect="1"/>
          </p:cNvPicPr>
          <p:nvPr>
            <p:ph sz="quarter" idx="13"/>
          </p:nvPr>
        </p:nvPicPr>
        <p:blipFill rotWithShape="1">
          <a:blip r:embed="rId3"/>
          <a:srcRect l="5886" t="2801" r="40104" b="44658"/>
          <a:stretch/>
        </p:blipFill>
        <p:spPr>
          <a:xfrm>
            <a:off x="221876" y="1032090"/>
            <a:ext cx="4222376" cy="2823941"/>
          </a:xfrm>
        </p:spPr>
      </p:pic>
      <p:graphicFrame>
        <p:nvGraphicFramePr>
          <p:cNvPr id="9" name="Table 8">
            <a:extLst>
              <a:ext uri="{FF2B5EF4-FFF2-40B4-BE49-F238E27FC236}">
                <a16:creationId xmlns:a16="http://schemas.microsoft.com/office/drawing/2014/main" id="{16E8FCA7-1BEF-F39B-996B-91B55C844EA9}"/>
              </a:ext>
            </a:extLst>
          </p:cNvPr>
          <p:cNvGraphicFramePr>
            <a:graphicFrameLocks noGrp="1"/>
          </p:cNvGraphicFramePr>
          <p:nvPr>
            <p:extLst>
              <p:ext uri="{D42A27DB-BD31-4B8C-83A1-F6EECF244321}">
                <p14:modId xmlns:p14="http://schemas.microsoft.com/office/powerpoint/2010/main" val="2880390524"/>
              </p:ext>
            </p:extLst>
          </p:nvPr>
        </p:nvGraphicFramePr>
        <p:xfrm>
          <a:off x="5467724" y="1490833"/>
          <a:ext cx="3454400" cy="1524000"/>
        </p:xfrm>
        <a:graphic>
          <a:graphicData uri="http://schemas.openxmlformats.org/drawingml/2006/table">
            <a:tbl>
              <a:tblPr>
                <a:tableStyleId>{93296810-A885-4BE3-A3E7-6D5BEEA58F35}</a:tableStyleId>
              </a:tblPr>
              <a:tblGrid>
                <a:gridCol w="614116">
                  <a:extLst>
                    <a:ext uri="{9D8B030D-6E8A-4147-A177-3AD203B41FA5}">
                      <a16:colId xmlns:a16="http://schemas.microsoft.com/office/drawing/2014/main" val="3664879059"/>
                    </a:ext>
                  </a:extLst>
                </a:gridCol>
                <a:gridCol w="710071">
                  <a:extLst>
                    <a:ext uri="{9D8B030D-6E8A-4147-A177-3AD203B41FA5}">
                      <a16:colId xmlns:a16="http://schemas.microsoft.com/office/drawing/2014/main" val="2144559777"/>
                    </a:ext>
                  </a:extLst>
                </a:gridCol>
                <a:gridCol w="710071">
                  <a:extLst>
                    <a:ext uri="{9D8B030D-6E8A-4147-A177-3AD203B41FA5}">
                      <a16:colId xmlns:a16="http://schemas.microsoft.com/office/drawing/2014/main" val="3428933107"/>
                    </a:ext>
                  </a:extLst>
                </a:gridCol>
                <a:gridCol w="710071">
                  <a:extLst>
                    <a:ext uri="{9D8B030D-6E8A-4147-A177-3AD203B41FA5}">
                      <a16:colId xmlns:a16="http://schemas.microsoft.com/office/drawing/2014/main" val="1229564619"/>
                    </a:ext>
                  </a:extLst>
                </a:gridCol>
                <a:gridCol w="710071">
                  <a:extLst>
                    <a:ext uri="{9D8B030D-6E8A-4147-A177-3AD203B41FA5}">
                      <a16:colId xmlns:a16="http://schemas.microsoft.com/office/drawing/2014/main" val="3272535630"/>
                    </a:ext>
                  </a:extLst>
                </a:gridCol>
              </a:tblGrid>
              <a:tr h="190500">
                <a:tc gridSpan="2">
                  <a:txBody>
                    <a:bodyPr/>
                    <a:lstStyle/>
                    <a:p>
                      <a:pPr algn="l" fontAlgn="b"/>
                      <a:r>
                        <a:rPr lang="fr-FR" sz="1100" i="1" u="none" strike="noStrike" dirty="0" err="1">
                          <a:solidFill>
                            <a:srgbClr val="FF0000"/>
                          </a:solidFill>
                          <a:effectLst/>
                        </a:rPr>
                        <a:t>F_cond</a:t>
                      </a:r>
                      <a:r>
                        <a:rPr lang="fr-FR" sz="1100" i="1" u="none" strike="noStrike" dirty="0">
                          <a:solidFill>
                            <a:srgbClr val="FF0000"/>
                          </a:solidFill>
                          <a:effectLst/>
                        </a:rPr>
                        <a:t> 90%</a:t>
                      </a:r>
                      <a:endParaRPr lang="fr-FR" sz="1100" b="0" i="1" u="none" strike="noStrike" dirty="0">
                        <a:solidFill>
                          <a:srgbClr val="FF0000"/>
                        </a:solidFill>
                        <a:effectLst/>
                        <a:latin typeface="Calibri" panose="020F0502020204030204" pitchFamily="34" charset="0"/>
                      </a:endParaRPr>
                    </a:p>
                  </a:txBody>
                  <a:tcPr marL="9525" marR="9525" marT="9525" marB="0" anchor="b">
                    <a:solidFill>
                      <a:schemeClr val="tx2">
                        <a:lumMod val="75000"/>
                      </a:schemeClr>
                    </a:solidFill>
                  </a:tcPr>
                </a:tc>
                <a:tc hMerge="1">
                  <a:txBody>
                    <a:bodyPr/>
                    <a:lstStyle/>
                    <a:p>
                      <a:endParaRPr lang="fr-FR"/>
                    </a:p>
                  </a:txBody>
                  <a:tcPr/>
                </a:tc>
                <a:tc gridSpan="3">
                  <a:txBody>
                    <a:bodyPr/>
                    <a:lstStyle/>
                    <a:p>
                      <a:pPr algn="ctr" fontAlgn="b"/>
                      <a:r>
                        <a:rPr lang="fr-FR" sz="1100" u="none" strike="noStrike">
                          <a:solidFill>
                            <a:schemeClr val="bg1"/>
                          </a:solidFill>
                          <a:effectLst/>
                        </a:rPr>
                        <a:t>WS [m/s]</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615669523"/>
                  </a:ext>
                </a:extLst>
              </a:tr>
              <a:tr h="190500">
                <a:tc>
                  <a:txBody>
                    <a:bodyPr/>
                    <a:lstStyle/>
                    <a:p>
                      <a:pPr algn="l" fontAlgn="b"/>
                      <a:r>
                        <a:rPr lang="fr-FR" sz="1100" u="none" strike="noStrike">
                          <a:solidFill>
                            <a:schemeClr val="bg1"/>
                          </a:solidFill>
                          <a:effectLst/>
                        </a:rPr>
                        <a:t>TR [</a:t>
                      </a:r>
                      <a:r>
                        <a:rPr lang="fr-FR" sz="1100" u="none" strike="noStrike" err="1">
                          <a:solidFill>
                            <a:schemeClr val="bg1"/>
                          </a:solidFill>
                          <a:effectLst/>
                        </a:rPr>
                        <a:t>yr</a:t>
                      </a:r>
                      <a:r>
                        <a:rPr lang="fr-FR" sz="1100" u="none" strike="noStrike">
                          <a:solidFill>
                            <a:schemeClr val="bg1"/>
                          </a:solidFill>
                          <a:effectLst/>
                        </a:rPr>
                        <a:t>]</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l" fontAlgn="b"/>
                      <a:r>
                        <a:rPr lang="fr-FR" sz="1100" u="none" strike="noStrike">
                          <a:solidFill>
                            <a:schemeClr val="bg1"/>
                          </a:solidFill>
                          <a:effectLst/>
                        </a:rPr>
                        <a:t>Hm0 [m]</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solidFill>
                            <a:schemeClr val="bg1"/>
                          </a:solidFill>
                          <a:effectLst/>
                        </a:rPr>
                        <a:t>0.05</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solidFill>
                            <a:schemeClr val="bg1"/>
                          </a:solidFill>
                          <a:effectLst/>
                        </a:rPr>
                        <a:t>0.5</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solidFill>
                            <a:schemeClr val="bg1"/>
                          </a:solidFill>
                          <a:effectLst/>
                        </a:rPr>
                        <a:t>0.95</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extLst>
                  <a:ext uri="{0D108BD9-81ED-4DB2-BD59-A6C34878D82A}">
                    <a16:rowId xmlns:a16="http://schemas.microsoft.com/office/drawing/2014/main" val="3653890648"/>
                  </a:ext>
                </a:extLst>
              </a:tr>
              <a:tr h="190500">
                <a:tc>
                  <a:txBody>
                    <a:bodyPr/>
                    <a:lstStyle/>
                    <a:p>
                      <a:pPr algn="r" fontAlgn="b"/>
                      <a:r>
                        <a:rPr lang="fr-FR" sz="1100" u="none" strike="noStrike">
                          <a:solidFill>
                            <a:schemeClr val="bg1"/>
                          </a:solidFill>
                          <a:effectLst/>
                        </a:rPr>
                        <a:t>1</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effectLst/>
                        </a:rPr>
                        <a:t>9.0</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a:effectLst/>
                        </a:rPr>
                        <a:t>14.5</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a:effectLst/>
                        </a:rPr>
                        <a:t>19.4</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a:effectLst/>
                        </a:rPr>
                        <a:t>23.7</a:t>
                      </a:r>
                      <a:endParaRPr lang="fr-FR"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55329721"/>
                  </a:ext>
                </a:extLst>
              </a:tr>
              <a:tr h="190500">
                <a:tc>
                  <a:txBody>
                    <a:bodyPr/>
                    <a:lstStyle/>
                    <a:p>
                      <a:pPr algn="r" fontAlgn="b"/>
                      <a:r>
                        <a:rPr lang="fr-FR" sz="1100" u="none" strike="noStrike">
                          <a:solidFill>
                            <a:schemeClr val="bg1"/>
                          </a:solidFill>
                          <a:effectLst/>
                        </a:rPr>
                        <a:t>5</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effectLst/>
                        </a:rPr>
                        <a:t>11.0</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a:effectLst/>
                        </a:rPr>
                        <a:t>16.9</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a:effectLst/>
                        </a:rPr>
                        <a:t>21.5</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a:effectLst/>
                        </a:rPr>
                        <a:t>27.8</a:t>
                      </a:r>
                      <a:endParaRPr lang="fr-FR"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34562881"/>
                  </a:ext>
                </a:extLst>
              </a:tr>
              <a:tr h="190500">
                <a:tc>
                  <a:txBody>
                    <a:bodyPr/>
                    <a:lstStyle/>
                    <a:p>
                      <a:pPr algn="r" fontAlgn="b"/>
                      <a:r>
                        <a:rPr lang="fr-FR" sz="1100" u="none" strike="noStrike">
                          <a:solidFill>
                            <a:schemeClr val="bg1"/>
                          </a:solidFill>
                          <a:effectLst/>
                        </a:rPr>
                        <a:t>10</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effectLst/>
                        </a:rPr>
                        <a:t>11.9</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a:effectLst/>
                        </a:rPr>
                        <a:t>17.9</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a:effectLst/>
                        </a:rPr>
                        <a:t>22.7</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a:effectLst/>
                        </a:rPr>
                        <a:t>29.7</a:t>
                      </a:r>
                      <a:endParaRPr lang="fr-FR"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73281915"/>
                  </a:ext>
                </a:extLst>
              </a:tr>
              <a:tr h="190500">
                <a:tc>
                  <a:txBody>
                    <a:bodyPr/>
                    <a:lstStyle/>
                    <a:p>
                      <a:pPr algn="r" fontAlgn="b"/>
                      <a:r>
                        <a:rPr lang="fr-FR" sz="1100" u="none" strike="noStrike">
                          <a:solidFill>
                            <a:schemeClr val="bg1"/>
                          </a:solidFill>
                          <a:effectLst/>
                        </a:rPr>
                        <a:t>25</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effectLst/>
                        </a:rPr>
                        <a:t>13.1</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a:effectLst/>
                        </a:rPr>
                        <a:t>19.0</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a:effectLst/>
                        </a:rPr>
                        <a:t>24.4</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a:effectLst/>
                        </a:rPr>
                        <a:t>32.4</a:t>
                      </a:r>
                      <a:endParaRPr lang="fr-FR"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53451744"/>
                  </a:ext>
                </a:extLst>
              </a:tr>
              <a:tr h="190500">
                <a:tc>
                  <a:txBody>
                    <a:bodyPr/>
                    <a:lstStyle/>
                    <a:p>
                      <a:pPr algn="r" fontAlgn="b"/>
                      <a:r>
                        <a:rPr lang="fr-FR" sz="1100" u="none" strike="noStrike">
                          <a:solidFill>
                            <a:schemeClr val="bg1"/>
                          </a:solidFill>
                          <a:effectLst/>
                        </a:rPr>
                        <a:t>50</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effectLst/>
                        </a:rPr>
                        <a:t>14.0</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a:effectLst/>
                        </a:rPr>
                        <a:t>19.6</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a:effectLst/>
                        </a:rPr>
                        <a:t>25.7</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a:effectLst/>
                        </a:rPr>
                        <a:t>34.4</a:t>
                      </a:r>
                      <a:endParaRPr lang="fr-FR"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648259264"/>
                  </a:ext>
                </a:extLst>
              </a:tr>
              <a:tr h="190500">
                <a:tc>
                  <a:txBody>
                    <a:bodyPr/>
                    <a:lstStyle/>
                    <a:p>
                      <a:pPr algn="r" fontAlgn="b"/>
                      <a:r>
                        <a:rPr lang="fr-FR" sz="1100" u="none" strike="noStrike">
                          <a:solidFill>
                            <a:schemeClr val="bg1"/>
                          </a:solidFill>
                          <a:effectLst/>
                        </a:rPr>
                        <a:t>100</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effectLst/>
                        </a:rPr>
                        <a:t>14.8</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a:effectLst/>
                        </a:rPr>
                        <a:t>20.2</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a:effectLst/>
                        </a:rPr>
                        <a:t>27.2</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dirty="0">
                          <a:effectLst/>
                        </a:rPr>
                        <a:t>36.5</a:t>
                      </a:r>
                      <a:endParaRPr lang="fr-FR"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67131903"/>
                  </a:ext>
                </a:extLst>
              </a:tr>
            </a:tbl>
          </a:graphicData>
        </a:graphic>
      </p:graphicFrame>
      <p:pic>
        <p:nvPicPr>
          <p:cNvPr id="11" name="Picture 10" descr="A diagram of a graph&#10;&#10;Description automatically generated with medium confidence">
            <a:extLst>
              <a:ext uri="{FF2B5EF4-FFF2-40B4-BE49-F238E27FC236}">
                <a16:creationId xmlns:a16="http://schemas.microsoft.com/office/drawing/2014/main" id="{891E06FE-A850-3A0C-5640-CBC665871321}"/>
              </a:ext>
            </a:extLst>
          </p:cNvPr>
          <p:cNvPicPr>
            <a:picLocks noChangeAspect="1"/>
          </p:cNvPicPr>
          <p:nvPr/>
        </p:nvPicPr>
        <p:blipFill>
          <a:blip r:embed="rId4"/>
          <a:stretch>
            <a:fillRect/>
          </a:stretch>
        </p:blipFill>
        <p:spPr>
          <a:xfrm>
            <a:off x="0" y="988199"/>
            <a:ext cx="5338154" cy="2911721"/>
          </a:xfrm>
          <a:prstGeom prst="rect">
            <a:avLst/>
          </a:prstGeom>
        </p:spPr>
      </p:pic>
    </p:spTree>
    <p:extLst>
      <p:ext uri="{BB962C8B-B14F-4D97-AF65-F5344CB8AC3E}">
        <p14:creationId xmlns:p14="http://schemas.microsoft.com/office/powerpoint/2010/main" val="29968247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60128-1875-761C-0C29-DA030D789904}"/>
              </a:ext>
            </a:extLst>
          </p:cNvPr>
          <p:cNvSpPr>
            <a:spLocks noGrp="1"/>
          </p:cNvSpPr>
          <p:nvPr>
            <p:ph type="title"/>
          </p:nvPr>
        </p:nvSpPr>
        <p:spPr>
          <a:xfrm>
            <a:off x="554189" y="170689"/>
            <a:ext cx="8035637" cy="418013"/>
          </a:xfrm>
        </p:spPr>
        <p:txBody>
          <a:bodyPr/>
          <a:lstStyle/>
          <a:p>
            <a:r>
              <a:rPr lang="en-US" dirty="0">
                <a:cs typeface="Arial"/>
              </a:rPr>
              <a:t>Etude </a:t>
            </a:r>
            <a:r>
              <a:rPr lang="en-US" dirty="0" err="1">
                <a:cs typeface="Arial"/>
              </a:rPr>
              <a:t>hydraulique</a:t>
            </a:r>
            <a:r>
              <a:rPr lang="en-US" dirty="0">
                <a:cs typeface="Arial"/>
              </a:rPr>
              <a:t> DHI</a:t>
            </a:r>
            <a:endParaRPr lang="en-US" dirty="0"/>
          </a:p>
        </p:txBody>
      </p:sp>
      <p:sp>
        <p:nvSpPr>
          <p:cNvPr id="3" name="Footer Placeholder 2">
            <a:extLst>
              <a:ext uri="{FF2B5EF4-FFF2-40B4-BE49-F238E27FC236}">
                <a16:creationId xmlns:a16="http://schemas.microsoft.com/office/drawing/2014/main" id="{1DC2E29A-276C-4A8B-28E2-A3E0C0D3169B}"/>
              </a:ext>
            </a:extLst>
          </p:cNvPr>
          <p:cNvSpPr>
            <a:spLocks noGrp="1"/>
          </p:cNvSpPr>
          <p:nvPr>
            <p:ph type="ftr" sz="quarter" idx="11"/>
          </p:nvPr>
        </p:nvSpPr>
        <p:spPr/>
        <p:txBody>
          <a:bodyPr/>
          <a:lstStyle/>
          <a:p>
            <a:r>
              <a:rPr lang="en-GB" noProof="0"/>
              <a:t>© DHI</a:t>
            </a:r>
          </a:p>
        </p:txBody>
      </p:sp>
      <p:sp>
        <p:nvSpPr>
          <p:cNvPr id="7" name="ZoneTexte 6">
            <a:extLst>
              <a:ext uri="{FF2B5EF4-FFF2-40B4-BE49-F238E27FC236}">
                <a16:creationId xmlns:a16="http://schemas.microsoft.com/office/drawing/2014/main" id="{5E53D987-1544-63BE-DA0F-D4A541CADB1D}"/>
              </a:ext>
            </a:extLst>
          </p:cNvPr>
          <p:cNvSpPr txBox="1"/>
          <p:nvPr/>
        </p:nvSpPr>
        <p:spPr>
          <a:xfrm>
            <a:off x="554189" y="932718"/>
            <a:ext cx="7340815" cy="3139321"/>
          </a:xfrm>
          <a:prstGeom prst="rect">
            <a:avLst/>
          </a:prstGeom>
          <a:noFill/>
        </p:spPr>
        <p:txBody>
          <a:bodyPr wrap="square">
            <a:spAutoFit/>
          </a:bodyPr>
          <a:lstStyle/>
          <a:p>
            <a:pPr marL="285750" indent="-285750">
              <a:buFont typeface="Arial" panose="020B0604020202020204" pitchFamily="34" charset="0"/>
              <a:buChar char="•"/>
            </a:pPr>
            <a:r>
              <a:rPr lang="fr-FR" sz="1800" b="1" i="0" u="none" strike="noStrike" baseline="0" dirty="0">
                <a:solidFill>
                  <a:schemeClr val="accent6"/>
                </a:solidFill>
                <a:latin typeface="+mj-lt"/>
              </a:rPr>
              <a:t>Tâche 1 </a:t>
            </a:r>
            <a:r>
              <a:rPr lang="fr-FR" sz="1800" b="0" i="0" u="none" strike="noStrike" baseline="0" dirty="0">
                <a:solidFill>
                  <a:schemeClr val="accent6"/>
                </a:solidFill>
                <a:latin typeface="+mj-lt"/>
              </a:rPr>
              <a:t>: étude d’agitation </a:t>
            </a:r>
          </a:p>
          <a:p>
            <a:pPr marL="742950" lvl="1" indent="-285750">
              <a:buFont typeface="Courier New" panose="02070309020205020404" pitchFamily="49" charset="0"/>
              <a:buChar char="o"/>
            </a:pPr>
            <a:r>
              <a:rPr lang="fr-FR" b="0" i="0" u="none" strike="noStrike" baseline="0" dirty="0">
                <a:solidFill>
                  <a:schemeClr val="accent6"/>
                </a:solidFill>
                <a:latin typeface="+mj-lt"/>
              </a:rPr>
              <a:t>Evaluation des conditions météocéaniques au large immédiat du secteur d’étude : niveaux d’eau, vents et houles extrêmes </a:t>
            </a:r>
          </a:p>
          <a:p>
            <a:pPr marL="742950" lvl="1" indent="-285750">
              <a:buFont typeface="Courier New" panose="02070309020205020404" pitchFamily="49" charset="0"/>
              <a:buChar char="o"/>
            </a:pPr>
            <a:r>
              <a:rPr lang="fr-FR" dirty="0">
                <a:solidFill>
                  <a:schemeClr val="accent6"/>
                </a:solidFill>
                <a:latin typeface="+mj-lt"/>
              </a:rPr>
              <a:t>Propagation des houles du large</a:t>
            </a:r>
          </a:p>
          <a:p>
            <a:pPr marL="742950" lvl="1" indent="-285750">
              <a:buFont typeface="Courier New" panose="02070309020205020404" pitchFamily="49" charset="0"/>
              <a:buChar char="o"/>
            </a:pPr>
            <a:r>
              <a:rPr lang="fr-FR" b="0" i="0" u="none" strike="noStrike" baseline="0" dirty="0">
                <a:solidFill>
                  <a:schemeClr val="accent6"/>
                </a:solidFill>
                <a:latin typeface="+mj-lt"/>
              </a:rPr>
              <a:t>Propagation des clapots en rade</a:t>
            </a:r>
          </a:p>
          <a:p>
            <a:pPr marL="742950" lvl="1" indent="-285750">
              <a:buFont typeface="Courier New" panose="02070309020205020404" pitchFamily="49" charset="0"/>
              <a:buChar char="o"/>
            </a:pPr>
            <a:r>
              <a:rPr lang="fr-FR" b="0" i="0" u="none" strike="noStrike" baseline="0" dirty="0">
                <a:solidFill>
                  <a:schemeClr val="accent6"/>
                </a:solidFill>
                <a:latin typeface="+mj-lt"/>
              </a:rPr>
              <a:t>Modélisation des conditions d’agitation dans l’Anse Ste-Anne (MIKE 3 Waves FM)</a:t>
            </a:r>
          </a:p>
          <a:p>
            <a:endParaRPr lang="fr-FR" sz="1800" b="0" i="0" u="none" strike="noStrike" baseline="0" dirty="0">
              <a:solidFill>
                <a:schemeClr val="accent6"/>
              </a:solidFill>
              <a:latin typeface="+mj-lt"/>
            </a:endParaRPr>
          </a:p>
          <a:p>
            <a:pPr marL="285750" indent="-285750">
              <a:buFont typeface="Arial" panose="020B0604020202020204" pitchFamily="34" charset="0"/>
              <a:buChar char="•"/>
            </a:pPr>
            <a:r>
              <a:rPr lang="fr-FR" sz="1800" b="1" i="0" u="none" strike="noStrike" baseline="0" dirty="0">
                <a:solidFill>
                  <a:schemeClr val="accent6"/>
                </a:solidFill>
                <a:latin typeface="+mj-lt"/>
              </a:rPr>
              <a:t>Tâche 2 </a:t>
            </a:r>
            <a:r>
              <a:rPr lang="fr-FR" sz="1800" b="0" i="0" u="none" strike="noStrike" baseline="0" dirty="0">
                <a:solidFill>
                  <a:schemeClr val="accent6"/>
                </a:solidFill>
                <a:latin typeface="+mj-lt"/>
              </a:rPr>
              <a:t>: étude de courantol</a:t>
            </a:r>
            <a:r>
              <a:rPr lang="fr-FR" dirty="0">
                <a:solidFill>
                  <a:schemeClr val="accent6"/>
                </a:solidFill>
                <a:latin typeface="+mj-lt"/>
              </a:rPr>
              <a:t>ogie </a:t>
            </a:r>
          </a:p>
          <a:p>
            <a:pPr marL="742950" lvl="1" indent="-285750">
              <a:buFont typeface="Courier New" panose="02070309020205020404" pitchFamily="49" charset="0"/>
              <a:buChar char="o"/>
            </a:pPr>
            <a:r>
              <a:rPr lang="fr-FR" b="0" i="0" u="none" strike="noStrike" baseline="0" dirty="0">
                <a:solidFill>
                  <a:schemeClr val="accent6"/>
                </a:solidFill>
                <a:latin typeface="+mj-lt"/>
              </a:rPr>
              <a:t>Courants de marée (coef 95 et 114) </a:t>
            </a:r>
          </a:p>
          <a:p>
            <a:pPr marL="742950" lvl="1" indent="-285750">
              <a:buFont typeface="Courier New" panose="02070309020205020404" pitchFamily="49" charset="0"/>
              <a:buChar char="o"/>
            </a:pPr>
            <a:r>
              <a:rPr lang="fr-FR" dirty="0">
                <a:solidFill>
                  <a:schemeClr val="accent6"/>
                </a:solidFill>
                <a:latin typeface="+mj-lt"/>
              </a:rPr>
              <a:t>Courants induits par les vagues (couplage HD+SW)</a:t>
            </a:r>
            <a:endParaRPr lang="fr-FR" b="0" i="0" u="none" strike="noStrike" baseline="0" dirty="0">
              <a:solidFill>
                <a:schemeClr val="accent6"/>
              </a:solidFill>
              <a:latin typeface="+mj-lt"/>
            </a:endParaRPr>
          </a:p>
        </p:txBody>
      </p:sp>
    </p:spTree>
    <p:extLst>
      <p:ext uri="{BB962C8B-B14F-4D97-AF65-F5344CB8AC3E}">
        <p14:creationId xmlns:p14="http://schemas.microsoft.com/office/powerpoint/2010/main" val="11487343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ollage of graphs and diagrams&#10;&#10;Description automatically generated">
            <a:extLst>
              <a:ext uri="{FF2B5EF4-FFF2-40B4-BE49-F238E27FC236}">
                <a16:creationId xmlns:a16="http://schemas.microsoft.com/office/drawing/2014/main" id="{11FA6E67-DBDA-FC6B-60AF-A9980FB8A7DB}"/>
              </a:ext>
            </a:extLst>
          </p:cNvPr>
          <p:cNvPicPr>
            <a:picLocks noChangeAspect="1"/>
          </p:cNvPicPr>
          <p:nvPr/>
        </p:nvPicPr>
        <p:blipFill rotWithShape="1">
          <a:blip r:embed="rId2"/>
          <a:srcRect l="4975" t="3268" r="40833" b="44837"/>
          <a:stretch/>
        </p:blipFill>
        <p:spPr>
          <a:xfrm>
            <a:off x="305920" y="1032090"/>
            <a:ext cx="4054288" cy="2669241"/>
          </a:xfrm>
          <a:prstGeom prst="rect">
            <a:avLst/>
          </a:prstGeom>
        </p:spPr>
      </p:pic>
      <p:sp>
        <p:nvSpPr>
          <p:cNvPr id="2" name="Title 1">
            <a:extLst>
              <a:ext uri="{FF2B5EF4-FFF2-40B4-BE49-F238E27FC236}">
                <a16:creationId xmlns:a16="http://schemas.microsoft.com/office/drawing/2014/main" id="{62F40C95-070E-41CE-E923-37F6FF6A68DA}"/>
              </a:ext>
            </a:extLst>
          </p:cNvPr>
          <p:cNvSpPr>
            <a:spLocks noGrp="1"/>
          </p:cNvSpPr>
          <p:nvPr>
            <p:ph type="title"/>
          </p:nvPr>
        </p:nvSpPr>
        <p:spPr>
          <a:xfrm>
            <a:off x="554181" y="26784"/>
            <a:ext cx="8035637" cy="672012"/>
          </a:xfrm>
        </p:spPr>
        <p:txBody>
          <a:bodyPr/>
          <a:lstStyle/>
          <a:p>
            <a:r>
              <a:rPr lang="fr-FR"/>
              <a:t>Analyses conjointes Hs/WS à Pierres-Noires</a:t>
            </a:r>
          </a:p>
        </p:txBody>
      </p:sp>
      <p:sp>
        <p:nvSpPr>
          <p:cNvPr id="3" name="Footer Placeholder 2">
            <a:extLst>
              <a:ext uri="{FF2B5EF4-FFF2-40B4-BE49-F238E27FC236}">
                <a16:creationId xmlns:a16="http://schemas.microsoft.com/office/drawing/2014/main" id="{75AAD132-2187-63C9-7308-B7FE393F76AB}"/>
              </a:ext>
            </a:extLst>
          </p:cNvPr>
          <p:cNvSpPr>
            <a:spLocks noGrp="1"/>
          </p:cNvSpPr>
          <p:nvPr>
            <p:ph type="ftr" sz="quarter" idx="11"/>
          </p:nvPr>
        </p:nvSpPr>
        <p:spPr/>
        <p:txBody>
          <a:bodyPr/>
          <a:lstStyle/>
          <a:p>
            <a:r>
              <a:rPr lang="en-GB" noProof="0"/>
              <a:t>© DHI</a:t>
            </a:r>
          </a:p>
        </p:txBody>
      </p:sp>
      <p:graphicFrame>
        <p:nvGraphicFramePr>
          <p:cNvPr id="9" name="Table 8">
            <a:extLst>
              <a:ext uri="{FF2B5EF4-FFF2-40B4-BE49-F238E27FC236}">
                <a16:creationId xmlns:a16="http://schemas.microsoft.com/office/drawing/2014/main" id="{16E8FCA7-1BEF-F39B-996B-91B55C844EA9}"/>
              </a:ext>
            </a:extLst>
          </p:cNvPr>
          <p:cNvGraphicFramePr>
            <a:graphicFrameLocks noGrp="1"/>
          </p:cNvGraphicFramePr>
          <p:nvPr>
            <p:extLst>
              <p:ext uri="{D42A27DB-BD31-4B8C-83A1-F6EECF244321}">
                <p14:modId xmlns:p14="http://schemas.microsoft.com/office/powerpoint/2010/main" val="3757113511"/>
              </p:ext>
            </p:extLst>
          </p:nvPr>
        </p:nvGraphicFramePr>
        <p:xfrm>
          <a:off x="5467724" y="1490833"/>
          <a:ext cx="3454400" cy="1524000"/>
        </p:xfrm>
        <a:graphic>
          <a:graphicData uri="http://schemas.openxmlformats.org/drawingml/2006/table">
            <a:tbl>
              <a:tblPr>
                <a:tableStyleId>{93296810-A885-4BE3-A3E7-6D5BEEA58F35}</a:tableStyleId>
              </a:tblPr>
              <a:tblGrid>
                <a:gridCol w="614116">
                  <a:extLst>
                    <a:ext uri="{9D8B030D-6E8A-4147-A177-3AD203B41FA5}">
                      <a16:colId xmlns:a16="http://schemas.microsoft.com/office/drawing/2014/main" val="3664879059"/>
                    </a:ext>
                  </a:extLst>
                </a:gridCol>
                <a:gridCol w="710071">
                  <a:extLst>
                    <a:ext uri="{9D8B030D-6E8A-4147-A177-3AD203B41FA5}">
                      <a16:colId xmlns:a16="http://schemas.microsoft.com/office/drawing/2014/main" val="2144559777"/>
                    </a:ext>
                  </a:extLst>
                </a:gridCol>
                <a:gridCol w="710071">
                  <a:extLst>
                    <a:ext uri="{9D8B030D-6E8A-4147-A177-3AD203B41FA5}">
                      <a16:colId xmlns:a16="http://schemas.microsoft.com/office/drawing/2014/main" val="3428933107"/>
                    </a:ext>
                  </a:extLst>
                </a:gridCol>
                <a:gridCol w="710071">
                  <a:extLst>
                    <a:ext uri="{9D8B030D-6E8A-4147-A177-3AD203B41FA5}">
                      <a16:colId xmlns:a16="http://schemas.microsoft.com/office/drawing/2014/main" val="1229564619"/>
                    </a:ext>
                  </a:extLst>
                </a:gridCol>
                <a:gridCol w="710071">
                  <a:extLst>
                    <a:ext uri="{9D8B030D-6E8A-4147-A177-3AD203B41FA5}">
                      <a16:colId xmlns:a16="http://schemas.microsoft.com/office/drawing/2014/main" val="3272535630"/>
                    </a:ext>
                  </a:extLst>
                </a:gridCol>
              </a:tblGrid>
              <a:tr h="190500">
                <a:tc gridSpan="2">
                  <a:txBody>
                    <a:bodyPr/>
                    <a:lstStyle/>
                    <a:p>
                      <a:pPr algn="l" fontAlgn="b"/>
                      <a:r>
                        <a:rPr lang="fr-FR" sz="1100" i="1" u="none" strike="noStrike" dirty="0" err="1">
                          <a:solidFill>
                            <a:srgbClr val="FF0000"/>
                          </a:solidFill>
                          <a:effectLst/>
                        </a:rPr>
                        <a:t>F_cond</a:t>
                      </a:r>
                      <a:r>
                        <a:rPr lang="fr-FR" sz="1100" i="1" u="none" strike="noStrike" dirty="0">
                          <a:solidFill>
                            <a:srgbClr val="FF0000"/>
                          </a:solidFill>
                          <a:effectLst/>
                        </a:rPr>
                        <a:t> 95%</a:t>
                      </a:r>
                      <a:endParaRPr lang="fr-FR" sz="1100" b="0" i="1" u="none" strike="noStrike" dirty="0">
                        <a:solidFill>
                          <a:srgbClr val="FF0000"/>
                        </a:solidFill>
                        <a:effectLst/>
                        <a:latin typeface="Calibri" panose="020F0502020204030204" pitchFamily="34" charset="0"/>
                      </a:endParaRPr>
                    </a:p>
                  </a:txBody>
                  <a:tcPr marL="9525" marR="9525" marT="9525" marB="0" anchor="b">
                    <a:solidFill>
                      <a:schemeClr val="tx2">
                        <a:lumMod val="75000"/>
                      </a:schemeClr>
                    </a:solidFill>
                  </a:tcPr>
                </a:tc>
                <a:tc hMerge="1">
                  <a:txBody>
                    <a:bodyPr/>
                    <a:lstStyle/>
                    <a:p>
                      <a:endParaRPr lang="fr-FR"/>
                    </a:p>
                  </a:txBody>
                  <a:tcPr/>
                </a:tc>
                <a:tc gridSpan="3">
                  <a:txBody>
                    <a:bodyPr/>
                    <a:lstStyle/>
                    <a:p>
                      <a:pPr algn="ctr" fontAlgn="b"/>
                      <a:r>
                        <a:rPr lang="fr-FR" sz="1100" u="none" strike="noStrike">
                          <a:solidFill>
                            <a:schemeClr val="bg1"/>
                          </a:solidFill>
                          <a:effectLst/>
                        </a:rPr>
                        <a:t>WS [m/s]</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615669523"/>
                  </a:ext>
                </a:extLst>
              </a:tr>
              <a:tr h="190500">
                <a:tc>
                  <a:txBody>
                    <a:bodyPr/>
                    <a:lstStyle/>
                    <a:p>
                      <a:pPr algn="l" fontAlgn="b"/>
                      <a:r>
                        <a:rPr lang="fr-FR" sz="1100" u="none" strike="noStrike">
                          <a:solidFill>
                            <a:schemeClr val="bg1"/>
                          </a:solidFill>
                          <a:effectLst/>
                        </a:rPr>
                        <a:t>TR [</a:t>
                      </a:r>
                      <a:r>
                        <a:rPr lang="fr-FR" sz="1100" u="none" strike="noStrike" err="1">
                          <a:solidFill>
                            <a:schemeClr val="bg1"/>
                          </a:solidFill>
                          <a:effectLst/>
                        </a:rPr>
                        <a:t>yr</a:t>
                      </a:r>
                      <a:r>
                        <a:rPr lang="fr-FR" sz="1100" u="none" strike="noStrike">
                          <a:solidFill>
                            <a:schemeClr val="bg1"/>
                          </a:solidFill>
                          <a:effectLst/>
                        </a:rPr>
                        <a:t>]</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l" fontAlgn="b"/>
                      <a:r>
                        <a:rPr lang="fr-FR" sz="1100" u="none" strike="noStrike">
                          <a:solidFill>
                            <a:schemeClr val="bg1"/>
                          </a:solidFill>
                          <a:effectLst/>
                        </a:rPr>
                        <a:t>Hm0 [m]</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solidFill>
                            <a:schemeClr val="bg1"/>
                          </a:solidFill>
                          <a:effectLst/>
                        </a:rPr>
                        <a:t>0.05</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solidFill>
                            <a:schemeClr val="bg1"/>
                          </a:solidFill>
                          <a:effectLst/>
                        </a:rPr>
                        <a:t>0.5</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solidFill>
                            <a:schemeClr val="bg1"/>
                          </a:solidFill>
                          <a:effectLst/>
                        </a:rPr>
                        <a:t>0.95</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extLst>
                  <a:ext uri="{0D108BD9-81ED-4DB2-BD59-A6C34878D82A}">
                    <a16:rowId xmlns:a16="http://schemas.microsoft.com/office/drawing/2014/main" val="3653890648"/>
                  </a:ext>
                </a:extLst>
              </a:tr>
              <a:tr h="190500">
                <a:tc>
                  <a:txBody>
                    <a:bodyPr/>
                    <a:lstStyle/>
                    <a:p>
                      <a:pPr algn="r" fontAlgn="b"/>
                      <a:r>
                        <a:rPr lang="fr-FR" sz="1100" u="none" strike="noStrike">
                          <a:solidFill>
                            <a:schemeClr val="bg1"/>
                          </a:solidFill>
                          <a:effectLst/>
                        </a:rPr>
                        <a:t>1</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effectLst/>
                        </a:rPr>
                        <a:t>9.0</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14.6</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19.5</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23.7</a:t>
                      </a:r>
                    </a:p>
                  </a:txBody>
                  <a:tcPr marL="9525" marR="9525" marT="9525" marB="0" anchor="b"/>
                </a:tc>
                <a:extLst>
                  <a:ext uri="{0D108BD9-81ED-4DB2-BD59-A6C34878D82A}">
                    <a16:rowId xmlns:a16="http://schemas.microsoft.com/office/drawing/2014/main" val="3155329721"/>
                  </a:ext>
                </a:extLst>
              </a:tr>
              <a:tr h="190500">
                <a:tc>
                  <a:txBody>
                    <a:bodyPr/>
                    <a:lstStyle/>
                    <a:p>
                      <a:pPr algn="r" fontAlgn="b"/>
                      <a:r>
                        <a:rPr lang="fr-FR" sz="1100" u="none" strike="noStrike">
                          <a:solidFill>
                            <a:schemeClr val="bg1"/>
                          </a:solidFill>
                          <a:effectLst/>
                        </a:rPr>
                        <a:t>5</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effectLst/>
                        </a:rPr>
                        <a:t>11.0</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16.9</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21.6</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28.0</a:t>
                      </a:r>
                    </a:p>
                  </a:txBody>
                  <a:tcPr marL="9525" marR="9525" marT="9525" marB="0" anchor="b"/>
                </a:tc>
                <a:extLst>
                  <a:ext uri="{0D108BD9-81ED-4DB2-BD59-A6C34878D82A}">
                    <a16:rowId xmlns:a16="http://schemas.microsoft.com/office/drawing/2014/main" val="1234562881"/>
                  </a:ext>
                </a:extLst>
              </a:tr>
              <a:tr h="190500">
                <a:tc>
                  <a:txBody>
                    <a:bodyPr/>
                    <a:lstStyle/>
                    <a:p>
                      <a:pPr algn="r" fontAlgn="b"/>
                      <a:r>
                        <a:rPr lang="fr-FR" sz="1100" u="none" strike="noStrike">
                          <a:solidFill>
                            <a:schemeClr val="bg1"/>
                          </a:solidFill>
                          <a:effectLst/>
                        </a:rPr>
                        <a:t>10</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effectLst/>
                        </a:rPr>
                        <a:t>11.9</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17.8</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22.7</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30.0</a:t>
                      </a:r>
                    </a:p>
                  </a:txBody>
                  <a:tcPr marL="9525" marR="9525" marT="9525" marB="0" anchor="b"/>
                </a:tc>
                <a:extLst>
                  <a:ext uri="{0D108BD9-81ED-4DB2-BD59-A6C34878D82A}">
                    <a16:rowId xmlns:a16="http://schemas.microsoft.com/office/drawing/2014/main" val="3073281915"/>
                  </a:ext>
                </a:extLst>
              </a:tr>
              <a:tr h="190500">
                <a:tc>
                  <a:txBody>
                    <a:bodyPr/>
                    <a:lstStyle/>
                    <a:p>
                      <a:pPr algn="r" fontAlgn="b"/>
                      <a:r>
                        <a:rPr lang="fr-FR" sz="1100" u="none" strike="noStrike">
                          <a:solidFill>
                            <a:schemeClr val="bg1"/>
                          </a:solidFill>
                          <a:effectLst/>
                        </a:rPr>
                        <a:t>25</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effectLst/>
                        </a:rPr>
                        <a:t>13.1</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18.7</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24.4</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32.8</a:t>
                      </a:r>
                    </a:p>
                  </a:txBody>
                  <a:tcPr marL="9525" marR="9525" marT="9525" marB="0" anchor="b"/>
                </a:tc>
                <a:extLst>
                  <a:ext uri="{0D108BD9-81ED-4DB2-BD59-A6C34878D82A}">
                    <a16:rowId xmlns:a16="http://schemas.microsoft.com/office/drawing/2014/main" val="453451744"/>
                  </a:ext>
                </a:extLst>
              </a:tr>
              <a:tr h="190500">
                <a:tc>
                  <a:txBody>
                    <a:bodyPr/>
                    <a:lstStyle/>
                    <a:p>
                      <a:pPr algn="r" fontAlgn="b"/>
                      <a:r>
                        <a:rPr lang="fr-FR" sz="1100" u="none" strike="noStrike">
                          <a:solidFill>
                            <a:schemeClr val="bg1"/>
                          </a:solidFill>
                          <a:effectLst/>
                        </a:rPr>
                        <a:t>50</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effectLst/>
                        </a:rPr>
                        <a:t>14.0</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19.4</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25.8</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34.9</a:t>
                      </a:r>
                    </a:p>
                  </a:txBody>
                  <a:tcPr marL="9525" marR="9525" marT="9525" marB="0" anchor="b"/>
                </a:tc>
                <a:extLst>
                  <a:ext uri="{0D108BD9-81ED-4DB2-BD59-A6C34878D82A}">
                    <a16:rowId xmlns:a16="http://schemas.microsoft.com/office/drawing/2014/main" val="1648259264"/>
                  </a:ext>
                </a:extLst>
              </a:tr>
              <a:tr h="190500">
                <a:tc>
                  <a:txBody>
                    <a:bodyPr/>
                    <a:lstStyle/>
                    <a:p>
                      <a:pPr algn="r" fontAlgn="b"/>
                      <a:r>
                        <a:rPr lang="fr-FR" sz="1100" u="none" strike="noStrike" dirty="0">
                          <a:solidFill>
                            <a:schemeClr val="bg1"/>
                          </a:solidFill>
                          <a:effectLst/>
                        </a:rPr>
                        <a:t>100</a:t>
                      </a:r>
                      <a:endParaRPr lang="fr-FR" sz="1100" b="0" i="0" u="none" strike="noStrike" dirty="0">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dirty="0">
                          <a:effectLst/>
                        </a:rPr>
                        <a:t>14.8</a:t>
                      </a:r>
                      <a:endParaRPr lang="fr-FR"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19.9</a:t>
                      </a:r>
                    </a:p>
                  </a:txBody>
                  <a:tcPr marL="9525" marR="9525" marT="9525" marB="0" anchor="b"/>
                </a:tc>
                <a:tc>
                  <a:txBody>
                    <a:bodyPr/>
                    <a:lstStyle/>
                    <a:p>
                      <a:pPr algn="r" fontAlgn="b"/>
                      <a:r>
                        <a:rPr lang="fr-FR" sz="1100" u="none" strike="noStrike" kern="1200" dirty="0">
                          <a:solidFill>
                            <a:schemeClr val="dk1"/>
                          </a:solidFill>
                          <a:effectLst/>
                          <a:latin typeface="+mn-lt"/>
                          <a:ea typeface="+mn-ea"/>
                          <a:cs typeface="+mn-cs"/>
                        </a:rPr>
                        <a:t>27.2</a:t>
                      </a:r>
                    </a:p>
                  </a:txBody>
                  <a:tcPr marL="9525" marR="9525" marT="9525" marB="0" anchor="b"/>
                </a:tc>
                <a:tc>
                  <a:txBody>
                    <a:bodyPr/>
                    <a:lstStyle/>
                    <a:p>
                      <a:pPr algn="r" fontAlgn="b"/>
                      <a:r>
                        <a:rPr lang="fr-FR" sz="1100" u="none" strike="noStrike" kern="1200" dirty="0">
                          <a:solidFill>
                            <a:schemeClr val="dk1"/>
                          </a:solidFill>
                          <a:effectLst/>
                          <a:latin typeface="+mn-lt"/>
                          <a:ea typeface="+mn-ea"/>
                          <a:cs typeface="+mn-cs"/>
                        </a:rPr>
                        <a:t>37.1</a:t>
                      </a:r>
                    </a:p>
                  </a:txBody>
                  <a:tcPr marL="9525" marR="9525" marT="9525" marB="0" anchor="b"/>
                </a:tc>
                <a:extLst>
                  <a:ext uri="{0D108BD9-81ED-4DB2-BD59-A6C34878D82A}">
                    <a16:rowId xmlns:a16="http://schemas.microsoft.com/office/drawing/2014/main" val="967131903"/>
                  </a:ext>
                </a:extLst>
              </a:tr>
            </a:tbl>
          </a:graphicData>
        </a:graphic>
      </p:graphicFrame>
      <p:pic>
        <p:nvPicPr>
          <p:cNvPr id="10" name="Picture 9" descr="A diagram of a graph&#10;&#10;Description automatically generated with medium confidence">
            <a:extLst>
              <a:ext uri="{FF2B5EF4-FFF2-40B4-BE49-F238E27FC236}">
                <a16:creationId xmlns:a16="http://schemas.microsoft.com/office/drawing/2014/main" id="{D481ABA8-788F-AB58-B1EA-4676D66594D0}"/>
              </a:ext>
            </a:extLst>
          </p:cNvPr>
          <p:cNvPicPr>
            <a:picLocks noChangeAspect="1"/>
          </p:cNvPicPr>
          <p:nvPr/>
        </p:nvPicPr>
        <p:blipFill>
          <a:blip r:embed="rId3"/>
          <a:stretch>
            <a:fillRect/>
          </a:stretch>
        </p:blipFill>
        <p:spPr>
          <a:xfrm>
            <a:off x="0" y="965443"/>
            <a:ext cx="5372100" cy="2930237"/>
          </a:xfrm>
          <a:prstGeom prst="rect">
            <a:avLst/>
          </a:prstGeom>
        </p:spPr>
      </p:pic>
      <p:sp>
        <p:nvSpPr>
          <p:cNvPr id="4" name="Rectangle 3">
            <a:extLst>
              <a:ext uri="{FF2B5EF4-FFF2-40B4-BE49-F238E27FC236}">
                <a16:creationId xmlns:a16="http://schemas.microsoft.com/office/drawing/2014/main" id="{A58B3482-4AED-3E56-843E-B98706E5D4F9}"/>
              </a:ext>
            </a:extLst>
          </p:cNvPr>
          <p:cNvSpPr/>
          <p:nvPr/>
        </p:nvSpPr>
        <p:spPr>
          <a:xfrm>
            <a:off x="5467724" y="2813050"/>
            <a:ext cx="3511176" cy="201783"/>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34704211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group of graphs and diagrams&#10;&#10;Description automatically generated">
            <a:extLst>
              <a:ext uri="{FF2B5EF4-FFF2-40B4-BE49-F238E27FC236}">
                <a16:creationId xmlns:a16="http://schemas.microsoft.com/office/drawing/2014/main" id="{A0665673-1CF1-6096-B71C-BD6DF5628C16}"/>
              </a:ext>
            </a:extLst>
          </p:cNvPr>
          <p:cNvPicPr>
            <a:picLocks noChangeAspect="1"/>
          </p:cNvPicPr>
          <p:nvPr/>
        </p:nvPicPr>
        <p:blipFill rotWithShape="1">
          <a:blip r:embed="rId2"/>
          <a:srcRect l="6323" t="2413" r="40833" b="44575"/>
          <a:stretch/>
        </p:blipFill>
        <p:spPr>
          <a:xfrm>
            <a:off x="692359" y="1173245"/>
            <a:ext cx="3953435" cy="2726675"/>
          </a:xfrm>
          <a:prstGeom prst="rect">
            <a:avLst/>
          </a:prstGeom>
        </p:spPr>
      </p:pic>
      <p:pic>
        <p:nvPicPr>
          <p:cNvPr id="13" name="Picture 12" descr="A graph with colored dots&#10;&#10;Description automatically generated with medium confidence">
            <a:extLst>
              <a:ext uri="{FF2B5EF4-FFF2-40B4-BE49-F238E27FC236}">
                <a16:creationId xmlns:a16="http://schemas.microsoft.com/office/drawing/2014/main" id="{75611DB6-B341-DE06-3816-D1FC9B0E09C6}"/>
              </a:ext>
            </a:extLst>
          </p:cNvPr>
          <p:cNvPicPr>
            <a:picLocks noChangeAspect="1"/>
          </p:cNvPicPr>
          <p:nvPr/>
        </p:nvPicPr>
        <p:blipFill>
          <a:blip r:embed="rId3"/>
          <a:stretch>
            <a:fillRect/>
          </a:stretch>
        </p:blipFill>
        <p:spPr>
          <a:xfrm>
            <a:off x="94129" y="988198"/>
            <a:ext cx="5338154" cy="2911721"/>
          </a:xfrm>
          <a:prstGeom prst="rect">
            <a:avLst/>
          </a:prstGeom>
        </p:spPr>
      </p:pic>
      <p:sp>
        <p:nvSpPr>
          <p:cNvPr id="2" name="Title 1">
            <a:extLst>
              <a:ext uri="{FF2B5EF4-FFF2-40B4-BE49-F238E27FC236}">
                <a16:creationId xmlns:a16="http://schemas.microsoft.com/office/drawing/2014/main" id="{62F40C95-070E-41CE-E923-37F6FF6A68DA}"/>
              </a:ext>
            </a:extLst>
          </p:cNvPr>
          <p:cNvSpPr>
            <a:spLocks noGrp="1"/>
          </p:cNvSpPr>
          <p:nvPr>
            <p:ph type="title"/>
          </p:nvPr>
        </p:nvSpPr>
        <p:spPr>
          <a:xfrm>
            <a:off x="554181" y="26784"/>
            <a:ext cx="8035637" cy="672012"/>
          </a:xfrm>
        </p:spPr>
        <p:txBody>
          <a:bodyPr/>
          <a:lstStyle/>
          <a:p>
            <a:r>
              <a:rPr lang="fr-FR"/>
              <a:t>Analyses conjointes Hs/WL à Pierres-Noires</a:t>
            </a:r>
          </a:p>
        </p:txBody>
      </p:sp>
      <p:sp>
        <p:nvSpPr>
          <p:cNvPr id="3" name="Footer Placeholder 2">
            <a:extLst>
              <a:ext uri="{FF2B5EF4-FFF2-40B4-BE49-F238E27FC236}">
                <a16:creationId xmlns:a16="http://schemas.microsoft.com/office/drawing/2014/main" id="{75AAD132-2187-63C9-7308-B7FE393F76AB}"/>
              </a:ext>
            </a:extLst>
          </p:cNvPr>
          <p:cNvSpPr>
            <a:spLocks noGrp="1"/>
          </p:cNvSpPr>
          <p:nvPr>
            <p:ph type="ftr" sz="quarter" idx="11"/>
          </p:nvPr>
        </p:nvSpPr>
        <p:spPr/>
        <p:txBody>
          <a:bodyPr/>
          <a:lstStyle/>
          <a:p>
            <a:r>
              <a:rPr lang="en-GB" noProof="0"/>
              <a:t>© DHI</a:t>
            </a:r>
          </a:p>
        </p:txBody>
      </p:sp>
      <p:graphicFrame>
        <p:nvGraphicFramePr>
          <p:cNvPr id="9" name="Table 8">
            <a:extLst>
              <a:ext uri="{FF2B5EF4-FFF2-40B4-BE49-F238E27FC236}">
                <a16:creationId xmlns:a16="http://schemas.microsoft.com/office/drawing/2014/main" id="{16E8FCA7-1BEF-F39B-996B-91B55C844EA9}"/>
              </a:ext>
            </a:extLst>
          </p:cNvPr>
          <p:cNvGraphicFramePr>
            <a:graphicFrameLocks noGrp="1"/>
          </p:cNvGraphicFramePr>
          <p:nvPr>
            <p:extLst>
              <p:ext uri="{D42A27DB-BD31-4B8C-83A1-F6EECF244321}">
                <p14:modId xmlns:p14="http://schemas.microsoft.com/office/powerpoint/2010/main" val="809936918"/>
              </p:ext>
            </p:extLst>
          </p:nvPr>
        </p:nvGraphicFramePr>
        <p:xfrm>
          <a:off x="5467724" y="1490833"/>
          <a:ext cx="3454400" cy="1524000"/>
        </p:xfrm>
        <a:graphic>
          <a:graphicData uri="http://schemas.openxmlformats.org/drawingml/2006/table">
            <a:tbl>
              <a:tblPr>
                <a:tableStyleId>{93296810-A885-4BE3-A3E7-6D5BEEA58F35}</a:tableStyleId>
              </a:tblPr>
              <a:tblGrid>
                <a:gridCol w="614116">
                  <a:extLst>
                    <a:ext uri="{9D8B030D-6E8A-4147-A177-3AD203B41FA5}">
                      <a16:colId xmlns:a16="http://schemas.microsoft.com/office/drawing/2014/main" val="3664879059"/>
                    </a:ext>
                  </a:extLst>
                </a:gridCol>
                <a:gridCol w="710071">
                  <a:extLst>
                    <a:ext uri="{9D8B030D-6E8A-4147-A177-3AD203B41FA5}">
                      <a16:colId xmlns:a16="http://schemas.microsoft.com/office/drawing/2014/main" val="2144559777"/>
                    </a:ext>
                  </a:extLst>
                </a:gridCol>
                <a:gridCol w="710071">
                  <a:extLst>
                    <a:ext uri="{9D8B030D-6E8A-4147-A177-3AD203B41FA5}">
                      <a16:colId xmlns:a16="http://schemas.microsoft.com/office/drawing/2014/main" val="3428933107"/>
                    </a:ext>
                  </a:extLst>
                </a:gridCol>
                <a:gridCol w="710071">
                  <a:extLst>
                    <a:ext uri="{9D8B030D-6E8A-4147-A177-3AD203B41FA5}">
                      <a16:colId xmlns:a16="http://schemas.microsoft.com/office/drawing/2014/main" val="1229564619"/>
                    </a:ext>
                  </a:extLst>
                </a:gridCol>
                <a:gridCol w="710071">
                  <a:extLst>
                    <a:ext uri="{9D8B030D-6E8A-4147-A177-3AD203B41FA5}">
                      <a16:colId xmlns:a16="http://schemas.microsoft.com/office/drawing/2014/main" val="3272535630"/>
                    </a:ext>
                  </a:extLst>
                </a:gridCol>
              </a:tblGrid>
              <a:tr h="190500">
                <a:tc gridSpan="2">
                  <a:txBody>
                    <a:bodyPr/>
                    <a:lstStyle/>
                    <a:p>
                      <a:pPr algn="l" fontAlgn="b"/>
                      <a:r>
                        <a:rPr lang="fr-FR" sz="1100" i="1" u="none" strike="noStrike" dirty="0" err="1">
                          <a:solidFill>
                            <a:srgbClr val="FF0000"/>
                          </a:solidFill>
                          <a:effectLst/>
                        </a:rPr>
                        <a:t>F_cond</a:t>
                      </a:r>
                      <a:r>
                        <a:rPr lang="fr-FR" sz="1100" i="1" u="none" strike="noStrike" dirty="0">
                          <a:solidFill>
                            <a:srgbClr val="FF0000"/>
                          </a:solidFill>
                          <a:effectLst/>
                        </a:rPr>
                        <a:t> 95%</a:t>
                      </a:r>
                      <a:endParaRPr lang="fr-FR" sz="1100" b="0" i="1" u="none" strike="noStrike" dirty="0">
                        <a:solidFill>
                          <a:srgbClr val="FF0000"/>
                        </a:solidFill>
                        <a:effectLst/>
                        <a:latin typeface="Calibri" panose="020F0502020204030204" pitchFamily="34" charset="0"/>
                      </a:endParaRPr>
                    </a:p>
                  </a:txBody>
                  <a:tcPr marL="9525" marR="9525" marT="9525" marB="0" anchor="b">
                    <a:solidFill>
                      <a:schemeClr val="tx2">
                        <a:lumMod val="75000"/>
                      </a:schemeClr>
                    </a:solidFill>
                  </a:tcPr>
                </a:tc>
                <a:tc hMerge="1">
                  <a:txBody>
                    <a:bodyPr/>
                    <a:lstStyle/>
                    <a:p>
                      <a:endParaRPr lang="fr-FR"/>
                    </a:p>
                  </a:txBody>
                  <a:tcPr/>
                </a:tc>
                <a:tc gridSpan="3">
                  <a:txBody>
                    <a:bodyPr/>
                    <a:lstStyle/>
                    <a:p>
                      <a:pPr algn="ctr" fontAlgn="b"/>
                      <a:r>
                        <a:rPr lang="fr-FR" sz="1100" u="none" strike="noStrike">
                          <a:solidFill>
                            <a:schemeClr val="bg1"/>
                          </a:solidFill>
                          <a:effectLst/>
                        </a:rPr>
                        <a:t>WL [</a:t>
                      </a:r>
                      <a:r>
                        <a:rPr lang="fr-FR" sz="1100" u="none" strike="noStrike" err="1">
                          <a:solidFill>
                            <a:schemeClr val="bg1"/>
                          </a:solidFill>
                          <a:effectLst/>
                        </a:rPr>
                        <a:t>mNM</a:t>
                      </a:r>
                      <a:r>
                        <a:rPr lang="fr-FR" sz="1100" u="none" strike="noStrike">
                          <a:solidFill>
                            <a:schemeClr val="bg1"/>
                          </a:solidFill>
                          <a:effectLst/>
                        </a:rPr>
                        <a:t>]</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615669523"/>
                  </a:ext>
                </a:extLst>
              </a:tr>
              <a:tr h="190500">
                <a:tc>
                  <a:txBody>
                    <a:bodyPr/>
                    <a:lstStyle/>
                    <a:p>
                      <a:pPr algn="l" fontAlgn="b"/>
                      <a:r>
                        <a:rPr lang="fr-FR" sz="1100" u="none" strike="noStrike">
                          <a:solidFill>
                            <a:schemeClr val="bg1"/>
                          </a:solidFill>
                          <a:effectLst/>
                        </a:rPr>
                        <a:t>TR [</a:t>
                      </a:r>
                      <a:r>
                        <a:rPr lang="fr-FR" sz="1100" u="none" strike="noStrike" err="1">
                          <a:solidFill>
                            <a:schemeClr val="bg1"/>
                          </a:solidFill>
                          <a:effectLst/>
                        </a:rPr>
                        <a:t>yr</a:t>
                      </a:r>
                      <a:r>
                        <a:rPr lang="fr-FR" sz="1100" u="none" strike="noStrike">
                          <a:solidFill>
                            <a:schemeClr val="bg1"/>
                          </a:solidFill>
                          <a:effectLst/>
                        </a:rPr>
                        <a:t>]</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l" fontAlgn="b"/>
                      <a:r>
                        <a:rPr lang="fr-FR" sz="1100" u="none" strike="noStrike">
                          <a:solidFill>
                            <a:schemeClr val="bg1"/>
                          </a:solidFill>
                          <a:effectLst/>
                        </a:rPr>
                        <a:t>Hm0 [m]</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solidFill>
                            <a:schemeClr val="bg1"/>
                          </a:solidFill>
                          <a:effectLst/>
                        </a:rPr>
                        <a:t>0.05</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solidFill>
                            <a:schemeClr val="bg1"/>
                          </a:solidFill>
                          <a:effectLst/>
                        </a:rPr>
                        <a:t>0.5</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solidFill>
                            <a:schemeClr val="bg1"/>
                          </a:solidFill>
                          <a:effectLst/>
                        </a:rPr>
                        <a:t>0.95</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extLst>
                  <a:ext uri="{0D108BD9-81ED-4DB2-BD59-A6C34878D82A}">
                    <a16:rowId xmlns:a16="http://schemas.microsoft.com/office/drawing/2014/main" val="3653890648"/>
                  </a:ext>
                </a:extLst>
              </a:tr>
              <a:tr h="190500">
                <a:tc>
                  <a:txBody>
                    <a:bodyPr/>
                    <a:lstStyle/>
                    <a:p>
                      <a:pPr algn="r" fontAlgn="b"/>
                      <a:r>
                        <a:rPr lang="fr-FR" sz="1100" u="none" strike="noStrike">
                          <a:solidFill>
                            <a:schemeClr val="bg1"/>
                          </a:solidFill>
                          <a:effectLst/>
                        </a:rPr>
                        <a:t>1</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effectLst/>
                        </a:rPr>
                        <a:t>9.0</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-2.06</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0.27</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2.39</a:t>
                      </a:r>
                    </a:p>
                  </a:txBody>
                  <a:tcPr marL="9525" marR="9525" marT="9525" marB="0" anchor="b"/>
                </a:tc>
                <a:extLst>
                  <a:ext uri="{0D108BD9-81ED-4DB2-BD59-A6C34878D82A}">
                    <a16:rowId xmlns:a16="http://schemas.microsoft.com/office/drawing/2014/main" val="3155329721"/>
                  </a:ext>
                </a:extLst>
              </a:tr>
              <a:tr h="190500">
                <a:tc>
                  <a:txBody>
                    <a:bodyPr/>
                    <a:lstStyle/>
                    <a:p>
                      <a:pPr algn="r" fontAlgn="b"/>
                      <a:r>
                        <a:rPr lang="fr-FR" sz="1100" u="none" strike="noStrike">
                          <a:solidFill>
                            <a:schemeClr val="bg1"/>
                          </a:solidFill>
                          <a:effectLst/>
                        </a:rPr>
                        <a:t>5</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effectLst/>
                        </a:rPr>
                        <a:t>11.0</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-2.16</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0.13</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2.35</a:t>
                      </a:r>
                    </a:p>
                  </a:txBody>
                  <a:tcPr marL="9525" marR="9525" marT="9525" marB="0" anchor="b"/>
                </a:tc>
                <a:extLst>
                  <a:ext uri="{0D108BD9-81ED-4DB2-BD59-A6C34878D82A}">
                    <a16:rowId xmlns:a16="http://schemas.microsoft.com/office/drawing/2014/main" val="1234562881"/>
                  </a:ext>
                </a:extLst>
              </a:tr>
              <a:tr h="190500">
                <a:tc>
                  <a:txBody>
                    <a:bodyPr/>
                    <a:lstStyle/>
                    <a:p>
                      <a:pPr algn="r" fontAlgn="b"/>
                      <a:r>
                        <a:rPr lang="fr-FR" sz="1100" u="none" strike="noStrike">
                          <a:solidFill>
                            <a:schemeClr val="bg1"/>
                          </a:solidFill>
                          <a:effectLst/>
                        </a:rPr>
                        <a:t>10</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effectLst/>
                        </a:rPr>
                        <a:t>11.9</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-2.19</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0.08</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2.33</a:t>
                      </a:r>
                    </a:p>
                  </a:txBody>
                  <a:tcPr marL="9525" marR="9525" marT="9525" marB="0" anchor="b"/>
                </a:tc>
                <a:extLst>
                  <a:ext uri="{0D108BD9-81ED-4DB2-BD59-A6C34878D82A}">
                    <a16:rowId xmlns:a16="http://schemas.microsoft.com/office/drawing/2014/main" val="3073281915"/>
                  </a:ext>
                </a:extLst>
              </a:tr>
              <a:tr h="190500">
                <a:tc>
                  <a:txBody>
                    <a:bodyPr/>
                    <a:lstStyle/>
                    <a:p>
                      <a:pPr algn="r" fontAlgn="b"/>
                      <a:r>
                        <a:rPr lang="fr-FR" sz="1100" u="none" strike="noStrike">
                          <a:solidFill>
                            <a:schemeClr val="bg1"/>
                          </a:solidFill>
                          <a:effectLst/>
                        </a:rPr>
                        <a:t>25</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effectLst/>
                        </a:rPr>
                        <a:t>13.1</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-2.21</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0.04</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2.32</a:t>
                      </a:r>
                    </a:p>
                  </a:txBody>
                  <a:tcPr marL="9525" marR="9525" marT="9525" marB="0" anchor="b"/>
                </a:tc>
                <a:extLst>
                  <a:ext uri="{0D108BD9-81ED-4DB2-BD59-A6C34878D82A}">
                    <a16:rowId xmlns:a16="http://schemas.microsoft.com/office/drawing/2014/main" val="453451744"/>
                  </a:ext>
                </a:extLst>
              </a:tr>
              <a:tr h="190500">
                <a:tc>
                  <a:txBody>
                    <a:bodyPr/>
                    <a:lstStyle/>
                    <a:p>
                      <a:pPr algn="r" fontAlgn="b"/>
                      <a:r>
                        <a:rPr lang="fr-FR" sz="1100" u="none" strike="noStrike">
                          <a:solidFill>
                            <a:schemeClr val="bg1"/>
                          </a:solidFill>
                          <a:effectLst/>
                        </a:rPr>
                        <a:t>50</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a:effectLst/>
                        </a:rPr>
                        <a:t>14.0</a:t>
                      </a:r>
                      <a:endParaRPr lang="fr-FR"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-2.24</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0.00</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2.31</a:t>
                      </a:r>
                    </a:p>
                  </a:txBody>
                  <a:tcPr marL="9525" marR="9525" marT="9525" marB="0" anchor="b"/>
                </a:tc>
                <a:extLst>
                  <a:ext uri="{0D108BD9-81ED-4DB2-BD59-A6C34878D82A}">
                    <a16:rowId xmlns:a16="http://schemas.microsoft.com/office/drawing/2014/main" val="1648259264"/>
                  </a:ext>
                </a:extLst>
              </a:tr>
              <a:tr h="190500">
                <a:tc>
                  <a:txBody>
                    <a:bodyPr/>
                    <a:lstStyle/>
                    <a:p>
                      <a:pPr algn="r" fontAlgn="b"/>
                      <a:r>
                        <a:rPr lang="fr-FR" sz="1100" u="none" strike="noStrike">
                          <a:solidFill>
                            <a:schemeClr val="bg1"/>
                          </a:solidFill>
                          <a:effectLst/>
                        </a:rPr>
                        <a:t>100</a:t>
                      </a:r>
                      <a:endParaRPr lang="fr-FR" sz="1100" b="0" i="0" u="none" strike="noStrike">
                        <a:solidFill>
                          <a:schemeClr val="bg1"/>
                        </a:solidFill>
                        <a:effectLst/>
                        <a:latin typeface="Calibri" panose="020F0502020204030204" pitchFamily="34" charset="0"/>
                      </a:endParaRPr>
                    </a:p>
                  </a:txBody>
                  <a:tcPr marL="9525" marR="9525" marT="9525" marB="0" anchor="b">
                    <a:solidFill>
                      <a:schemeClr val="tx2">
                        <a:lumMod val="75000"/>
                      </a:schemeClr>
                    </a:solidFill>
                  </a:tcPr>
                </a:tc>
                <a:tc>
                  <a:txBody>
                    <a:bodyPr/>
                    <a:lstStyle/>
                    <a:p>
                      <a:pPr algn="r" fontAlgn="b"/>
                      <a:r>
                        <a:rPr lang="fr-FR" sz="1100" u="none" strike="noStrike" dirty="0">
                          <a:effectLst/>
                        </a:rPr>
                        <a:t>14.8</a:t>
                      </a:r>
                      <a:endParaRPr lang="fr-FR"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-2.26</a:t>
                      </a:r>
                    </a:p>
                  </a:txBody>
                  <a:tcPr marL="9525" marR="9525" marT="9525" marB="0" anchor="b"/>
                </a:tc>
                <a:tc>
                  <a:txBody>
                    <a:bodyPr/>
                    <a:lstStyle/>
                    <a:p>
                      <a:pPr algn="r" fontAlgn="b"/>
                      <a:r>
                        <a:rPr lang="fr-FR" sz="1100" u="none" strike="noStrike" kern="1200">
                          <a:solidFill>
                            <a:schemeClr val="dk1"/>
                          </a:solidFill>
                          <a:effectLst/>
                          <a:latin typeface="+mn-lt"/>
                          <a:ea typeface="+mn-ea"/>
                          <a:cs typeface="+mn-cs"/>
                        </a:rPr>
                        <a:t>-0.04</a:t>
                      </a:r>
                    </a:p>
                  </a:txBody>
                  <a:tcPr marL="9525" marR="9525" marT="9525" marB="0" anchor="b"/>
                </a:tc>
                <a:tc>
                  <a:txBody>
                    <a:bodyPr/>
                    <a:lstStyle/>
                    <a:p>
                      <a:pPr algn="r" fontAlgn="b"/>
                      <a:r>
                        <a:rPr lang="fr-FR" sz="1100" u="none" strike="noStrike" kern="1200" dirty="0">
                          <a:solidFill>
                            <a:schemeClr val="dk1"/>
                          </a:solidFill>
                          <a:effectLst/>
                          <a:latin typeface="+mn-lt"/>
                          <a:ea typeface="+mn-ea"/>
                          <a:cs typeface="+mn-cs"/>
                        </a:rPr>
                        <a:t>2.30</a:t>
                      </a:r>
                    </a:p>
                  </a:txBody>
                  <a:tcPr marL="9525" marR="9525" marT="9525" marB="0" anchor="b"/>
                </a:tc>
                <a:extLst>
                  <a:ext uri="{0D108BD9-81ED-4DB2-BD59-A6C34878D82A}">
                    <a16:rowId xmlns:a16="http://schemas.microsoft.com/office/drawing/2014/main" val="967131903"/>
                  </a:ext>
                </a:extLst>
              </a:tr>
            </a:tbl>
          </a:graphicData>
        </a:graphic>
      </p:graphicFrame>
    </p:spTree>
    <p:extLst>
      <p:ext uri="{BB962C8B-B14F-4D97-AF65-F5344CB8AC3E}">
        <p14:creationId xmlns:p14="http://schemas.microsoft.com/office/powerpoint/2010/main" val="32575882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6A852-9548-1411-CAD9-BA2E462768F0}"/>
              </a:ext>
            </a:extLst>
          </p:cNvPr>
          <p:cNvSpPr>
            <a:spLocks noGrp="1"/>
          </p:cNvSpPr>
          <p:nvPr>
            <p:ph type="title"/>
          </p:nvPr>
        </p:nvSpPr>
        <p:spPr>
          <a:xfrm>
            <a:off x="554189" y="35201"/>
            <a:ext cx="8035637" cy="672012"/>
          </a:xfrm>
        </p:spPr>
        <p:txBody>
          <a:bodyPr/>
          <a:lstStyle/>
          <a:p>
            <a:r>
              <a:rPr lang="fr-FR" dirty="0"/>
              <a:t>Conditions Houles extrêmes à simuler </a:t>
            </a:r>
          </a:p>
        </p:txBody>
      </p:sp>
      <p:sp>
        <p:nvSpPr>
          <p:cNvPr id="3" name="Footer Placeholder 2">
            <a:extLst>
              <a:ext uri="{FF2B5EF4-FFF2-40B4-BE49-F238E27FC236}">
                <a16:creationId xmlns:a16="http://schemas.microsoft.com/office/drawing/2014/main" id="{95B32240-E8BE-D17D-CC9B-4ABEFF5A19C8}"/>
              </a:ext>
            </a:extLst>
          </p:cNvPr>
          <p:cNvSpPr>
            <a:spLocks noGrp="1"/>
          </p:cNvSpPr>
          <p:nvPr>
            <p:ph type="ftr" sz="quarter" idx="11"/>
          </p:nvPr>
        </p:nvSpPr>
        <p:spPr/>
        <p:txBody>
          <a:bodyPr/>
          <a:lstStyle/>
          <a:p>
            <a:r>
              <a:rPr lang="en-GB" noProof="0"/>
              <a:t>© DHI</a:t>
            </a:r>
          </a:p>
        </p:txBody>
      </p:sp>
      <p:sp>
        <p:nvSpPr>
          <p:cNvPr id="6" name="TextBox 5">
            <a:extLst>
              <a:ext uri="{FF2B5EF4-FFF2-40B4-BE49-F238E27FC236}">
                <a16:creationId xmlns:a16="http://schemas.microsoft.com/office/drawing/2014/main" id="{99EAB5F9-4903-3EE7-43DE-39B0F5911B18}"/>
              </a:ext>
            </a:extLst>
          </p:cNvPr>
          <p:cNvSpPr txBox="1"/>
          <p:nvPr/>
        </p:nvSpPr>
        <p:spPr>
          <a:xfrm>
            <a:off x="166862" y="940547"/>
            <a:ext cx="8977138" cy="3046988"/>
          </a:xfrm>
          <a:prstGeom prst="rect">
            <a:avLst/>
          </a:prstGeom>
          <a:noFill/>
        </p:spPr>
        <p:txBody>
          <a:bodyPr wrap="none" rtlCol="0">
            <a:spAutoFit/>
          </a:bodyPr>
          <a:lstStyle/>
          <a:p>
            <a:pPr marL="285750" indent="-285750">
              <a:buFont typeface="Arial" panose="020B0604020202020204" pitchFamily="34" charset="0"/>
              <a:buChar char="•"/>
            </a:pPr>
            <a:r>
              <a:rPr lang="fr-FR" sz="1600" dirty="0"/>
              <a:t>2 directions de provenance des houles au large : 270° et 247°</a:t>
            </a:r>
          </a:p>
          <a:p>
            <a:pPr marL="285750" indent="-285750">
              <a:buFont typeface="Arial" panose="020B0604020202020204" pitchFamily="34" charset="0"/>
              <a:buChar char="•"/>
            </a:pPr>
            <a:r>
              <a:rPr lang="fr-FR" sz="1600" dirty="0"/>
              <a:t>Niveau d’eau extrême centennal Pierres-Noires : +4.70mNGF/+4.20mNM</a:t>
            </a:r>
          </a:p>
          <a:p>
            <a:pPr marL="285750" indent="-285750">
              <a:buFont typeface="Arial" panose="020B0604020202020204" pitchFamily="34" charset="0"/>
              <a:buChar char="•"/>
            </a:pPr>
            <a:r>
              <a:rPr lang="fr-FR" sz="1600" dirty="0"/>
              <a:t>Analyses conjointes Hs/WS</a:t>
            </a:r>
          </a:p>
          <a:p>
            <a:pPr marL="285750" indent="-285750">
              <a:buFont typeface="Arial" panose="020B0604020202020204" pitchFamily="34" charset="0"/>
              <a:buChar char="•"/>
            </a:pPr>
            <a:r>
              <a:rPr lang="fr-FR" sz="1600" dirty="0"/>
              <a:t>Hypothèses conservatives T100 : </a:t>
            </a:r>
          </a:p>
          <a:p>
            <a:pPr marL="742950" lvl="1" indent="-285750">
              <a:buFont typeface="Wingdings" panose="05000000000000000000" pitchFamily="2" charset="2"/>
              <a:buChar char="ü"/>
            </a:pPr>
            <a:r>
              <a:rPr lang="fr-FR" sz="1600" dirty="0"/>
              <a:t>Scenario 1a :  MWD= 270° ; Hs=14.8m ; WS=27.2 m/s (Omnidirectionnel, P50%)</a:t>
            </a:r>
          </a:p>
          <a:p>
            <a:pPr marL="742950" lvl="1" indent="-285750">
              <a:buFont typeface="Wingdings" panose="05000000000000000000" pitchFamily="2" charset="2"/>
              <a:buChar char="ü"/>
            </a:pPr>
            <a:r>
              <a:rPr lang="fr-FR" sz="1600" dirty="0"/>
              <a:t>Scenario 1b :  MWD= 247° ; Hs=14.8m ; WS=27.2 m/s (Omnidirectionnel, P50%)</a:t>
            </a:r>
          </a:p>
          <a:p>
            <a:pPr marL="742950" lvl="1" indent="-285750">
              <a:buFont typeface="Wingdings" panose="05000000000000000000" pitchFamily="2" charset="2"/>
              <a:buChar char="ü"/>
            </a:pPr>
            <a:r>
              <a:rPr lang="fr-FR" sz="1600" dirty="0"/>
              <a:t>Scenario 2a : MWD= 270° ; Hs=14.8m ; WS=37.1 m/s (Omnidirectionnel, P95%)</a:t>
            </a:r>
          </a:p>
          <a:p>
            <a:pPr marL="742950" lvl="1" indent="-285750">
              <a:buFont typeface="Wingdings" panose="05000000000000000000" pitchFamily="2" charset="2"/>
              <a:buChar char="ü"/>
            </a:pPr>
            <a:r>
              <a:rPr lang="fr-FR" sz="1600" dirty="0"/>
              <a:t>Scenario 2b : MWD= 247° ; Hs=14.8m ; WS=37.1 m/s (Omnidirectionnel, P95%) </a:t>
            </a:r>
          </a:p>
          <a:p>
            <a:pPr marL="742950" lvl="1" indent="-285750">
              <a:buFont typeface="Wingdings" panose="05000000000000000000" pitchFamily="2" charset="2"/>
              <a:buChar char="ü"/>
            </a:pPr>
            <a:r>
              <a:rPr lang="fr-FR" sz="1600" dirty="0"/>
              <a:t>Scenario 3 (pour validation) : Tempête </a:t>
            </a:r>
            <a:r>
              <a:rPr lang="fr-FR" sz="1600" dirty="0" err="1"/>
              <a:t>Ciaran</a:t>
            </a:r>
            <a:r>
              <a:rPr lang="fr-FR" sz="1600" dirty="0"/>
              <a:t> du 2 </a:t>
            </a:r>
            <a:r>
              <a:rPr lang="fr-FR" sz="1600" dirty="0" err="1"/>
              <a:t>nov</a:t>
            </a:r>
            <a:r>
              <a:rPr lang="fr-FR" sz="1600" dirty="0"/>
              <a:t> 2023 Hs=13.24m ; </a:t>
            </a:r>
            <a:r>
              <a:rPr lang="fr-FR" sz="1600" dirty="0" err="1"/>
              <a:t>Ws</a:t>
            </a:r>
            <a:r>
              <a:rPr lang="fr-FR" sz="1600" dirty="0"/>
              <a:t>= 36.6m/s</a:t>
            </a:r>
          </a:p>
          <a:p>
            <a:pPr marL="285750" indent="-285750">
              <a:buFont typeface="Arial" panose="020B0604020202020204" pitchFamily="34" charset="0"/>
              <a:buChar char="•"/>
            </a:pPr>
            <a:r>
              <a:rPr lang="fr-FR" sz="1600" dirty="0"/>
              <a:t>Hypothèses T100 + CC : </a:t>
            </a:r>
          </a:p>
          <a:p>
            <a:pPr marL="742950" lvl="1" indent="-285750">
              <a:buFont typeface="Wingdings" panose="05000000000000000000" pitchFamily="2" charset="2"/>
              <a:buChar char="ü"/>
            </a:pPr>
            <a:r>
              <a:rPr lang="fr-FR" sz="1600" dirty="0"/>
              <a:t>Mêmes scénarios avec CC +0.67m (Échéance 2090 SSP8.5 « Low confidence »)</a:t>
            </a:r>
          </a:p>
          <a:p>
            <a:pPr marL="285750" indent="-285750">
              <a:buFont typeface="Arial" panose="020B0604020202020204" pitchFamily="34" charset="0"/>
              <a:buChar char="•"/>
            </a:pPr>
            <a:endParaRPr lang="fr-FR" sz="1600" dirty="0"/>
          </a:p>
        </p:txBody>
      </p:sp>
    </p:spTree>
    <p:extLst>
      <p:ext uri="{BB962C8B-B14F-4D97-AF65-F5344CB8AC3E}">
        <p14:creationId xmlns:p14="http://schemas.microsoft.com/office/powerpoint/2010/main" val="28533870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AA967-A2AE-229F-8F57-832179DE32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EF0E33-EE04-28F2-8B6A-FF486BD53FF4}"/>
              </a:ext>
            </a:extLst>
          </p:cNvPr>
          <p:cNvSpPr>
            <a:spLocks noGrp="1"/>
          </p:cNvSpPr>
          <p:nvPr>
            <p:ph type="ctrTitle"/>
          </p:nvPr>
        </p:nvSpPr>
        <p:spPr>
          <a:xfrm>
            <a:off x="278808" y="300335"/>
            <a:ext cx="8586383" cy="4436847"/>
          </a:xfrm>
        </p:spPr>
        <p:txBody>
          <a:bodyPr/>
          <a:lstStyle/>
          <a:p>
            <a:r>
              <a:rPr lang="en-GB"/>
              <a:t>04.</a:t>
            </a:r>
          </a:p>
        </p:txBody>
      </p:sp>
      <p:sp>
        <p:nvSpPr>
          <p:cNvPr id="3" name="Text Placeholder 2">
            <a:extLst>
              <a:ext uri="{FF2B5EF4-FFF2-40B4-BE49-F238E27FC236}">
                <a16:creationId xmlns:a16="http://schemas.microsoft.com/office/drawing/2014/main" id="{A2B20B59-0D2A-679F-9043-244262AE75B8}"/>
              </a:ext>
            </a:extLst>
          </p:cNvPr>
          <p:cNvSpPr>
            <a:spLocks noGrp="1"/>
          </p:cNvSpPr>
          <p:nvPr>
            <p:ph type="body" sz="quarter" idx="13"/>
          </p:nvPr>
        </p:nvSpPr>
        <p:spPr/>
        <p:txBody>
          <a:bodyPr/>
          <a:lstStyle/>
          <a:p>
            <a:r>
              <a:rPr lang="en-GB" sz="2000" dirty="0" err="1"/>
              <a:t>Génération</a:t>
            </a:r>
            <a:r>
              <a:rPr lang="en-GB" sz="2000" dirty="0"/>
              <a:t> par le vent de </a:t>
            </a:r>
            <a:r>
              <a:rPr lang="en-GB" sz="2000" dirty="0" err="1"/>
              <a:t>secteur</a:t>
            </a:r>
            <a:r>
              <a:rPr lang="en-GB" sz="2000" dirty="0"/>
              <a:t> Sud-Est à Est</a:t>
            </a:r>
          </a:p>
        </p:txBody>
      </p:sp>
      <p:sp>
        <p:nvSpPr>
          <p:cNvPr id="4" name="Text Placeholder 3">
            <a:extLst>
              <a:ext uri="{FF2B5EF4-FFF2-40B4-BE49-F238E27FC236}">
                <a16:creationId xmlns:a16="http://schemas.microsoft.com/office/drawing/2014/main" id="{4C6EF9F5-72A2-04A9-F39C-2667020997C7}"/>
              </a:ext>
            </a:extLst>
          </p:cNvPr>
          <p:cNvSpPr>
            <a:spLocks noGrp="1"/>
          </p:cNvSpPr>
          <p:nvPr>
            <p:ph type="body" sz="quarter" idx="15"/>
          </p:nvPr>
        </p:nvSpPr>
        <p:spPr/>
        <p:txBody>
          <a:bodyPr/>
          <a:lstStyle/>
          <a:p>
            <a:r>
              <a:rPr lang="en-GB" dirty="0" err="1"/>
              <a:t>Modélisation</a:t>
            </a:r>
            <a:r>
              <a:rPr lang="en-GB" dirty="0"/>
              <a:t> des </a:t>
            </a:r>
            <a:r>
              <a:rPr lang="en-GB" dirty="0" err="1"/>
              <a:t>clapots</a:t>
            </a:r>
            <a:r>
              <a:rPr lang="en-GB" dirty="0"/>
              <a:t> en </a:t>
            </a:r>
            <a:r>
              <a:rPr lang="en-GB" dirty="0" err="1"/>
              <a:t>rade</a:t>
            </a:r>
            <a:r>
              <a:rPr lang="en-GB" dirty="0"/>
              <a:t> de Brest </a:t>
            </a:r>
          </a:p>
        </p:txBody>
      </p:sp>
      <p:sp>
        <p:nvSpPr>
          <p:cNvPr id="5" name="Footer Placeholder 4">
            <a:extLst>
              <a:ext uri="{FF2B5EF4-FFF2-40B4-BE49-F238E27FC236}">
                <a16:creationId xmlns:a16="http://schemas.microsoft.com/office/drawing/2014/main" id="{491832F1-9A08-4341-4E26-5242BD0B82B5}"/>
              </a:ext>
            </a:extLst>
          </p:cNvPr>
          <p:cNvSpPr>
            <a:spLocks noGrp="1"/>
          </p:cNvSpPr>
          <p:nvPr>
            <p:ph type="ftr" sz="quarter" idx="11"/>
          </p:nvPr>
        </p:nvSpPr>
        <p:spPr/>
        <p:txBody>
          <a:bodyPr/>
          <a:lstStyle/>
          <a:p>
            <a:r>
              <a:rPr lang="en-GB" noProof="0"/>
              <a:t>© DHI A/S</a:t>
            </a:r>
          </a:p>
        </p:txBody>
      </p:sp>
    </p:spTree>
    <p:extLst>
      <p:ext uri="{BB962C8B-B14F-4D97-AF65-F5344CB8AC3E}">
        <p14:creationId xmlns:p14="http://schemas.microsoft.com/office/powerpoint/2010/main" val="20768895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A2FFE25-A0C8-9DA5-8384-376A9AC662D4}"/>
              </a:ext>
            </a:extLst>
          </p:cNvPr>
          <p:cNvPicPr>
            <a:picLocks noChangeAspect="1"/>
          </p:cNvPicPr>
          <p:nvPr/>
        </p:nvPicPr>
        <p:blipFill>
          <a:blip r:embed="rId2"/>
          <a:stretch>
            <a:fillRect/>
          </a:stretch>
        </p:blipFill>
        <p:spPr>
          <a:xfrm>
            <a:off x="554189" y="933136"/>
            <a:ext cx="7778552" cy="3496739"/>
          </a:xfrm>
          <a:prstGeom prst="rect">
            <a:avLst/>
          </a:prstGeom>
        </p:spPr>
      </p:pic>
      <p:sp>
        <p:nvSpPr>
          <p:cNvPr id="8" name="Titre 1">
            <a:extLst>
              <a:ext uri="{FF2B5EF4-FFF2-40B4-BE49-F238E27FC236}">
                <a16:creationId xmlns:a16="http://schemas.microsoft.com/office/drawing/2014/main" id="{A31880AC-BC65-C3D4-7701-B191B7FC6D50}"/>
              </a:ext>
            </a:extLst>
          </p:cNvPr>
          <p:cNvSpPr>
            <a:spLocks noGrp="1"/>
          </p:cNvSpPr>
          <p:nvPr>
            <p:ph type="title"/>
          </p:nvPr>
        </p:nvSpPr>
        <p:spPr>
          <a:xfrm>
            <a:off x="554037" y="1113"/>
            <a:ext cx="8035925" cy="538637"/>
          </a:xfrm>
        </p:spPr>
        <p:txBody>
          <a:bodyPr>
            <a:normAutofit/>
          </a:bodyPr>
          <a:lstStyle/>
          <a:p>
            <a:r>
              <a:rPr lang="fr-FR" dirty="0"/>
              <a:t>Simulations des Clapots en rade de Brest</a:t>
            </a:r>
          </a:p>
        </p:txBody>
      </p:sp>
      <p:cxnSp>
        <p:nvCxnSpPr>
          <p:cNvPr id="10" name="Straight Arrow Connector 9">
            <a:extLst>
              <a:ext uri="{FF2B5EF4-FFF2-40B4-BE49-F238E27FC236}">
                <a16:creationId xmlns:a16="http://schemas.microsoft.com/office/drawing/2014/main" id="{F20497E6-1B5B-59B2-E641-5B3FBE360B20}"/>
              </a:ext>
            </a:extLst>
          </p:cNvPr>
          <p:cNvCxnSpPr>
            <a:cxnSpLocks/>
          </p:cNvCxnSpPr>
          <p:nvPr/>
        </p:nvCxnSpPr>
        <p:spPr>
          <a:xfrm flipH="1">
            <a:off x="2447365" y="1102659"/>
            <a:ext cx="2944906" cy="1311088"/>
          </a:xfrm>
          <a:prstGeom prst="straightConnector1">
            <a:avLst/>
          </a:prstGeom>
          <a:ln>
            <a:solidFill>
              <a:schemeClr val="bg1">
                <a:lumMod val="65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27D1E010-6F24-707B-CDD3-5C9942525369}"/>
              </a:ext>
            </a:extLst>
          </p:cNvPr>
          <p:cNvCxnSpPr>
            <a:cxnSpLocks/>
          </p:cNvCxnSpPr>
          <p:nvPr/>
        </p:nvCxnSpPr>
        <p:spPr>
          <a:xfrm flipH="1" flipV="1">
            <a:off x="2339788" y="2413747"/>
            <a:ext cx="1633818" cy="4482"/>
          </a:xfrm>
          <a:prstGeom prst="straightConnector1">
            <a:avLst/>
          </a:prstGeom>
          <a:ln>
            <a:solidFill>
              <a:srgbClr val="00B0F0"/>
            </a:solidFill>
            <a:tailEnd type="triangle"/>
          </a:ln>
        </p:spPr>
        <p:style>
          <a:lnRef idx="2">
            <a:schemeClr val="accent4"/>
          </a:lnRef>
          <a:fillRef idx="0">
            <a:schemeClr val="accent4"/>
          </a:fillRef>
          <a:effectRef idx="1">
            <a:schemeClr val="accent4"/>
          </a:effectRef>
          <a:fontRef idx="minor">
            <a:schemeClr val="tx1"/>
          </a:fontRef>
        </p:style>
      </p:cxnSp>
      <p:cxnSp>
        <p:nvCxnSpPr>
          <p:cNvPr id="17" name="Straight Arrow Connector 16">
            <a:extLst>
              <a:ext uri="{FF2B5EF4-FFF2-40B4-BE49-F238E27FC236}">
                <a16:creationId xmlns:a16="http://schemas.microsoft.com/office/drawing/2014/main" id="{0FB2F68C-D1A3-A8DB-A1F5-7EB82A6DB027}"/>
              </a:ext>
            </a:extLst>
          </p:cNvPr>
          <p:cNvCxnSpPr>
            <a:cxnSpLocks/>
          </p:cNvCxnSpPr>
          <p:nvPr/>
        </p:nvCxnSpPr>
        <p:spPr>
          <a:xfrm flipH="1" flipV="1">
            <a:off x="2393576" y="2413747"/>
            <a:ext cx="3677771" cy="1430304"/>
          </a:xfrm>
          <a:prstGeom prst="straightConnector1">
            <a:avLst/>
          </a:prstGeom>
          <a:ln>
            <a:solidFill>
              <a:srgbClr val="00B050"/>
            </a:solidFill>
            <a:tailEnd type="triangle"/>
          </a:ln>
        </p:spPr>
        <p:style>
          <a:lnRef idx="2">
            <a:schemeClr val="accent4"/>
          </a:lnRef>
          <a:fillRef idx="0">
            <a:schemeClr val="accent4"/>
          </a:fillRef>
          <a:effectRef idx="1">
            <a:schemeClr val="accent4"/>
          </a:effectRef>
          <a:fontRef idx="minor">
            <a:schemeClr val="tx1"/>
          </a:fontRef>
        </p:style>
      </p:cxnSp>
      <p:cxnSp>
        <p:nvCxnSpPr>
          <p:cNvPr id="20" name="Straight Arrow Connector 19">
            <a:extLst>
              <a:ext uri="{FF2B5EF4-FFF2-40B4-BE49-F238E27FC236}">
                <a16:creationId xmlns:a16="http://schemas.microsoft.com/office/drawing/2014/main" id="{6D1A2841-1BA4-C4F0-24EA-67442A54F21C}"/>
              </a:ext>
            </a:extLst>
          </p:cNvPr>
          <p:cNvCxnSpPr>
            <a:cxnSpLocks/>
          </p:cNvCxnSpPr>
          <p:nvPr/>
        </p:nvCxnSpPr>
        <p:spPr>
          <a:xfrm flipH="1" flipV="1">
            <a:off x="2286000" y="2413747"/>
            <a:ext cx="932930" cy="1688356"/>
          </a:xfrm>
          <a:prstGeom prst="straightConnector1">
            <a:avLst/>
          </a:prstGeom>
          <a:ln>
            <a:solidFill>
              <a:srgbClr val="C00000"/>
            </a:solidFill>
            <a:tailEnd type="triangle"/>
          </a:ln>
        </p:spPr>
        <p:style>
          <a:lnRef idx="2">
            <a:schemeClr val="accent4"/>
          </a:lnRef>
          <a:fillRef idx="0">
            <a:schemeClr val="accent4"/>
          </a:fillRef>
          <a:effectRef idx="1">
            <a:schemeClr val="accent4"/>
          </a:effectRef>
          <a:fontRef idx="minor">
            <a:schemeClr val="tx1"/>
          </a:fontRef>
        </p:style>
      </p:cxnSp>
      <p:cxnSp>
        <p:nvCxnSpPr>
          <p:cNvPr id="32" name="Straight Arrow Connector 31">
            <a:extLst>
              <a:ext uri="{FF2B5EF4-FFF2-40B4-BE49-F238E27FC236}">
                <a16:creationId xmlns:a16="http://schemas.microsoft.com/office/drawing/2014/main" id="{79930759-C8AE-40BF-E09D-D97F9BDD23F1}"/>
              </a:ext>
            </a:extLst>
          </p:cNvPr>
          <p:cNvCxnSpPr>
            <a:cxnSpLocks/>
          </p:cNvCxnSpPr>
          <p:nvPr/>
        </p:nvCxnSpPr>
        <p:spPr>
          <a:xfrm flipH="1" flipV="1">
            <a:off x="2339788" y="2413747"/>
            <a:ext cx="1339414" cy="1438963"/>
          </a:xfrm>
          <a:prstGeom prst="straightConnector1">
            <a:avLst/>
          </a:prstGeom>
          <a:ln>
            <a:solidFill>
              <a:srgbClr val="0070C0"/>
            </a:solidFill>
            <a:tailEnd type="triangle"/>
          </a:ln>
        </p:spPr>
        <p:style>
          <a:lnRef idx="2">
            <a:schemeClr val="accent4"/>
          </a:lnRef>
          <a:fillRef idx="0">
            <a:schemeClr val="accent4"/>
          </a:fillRef>
          <a:effectRef idx="1">
            <a:schemeClr val="accent4"/>
          </a:effectRef>
          <a:fontRef idx="minor">
            <a:schemeClr val="tx1"/>
          </a:fontRef>
        </p:style>
      </p:cxnSp>
      <p:sp>
        <p:nvSpPr>
          <p:cNvPr id="40" name="TextBox 39">
            <a:extLst>
              <a:ext uri="{FF2B5EF4-FFF2-40B4-BE49-F238E27FC236}">
                <a16:creationId xmlns:a16="http://schemas.microsoft.com/office/drawing/2014/main" id="{BB099CAB-E9DE-4B51-F675-676D8692C2A8}"/>
              </a:ext>
            </a:extLst>
          </p:cNvPr>
          <p:cNvSpPr txBox="1"/>
          <p:nvPr/>
        </p:nvSpPr>
        <p:spPr>
          <a:xfrm>
            <a:off x="3652845" y="1766230"/>
            <a:ext cx="641522" cy="338554"/>
          </a:xfrm>
          <a:prstGeom prst="rect">
            <a:avLst/>
          </a:prstGeom>
          <a:noFill/>
        </p:spPr>
        <p:txBody>
          <a:bodyPr wrap="none" rtlCol="0">
            <a:spAutoFit/>
          </a:bodyPr>
          <a:lstStyle/>
          <a:p>
            <a:r>
              <a:rPr lang="fr-FR" sz="1600" dirty="0">
                <a:solidFill>
                  <a:schemeClr val="bg1">
                    <a:lumMod val="50000"/>
                  </a:schemeClr>
                </a:solidFill>
              </a:rPr>
              <a:t>67°N</a:t>
            </a:r>
          </a:p>
        </p:txBody>
      </p:sp>
      <p:sp>
        <p:nvSpPr>
          <p:cNvPr id="41" name="TextBox 40">
            <a:extLst>
              <a:ext uri="{FF2B5EF4-FFF2-40B4-BE49-F238E27FC236}">
                <a16:creationId xmlns:a16="http://schemas.microsoft.com/office/drawing/2014/main" id="{79016E94-F6EA-4C3A-81BB-4727CE270D33}"/>
              </a:ext>
            </a:extLst>
          </p:cNvPr>
          <p:cNvSpPr txBox="1"/>
          <p:nvPr/>
        </p:nvSpPr>
        <p:spPr>
          <a:xfrm>
            <a:off x="2948840" y="2134374"/>
            <a:ext cx="641522" cy="338554"/>
          </a:xfrm>
          <a:prstGeom prst="rect">
            <a:avLst/>
          </a:prstGeom>
          <a:noFill/>
        </p:spPr>
        <p:txBody>
          <a:bodyPr wrap="none" rtlCol="0">
            <a:spAutoFit/>
          </a:bodyPr>
          <a:lstStyle/>
          <a:p>
            <a:r>
              <a:rPr lang="fr-FR" sz="1600" dirty="0">
                <a:solidFill>
                  <a:srgbClr val="00B0F0"/>
                </a:solidFill>
              </a:rPr>
              <a:t>90°N</a:t>
            </a:r>
          </a:p>
        </p:txBody>
      </p:sp>
      <p:sp>
        <p:nvSpPr>
          <p:cNvPr id="42" name="TextBox 41">
            <a:extLst>
              <a:ext uri="{FF2B5EF4-FFF2-40B4-BE49-F238E27FC236}">
                <a16:creationId xmlns:a16="http://schemas.microsoft.com/office/drawing/2014/main" id="{C1BA8EB7-931D-8DF6-BA0D-B3DD9559EF95}"/>
              </a:ext>
            </a:extLst>
          </p:cNvPr>
          <p:cNvSpPr txBox="1"/>
          <p:nvPr/>
        </p:nvSpPr>
        <p:spPr>
          <a:xfrm>
            <a:off x="4745251" y="3514156"/>
            <a:ext cx="740074" cy="338554"/>
          </a:xfrm>
          <a:prstGeom prst="rect">
            <a:avLst/>
          </a:prstGeom>
          <a:noFill/>
        </p:spPr>
        <p:txBody>
          <a:bodyPr wrap="none" rtlCol="0">
            <a:spAutoFit/>
          </a:bodyPr>
          <a:lstStyle/>
          <a:p>
            <a:r>
              <a:rPr lang="fr-FR" sz="1600" dirty="0">
                <a:solidFill>
                  <a:schemeClr val="accent4"/>
                </a:solidFill>
              </a:rPr>
              <a:t>112°N</a:t>
            </a:r>
          </a:p>
        </p:txBody>
      </p:sp>
      <p:sp>
        <p:nvSpPr>
          <p:cNvPr id="43" name="TextBox 42">
            <a:extLst>
              <a:ext uri="{FF2B5EF4-FFF2-40B4-BE49-F238E27FC236}">
                <a16:creationId xmlns:a16="http://schemas.microsoft.com/office/drawing/2014/main" id="{ABC5D946-326A-B3C2-2AA7-774F44943B4A}"/>
              </a:ext>
            </a:extLst>
          </p:cNvPr>
          <p:cNvSpPr txBox="1"/>
          <p:nvPr/>
        </p:nvSpPr>
        <p:spPr>
          <a:xfrm>
            <a:off x="3529644" y="3539996"/>
            <a:ext cx="755335" cy="338554"/>
          </a:xfrm>
          <a:prstGeom prst="rect">
            <a:avLst/>
          </a:prstGeom>
          <a:noFill/>
        </p:spPr>
        <p:txBody>
          <a:bodyPr wrap="none" rtlCol="0">
            <a:spAutoFit/>
          </a:bodyPr>
          <a:lstStyle/>
          <a:p>
            <a:r>
              <a:rPr lang="fr-FR" sz="1600" dirty="0">
                <a:solidFill>
                  <a:srgbClr val="0070C0"/>
                </a:solidFill>
              </a:rPr>
              <a:t>135°N</a:t>
            </a:r>
          </a:p>
        </p:txBody>
      </p:sp>
      <p:sp>
        <p:nvSpPr>
          <p:cNvPr id="44" name="TextBox 43">
            <a:extLst>
              <a:ext uri="{FF2B5EF4-FFF2-40B4-BE49-F238E27FC236}">
                <a16:creationId xmlns:a16="http://schemas.microsoft.com/office/drawing/2014/main" id="{64B040AC-D613-5790-33C4-4E7FD50D2C27}"/>
              </a:ext>
            </a:extLst>
          </p:cNvPr>
          <p:cNvSpPr txBox="1"/>
          <p:nvPr/>
        </p:nvSpPr>
        <p:spPr>
          <a:xfrm>
            <a:off x="2339788" y="3607192"/>
            <a:ext cx="755335" cy="338554"/>
          </a:xfrm>
          <a:prstGeom prst="rect">
            <a:avLst/>
          </a:prstGeom>
          <a:noFill/>
        </p:spPr>
        <p:txBody>
          <a:bodyPr wrap="none" rtlCol="0">
            <a:spAutoFit/>
          </a:bodyPr>
          <a:lstStyle/>
          <a:p>
            <a:r>
              <a:rPr lang="fr-FR" sz="1600" dirty="0">
                <a:solidFill>
                  <a:srgbClr val="C00000"/>
                </a:solidFill>
              </a:rPr>
              <a:t>157°N</a:t>
            </a:r>
          </a:p>
        </p:txBody>
      </p:sp>
      <p:sp>
        <p:nvSpPr>
          <p:cNvPr id="45" name="TextBox 44">
            <a:extLst>
              <a:ext uri="{FF2B5EF4-FFF2-40B4-BE49-F238E27FC236}">
                <a16:creationId xmlns:a16="http://schemas.microsoft.com/office/drawing/2014/main" id="{AC1A1056-B4E9-51D9-D7FE-F3986220A724}"/>
              </a:ext>
            </a:extLst>
          </p:cNvPr>
          <p:cNvSpPr txBox="1"/>
          <p:nvPr/>
        </p:nvSpPr>
        <p:spPr>
          <a:xfrm>
            <a:off x="554037" y="4535222"/>
            <a:ext cx="1898277" cy="246221"/>
          </a:xfrm>
          <a:prstGeom prst="rect">
            <a:avLst/>
          </a:prstGeom>
          <a:noFill/>
        </p:spPr>
        <p:txBody>
          <a:bodyPr wrap="none" rtlCol="0">
            <a:spAutoFit/>
          </a:bodyPr>
          <a:lstStyle/>
          <a:p>
            <a:r>
              <a:rPr lang="fr-FR" sz="1000" i="1" dirty="0">
                <a:solidFill>
                  <a:srgbClr val="51626F"/>
                </a:solidFill>
              </a:rPr>
              <a:t>Carte </a:t>
            </a:r>
            <a:r>
              <a:rPr lang="fr-FR" sz="1000" i="1" dirty="0" err="1">
                <a:solidFill>
                  <a:srgbClr val="51626F"/>
                </a:solidFill>
              </a:rPr>
              <a:t>Geoportail</a:t>
            </a:r>
            <a:r>
              <a:rPr lang="fr-FR" sz="1000" i="1" dirty="0">
                <a:solidFill>
                  <a:srgbClr val="51626F"/>
                </a:solidFill>
              </a:rPr>
              <a:t> (IGN-SHOM)</a:t>
            </a:r>
          </a:p>
        </p:txBody>
      </p:sp>
    </p:spTree>
    <p:extLst>
      <p:ext uri="{BB962C8B-B14F-4D97-AF65-F5344CB8AC3E}">
        <p14:creationId xmlns:p14="http://schemas.microsoft.com/office/powerpoint/2010/main" val="31267298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3373B-7906-789F-656F-5928C978302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C40D5DA-E7E2-6558-EA21-6C0FE69587C4}"/>
              </a:ext>
            </a:extLst>
          </p:cNvPr>
          <p:cNvSpPr>
            <a:spLocks noGrp="1"/>
          </p:cNvSpPr>
          <p:nvPr>
            <p:ph type="title"/>
          </p:nvPr>
        </p:nvSpPr>
        <p:spPr>
          <a:xfrm>
            <a:off x="554189" y="0"/>
            <a:ext cx="8035637" cy="425450"/>
          </a:xfrm>
        </p:spPr>
        <p:txBody>
          <a:bodyPr>
            <a:normAutofit/>
          </a:bodyPr>
          <a:lstStyle/>
          <a:p>
            <a:r>
              <a:rPr lang="fr-FR" dirty="0"/>
              <a:t>Simulations des Clapots en rade de Brest</a:t>
            </a:r>
          </a:p>
        </p:txBody>
      </p:sp>
      <p:sp>
        <p:nvSpPr>
          <p:cNvPr id="3" name="Espace réservé du pied de page 2">
            <a:extLst>
              <a:ext uri="{FF2B5EF4-FFF2-40B4-BE49-F238E27FC236}">
                <a16:creationId xmlns:a16="http://schemas.microsoft.com/office/drawing/2014/main" id="{760B6E5C-71D2-D41C-7C12-07DE76A21075}"/>
              </a:ext>
            </a:extLst>
          </p:cNvPr>
          <p:cNvSpPr>
            <a:spLocks noGrp="1"/>
          </p:cNvSpPr>
          <p:nvPr>
            <p:ph type="ftr" sz="quarter" idx="11"/>
          </p:nvPr>
        </p:nvSpPr>
        <p:spPr/>
        <p:txBody>
          <a:bodyPr/>
          <a:lstStyle/>
          <a:p>
            <a:r>
              <a:rPr lang="en-GB" noProof="0"/>
              <a:t>© DHI</a:t>
            </a:r>
          </a:p>
        </p:txBody>
      </p:sp>
      <p:graphicFrame>
        <p:nvGraphicFramePr>
          <p:cNvPr id="5" name="Tableau 4">
            <a:extLst>
              <a:ext uri="{FF2B5EF4-FFF2-40B4-BE49-F238E27FC236}">
                <a16:creationId xmlns:a16="http://schemas.microsoft.com/office/drawing/2014/main" id="{7BF192EF-5E6F-7D26-9388-138F462861E6}"/>
              </a:ext>
            </a:extLst>
          </p:cNvPr>
          <p:cNvGraphicFramePr>
            <a:graphicFrameLocks noGrp="1"/>
          </p:cNvGraphicFramePr>
          <p:nvPr>
            <p:extLst>
              <p:ext uri="{D42A27DB-BD31-4B8C-83A1-F6EECF244321}">
                <p14:modId xmlns:p14="http://schemas.microsoft.com/office/powerpoint/2010/main" val="1514206076"/>
              </p:ext>
            </p:extLst>
          </p:nvPr>
        </p:nvGraphicFramePr>
        <p:xfrm>
          <a:off x="554189" y="461154"/>
          <a:ext cx="6276916" cy="2584480"/>
        </p:xfrm>
        <a:graphic>
          <a:graphicData uri="http://schemas.openxmlformats.org/drawingml/2006/table">
            <a:tbl>
              <a:tblPr firstRow="1" bandRow="1">
                <a:tableStyleId>{073A0DAA-6AF3-43AB-8588-CEC1D06C72B9}</a:tableStyleId>
              </a:tblPr>
              <a:tblGrid>
                <a:gridCol w="2141946">
                  <a:extLst>
                    <a:ext uri="{9D8B030D-6E8A-4147-A177-3AD203B41FA5}">
                      <a16:colId xmlns:a16="http://schemas.microsoft.com/office/drawing/2014/main" val="3629072074"/>
                    </a:ext>
                  </a:extLst>
                </a:gridCol>
                <a:gridCol w="820271">
                  <a:extLst>
                    <a:ext uri="{9D8B030D-6E8A-4147-A177-3AD203B41FA5}">
                      <a16:colId xmlns:a16="http://schemas.microsoft.com/office/drawing/2014/main" val="2784767201"/>
                    </a:ext>
                  </a:extLst>
                </a:gridCol>
                <a:gridCol w="753035">
                  <a:extLst>
                    <a:ext uri="{9D8B030D-6E8A-4147-A177-3AD203B41FA5}">
                      <a16:colId xmlns:a16="http://schemas.microsoft.com/office/drawing/2014/main" val="4257359778"/>
                    </a:ext>
                  </a:extLst>
                </a:gridCol>
                <a:gridCol w="867335">
                  <a:extLst>
                    <a:ext uri="{9D8B030D-6E8A-4147-A177-3AD203B41FA5}">
                      <a16:colId xmlns:a16="http://schemas.microsoft.com/office/drawing/2014/main" val="724111043"/>
                    </a:ext>
                  </a:extLst>
                </a:gridCol>
                <a:gridCol w="793377">
                  <a:extLst>
                    <a:ext uri="{9D8B030D-6E8A-4147-A177-3AD203B41FA5}">
                      <a16:colId xmlns:a16="http://schemas.microsoft.com/office/drawing/2014/main" val="1064197576"/>
                    </a:ext>
                  </a:extLst>
                </a:gridCol>
                <a:gridCol w="900952">
                  <a:extLst>
                    <a:ext uri="{9D8B030D-6E8A-4147-A177-3AD203B41FA5}">
                      <a16:colId xmlns:a16="http://schemas.microsoft.com/office/drawing/2014/main" val="2445523650"/>
                    </a:ext>
                  </a:extLst>
                </a:gridCol>
              </a:tblGrid>
              <a:tr h="439799">
                <a:tc>
                  <a:txBody>
                    <a:bodyPr/>
                    <a:lstStyle/>
                    <a:p>
                      <a:r>
                        <a:rPr lang="fr-FR" sz="1050" dirty="0">
                          <a:solidFill>
                            <a:schemeClr val="bg1"/>
                          </a:solidFill>
                        </a:rPr>
                        <a:t>Direction de provenance du vent [°N]</a:t>
                      </a:r>
                    </a:p>
                  </a:txBody>
                  <a:tcPr marL="196856" marR="196856" marT="98428" marB="98428">
                    <a:solidFill>
                      <a:schemeClr val="tx1"/>
                    </a:solidFill>
                  </a:tcPr>
                </a:tc>
                <a:tc>
                  <a:txBody>
                    <a:bodyPr/>
                    <a:lstStyle/>
                    <a:p>
                      <a:pPr algn="ctr"/>
                      <a:r>
                        <a:rPr lang="fr-FR" sz="1050" b="1" dirty="0">
                          <a:solidFill>
                            <a:schemeClr val="bg1">
                              <a:lumMod val="50000"/>
                            </a:schemeClr>
                          </a:solidFill>
                        </a:rPr>
                        <a:t>67.5°</a:t>
                      </a:r>
                    </a:p>
                  </a:txBody>
                  <a:tcPr marL="196856" marR="196856" marT="98428" marB="98428">
                    <a:solidFill>
                      <a:schemeClr val="tx1"/>
                    </a:solidFill>
                  </a:tcPr>
                </a:tc>
                <a:tc>
                  <a:txBody>
                    <a:bodyPr/>
                    <a:lstStyle/>
                    <a:p>
                      <a:pPr algn="ctr"/>
                      <a:r>
                        <a:rPr lang="fr-FR" sz="1050" b="1" dirty="0">
                          <a:solidFill>
                            <a:srgbClr val="00B0F0"/>
                          </a:solidFill>
                        </a:rPr>
                        <a:t>90°</a:t>
                      </a:r>
                    </a:p>
                  </a:txBody>
                  <a:tcPr marL="196856" marR="196856" marT="98428" marB="98428">
                    <a:solidFill>
                      <a:schemeClr val="tx1"/>
                    </a:solidFill>
                  </a:tcPr>
                </a:tc>
                <a:tc>
                  <a:txBody>
                    <a:bodyPr/>
                    <a:lstStyle/>
                    <a:p>
                      <a:pPr algn="ctr"/>
                      <a:r>
                        <a:rPr lang="fr-FR" sz="1050" b="1" dirty="0">
                          <a:solidFill>
                            <a:srgbClr val="92D050"/>
                          </a:solidFill>
                        </a:rPr>
                        <a:t>112.5°</a:t>
                      </a:r>
                    </a:p>
                  </a:txBody>
                  <a:tcPr marL="196856" marR="196856" marT="98428" marB="98428">
                    <a:solidFill>
                      <a:schemeClr val="tx1"/>
                    </a:solidFill>
                  </a:tcPr>
                </a:tc>
                <a:tc>
                  <a:txBody>
                    <a:bodyPr/>
                    <a:lstStyle/>
                    <a:p>
                      <a:pPr algn="ctr"/>
                      <a:r>
                        <a:rPr lang="fr-FR" sz="1050" b="1" dirty="0">
                          <a:solidFill>
                            <a:srgbClr val="0070C0"/>
                          </a:solidFill>
                        </a:rPr>
                        <a:t>135°</a:t>
                      </a:r>
                    </a:p>
                  </a:txBody>
                  <a:tcPr marL="196856" marR="196856" marT="98428" marB="98428">
                    <a:solidFill>
                      <a:schemeClr val="tx1"/>
                    </a:solidFill>
                  </a:tcPr>
                </a:tc>
                <a:tc>
                  <a:txBody>
                    <a:bodyPr/>
                    <a:lstStyle/>
                    <a:p>
                      <a:pPr algn="ctr"/>
                      <a:r>
                        <a:rPr lang="fr-FR" sz="1050" b="1" dirty="0">
                          <a:solidFill>
                            <a:srgbClr val="C00000"/>
                          </a:solidFill>
                        </a:rPr>
                        <a:t>157.5°</a:t>
                      </a:r>
                    </a:p>
                  </a:txBody>
                  <a:tcPr marL="196856" marR="196856" marT="98428" marB="98428">
                    <a:solidFill>
                      <a:schemeClr val="tx1"/>
                    </a:solidFill>
                  </a:tcPr>
                </a:tc>
                <a:extLst>
                  <a:ext uri="{0D108BD9-81ED-4DB2-BD59-A6C34878D82A}">
                    <a16:rowId xmlns:a16="http://schemas.microsoft.com/office/drawing/2014/main" val="1783501916"/>
                  </a:ext>
                </a:extLst>
              </a:tr>
              <a:tr h="440615">
                <a:tc>
                  <a:txBody>
                    <a:bodyPr/>
                    <a:lstStyle/>
                    <a:p>
                      <a:r>
                        <a:rPr lang="fr-FR" sz="1050" b="1" kern="1200" dirty="0">
                          <a:solidFill>
                            <a:schemeClr val="dk1"/>
                          </a:solidFill>
                          <a:latin typeface="+mn-lt"/>
                          <a:ea typeface="+mn-ea"/>
                          <a:cs typeface="+mn-cs"/>
                        </a:rPr>
                        <a:t>Valeur extrême T100 Vitesse du vent [m/s]</a:t>
                      </a:r>
                    </a:p>
                  </a:txBody>
                  <a:tcPr marL="196856" marR="196856" marT="98428" marB="98428">
                    <a:solidFill>
                      <a:schemeClr val="bg1">
                        <a:lumMod val="95000"/>
                      </a:schemeClr>
                    </a:solidFill>
                  </a:tcPr>
                </a:tc>
                <a:tc>
                  <a:txBody>
                    <a:bodyPr/>
                    <a:lstStyle/>
                    <a:p>
                      <a:pPr algn="ctr"/>
                      <a:r>
                        <a:rPr lang="fr-FR" sz="1050" b="1" dirty="0">
                          <a:solidFill>
                            <a:schemeClr val="bg1">
                              <a:lumMod val="50000"/>
                            </a:schemeClr>
                          </a:solidFill>
                        </a:rPr>
                        <a:t>20.4</a:t>
                      </a:r>
                    </a:p>
                  </a:txBody>
                  <a:tcPr marL="196856" marR="196856" marT="98428" marB="98428">
                    <a:solidFill>
                      <a:schemeClr val="bg1">
                        <a:lumMod val="95000"/>
                      </a:schemeClr>
                    </a:solidFill>
                  </a:tcPr>
                </a:tc>
                <a:tc>
                  <a:txBody>
                    <a:bodyPr/>
                    <a:lstStyle/>
                    <a:p>
                      <a:pPr algn="ctr"/>
                      <a:r>
                        <a:rPr lang="fr-FR" sz="1050" b="1" dirty="0">
                          <a:solidFill>
                            <a:srgbClr val="00B0F0"/>
                          </a:solidFill>
                        </a:rPr>
                        <a:t>19.1</a:t>
                      </a:r>
                    </a:p>
                  </a:txBody>
                  <a:tcPr marL="196856" marR="196856" marT="98428" marB="98428">
                    <a:solidFill>
                      <a:schemeClr val="bg1">
                        <a:lumMod val="95000"/>
                      </a:schemeClr>
                    </a:solidFill>
                  </a:tcPr>
                </a:tc>
                <a:tc>
                  <a:txBody>
                    <a:bodyPr/>
                    <a:lstStyle/>
                    <a:p>
                      <a:pPr algn="ctr"/>
                      <a:r>
                        <a:rPr lang="fr-FR" sz="1050" b="1" dirty="0">
                          <a:solidFill>
                            <a:srgbClr val="92D050"/>
                          </a:solidFill>
                        </a:rPr>
                        <a:t>20.1</a:t>
                      </a:r>
                    </a:p>
                  </a:txBody>
                  <a:tcPr marL="196856" marR="196856" marT="98428" marB="98428">
                    <a:solidFill>
                      <a:schemeClr val="bg1">
                        <a:lumMod val="95000"/>
                      </a:schemeClr>
                    </a:solidFill>
                  </a:tcPr>
                </a:tc>
                <a:tc>
                  <a:txBody>
                    <a:bodyPr/>
                    <a:lstStyle/>
                    <a:p>
                      <a:pPr algn="ctr"/>
                      <a:r>
                        <a:rPr lang="fr-FR" sz="1050" b="1" dirty="0">
                          <a:solidFill>
                            <a:srgbClr val="0070C0"/>
                          </a:solidFill>
                        </a:rPr>
                        <a:t>23.5</a:t>
                      </a:r>
                    </a:p>
                  </a:txBody>
                  <a:tcPr marL="196856" marR="196856" marT="98428" marB="98428">
                    <a:solidFill>
                      <a:schemeClr val="bg1">
                        <a:lumMod val="95000"/>
                      </a:schemeClr>
                    </a:solidFill>
                  </a:tcPr>
                </a:tc>
                <a:tc>
                  <a:txBody>
                    <a:bodyPr/>
                    <a:lstStyle/>
                    <a:p>
                      <a:pPr algn="ctr"/>
                      <a:r>
                        <a:rPr lang="fr-FR" sz="1050" b="1" dirty="0">
                          <a:solidFill>
                            <a:srgbClr val="C00000"/>
                          </a:solidFill>
                        </a:rPr>
                        <a:t>25.5</a:t>
                      </a:r>
                    </a:p>
                  </a:txBody>
                  <a:tcPr marL="196856" marR="196856" marT="98428" marB="98428">
                    <a:solidFill>
                      <a:schemeClr val="bg1">
                        <a:lumMod val="95000"/>
                      </a:schemeClr>
                    </a:solidFill>
                  </a:tcPr>
                </a:tc>
                <a:extLst>
                  <a:ext uri="{0D108BD9-81ED-4DB2-BD59-A6C34878D82A}">
                    <a16:rowId xmlns:a16="http://schemas.microsoft.com/office/drawing/2014/main" val="977433826"/>
                  </a:ext>
                </a:extLst>
              </a:tr>
              <a:tr h="293513">
                <a:tc>
                  <a:txBody>
                    <a:bodyPr/>
                    <a:lstStyle/>
                    <a:p>
                      <a:r>
                        <a:rPr lang="fr-FR" sz="1050" b="1" dirty="0"/>
                        <a:t>Modèle : Hs [m] en face anse Ste-Anne (goulet)</a:t>
                      </a:r>
                    </a:p>
                  </a:txBody>
                  <a:tcPr marL="196856" marR="196856" marT="98428" marB="98428">
                    <a:solidFill>
                      <a:schemeClr val="bg1">
                        <a:lumMod val="95000"/>
                      </a:schemeClr>
                    </a:solidFill>
                  </a:tcPr>
                </a:tc>
                <a:tc>
                  <a:txBody>
                    <a:bodyPr/>
                    <a:lstStyle/>
                    <a:p>
                      <a:pPr algn="ctr"/>
                      <a:r>
                        <a:rPr lang="fr-FR" sz="1050" b="1" dirty="0">
                          <a:solidFill>
                            <a:schemeClr val="bg1">
                              <a:lumMod val="50000"/>
                            </a:schemeClr>
                          </a:solidFill>
                        </a:rPr>
                        <a:t>0.807</a:t>
                      </a:r>
                    </a:p>
                  </a:txBody>
                  <a:tcPr marL="196856" marR="196856" marT="98428" marB="98428">
                    <a:solidFill>
                      <a:schemeClr val="bg1">
                        <a:lumMod val="95000"/>
                      </a:schemeClr>
                    </a:solidFill>
                  </a:tcPr>
                </a:tc>
                <a:tc>
                  <a:txBody>
                    <a:bodyPr/>
                    <a:lstStyle/>
                    <a:p>
                      <a:pPr algn="ctr"/>
                      <a:r>
                        <a:rPr lang="fr-FR" sz="1050" b="1" dirty="0">
                          <a:solidFill>
                            <a:srgbClr val="00B0F0"/>
                          </a:solidFill>
                        </a:rPr>
                        <a:t>1.097</a:t>
                      </a:r>
                    </a:p>
                  </a:txBody>
                  <a:tcPr marL="196856" marR="196856" marT="98428" marB="98428">
                    <a:solidFill>
                      <a:schemeClr val="bg1">
                        <a:lumMod val="95000"/>
                      </a:schemeClr>
                    </a:solidFill>
                  </a:tcPr>
                </a:tc>
                <a:tc>
                  <a:txBody>
                    <a:bodyPr/>
                    <a:lstStyle/>
                    <a:p>
                      <a:pPr algn="ctr"/>
                      <a:r>
                        <a:rPr lang="fr-FR" sz="1050" b="1" dirty="0">
                          <a:solidFill>
                            <a:srgbClr val="92D050"/>
                          </a:solidFill>
                        </a:rPr>
                        <a:t>1.181</a:t>
                      </a:r>
                    </a:p>
                  </a:txBody>
                  <a:tcPr marL="196856" marR="196856" marT="98428" marB="98428">
                    <a:solidFill>
                      <a:schemeClr val="bg1">
                        <a:lumMod val="95000"/>
                      </a:schemeClr>
                    </a:solidFill>
                  </a:tcPr>
                </a:tc>
                <a:tc>
                  <a:txBody>
                    <a:bodyPr/>
                    <a:lstStyle/>
                    <a:p>
                      <a:pPr algn="ctr"/>
                      <a:r>
                        <a:rPr lang="fr-FR" sz="1050" b="1" dirty="0">
                          <a:solidFill>
                            <a:srgbClr val="0070C0"/>
                          </a:solidFill>
                        </a:rPr>
                        <a:t>1.475</a:t>
                      </a:r>
                    </a:p>
                  </a:txBody>
                  <a:tcPr marL="196856" marR="196856" marT="98428" marB="98428">
                    <a:solidFill>
                      <a:schemeClr val="bg1">
                        <a:lumMod val="95000"/>
                      </a:schemeClr>
                    </a:solidFill>
                  </a:tcPr>
                </a:tc>
                <a:tc>
                  <a:txBody>
                    <a:bodyPr/>
                    <a:lstStyle/>
                    <a:p>
                      <a:pPr algn="ctr"/>
                      <a:r>
                        <a:rPr lang="fr-FR" sz="1050" b="1" dirty="0">
                          <a:solidFill>
                            <a:srgbClr val="C00000"/>
                          </a:solidFill>
                        </a:rPr>
                        <a:t>1.66</a:t>
                      </a:r>
                    </a:p>
                  </a:txBody>
                  <a:tcPr marL="196856" marR="196856" marT="98428" marB="98428">
                    <a:solidFill>
                      <a:schemeClr val="bg1">
                        <a:lumMod val="95000"/>
                      </a:schemeClr>
                    </a:solidFill>
                  </a:tcPr>
                </a:tc>
                <a:extLst>
                  <a:ext uri="{0D108BD9-81ED-4DB2-BD59-A6C34878D82A}">
                    <a16:rowId xmlns:a16="http://schemas.microsoft.com/office/drawing/2014/main" val="477535058"/>
                  </a:ext>
                </a:extLst>
              </a:tr>
              <a:tr h="293513">
                <a:tc>
                  <a:txBody>
                    <a:bodyPr/>
                    <a:lstStyle/>
                    <a:p>
                      <a:r>
                        <a:rPr lang="fr-FR" sz="1050" b="0" kern="1200" dirty="0" err="1">
                          <a:solidFill>
                            <a:schemeClr val="dk1"/>
                          </a:solidFill>
                          <a:latin typeface="+mn-lt"/>
                          <a:ea typeface="+mn-ea"/>
                          <a:cs typeface="+mn-cs"/>
                        </a:rPr>
                        <a:t>Fetch</a:t>
                      </a:r>
                      <a:r>
                        <a:rPr lang="fr-FR" sz="1050" b="0" kern="1200" dirty="0">
                          <a:solidFill>
                            <a:schemeClr val="dk1"/>
                          </a:solidFill>
                          <a:latin typeface="+mn-lt"/>
                          <a:ea typeface="+mn-ea"/>
                          <a:cs typeface="+mn-cs"/>
                        </a:rPr>
                        <a:t> maximal [km]</a:t>
                      </a:r>
                    </a:p>
                  </a:txBody>
                  <a:tcPr marL="196856" marR="196856" marT="98428" marB="98428">
                    <a:solidFill>
                      <a:schemeClr val="bg1">
                        <a:lumMod val="95000"/>
                      </a:schemeClr>
                    </a:solidFill>
                  </a:tcPr>
                </a:tc>
                <a:tc>
                  <a:txBody>
                    <a:bodyPr/>
                    <a:lstStyle/>
                    <a:p>
                      <a:pPr algn="ctr"/>
                      <a:r>
                        <a:rPr lang="fr-FR" sz="1050" b="0" dirty="0">
                          <a:solidFill>
                            <a:schemeClr val="bg1">
                              <a:lumMod val="50000"/>
                            </a:schemeClr>
                          </a:solidFill>
                        </a:rPr>
                        <a:t>12</a:t>
                      </a:r>
                    </a:p>
                  </a:txBody>
                  <a:tcPr marL="196856" marR="196856" marT="98428" marB="98428">
                    <a:solidFill>
                      <a:schemeClr val="bg1">
                        <a:lumMod val="95000"/>
                      </a:schemeClr>
                    </a:solidFill>
                  </a:tcPr>
                </a:tc>
                <a:tc>
                  <a:txBody>
                    <a:bodyPr/>
                    <a:lstStyle/>
                    <a:p>
                      <a:pPr algn="ctr"/>
                      <a:r>
                        <a:rPr lang="fr-FR" sz="1050" b="0" dirty="0">
                          <a:solidFill>
                            <a:srgbClr val="00B0F0"/>
                          </a:solidFill>
                        </a:rPr>
                        <a:t>8</a:t>
                      </a:r>
                    </a:p>
                  </a:txBody>
                  <a:tcPr marL="196856" marR="196856" marT="98428" marB="98428">
                    <a:solidFill>
                      <a:schemeClr val="bg1">
                        <a:lumMod val="95000"/>
                      </a:schemeClr>
                    </a:solidFill>
                  </a:tcPr>
                </a:tc>
                <a:tc>
                  <a:txBody>
                    <a:bodyPr/>
                    <a:lstStyle/>
                    <a:p>
                      <a:pPr algn="ctr"/>
                      <a:r>
                        <a:rPr lang="fr-FR" sz="1050" b="0" dirty="0">
                          <a:solidFill>
                            <a:srgbClr val="92D050"/>
                          </a:solidFill>
                        </a:rPr>
                        <a:t>14</a:t>
                      </a:r>
                    </a:p>
                  </a:txBody>
                  <a:tcPr marL="196856" marR="196856" marT="98428" marB="98428">
                    <a:solidFill>
                      <a:schemeClr val="bg1">
                        <a:lumMod val="95000"/>
                      </a:schemeClr>
                    </a:solidFill>
                  </a:tcPr>
                </a:tc>
                <a:tc>
                  <a:txBody>
                    <a:bodyPr/>
                    <a:lstStyle/>
                    <a:p>
                      <a:pPr algn="ctr"/>
                      <a:r>
                        <a:rPr lang="fr-FR" sz="1050" b="0" dirty="0">
                          <a:solidFill>
                            <a:srgbClr val="0070C0"/>
                          </a:solidFill>
                        </a:rPr>
                        <a:t>9</a:t>
                      </a:r>
                    </a:p>
                  </a:txBody>
                  <a:tcPr marL="196856" marR="196856" marT="98428" marB="98428">
                    <a:solidFill>
                      <a:schemeClr val="bg1">
                        <a:lumMod val="95000"/>
                      </a:schemeClr>
                    </a:solidFill>
                  </a:tcPr>
                </a:tc>
                <a:tc>
                  <a:txBody>
                    <a:bodyPr/>
                    <a:lstStyle/>
                    <a:p>
                      <a:pPr algn="ctr"/>
                      <a:r>
                        <a:rPr lang="fr-FR" sz="1050" b="0" dirty="0">
                          <a:solidFill>
                            <a:srgbClr val="C00000"/>
                          </a:solidFill>
                        </a:rPr>
                        <a:t>8</a:t>
                      </a:r>
                    </a:p>
                  </a:txBody>
                  <a:tcPr marL="196856" marR="196856" marT="98428" marB="98428">
                    <a:solidFill>
                      <a:schemeClr val="bg1">
                        <a:lumMod val="95000"/>
                      </a:schemeClr>
                    </a:solidFill>
                  </a:tcPr>
                </a:tc>
                <a:extLst>
                  <a:ext uri="{0D108BD9-81ED-4DB2-BD59-A6C34878D82A}">
                    <a16:rowId xmlns:a16="http://schemas.microsoft.com/office/drawing/2014/main" val="1609570340"/>
                  </a:ext>
                </a:extLst>
              </a:tr>
              <a:tr h="360196">
                <a:tc>
                  <a:txBody>
                    <a:bodyPr/>
                    <a:lstStyle/>
                    <a:p>
                      <a:r>
                        <a:rPr lang="fr-FR" sz="1050" dirty="0"/>
                        <a:t>Valeur théorique Hs [m] (Shore Protection Manual / formule de </a:t>
                      </a:r>
                      <a:r>
                        <a:rPr lang="fr-FR" sz="1050" dirty="0" err="1"/>
                        <a:t>Bretschneider</a:t>
                      </a:r>
                      <a:r>
                        <a:rPr lang="fr-FR" sz="1050" dirty="0"/>
                        <a:t>)</a:t>
                      </a:r>
                    </a:p>
                  </a:txBody>
                  <a:tcPr marL="196856" marR="196856" marT="98428" marB="98428">
                    <a:solidFill>
                      <a:schemeClr val="bg1">
                        <a:lumMod val="95000"/>
                      </a:schemeClr>
                    </a:solidFill>
                  </a:tcPr>
                </a:tc>
                <a:tc>
                  <a:txBody>
                    <a:bodyPr/>
                    <a:lstStyle/>
                    <a:p>
                      <a:pPr algn="ctr"/>
                      <a:r>
                        <a:rPr lang="fr-FR" sz="1050" dirty="0">
                          <a:solidFill>
                            <a:schemeClr val="bg1">
                              <a:lumMod val="50000"/>
                            </a:schemeClr>
                          </a:solidFill>
                        </a:rPr>
                        <a:t>1.51 /1.46</a:t>
                      </a:r>
                    </a:p>
                  </a:txBody>
                  <a:tcPr marL="196856" marR="196856" marT="98428" marB="98428">
                    <a:solidFill>
                      <a:schemeClr val="bg1">
                        <a:lumMod val="95000"/>
                      </a:schemeClr>
                    </a:solidFill>
                  </a:tcPr>
                </a:tc>
                <a:tc>
                  <a:txBody>
                    <a:bodyPr/>
                    <a:lstStyle/>
                    <a:p>
                      <a:pPr algn="ctr"/>
                      <a:r>
                        <a:rPr lang="fr-FR" sz="1050" dirty="0">
                          <a:solidFill>
                            <a:srgbClr val="00B0F0"/>
                          </a:solidFill>
                        </a:rPr>
                        <a:t>1.13 /1.12</a:t>
                      </a:r>
                    </a:p>
                  </a:txBody>
                  <a:tcPr marL="196856" marR="196856" marT="98428" marB="98428">
                    <a:solidFill>
                      <a:schemeClr val="bg1">
                        <a:lumMod val="95000"/>
                      </a:schemeClr>
                    </a:solidFill>
                  </a:tcPr>
                </a:tc>
                <a:tc>
                  <a:txBody>
                    <a:bodyPr/>
                    <a:lstStyle/>
                    <a:p>
                      <a:pPr algn="ctr"/>
                      <a:r>
                        <a:rPr lang="fr-FR" sz="1050" dirty="0">
                          <a:solidFill>
                            <a:srgbClr val="92D050"/>
                          </a:solidFill>
                        </a:rPr>
                        <a:t>1.59 /1.51</a:t>
                      </a:r>
                    </a:p>
                  </a:txBody>
                  <a:tcPr marL="196856" marR="196856" marT="98428" marB="98428">
                    <a:solidFill>
                      <a:schemeClr val="bg1">
                        <a:lumMod val="95000"/>
                      </a:schemeClr>
                    </a:solidFill>
                  </a:tcPr>
                </a:tc>
                <a:tc>
                  <a:txBody>
                    <a:bodyPr/>
                    <a:lstStyle/>
                    <a:p>
                      <a:pPr algn="ctr"/>
                      <a:r>
                        <a:rPr lang="fr-FR" sz="1050" dirty="0">
                          <a:solidFill>
                            <a:srgbClr val="0070C0"/>
                          </a:solidFill>
                        </a:rPr>
                        <a:t>1.60 /1.58</a:t>
                      </a:r>
                    </a:p>
                  </a:txBody>
                  <a:tcPr marL="196856" marR="196856" marT="98428" marB="98428">
                    <a:solidFill>
                      <a:schemeClr val="bg1">
                        <a:lumMod val="95000"/>
                      </a:schemeClr>
                    </a:solidFill>
                  </a:tcPr>
                </a:tc>
                <a:tc>
                  <a:txBody>
                    <a:bodyPr/>
                    <a:lstStyle/>
                    <a:p>
                      <a:pPr algn="ctr"/>
                      <a:r>
                        <a:rPr lang="fr-FR" sz="1050" dirty="0">
                          <a:solidFill>
                            <a:srgbClr val="C00000"/>
                          </a:solidFill>
                        </a:rPr>
                        <a:t>1.67 /1.65</a:t>
                      </a:r>
                    </a:p>
                  </a:txBody>
                  <a:tcPr marL="196856" marR="196856" marT="98428" marB="98428">
                    <a:solidFill>
                      <a:schemeClr val="bg1">
                        <a:lumMod val="95000"/>
                      </a:schemeClr>
                    </a:solidFill>
                  </a:tcPr>
                </a:tc>
                <a:extLst>
                  <a:ext uri="{0D108BD9-81ED-4DB2-BD59-A6C34878D82A}">
                    <a16:rowId xmlns:a16="http://schemas.microsoft.com/office/drawing/2014/main" val="3506051098"/>
                  </a:ext>
                </a:extLst>
              </a:tr>
            </a:tbl>
          </a:graphicData>
        </a:graphic>
      </p:graphicFrame>
      <p:pic>
        <p:nvPicPr>
          <p:cNvPr id="8" name="Picture 7" descr="A graph of different colored lines&#10;&#10;Description automatically generated">
            <a:extLst>
              <a:ext uri="{FF2B5EF4-FFF2-40B4-BE49-F238E27FC236}">
                <a16:creationId xmlns:a16="http://schemas.microsoft.com/office/drawing/2014/main" id="{B5C6A57B-0E7E-644E-412E-433B10364DE5}"/>
              </a:ext>
            </a:extLst>
          </p:cNvPr>
          <p:cNvPicPr>
            <a:picLocks noChangeAspect="1"/>
          </p:cNvPicPr>
          <p:nvPr/>
        </p:nvPicPr>
        <p:blipFill>
          <a:blip r:embed="rId2"/>
          <a:stretch>
            <a:fillRect/>
          </a:stretch>
        </p:blipFill>
        <p:spPr>
          <a:xfrm>
            <a:off x="1970322" y="2898552"/>
            <a:ext cx="4517421" cy="2183746"/>
          </a:xfrm>
          <a:prstGeom prst="rect">
            <a:avLst/>
          </a:prstGeom>
        </p:spPr>
      </p:pic>
      <p:sp>
        <p:nvSpPr>
          <p:cNvPr id="9" name="Rectangle 8">
            <a:extLst>
              <a:ext uri="{FF2B5EF4-FFF2-40B4-BE49-F238E27FC236}">
                <a16:creationId xmlns:a16="http://schemas.microsoft.com/office/drawing/2014/main" id="{CAA583FB-CE66-6245-959C-1EE844C1FC70}"/>
              </a:ext>
            </a:extLst>
          </p:cNvPr>
          <p:cNvSpPr/>
          <p:nvPr/>
        </p:nvSpPr>
        <p:spPr>
          <a:xfrm>
            <a:off x="6010835" y="376518"/>
            <a:ext cx="719418" cy="14724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4274383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A1877-E51F-2BDD-8622-F67DFE2191C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097B18B-4748-62F5-C2E2-7F4489AEFFBD}"/>
              </a:ext>
            </a:extLst>
          </p:cNvPr>
          <p:cNvSpPr>
            <a:spLocks noGrp="1"/>
          </p:cNvSpPr>
          <p:nvPr>
            <p:ph type="title"/>
          </p:nvPr>
        </p:nvSpPr>
        <p:spPr/>
        <p:txBody>
          <a:bodyPr/>
          <a:lstStyle/>
          <a:p>
            <a:r>
              <a:rPr lang="fr-FR" dirty="0"/>
              <a:t>Vent du 157°N, vitesse 25.5 m/s </a:t>
            </a:r>
          </a:p>
        </p:txBody>
      </p:sp>
      <p:sp>
        <p:nvSpPr>
          <p:cNvPr id="3" name="Espace réservé du pied de page 2">
            <a:extLst>
              <a:ext uri="{FF2B5EF4-FFF2-40B4-BE49-F238E27FC236}">
                <a16:creationId xmlns:a16="http://schemas.microsoft.com/office/drawing/2014/main" id="{C910F6F3-D6C3-34F7-AADE-4DFA42A2CF96}"/>
              </a:ext>
            </a:extLst>
          </p:cNvPr>
          <p:cNvSpPr>
            <a:spLocks noGrp="1"/>
          </p:cNvSpPr>
          <p:nvPr>
            <p:ph type="ftr" sz="quarter" idx="11"/>
          </p:nvPr>
        </p:nvSpPr>
        <p:spPr/>
        <p:txBody>
          <a:bodyPr/>
          <a:lstStyle/>
          <a:p>
            <a:r>
              <a:rPr lang="en-GB" noProof="0"/>
              <a:t>© DHI</a:t>
            </a:r>
          </a:p>
        </p:txBody>
      </p:sp>
      <p:pic>
        <p:nvPicPr>
          <p:cNvPr id="9" name="Content Placeholder 8" descr="A map of the sea&#10;&#10;Description automatically generated with medium confidence">
            <a:extLst>
              <a:ext uri="{FF2B5EF4-FFF2-40B4-BE49-F238E27FC236}">
                <a16:creationId xmlns:a16="http://schemas.microsoft.com/office/drawing/2014/main" id="{9E788D7F-9B9D-FA74-4B21-21B02D284E4A}"/>
              </a:ext>
            </a:extLst>
          </p:cNvPr>
          <p:cNvPicPr>
            <a:picLocks noGrp="1" noChangeAspect="1"/>
          </p:cNvPicPr>
          <p:nvPr>
            <p:ph sz="quarter" idx="13"/>
          </p:nvPr>
        </p:nvPicPr>
        <p:blipFill>
          <a:blip r:embed="rId3"/>
          <a:stretch>
            <a:fillRect/>
          </a:stretch>
        </p:blipFill>
        <p:spPr>
          <a:xfrm>
            <a:off x="490093" y="1090612"/>
            <a:ext cx="7152595" cy="3570287"/>
          </a:xfrm>
        </p:spPr>
      </p:pic>
      <p:sp>
        <p:nvSpPr>
          <p:cNvPr id="4" name="TextBox 3">
            <a:extLst>
              <a:ext uri="{FF2B5EF4-FFF2-40B4-BE49-F238E27FC236}">
                <a16:creationId xmlns:a16="http://schemas.microsoft.com/office/drawing/2014/main" id="{10E6D224-5155-9BC5-4195-5E74B6D91E71}"/>
              </a:ext>
            </a:extLst>
          </p:cNvPr>
          <p:cNvSpPr txBox="1"/>
          <p:nvPr/>
        </p:nvSpPr>
        <p:spPr>
          <a:xfrm>
            <a:off x="6901716" y="170689"/>
            <a:ext cx="1862721" cy="923330"/>
          </a:xfrm>
          <a:prstGeom prst="rect">
            <a:avLst/>
          </a:prstGeom>
          <a:noFill/>
        </p:spPr>
        <p:txBody>
          <a:bodyPr wrap="square" rtlCol="0">
            <a:spAutoFit/>
          </a:bodyPr>
          <a:lstStyle/>
          <a:p>
            <a:r>
              <a:rPr lang="fr-FR" dirty="0"/>
              <a:t>Direction la plus pénalisante pour Ste-Anne</a:t>
            </a:r>
          </a:p>
        </p:txBody>
      </p:sp>
    </p:spTree>
    <p:extLst>
      <p:ext uri="{BB962C8B-B14F-4D97-AF65-F5344CB8AC3E}">
        <p14:creationId xmlns:p14="http://schemas.microsoft.com/office/powerpoint/2010/main" val="34661607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A1877-E51F-2BDD-8622-F67DFE2191C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097B18B-4748-62F5-C2E2-7F4489AEFFBD}"/>
              </a:ext>
            </a:extLst>
          </p:cNvPr>
          <p:cNvSpPr>
            <a:spLocks noGrp="1"/>
          </p:cNvSpPr>
          <p:nvPr>
            <p:ph type="title"/>
          </p:nvPr>
        </p:nvSpPr>
        <p:spPr/>
        <p:txBody>
          <a:bodyPr/>
          <a:lstStyle/>
          <a:p>
            <a:r>
              <a:rPr lang="fr-FR" dirty="0"/>
              <a:t>Vent du 135°N, vitesse 23.5 m/s </a:t>
            </a:r>
          </a:p>
        </p:txBody>
      </p:sp>
      <p:sp>
        <p:nvSpPr>
          <p:cNvPr id="3" name="Espace réservé du pied de page 2">
            <a:extLst>
              <a:ext uri="{FF2B5EF4-FFF2-40B4-BE49-F238E27FC236}">
                <a16:creationId xmlns:a16="http://schemas.microsoft.com/office/drawing/2014/main" id="{C910F6F3-D6C3-34F7-AADE-4DFA42A2CF96}"/>
              </a:ext>
            </a:extLst>
          </p:cNvPr>
          <p:cNvSpPr>
            <a:spLocks noGrp="1"/>
          </p:cNvSpPr>
          <p:nvPr>
            <p:ph type="ftr" sz="quarter" idx="11"/>
          </p:nvPr>
        </p:nvSpPr>
        <p:spPr/>
        <p:txBody>
          <a:bodyPr/>
          <a:lstStyle/>
          <a:p>
            <a:r>
              <a:rPr lang="en-GB" noProof="0"/>
              <a:t>© DHI</a:t>
            </a:r>
          </a:p>
        </p:txBody>
      </p:sp>
      <p:pic>
        <p:nvPicPr>
          <p:cNvPr id="9" name="Content Placeholder 8">
            <a:extLst>
              <a:ext uri="{FF2B5EF4-FFF2-40B4-BE49-F238E27FC236}">
                <a16:creationId xmlns:a16="http://schemas.microsoft.com/office/drawing/2014/main" id="{9E788D7F-9B9D-FA74-4B21-21B02D284E4A}"/>
              </a:ext>
            </a:extLst>
          </p:cNvPr>
          <p:cNvPicPr>
            <a:picLocks noGrp="1" noChangeAspect="1"/>
          </p:cNvPicPr>
          <p:nvPr>
            <p:ph sz="quarter" idx="13"/>
          </p:nvPr>
        </p:nvPicPr>
        <p:blipFill>
          <a:blip r:embed="rId3"/>
          <a:srcRect/>
          <a:stretch/>
        </p:blipFill>
        <p:spPr>
          <a:xfrm>
            <a:off x="490093" y="1090612"/>
            <a:ext cx="7152595" cy="3570287"/>
          </a:xfrm>
        </p:spPr>
      </p:pic>
    </p:spTree>
    <p:extLst>
      <p:ext uri="{BB962C8B-B14F-4D97-AF65-F5344CB8AC3E}">
        <p14:creationId xmlns:p14="http://schemas.microsoft.com/office/powerpoint/2010/main" val="1405570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A1877-E51F-2BDD-8622-F67DFE2191C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097B18B-4748-62F5-C2E2-7F4489AEFFBD}"/>
              </a:ext>
            </a:extLst>
          </p:cNvPr>
          <p:cNvSpPr>
            <a:spLocks noGrp="1"/>
          </p:cNvSpPr>
          <p:nvPr>
            <p:ph type="title"/>
          </p:nvPr>
        </p:nvSpPr>
        <p:spPr/>
        <p:txBody>
          <a:bodyPr/>
          <a:lstStyle/>
          <a:p>
            <a:r>
              <a:rPr lang="fr-FR" dirty="0"/>
              <a:t>Vent du 112°N, vitesse 20.1 m/s </a:t>
            </a:r>
          </a:p>
        </p:txBody>
      </p:sp>
      <p:sp>
        <p:nvSpPr>
          <p:cNvPr id="3" name="Espace réservé du pied de page 2">
            <a:extLst>
              <a:ext uri="{FF2B5EF4-FFF2-40B4-BE49-F238E27FC236}">
                <a16:creationId xmlns:a16="http://schemas.microsoft.com/office/drawing/2014/main" id="{C910F6F3-D6C3-34F7-AADE-4DFA42A2CF96}"/>
              </a:ext>
            </a:extLst>
          </p:cNvPr>
          <p:cNvSpPr>
            <a:spLocks noGrp="1"/>
          </p:cNvSpPr>
          <p:nvPr>
            <p:ph type="ftr" sz="quarter" idx="11"/>
          </p:nvPr>
        </p:nvSpPr>
        <p:spPr/>
        <p:txBody>
          <a:bodyPr/>
          <a:lstStyle/>
          <a:p>
            <a:r>
              <a:rPr lang="en-GB" noProof="0"/>
              <a:t>© DHI</a:t>
            </a:r>
          </a:p>
        </p:txBody>
      </p:sp>
      <p:pic>
        <p:nvPicPr>
          <p:cNvPr id="9" name="Content Placeholder 8">
            <a:extLst>
              <a:ext uri="{FF2B5EF4-FFF2-40B4-BE49-F238E27FC236}">
                <a16:creationId xmlns:a16="http://schemas.microsoft.com/office/drawing/2014/main" id="{9E788D7F-9B9D-FA74-4B21-21B02D284E4A}"/>
              </a:ext>
            </a:extLst>
          </p:cNvPr>
          <p:cNvPicPr>
            <a:picLocks noGrp="1" noChangeAspect="1"/>
          </p:cNvPicPr>
          <p:nvPr>
            <p:ph sz="quarter" idx="13"/>
          </p:nvPr>
        </p:nvPicPr>
        <p:blipFill>
          <a:blip r:embed="rId3"/>
          <a:srcRect/>
          <a:stretch/>
        </p:blipFill>
        <p:spPr>
          <a:xfrm>
            <a:off x="490093" y="1090612"/>
            <a:ext cx="7152595" cy="3570287"/>
          </a:xfrm>
        </p:spPr>
      </p:pic>
    </p:spTree>
    <p:extLst>
      <p:ext uri="{BB962C8B-B14F-4D97-AF65-F5344CB8AC3E}">
        <p14:creationId xmlns:p14="http://schemas.microsoft.com/office/powerpoint/2010/main" val="41201784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A1877-E51F-2BDD-8622-F67DFE2191C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097B18B-4748-62F5-C2E2-7F4489AEFFBD}"/>
              </a:ext>
            </a:extLst>
          </p:cNvPr>
          <p:cNvSpPr>
            <a:spLocks noGrp="1"/>
          </p:cNvSpPr>
          <p:nvPr>
            <p:ph type="title"/>
          </p:nvPr>
        </p:nvSpPr>
        <p:spPr/>
        <p:txBody>
          <a:bodyPr/>
          <a:lstStyle/>
          <a:p>
            <a:r>
              <a:rPr lang="fr-FR" dirty="0"/>
              <a:t>Vent du 90°N, vitesse 19.1 m/s </a:t>
            </a:r>
          </a:p>
        </p:txBody>
      </p:sp>
      <p:sp>
        <p:nvSpPr>
          <p:cNvPr id="3" name="Espace réservé du pied de page 2">
            <a:extLst>
              <a:ext uri="{FF2B5EF4-FFF2-40B4-BE49-F238E27FC236}">
                <a16:creationId xmlns:a16="http://schemas.microsoft.com/office/drawing/2014/main" id="{C910F6F3-D6C3-34F7-AADE-4DFA42A2CF96}"/>
              </a:ext>
            </a:extLst>
          </p:cNvPr>
          <p:cNvSpPr>
            <a:spLocks noGrp="1"/>
          </p:cNvSpPr>
          <p:nvPr>
            <p:ph type="ftr" sz="quarter" idx="11"/>
          </p:nvPr>
        </p:nvSpPr>
        <p:spPr/>
        <p:txBody>
          <a:bodyPr/>
          <a:lstStyle/>
          <a:p>
            <a:r>
              <a:rPr lang="en-GB" noProof="0"/>
              <a:t>© DHI</a:t>
            </a:r>
          </a:p>
        </p:txBody>
      </p:sp>
      <p:pic>
        <p:nvPicPr>
          <p:cNvPr id="9" name="Content Placeholder 8">
            <a:extLst>
              <a:ext uri="{FF2B5EF4-FFF2-40B4-BE49-F238E27FC236}">
                <a16:creationId xmlns:a16="http://schemas.microsoft.com/office/drawing/2014/main" id="{9E788D7F-9B9D-FA74-4B21-21B02D284E4A}"/>
              </a:ext>
            </a:extLst>
          </p:cNvPr>
          <p:cNvPicPr>
            <a:picLocks noGrp="1" noChangeAspect="1"/>
          </p:cNvPicPr>
          <p:nvPr>
            <p:ph sz="quarter" idx="13"/>
          </p:nvPr>
        </p:nvPicPr>
        <p:blipFill>
          <a:blip r:embed="rId3"/>
          <a:srcRect/>
          <a:stretch/>
        </p:blipFill>
        <p:spPr>
          <a:xfrm>
            <a:off x="490093" y="1090612"/>
            <a:ext cx="7152595" cy="3570287"/>
          </a:xfrm>
        </p:spPr>
      </p:pic>
    </p:spTree>
    <p:extLst>
      <p:ext uri="{BB962C8B-B14F-4D97-AF65-F5344CB8AC3E}">
        <p14:creationId xmlns:p14="http://schemas.microsoft.com/office/powerpoint/2010/main" val="1757492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GB" noProof="0"/>
              <a:t>© DHI A/S</a:t>
            </a:r>
          </a:p>
        </p:txBody>
      </p:sp>
      <p:sp>
        <p:nvSpPr>
          <p:cNvPr id="4" name="Text Placeholder 3"/>
          <p:cNvSpPr>
            <a:spLocks noGrp="1"/>
          </p:cNvSpPr>
          <p:nvPr>
            <p:ph type="body" sz="quarter" idx="14"/>
          </p:nvPr>
        </p:nvSpPr>
        <p:spPr/>
        <p:txBody>
          <a:bodyPr/>
          <a:lstStyle/>
          <a:p>
            <a:pPr marL="457200" indent="-457200">
              <a:buFont typeface="+mj-lt"/>
              <a:buAutoNum type="arabicPeriod"/>
            </a:pPr>
            <a:r>
              <a:rPr lang="en-GB" dirty="0"/>
              <a:t>Le </a:t>
            </a:r>
            <a:r>
              <a:rPr lang="en-GB" dirty="0" err="1"/>
              <a:t>Projet</a:t>
            </a:r>
            <a:endParaRPr lang="en-GB" dirty="0"/>
          </a:p>
          <a:p>
            <a:pPr marL="457200" indent="-457200">
              <a:buFont typeface="+mj-lt"/>
              <a:buAutoNum type="arabicPeriod"/>
            </a:pPr>
            <a:r>
              <a:rPr lang="en-GB" dirty="0"/>
              <a:t>Les </a:t>
            </a:r>
            <a:r>
              <a:rPr lang="en-GB" dirty="0" err="1"/>
              <a:t>Niveaux</a:t>
            </a:r>
            <a:r>
              <a:rPr lang="en-GB" dirty="0"/>
              <a:t> </a:t>
            </a:r>
            <a:r>
              <a:rPr lang="en-GB" dirty="0" err="1"/>
              <a:t>d’eau</a:t>
            </a:r>
            <a:r>
              <a:rPr lang="en-GB" dirty="0"/>
              <a:t> </a:t>
            </a:r>
          </a:p>
          <a:p>
            <a:pPr marL="457200" indent="-457200">
              <a:buFont typeface="+mj-lt"/>
              <a:buAutoNum type="arabicPeriod"/>
            </a:pPr>
            <a:r>
              <a:rPr lang="en-GB" dirty="0"/>
              <a:t>Analyses METOC au large (Les </a:t>
            </a:r>
            <a:r>
              <a:rPr lang="en-GB" dirty="0" err="1"/>
              <a:t>Pierres</a:t>
            </a:r>
            <a:r>
              <a:rPr lang="en-GB" dirty="0"/>
              <a:t> Noires)</a:t>
            </a:r>
          </a:p>
          <a:p>
            <a:pPr marL="457200" indent="-457200">
              <a:buFont typeface="+mj-lt"/>
              <a:buAutoNum type="arabicPeriod"/>
            </a:pPr>
            <a:r>
              <a:rPr lang="en-GB" dirty="0" err="1"/>
              <a:t>Modélisation</a:t>
            </a:r>
            <a:r>
              <a:rPr lang="en-GB" dirty="0"/>
              <a:t> des </a:t>
            </a:r>
            <a:r>
              <a:rPr lang="en-GB" dirty="0" err="1"/>
              <a:t>clapots</a:t>
            </a:r>
            <a:r>
              <a:rPr lang="en-GB" dirty="0"/>
              <a:t> en </a:t>
            </a:r>
            <a:r>
              <a:rPr lang="en-GB" dirty="0" err="1"/>
              <a:t>rade</a:t>
            </a:r>
            <a:r>
              <a:rPr lang="en-GB" dirty="0"/>
              <a:t> de Brest </a:t>
            </a:r>
          </a:p>
          <a:p>
            <a:pPr marL="457200" indent="-457200">
              <a:buFont typeface="+mj-lt"/>
              <a:buAutoNum type="arabicPeriod"/>
            </a:pPr>
            <a:r>
              <a:rPr lang="en-GB" dirty="0"/>
              <a:t>Propagation des </a:t>
            </a:r>
            <a:r>
              <a:rPr lang="en-GB" dirty="0" err="1"/>
              <a:t>houles</a:t>
            </a:r>
            <a:r>
              <a:rPr lang="en-GB" dirty="0"/>
              <a:t> du large </a:t>
            </a:r>
          </a:p>
          <a:p>
            <a:pPr marL="457200" indent="-457200">
              <a:buFont typeface="+mj-lt"/>
              <a:buAutoNum type="arabicPeriod"/>
            </a:pPr>
            <a:r>
              <a:rPr lang="en-GB" dirty="0"/>
              <a:t>Agitation du plan </a:t>
            </a:r>
            <a:r>
              <a:rPr lang="en-GB" dirty="0" err="1"/>
              <a:t>d’eau</a:t>
            </a:r>
            <a:r>
              <a:rPr lang="en-GB" dirty="0"/>
              <a:t> (MIKE 3 Waves)</a:t>
            </a:r>
          </a:p>
          <a:p>
            <a:pPr marL="457200" indent="-457200">
              <a:buFont typeface="+mj-lt"/>
              <a:buAutoNum type="arabicPeriod"/>
            </a:pPr>
            <a:r>
              <a:rPr lang="en-GB" dirty="0" err="1"/>
              <a:t>Courantologie</a:t>
            </a:r>
            <a:r>
              <a:rPr lang="en-GB" dirty="0"/>
              <a:t> (MIKE 21 HD+SW)</a:t>
            </a:r>
          </a:p>
        </p:txBody>
      </p:sp>
      <p:sp>
        <p:nvSpPr>
          <p:cNvPr id="5" name="Title 4"/>
          <p:cNvSpPr>
            <a:spLocks noGrp="1"/>
          </p:cNvSpPr>
          <p:nvPr>
            <p:ph type="title"/>
          </p:nvPr>
        </p:nvSpPr>
        <p:spPr/>
        <p:txBody>
          <a:bodyPr/>
          <a:lstStyle/>
          <a:p>
            <a:r>
              <a:rPr lang="en-GB"/>
              <a:t>Agenda</a:t>
            </a:r>
          </a:p>
        </p:txBody>
      </p:sp>
    </p:spTree>
    <p:extLst>
      <p:ext uri="{BB962C8B-B14F-4D97-AF65-F5344CB8AC3E}">
        <p14:creationId xmlns:p14="http://schemas.microsoft.com/office/powerpoint/2010/main" val="38982642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A1877-E51F-2BDD-8622-F67DFE2191C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097B18B-4748-62F5-C2E2-7F4489AEFFBD}"/>
              </a:ext>
            </a:extLst>
          </p:cNvPr>
          <p:cNvSpPr>
            <a:spLocks noGrp="1"/>
          </p:cNvSpPr>
          <p:nvPr>
            <p:ph type="title"/>
          </p:nvPr>
        </p:nvSpPr>
        <p:spPr/>
        <p:txBody>
          <a:bodyPr/>
          <a:lstStyle/>
          <a:p>
            <a:r>
              <a:rPr lang="fr-FR" dirty="0"/>
              <a:t>Vent du 67°N, vitesse 20.4 m/s </a:t>
            </a:r>
          </a:p>
        </p:txBody>
      </p:sp>
      <p:sp>
        <p:nvSpPr>
          <p:cNvPr id="3" name="Espace réservé du pied de page 2">
            <a:extLst>
              <a:ext uri="{FF2B5EF4-FFF2-40B4-BE49-F238E27FC236}">
                <a16:creationId xmlns:a16="http://schemas.microsoft.com/office/drawing/2014/main" id="{C910F6F3-D6C3-34F7-AADE-4DFA42A2CF96}"/>
              </a:ext>
            </a:extLst>
          </p:cNvPr>
          <p:cNvSpPr>
            <a:spLocks noGrp="1"/>
          </p:cNvSpPr>
          <p:nvPr>
            <p:ph type="ftr" sz="quarter" idx="11"/>
          </p:nvPr>
        </p:nvSpPr>
        <p:spPr/>
        <p:txBody>
          <a:bodyPr/>
          <a:lstStyle/>
          <a:p>
            <a:r>
              <a:rPr lang="en-GB" noProof="0"/>
              <a:t>© DHI</a:t>
            </a:r>
          </a:p>
        </p:txBody>
      </p:sp>
      <p:pic>
        <p:nvPicPr>
          <p:cNvPr id="9" name="Content Placeholder 8">
            <a:extLst>
              <a:ext uri="{FF2B5EF4-FFF2-40B4-BE49-F238E27FC236}">
                <a16:creationId xmlns:a16="http://schemas.microsoft.com/office/drawing/2014/main" id="{9E788D7F-9B9D-FA74-4B21-21B02D284E4A}"/>
              </a:ext>
            </a:extLst>
          </p:cNvPr>
          <p:cNvPicPr>
            <a:picLocks noGrp="1" noChangeAspect="1"/>
          </p:cNvPicPr>
          <p:nvPr>
            <p:ph sz="quarter" idx="13"/>
          </p:nvPr>
        </p:nvPicPr>
        <p:blipFill>
          <a:blip r:embed="rId3"/>
          <a:srcRect/>
          <a:stretch/>
        </p:blipFill>
        <p:spPr>
          <a:xfrm>
            <a:off x="490093" y="1090612"/>
            <a:ext cx="7152595" cy="3570287"/>
          </a:xfrm>
        </p:spPr>
      </p:pic>
      <p:sp>
        <p:nvSpPr>
          <p:cNvPr id="4" name="TextBox 3">
            <a:extLst>
              <a:ext uri="{FF2B5EF4-FFF2-40B4-BE49-F238E27FC236}">
                <a16:creationId xmlns:a16="http://schemas.microsoft.com/office/drawing/2014/main" id="{C73EC9C5-8444-69A4-90DD-B529D220D13C}"/>
              </a:ext>
            </a:extLst>
          </p:cNvPr>
          <p:cNvSpPr txBox="1"/>
          <p:nvPr/>
        </p:nvSpPr>
        <p:spPr>
          <a:xfrm>
            <a:off x="6901716" y="170689"/>
            <a:ext cx="2124838" cy="1200329"/>
          </a:xfrm>
          <a:prstGeom prst="rect">
            <a:avLst/>
          </a:prstGeom>
          <a:noFill/>
        </p:spPr>
        <p:txBody>
          <a:bodyPr wrap="square" rtlCol="0">
            <a:spAutoFit/>
          </a:bodyPr>
          <a:lstStyle/>
          <a:p>
            <a:r>
              <a:rPr lang="fr-FR" dirty="0"/>
              <a:t>Le maximum est localisé en baie de Roscanvel, pas à Ste-Anne</a:t>
            </a:r>
          </a:p>
        </p:txBody>
      </p:sp>
    </p:spTree>
    <p:extLst>
      <p:ext uri="{BB962C8B-B14F-4D97-AF65-F5344CB8AC3E}">
        <p14:creationId xmlns:p14="http://schemas.microsoft.com/office/powerpoint/2010/main" val="1595495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3373B-7906-789F-656F-5928C978302D}"/>
            </a:ext>
          </a:extLst>
        </p:cNvPr>
        <p:cNvGrpSpPr/>
        <p:nvPr/>
      </p:nvGrpSpPr>
      <p:grpSpPr>
        <a:xfrm>
          <a:off x="0" y="0"/>
          <a:ext cx="0" cy="0"/>
          <a:chOff x="0" y="0"/>
          <a:chExt cx="0" cy="0"/>
        </a:xfrm>
      </p:grpSpPr>
      <p:pic>
        <p:nvPicPr>
          <p:cNvPr id="11" name="Picture 10" descr="A rainbow colored map of a river&#10;&#10;Description automatically generated with medium confidence">
            <a:extLst>
              <a:ext uri="{FF2B5EF4-FFF2-40B4-BE49-F238E27FC236}">
                <a16:creationId xmlns:a16="http://schemas.microsoft.com/office/drawing/2014/main" id="{E91B42EA-2685-2464-1A47-061412F0D76B}"/>
              </a:ext>
            </a:extLst>
          </p:cNvPr>
          <p:cNvPicPr>
            <a:picLocks noChangeAspect="1"/>
          </p:cNvPicPr>
          <p:nvPr/>
        </p:nvPicPr>
        <p:blipFill rotWithShape="1">
          <a:blip r:embed="rId2"/>
          <a:srcRect l="16881" t="5555" r="36697" b="24039"/>
          <a:stretch/>
        </p:blipFill>
        <p:spPr>
          <a:xfrm>
            <a:off x="5636939" y="1052490"/>
            <a:ext cx="3507061" cy="2234973"/>
          </a:xfrm>
          <a:prstGeom prst="rect">
            <a:avLst/>
          </a:prstGeom>
        </p:spPr>
      </p:pic>
      <p:sp>
        <p:nvSpPr>
          <p:cNvPr id="2" name="Titre 1">
            <a:extLst>
              <a:ext uri="{FF2B5EF4-FFF2-40B4-BE49-F238E27FC236}">
                <a16:creationId xmlns:a16="http://schemas.microsoft.com/office/drawing/2014/main" id="{4C40D5DA-E7E2-6558-EA21-6C0FE69587C4}"/>
              </a:ext>
            </a:extLst>
          </p:cNvPr>
          <p:cNvSpPr>
            <a:spLocks noGrp="1"/>
          </p:cNvSpPr>
          <p:nvPr>
            <p:ph type="title"/>
          </p:nvPr>
        </p:nvSpPr>
        <p:spPr>
          <a:xfrm>
            <a:off x="554189" y="0"/>
            <a:ext cx="8035637" cy="425450"/>
          </a:xfrm>
        </p:spPr>
        <p:txBody>
          <a:bodyPr>
            <a:normAutofit/>
          </a:bodyPr>
          <a:lstStyle/>
          <a:p>
            <a:r>
              <a:rPr lang="fr-FR" dirty="0"/>
              <a:t>Simulations des Clapots en rade de Brest</a:t>
            </a:r>
          </a:p>
        </p:txBody>
      </p:sp>
      <p:sp>
        <p:nvSpPr>
          <p:cNvPr id="3" name="Espace réservé du pied de page 2">
            <a:extLst>
              <a:ext uri="{FF2B5EF4-FFF2-40B4-BE49-F238E27FC236}">
                <a16:creationId xmlns:a16="http://schemas.microsoft.com/office/drawing/2014/main" id="{760B6E5C-71D2-D41C-7C12-07DE76A21075}"/>
              </a:ext>
            </a:extLst>
          </p:cNvPr>
          <p:cNvSpPr>
            <a:spLocks noGrp="1"/>
          </p:cNvSpPr>
          <p:nvPr>
            <p:ph type="ftr" sz="quarter" idx="11"/>
          </p:nvPr>
        </p:nvSpPr>
        <p:spPr/>
        <p:txBody>
          <a:bodyPr/>
          <a:lstStyle/>
          <a:p>
            <a:r>
              <a:rPr lang="en-GB" noProof="0"/>
              <a:t>© DHI</a:t>
            </a:r>
          </a:p>
        </p:txBody>
      </p:sp>
      <p:graphicFrame>
        <p:nvGraphicFramePr>
          <p:cNvPr id="5" name="Tableau 4">
            <a:extLst>
              <a:ext uri="{FF2B5EF4-FFF2-40B4-BE49-F238E27FC236}">
                <a16:creationId xmlns:a16="http://schemas.microsoft.com/office/drawing/2014/main" id="{7BF192EF-5E6F-7D26-9388-138F462861E6}"/>
              </a:ext>
            </a:extLst>
          </p:cNvPr>
          <p:cNvGraphicFramePr>
            <a:graphicFrameLocks noGrp="1"/>
          </p:cNvGraphicFramePr>
          <p:nvPr>
            <p:extLst>
              <p:ext uri="{D42A27DB-BD31-4B8C-83A1-F6EECF244321}">
                <p14:modId xmlns:p14="http://schemas.microsoft.com/office/powerpoint/2010/main" val="3340828747"/>
              </p:ext>
            </p:extLst>
          </p:nvPr>
        </p:nvGraphicFramePr>
        <p:xfrm>
          <a:off x="67112" y="1033581"/>
          <a:ext cx="5473532" cy="3403648"/>
        </p:xfrm>
        <a:graphic>
          <a:graphicData uri="http://schemas.openxmlformats.org/drawingml/2006/table">
            <a:tbl>
              <a:tblPr firstRow="1" bandRow="1">
                <a:tableStyleId>{073A0DAA-6AF3-43AB-8588-CEC1D06C72B9}</a:tableStyleId>
              </a:tblPr>
              <a:tblGrid>
                <a:gridCol w="1801532">
                  <a:extLst>
                    <a:ext uri="{9D8B030D-6E8A-4147-A177-3AD203B41FA5}">
                      <a16:colId xmlns:a16="http://schemas.microsoft.com/office/drawing/2014/main" val="3629072074"/>
                    </a:ext>
                  </a:extLst>
                </a:gridCol>
                <a:gridCol w="720000">
                  <a:extLst>
                    <a:ext uri="{9D8B030D-6E8A-4147-A177-3AD203B41FA5}">
                      <a16:colId xmlns:a16="http://schemas.microsoft.com/office/drawing/2014/main" val="2784767201"/>
                    </a:ext>
                  </a:extLst>
                </a:gridCol>
                <a:gridCol w="720000">
                  <a:extLst>
                    <a:ext uri="{9D8B030D-6E8A-4147-A177-3AD203B41FA5}">
                      <a16:colId xmlns:a16="http://schemas.microsoft.com/office/drawing/2014/main" val="4257359778"/>
                    </a:ext>
                  </a:extLst>
                </a:gridCol>
                <a:gridCol w="759501">
                  <a:extLst>
                    <a:ext uri="{9D8B030D-6E8A-4147-A177-3AD203B41FA5}">
                      <a16:colId xmlns:a16="http://schemas.microsoft.com/office/drawing/2014/main" val="724111043"/>
                    </a:ext>
                  </a:extLst>
                </a:gridCol>
                <a:gridCol w="680499">
                  <a:extLst>
                    <a:ext uri="{9D8B030D-6E8A-4147-A177-3AD203B41FA5}">
                      <a16:colId xmlns:a16="http://schemas.microsoft.com/office/drawing/2014/main" val="1064197576"/>
                    </a:ext>
                  </a:extLst>
                </a:gridCol>
                <a:gridCol w="792000">
                  <a:extLst>
                    <a:ext uri="{9D8B030D-6E8A-4147-A177-3AD203B41FA5}">
                      <a16:colId xmlns:a16="http://schemas.microsoft.com/office/drawing/2014/main" val="2445523650"/>
                    </a:ext>
                  </a:extLst>
                </a:gridCol>
              </a:tblGrid>
              <a:tr h="414768">
                <a:tc>
                  <a:txBody>
                    <a:bodyPr/>
                    <a:lstStyle/>
                    <a:p>
                      <a:r>
                        <a:rPr lang="fr-FR" sz="1000" dirty="0">
                          <a:solidFill>
                            <a:schemeClr val="bg1"/>
                          </a:solidFill>
                        </a:rPr>
                        <a:t>Direction de provenance du vent [°N]</a:t>
                      </a:r>
                    </a:p>
                  </a:txBody>
                  <a:tcPr marL="196856" marR="196856" marT="98428" marB="98428">
                    <a:solidFill>
                      <a:schemeClr val="tx1"/>
                    </a:solidFill>
                  </a:tcPr>
                </a:tc>
                <a:tc>
                  <a:txBody>
                    <a:bodyPr/>
                    <a:lstStyle/>
                    <a:p>
                      <a:pPr algn="ctr"/>
                      <a:r>
                        <a:rPr lang="fr-FR" sz="1000" b="1" dirty="0">
                          <a:solidFill>
                            <a:schemeClr val="bg1">
                              <a:lumMod val="50000"/>
                            </a:schemeClr>
                          </a:solidFill>
                        </a:rPr>
                        <a:t>67.5°</a:t>
                      </a:r>
                    </a:p>
                  </a:txBody>
                  <a:tcPr marL="196856" marR="196856" marT="98428" marB="98428">
                    <a:solidFill>
                      <a:schemeClr val="tx1"/>
                    </a:solidFill>
                  </a:tcPr>
                </a:tc>
                <a:tc>
                  <a:txBody>
                    <a:bodyPr/>
                    <a:lstStyle/>
                    <a:p>
                      <a:pPr algn="ctr"/>
                      <a:r>
                        <a:rPr lang="fr-FR" sz="1000" b="1" dirty="0">
                          <a:solidFill>
                            <a:srgbClr val="00B0F0"/>
                          </a:solidFill>
                        </a:rPr>
                        <a:t>90°</a:t>
                      </a:r>
                    </a:p>
                  </a:txBody>
                  <a:tcPr marL="196856" marR="196856" marT="98428" marB="98428">
                    <a:solidFill>
                      <a:schemeClr val="tx1"/>
                    </a:solidFill>
                  </a:tcPr>
                </a:tc>
                <a:tc>
                  <a:txBody>
                    <a:bodyPr/>
                    <a:lstStyle/>
                    <a:p>
                      <a:pPr algn="ctr"/>
                      <a:r>
                        <a:rPr lang="fr-FR" sz="1000" b="1" dirty="0">
                          <a:solidFill>
                            <a:srgbClr val="92D050"/>
                          </a:solidFill>
                        </a:rPr>
                        <a:t>112.5°</a:t>
                      </a:r>
                    </a:p>
                  </a:txBody>
                  <a:tcPr marL="196856" marR="196856" marT="98428" marB="98428">
                    <a:solidFill>
                      <a:schemeClr val="tx1"/>
                    </a:solidFill>
                  </a:tcPr>
                </a:tc>
                <a:tc>
                  <a:txBody>
                    <a:bodyPr/>
                    <a:lstStyle/>
                    <a:p>
                      <a:pPr algn="ctr"/>
                      <a:r>
                        <a:rPr lang="fr-FR" sz="1000" b="1" dirty="0">
                          <a:solidFill>
                            <a:srgbClr val="0070C0"/>
                          </a:solidFill>
                        </a:rPr>
                        <a:t>135°</a:t>
                      </a:r>
                    </a:p>
                  </a:txBody>
                  <a:tcPr marL="196856" marR="196856" marT="98428" marB="98428">
                    <a:solidFill>
                      <a:schemeClr val="tx1"/>
                    </a:solidFill>
                  </a:tcPr>
                </a:tc>
                <a:tc>
                  <a:txBody>
                    <a:bodyPr/>
                    <a:lstStyle/>
                    <a:p>
                      <a:pPr algn="ctr"/>
                      <a:r>
                        <a:rPr lang="fr-FR" sz="1000" b="1" dirty="0">
                          <a:solidFill>
                            <a:srgbClr val="C00000"/>
                          </a:solidFill>
                        </a:rPr>
                        <a:t>157.5°</a:t>
                      </a:r>
                    </a:p>
                  </a:txBody>
                  <a:tcPr marL="196856" marR="196856" marT="98428" marB="98428">
                    <a:solidFill>
                      <a:schemeClr val="tx1"/>
                    </a:solidFill>
                  </a:tcPr>
                </a:tc>
                <a:extLst>
                  <a:ext uri="{0D108BD9-81ED-4DB2-BD59-A6C34878D82A}">
                    <a16:rowId xmlns:a16="http://schemas.microsoft.com/office/drawing/2014/main" val="1783501916"/>
                  </a:ext>
                </a:extLst>
              </a:tr>
              <a:tr h="414768">
                <a:tc>
                  <a:txBody>
                    <a:bodyPr/>
                    <a:lstStyle/>
                    <a:p>
                      <a:r>
                        <a:rPr lang="fr-FR" sz="1000" b="1" kern="1200" dirty="0">
                          <a:solidFill>
                            <a:schemeClr val="dk1"/>
                          </a:solidFill>
                          <a:latin typeface="+mn-lt"/>
                          <a:ea typeface="+mn-ea"/>
                          <a:cs typeface="+mn-cs"/>
                        </a:rPr>
                        <a:t>Valeur extrême T100 Vitesse du vent [m/s]</a:t>
                      </a:r>
                    </a:p>
                  </a:txBody>
                  <a:tcPr marL="196856" marR="196856" marT="98428" marB="98428">
                    <a:solidFill>
                      <a:schemeClr val="bg1">
                        <a:lumMod val="95000"/>
                      </a:schemeClr>
                    </a:solidFill>
                  </a:tcPr>
                </a:tc>
                <a:tc>
                  <a:txBody>
                    <a:bodyPr/>
                    <a:lstStyle/>
                    <a:p>
                      <a:pPr algn="ctr"/>
                      <a:r>
                        <a:rPr lang="fr-FR" sz="1000" b="1" dirty="0">
                          <a:solidFill>
                            <a:schemeClr val="bg1">
                              <a:lumMod val="50000"/>
                            </a:schemeClr>
                          </a:solidFill>
                        </a:rPr>
                        <a:t>20.4</a:t>
                      </a:r>
                    </a:p>
                  </a:txBody>
                  <a:tcPr marL="196856" marR="196856" marT="98428" marB="98428">
                    <a:solidFill>
                      <a:schemeClr val="bg1">
                        <a:lumMod val="95000"/>
                      </a:schemeClr>
                    </a:solidFill>
                  </a:tcPr>
                </a:tc>
                <a:tc>
                  <a:txBody>
                    <a:bodyPr/>
                    <a:lstStyle/>
                    <a:p>
                      <a:pPr algn="ctr"/>
                      <a:r>
                        <a:rPr lang="fr-FR" sz="1000" b="1" dirty="0">
                          <a:solidFill>
                            <a:srgbClr val="00B0F0"/>
                          </a:solidFill>
                        </a:rPr>
                        <a:t>19.1</a:t>
                      </a:r>
                    </a:p>
                  </a:txBody>
                  <a:tcPr marL="196856" marR="196856" marT="98428" marB="98428">
                    <a:solidFill>
                      <a:schemeClr val="bg1">
                        <a:lumMod val="95000"/>
                      </a:schemeClr>
                    </a:solidFill>
                  </a:tcPr>
                </a:tc>
                <a:tc>
                  <a:txBody>
                    <a:bodyPr/>
                    <a:lstStyle/>
                    <a:p>
                      <a:pPr algn="ctr"/>
                      <a:r>
                        <a:rPr lang="fr-FR" sz="1000" b="1" dirty="0">
                          <a:solidFill>
                            <a:srgbClr val="92D050"/>
                          </a:solidFill>
                        </a:rPr>
                        <a:t>20.1</a:t>
                      </a:r>
                    </a:p>
                  </a:txBody>
                  <a:tcPr marL="196856" marR="196856" marT="98428" marB="98428">
                    <a:solidFill>
                      <a:schemeClr val="bg1">
                        <a:lumMod val="95000"/>
                      </a:schemeClr>
                    </a:solidFill>
                  </a:tcPr>
                </a:tc>
                <a:tc>
                  <a:txBody>
                    <a:bodyPr/>
                    <a:lstStyle/>
                    <a:p>
                      <a:pPr algn="ctr"/>
                      <a:r>
                        <a:rPr lang="fr-FR" sz="1000" b="1" dirty="0">
                          <a:solidFill>
                            <a:srgbClr val="0070C0"/>
                          </a:solidFill>
                        </a:rPr>
                        <a:t>23.5</a:t>
                      </a:r>
                    </a:p>
                  </a:txBody>
                  <a:tcPr marL="196856" marR="196856" marT="98428" marB="98428">
                    <a:solidFill>
                      <a:schemeClr val="bg1">
                        <a:lumMod val="95000"/>
                      </a:schemeClr>
                    </a:solidFill>
                  </a:tcPr>
                </a:tc>
                <a:tc>
                  <a:txBody>
                    <a:bodyPr/>
                    <a:lstStyle/>
                    <a:p>
                      <a:pPr algn="ctr"/>
                      <a:r>
                        <a:rPr lang="fr-FR" sz="1000" b="1" dirty="0">
                          <a:solidFill>
                            <a:srgbClr val="C00000"/>
                          </a:solidFill>
                        </a:rPr>
                        <a:t>25.5</a:t>
                      </a:r>
                    </a:p>
                  </a:txBody>
                  <a:tcPr marL="196856" marR="196856" marT="98428" marB="98428">
                    <a:solidFill>
                      <a:schemeClr val="bg1">
                        <a:lumMod val="95000"/>
                      </a:schemeClr>
                    </a:solidFill>
                  </a:tcPr>
                </a:tc>
                <a:extLst>
                  <a:ext uri="{0D108BD9-81ED-4DB2-BD59-A6C34878D82A}">
                    <a16:rowId xmlns:a16="http://schemas.microsoft.com/office/drawing/2014/main" val="977433826"/>
                  </a:ext>
                </a:extLst>
              </a:tr>
              <a:tr h="414768">
                <a:tc>
                  <a:txBody>
                    <a:bodyPr/>
                    <a:lstStyle/>
                    <a:p>
                      <a:r>
                        <a:rPr lang="fr-FR" sz="1000" b="1" dirty="0"/>
                        <a:t>Hs [m] en face Anse Ste-Anne (goulet)</a:t>
                      </a:r>
                    </a:p>
                  </a:txBody>
                  <a:tcPr marL="196856" marR="196856" marT="98428" marB="98428">
                    <a:solidFill>
                      <a:schemeClr val="bg1">
                        <a:lumMod val="95000"/>
                      </a:schemeClr>
                    </a:solidFill>
                  </a:tcPr>
                </a:tc>
                <a:tc>
                  <a:txBody>
                    <a:bodyPr/>
                    <a:lstStyle/>
                    <a:p>
                      <a:pPr algn="ctr"/>
                      <a:r>
                        <a:rPr lang="fr-FR" sz="1000" b="1" dirty="0">
                          <a:solidFill>
                            <a:schemeClr val="bg1">
                              <a:lumMod val="50000"/>
                            </a:schemeClr>
                          </a:solidFill>
                        </a:rPr>
                        <a:t>0.807</a:t>
                      </a:r>
                    </a:p>
                  </a:txBody>
                  <a:tcPr marL="196856" marR="196856" marT="98428" marB="98428">
                    <a:solidFill>
                      <a:schemeClr val="bg1">
                        <a:lumMod val="95000"/>
                      </a:schemeClr>
                    </a:solidFill>
                  </a:tcPr>
                </a:tc>
                <a:tc>
                  <a:txBody>
                    <a:bodyPr/>
                    <a:lstStyle/>
                    <a:p>
                      <a:pPr algn="ctr"/>
                      <a:r>
                        <a:rPr lang="fr-FR" sz="1000" b="1" dirty="0">
                          <a:solidFill>
                            <a:srgbClr val="00B0F0"/>
                          </a:solidFill>
                        </a:rPr>
                        <a:t>1.097</a:t>
                      </a:r>
                    </a:p>
                  </a:txBody>
                  <a:tcPr marL="196856" marR="196856" marT="98428" marB="98428">
                    <a:solidFill>
                      <a:schemeClr val="bg1">
                        <a:lumMod val="95000"/>
                      </a:schemeClr>
                    </a:solidFill>
                  </a:tcPr>
                </a:tc>
                <a:tc>
                  <a:txBody>
                    <a:bodyPr/>
                    <a:lstStyle/>
                    <a:p>
                      <a:pPr algn="ctr"/>
                      <a:r>
                        <a:rPr lang="fr-FR" sz="1000" b="1" dirty="0">
                          <a:solidFill>
                            <a:srgbClr val="92D050"/>
                          </a:solidFill>
                        </a:rPr>
                        <a:t>1.181</a:t>
                      </a:r>
                    </a:p>
                  </a:txBody>
                  <a:tcPr marL="196856" marR="196856" marT="98428" marB="98428">
                    <a:solidFill>
                      <a:schemeClr val="bg1">
                        <a:lumMod val="95000"/>
                      </a:schemeClr>
                    </a:solidFill>
                  </a:tcPr>
                </a:tc>
                <a:tc>
                  <a:txBody>
                    <a:bodyPr/>
                    <a:lstStyle/>
                    <a:p>
                      <a:pPr algn="ctr"/>
                      <a:r>
                        <a:rPr lang="fr-FR" sz="1000" b="1" dirty="0">
                          <a:solidFill>
                            <a:srgbClr val="0070C0"/>
                          </a:solidFill>
                        </a:rPr>
                        <a:t>1.475</a:t>
                      </a:r>
                    </a:p>
                  </a:txBody>
                  <a:tcPr marL="196856" marR="196856" marT="98428" marB="98428">
                    <a:solidFill>
                      <a:schemeClr val="bg1">
                        <a:lumMod val="95000"/>
                      </a:schemeClr>
                    </a:solidFill>
                  </a:tcPr>
                </a:tc>
                <a:tc>
                  <a:txBody>
                    <a:bodyPr/>
                    <a:lstStyle/>
                    <a:p>
                      <a:pPr algn="ctr"/>
                      <a:r>
                        <a:rPr lang="fr-FR" sz="1000" b="1" dirty="0">
                          <a:solidFill>
                            <a:srgbClr val="C00000"/>
                          </a:solidFill>
                        </a:rPr>
                        <a:t>1.66</a:t>
                      </a:r>
                    </a:p>
                  </a:txBody>
                  <a:tcPr marL="196856" marR="196856" marT="98428" marB="98428">
                    <a:solidFill>
                      <a:schemeClr val="bg1">
                        <a:lumMod val="95000"/>
                      </a:schemeClr>
                    </a:solidFill>
                  </a:tcPr>
                </a:tc>
                <a:extLst>
                  <a:ext uri="{0D108BD9-81ED-4DB2-BD59-A6C34878D82A}">
                    <a16:rowId xmlns:a16="http://schemas.microsoft.com/office/drawing/2014/main" val="477535058"/>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1" dirty="0"/>
                        <a:t>Hs [m] à l’entrée Anse</a:t>
                      </a:r>
                    </a:p>
                  </a:txBody>
                  <a:tcPr marL="196856" marR="196856" marT="98428" marB="98428">
                    <a:solidFill>
                      <a:schemeClr val="bg1">
                        <a:lumMod val="95000"/>
                      </a:schemeClr>
                    </a:solidFill>
                  </a:tcPr>
                </a:tc>
                <a:tc>
                  <a:txBody>
                    <a:bodyPr/>
                    <a:lstStyle/>
                    <a:p>
                      <a:pPr algn="ctr"/>
                      <a:r>
                        <a:rPr lang="fr-FR" sz="1000" b="1" dirty="0">
                          <a:solidFill>
                            <a:schemeClr val="bg1">
                              <a:lumMod val="50000"/>
                            </a:schemeClr>
                          </a:solidFill>
                        </a:rPr>
                        <a:t>0.71</a:t>
                      </a:r>
                    </a:p>
                  </a:txBody>
                  <a:tcPr marL="196856" marR="196856" marT="98428" marB="98428">
                    <a:solidFill>
                      <a:schemeClr val="bg1">
                        <a:lumMod val="95000"/>
                      </a:schemeClr>
                    </a:solidFill>
                  </a:tcPr>
                </a:tc>
                <a:tc>
                  <a:txBody>
                    <a:bodyPr/>
                    <a:lstStyle/>
                    <a:p>
                      <a:pPr algn="ctr"/>
                      <a:r>
                        <a:rPr lang="fr-FR" sz="1000" b="1" dirty="0">
                          <a:solidFill>
                            <a:srgbClr val="00B0F0"/>
                          </a:solidFill>
                        </a:rPr>
                        <a:t>0.92</a:t>
                      </a:r>
                    </a:p>
                  </a:txBody>
                  <a:tcPr marL="196856" marR="196856" marT="98428" marB="98428">
                    <a:solidFill>
                      <a:schemeClr val="bg1">
                        <a:lumMod val="95000"/>
                      </a:schemeClr>
                    </a:solidFill>
                  </a:tcPr>
                </a:tc>
                <a:tc>
                  <a:txBody>
                    <a:bodyPr/>
                    <a:lstStyle/>
                    <a:p>
                      <a:pPr algn="ctr"/>
                      <a:r>
                        <a:rPr lang="fr-FR" sz="1000" b="1" dirty="0">
                          <a:solidFill>
                            <a:srgbClr val="92D050"/>
                          </a:solidFill>
                        </a:rPr>
                        <a:t>1.14</a:t>
                      </a:r>
                    </a:p>
                  </a:txBody>
                  <a:tcPr marL="196856" marR="196856" marT="98428" marB="98428">
                    <a:solidFill>
                      <a:schemeClr val="bg1">
                        <a:lumMod val="95000"/>
                      </a:schemeClr>
                    </a:solidFill>
                  </a:tcPr>
                </a:tc>
                <a:tc>
                  <a:txBody>
                    <a:bodyPr/>
                    <a:lstStyle/>
                    <a:p>
                      <a:pPr algn="ctr"/>
                      <a:r>
                        <a:rPr lang="fr-FR" sz="1000" b="1" dirty="0">
                          <a:solidFill>
                            <a:srgbClr val="0070C0"/>
                          </a:solidFill>
                        </a:rPr>
                        <a:t>1.42</a:t>
                      </a:r>
                    </a:p>
                  </a:txBody>
                  <a:tcPr marL="196856" marR="196856" marT="98428" marB="98428">
                    <a:solidFill>
                      <a:schemeClr val="bg1">
                        <a:lumMod val="95000"/>
                      </a:schemeClr>
                    </a:solidFill>
                  </a:tcPr>
                </a:tc>
                <a:tc>
                  <a:txBody>
                    <a:bodyPr/>
                    <a:lstStyle/>
                    <a:p>
                      <a:pPr algn="ctr"/>
                      <a:r>
                        <a:rPr lang="fr-FR" sz="1000" b="1" dirty="0">
                          <a:solidFill>
                            <a:srgbClr val="C00000"/>
                          </a:solidFill>
                        </a:rPr>
                        <a:t>1.57</a:t>
                      </a:r>
                    </a:p>
                  </a:txBody>
                  <a:tcPr marL="196856" marR="196856" marT="98428" marB="98428">
                    <a:solidFill>
                      <a:schemeClr val="bg1">
                        <a:lumMod val="95000"/>
                      </a:schemeClr>
                    </a:solidFill>
                  </a:tcPr>
                </a:tc>
                <a:extLst>
                  <a:ext uri="{0D108BD9-81ED-4DB2-BD59-A6C34878D82A}">
                    <a16:rowId xmlns:a16="http://schemas.microsoft.com/office/drawing/2014/main" val="205210951"/>
                  </a:ext>
                </a:extLst>
              </a:tr>
              <a:tr h="2887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1" dirty="0"/>
                        <a:t>Hs [m] au quai</a:t>
                      </a:r>
                    </a:p>
                  </a:txBody>
                  <a:tcPr marL="196856" marR="196856" marT="98428" marB="98428">
                    <a:solidFill>
                      <a:schemeClr val="bg1">
                        <a:lumMod val="95000"/>
                      </a:schemeClr>
                    </a:solidFill>
                  </a:tcPr>
                </a:tc>
                <a:tc>
                  <a:txBody>
                    <a:bodyPr/>
                    <a:lstStyle/>
                    <a:p>
                      <a:pPr algn="ctr"/>
                      <a:r>
                        <a:rPr lang="fr-FR" sz="1000" b="1" dirty="0">
                          <a:solidFill>
                            <a:schemeClr val="bg1">
                              <a:lumMod val="50000"/>
                            </a:schemeClr>
                          </a:solidFill>
                        </a:rPr>
                        <a:t>0.73</a:t>
                      </a:r>
                    </a:p>
                  </a:txBody>
                  <a:tcPr marL="196856" marR="196856" marT="98428" marB="98428">
                    <a:solidFill>
                      <a:schemeClr val="bg1">
                        <a:lumMod val="95000"/>
                      </a:schemeClr>
                    </a:solidFill>
                  </a:tcPr>
                </a:tc>
                <a:tc>
                  <a:txBody>
                    <a:bodyPr/>
                    <a:lstStyle/>
                    <a:p>
                      <a:pPr algn="ctr"/>
                      <a:r>
                        <a:rPr lang="fr-FR" sz="1000" b="1" dirty="0">
                          <a:solidFill>
                            <a:srgbClr val="00B0F0"/>
                          </a:solidFill>
                        </a:rPr>
                        <a:t>0.92</a:t>
                      </a:r>
                    </a:p>
                  </a:txBody>
                  <a:tcPr marL="196856" marR="196856" marT="98428" marB="98428">
                    <a:solidFill>
                      <a:schemeClr val="bg1">
                        <a:lumMod val="95000"/>
                      </a:schemeClr>
                    </a:solidFill>
                  </a:tcPr>
                </a:tc>
                <a:tc>
                  <a:txBody>
                    <a:bodyPr/>
                    <a:lstStyle/>
                    <a:p>
                      <a:pPr algn="ctr"/>
                      <a:r>
                        <a:rPr lang="fr-FR" sz="1000" b="1" dirty="0">
                          <a:solidFill>
                            <a:srgbClr val="92D050"/>
                          </a:solidFill>
                        </a:rPr>
                        <a:t>1.1</a:t>
                      </a:r>
                    </a:p>
                  </a:txBody>
                  <a:tcPr marL="196856" marR="196856" marT="98428" marB="98428">
                    <a:solidFill>
                      <a:schemeClr val="bg1">
                        <a:lumMod val="95000"/>
                      </a:schemeClr>
                    </a:solidFill>
                  </a:tcPr>
                </a:tc>
                <a:tc>
                  <a:txBody>
                    <a:bodyPr/>
                    <a:lstStyle/>
                    <a:p>
                      <a:pPr algn="ctr"/>
                      <a:r>
                        <a:rPr lang="fr-FR" sz="1000" b="1" dirty="0">
                          <a:solidFill>
                            <a:srgbClr val="0070C0"/>
                          </a:solidFill>
                        </a:rPr>
                        <a:t>1.32</a:t>
                      </a:r>
                    </a:p>
                  </a:txBody>
                  <a:tcPr marL="196856" marR="196856" marT="98428" marB="98428">
                    <a:solidFill>
                      <a:schemeClr val="bg1">
                        <a:lumMod val="95000"/>
                      </a:schemeClr>
                    </a:solidFill>
                  </a:tcPr>
                </a:tc>
                <a:tc>
                  <a:txBody>
                    <a:bodyPr/>
                    <a:lstStyle/>
                    <a:p>
                      <a:pPr algn="ctr"/>
                      <a:r>
                        <a:rPr lang="fr-FR" sz="1000" b="1" dirty="0">
                          <a:solidFill>
                            <a:srgbClr val="C00000"/>
                          </a:solidFill>
                        </a:rPr>
                        <a:t>1.31</a:t>
                      </a:r>
                    </a:p>
                  </a:txBody>
                  <a:tcPr marL="196856" marR="196856" marT="98428" marB="98428">
                    <a:solidFill>
                      <a:schemeClr val="bg1">
                        <a:lumMod val="95000"/>
                      </a:schemeClr>
                    </a:solidFill>
                  </a:tcPr>
                </a:tc>
                <a:extLst>
                  <a:ext uri="{0D108BD9-81ED-4DB2-BD59-A6C34878D82A}">
                    <a16:rowId xmlns:a16="http://schemas.microsoft.com/office/drawing/2014/main" val="1609570340"/>
                  </a:ext>
                </a:extLst>
              </a:tr>
              <a:tr h="2887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1" dirty="0"/>
                        <a:t>Hs [m] devant digue</a:t>
                      </a:r>
                    </a:p>
                  </a:txBody>
                  <a:tcPr marL="196856" marR="196856" marT="98428" marB="98428">
                    <a:solidFill>
                      <a:schemeClr val="bg1">
                        <a:lumMod val="95000"/>
                      </a:schemeClr>
                    </a:solidFill>
                  </a:tcPr>
                </a:tc>
                <a:tc>
                  <a:txBody>
                    <a:bodyPr/>
                    <a:lstStyle/>
                    <a:p>
                      <a:pPr algn="ctr"/>
                      <a:r>
                        <a:rPr lang="fr-FR" sz="1000" b="1" dirty="0">
                          <a:solidFill>
                            <a:schemeClr val="bg1">
                              <a:lumMod val="50000"/>
                            </a:schemeClr>
                          </a:solidFill>
                        </a:rPr>
                        <a:t>0.82</a:t>
                      </a:r>
                    </a:p>
                  </a:txBody>
                  <a:tcPr marL="196856" marR="196856" marT="98428" marB="98428">
                    <a:solidFill>
                      <a:schemeClr val="bg1">
                        <a:lumMod val="95000"/>
                      </a:schemeClr>
                    </a:solidFill>
                  </a:tcPr>
                </a:tc>
                <a:tc>
                  <a:txBody>
                    <a:bodyPr/>
                    <a:lstStyle/>
                    <a:p>
                      <a:pPr algn="ctr"/>
                      <a:r>
                        <a:rPr lang="fr-FR" sz="1000" b="1" dirty="0">
                          <a:solidFill>
                            <a:srgbClr val="00B0F0"/>
                          </a:solidFill>
                        </a:rPr>
                        <a:t>0.98</a:t>
                      </a:r>
                    </a:p>
                  </a:txBody>
                  <a:tcPr marL="196856" marR="196856" marT="98428" marB="98428">
                    <a:solidFill>
                      <a:schemeClr val="bg1">
                        <a:lumMod val="95000"/>
                      </a:schemeClr>
                    </a:solidFill>
                  </a:tcPr>
                </a:tc>
                <a:tc>
                  <a:txBody>
                    <a:bodyPr/>
                    <a:lstStyle/>
                    <a:p>
                      <a:pPr algn="ctr"/>
                      <a:r>
                        <a:rPr lang="fr-FR" sz="1000" b="1" dirty="0">
                          <a:solidFill>
                            <a:srgbClr val="92D050"/>
                          </a:solidFill>
                        </a:rPr>
                        <a:t>1.16</a:t>
                      </a:r>
                    </a:p>
                  </a:txBody>
                  <a:tcPr marL="196856" marR="196856" marT="98428" marB="98428">
                    <a:solidFill>
                      <a:schemeClr val="bg1">
                        <a:lumMod val="95000"/>
                      </a:schemeClr>
                    </a:solidFill>
                  </a:tcPr>
                </a:tc>
                <a:tc>
                  <a:txBody>
                    <a:bodyPr/>
                    <a:lstStyle/>
                    <a:p>
                      <a:pPr algn="ctr"/>
                      <a:r>
                        <a:rPr lang="fr-FR" sz="1000" b="1" dirty="0">
                          <a:solidFill>
                            <a:srgbClr val="0070C0"/>
                          </a:solidFill>
                        </a:rPr>
                        <a:t>1.44</a:t>
                      </a:r>
                    </a:p>
                  </a:txBody>
                  <a:tcPr marL="196856" marR="196856" marT="98428" marB="98428">
                    <a:solidFill>
                      <a:schemeClr val="bg1">
                        <a:lumMod val="95000"/>
                      </a:schemeClr>
                    </a:solidFill>
                  </a:tcPr>
                </a:tc>
                <a:tc>
                  <a:txBody>
                    <a:bodyPr/>
                    <a:lstStyle/>
                    <a:p>
                      <a:pPr algn="ctr"/>
                      <a:r>
                        <a:rPr lang="fr-FR" sz="1000" b="1" dirty="0">
                          <a:solidFill>
                            <a:srgbClr val="C00000"/>
                          </a:solidFill>
                        </a:rPr>
                        <a:t>1.57</a:t>
                      </a:r>
                    </a:p>
                  </a:txBody>
                  <a:tcPr marL="196856" marR="196856" marT="98428" marB="98428">
                    <a:solidFill>
                      <a:schemeClr val="bg1">
                        <a:lumMod val="95000"/>
                      </a:schemeClr>
                    </a:solidFill>
                  </a:tcPr>
                </a:tc>
                <a:extLst>
                  <a:ext uri="{0D108BD9-81ED-4DB2-BD59-A6C34878D82A}">
                    <a16:rowId xmlns:a16="http://schemas.microsoft.com/office/drawing/2014/main" val="3506051098"/>
                  </a:ext>
                </a:extLst>
              </a:tr>
              <a:tr h="2887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1" dirty="0"/>
                        <a:t>Hs [m] à prise d’eau</a:t>
                      </a:r>
                    </a:p>
                  </a:txBody>
                  <a:tcPr marL="196856" marR="196856" marT="98428" marB="98428">
                    <a:solidFill>
                      <a:schemeClr val="bg1">
                        <a:lumMod val="95000"/>
                      </a:schemeClr>
                    </a:solidFill>
                  </a:tcPr>
                </a:tc>
                <a:tc>
                  <a:txBody>
                    <a:bodyPr/>
                    <a:lstStyle/>
                    <a:p>
                      <a:pPr algn="ctr"/>
                      <a:r>
                        <a:rPr lang="fr-FR" sz="1000" b="1" dirty="0">
                          <a:solidFill>
                            <a:schemeClr val="bg1">
                              <a:lumMod val="50000"/>
                            </a:schemeClr>
                          </a:solidFill>
                        </a:rPr>
                        <a:t>0.60</a:t>
                      </a:r>
                    </a:p>
                  </a:txBody>
                  <a:tcPr marL="196856" marR="196856" marT="98428" marB="98428">
                    <a:solidFill>
                      <a:schemeClr val="bg1">
                        <a:lumMod val="95000"/>
                      </a:schemeClr>
                    </a:solidFill>
                  </a:tcPr>
                </a:tc>
                <a:tc>
                  <a:txBody>
                    <a:bodyPr/>
                    <a:lstStyle/>
                    <a:p>
                      <a:pPr algn="ctr"/>
                      <a:r>
                        <a:rPr lang="fr-FR" sz="1000" b="1" dirty="0">
                          <a:solidFill>
                            <a:srgbClr val="00B0F0"/>
                          </a:solidFill>
                        </a:rPr>
                        <a:t>0.75</a:t>
                      </a:r>
                    </a:p>
                  </a:txBody>
                  <a:tcPr marL="196856" marR="196856" marT="98428" marB="98428">
                    <a:solidFill>
                      <a:schemeClr val="bg1">
                        <a:lumMod val="95000"/>
                      </a:schemeClr>
                    </a:solidFill>
                  </a:tcPr>
                </a:tc>
                <a:tc>
                  <a:txBody>
                    <a:bodyPr/>
                    <a:lstStyle/>
                    <a:p>
                      <a:pPr algn="ctr"/>
                      <a:r>
                        <a:rPr lang="fr-FR" sz="1000" b="1" dirty="0">
                          <a:solidFill>
                            <a:srgbClr val="92D050"/>
                          </a:solidFill>
                        </a:rPr>
                        <a:t>0.92</a:t>
                      </a:r>
                    </a:p>
                  </a:txBody>
                  <a:tcPr marL="196856" marR="196856" marT="98428" marB="98428">
                    <a:solidFill>
                      <a:schemeClr val="bg1">
                        <a:lumMod val="95000"/>
                      </a:schemeClr>
                    </a:solidFill>
                  </a:tcPr>
                </a:tc>
                <a:tc>
                  <a:txBody>
                    <a:bodyPr/>
                    <a:lstStyle/>
                    <a:p>
                      <a:pPr algn="ctr"/>
                      <a:r>
                        <a:rPr lang="fr-FR" sz="1000" b="1" dirty="0">
                          <a:solidFill>
                            <a:srgbClr val="0070C0"/>
                          </a:solidFill>
                        </a:rPr>
                        <a:t>1.15</a:t>
                      </a:r>
                    </a:p>
                  </a:txBody>
                  <a:tcPr marL="196856" marR="196856" marT="98428" marB="98428">
                    <a:solidFill>
                      <a:schemeClr val="bg1">
                        <a:lumMod val="95000"/>
                      </a:schemeClr>
                    </a:solidFill>
                  </a:tcPr>
                </a:tc>
                <a:tc>
                  <a:txBody>
                    <a:bodyPr/>
                    <a:lstStyle/>
                    <a:p>
                      <a:pPr algn="ctr"/>
                      <a:r>
                        <a:rPr lang="fr-FR" sz="1000" b="1" dirty="0">
                          <a:solidFill>
                            <a:srgbClr val="C00000"/>
                          </a:solidFill>
                        </a:rPr>
                        <a:t>1.29</a:t>
                      </a:r>
                    </a:p>
                  </a:txBody>
                  <a:tcPr marL="196856" marR="196856" marT="98428" marB="98428">
                    <a:solidFill>
                      <a:schemeClr val="bg1">
                        <a:lumMod val="95000"/>
                      </a:schemeClr>
                    </a:solidFill>
                  </a:tcPr>
                </a:tc>
                <a:extLst>
                  <a:ext uri="{0D108BD9-81ED-4DB2-BD59-A6C34878D82A}">
                    <a16:rowId xmlns:a16="http://schemas.microsoft.com/office/drawing/2014/main" val="3888025031"/>
                  </a:ext>
                </a:extLst>
              </a:tr>
              <a:tr h="2887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1" dirty="0" err="1"/>
                        <a:t>Tp</a:t>
                      </a:r>
                      <a:r>
                        <a:rPr lang="fr-FR" sz="1000" b="1" dirty="0"/>
                        <a:t> [s]</a:t>
                      </a:r>
                    </a:p>
                  </a:txBody>
                  <a:tcPr marL="196856" marR="196856" marT="98428" marB="98428">
                    <a:solidFill>
                      <a:schemeClr val="bg1">
                        <a:lumMod val="95000"/>
                      </a:schemeClr>
                    </a:solidFill>
                  </a:tcPr>
                </a:tc>
                <a:tc>
                  <a:txBody>
                    <a:bodyPr/>
                    <a:lstStyle/>
                    <a:p>
                      <a:pPr algn="ctr"/>
                      <a:r>
                        <a:rPr lang="fr-FR" sz="1000" b="1" dirty="0">
                          <a:solidFill>
                            <a:schemeClr val="bg1">
                              <a:lumMod val="50000"/>
                            </a:schemeClr>
                          </a:solidFill>
                        </a:rPr>
                        <a:t>4.15</a:t>
                      </a:r>
                    </a:p>
                  </a:txBody>
                  <a:tcPr marL="196856" marR="196856" marT="98428" marB="98428">
                    <a:solidFill>
                      <a:schemeClr val="bg1">
                        <a:lumMod val="95000"/>
                      </a:schemeClr>
                    </a:solidFill>
                  </a:tcPr>
                </a:tc>
                <a:tc>
                  <a:txBody>
                    <a:bodyPr/>
                    <a:lstStyle/>
                    <a:p>
                      <a:pPr algn="ctr"/>
                      <a:r>
                        <a:rPr lang="fr-FR" sz="1000" b="1" dirty="0">
                          <a:solidFill>
                            <a:srgbClr val="00B0F0"/>
                          </a:solidFill>
                        </a:rPr>
                        <a:t>4.05</a:t>
                      </a:r>
                    </a:p>
                  </a:txBody>
                  <a:tcPr marL="196856" marR="196856" marT="98428" marB="98428">
                    <a:solidFill>
                      <a:schemeClr val="bg1">
                        <a:lumMod val="95000"/>
                      </a:schemeClr>
                    </a:solidFill>
                  </a:tcPr>
                </a:tc>
                <a:tc>
                  <a:txBody>
                    <a:bodyPr/>
                    <a:lstStyle/>
                    <a:p>
                      <a:pPr algn="ctr"/>
                      <a:r>
                        <a:rPr lang="fr-FR" sz="1000" b="1" dirty="0">
                          <a:solidFill>
                            <a:srgbClr val="92D050"/>
                          </a:solidFill>
                        </a:rPr>
                        <a:t>4.20</a:t>
                      </a:r>
                    </a:p>
                  </a:txBody>
                  <a:tcPr marL="196856" marR="196856" marT="98428" marB="98428">
                    <a:solidFill>
                      <a:schemeClr val="bg1">
                        <a:lumMod val="95000"/>
                      </a:schemeClr>
                    </a:solidFill>
                  </a:tcPr>
                </a:tc>
                <a:tc>
                  <a:txBody>
                    <a:bodyPr/>
                    <a:lstStyle/>
                    <a:p>
                      <a:pPr algn="ctr"/>
                      <a:r>
                        <a:rPr lang="fr-FR" sz="1000" b="1" dirty="0">
                          <a:solidFill>
                            <a:srgbClr val="0070C0"/>
                          </a:solidFill>
                        </a:rPr>
                        <a:t>4.40</a:t>
                      </a:r>
                    </a:p>
                  </a:txBody>
                  <a:tcPr marL="196856" marR="196856" marT="98428" marB="98428">
                    <a:solidFill>
                      <a:schemeClr val="bg1">
                        <a:lumMod val="95000"/>
                      </a:schemeClr>
                    </a:solidFill>
                  </a:tcPr>
                </a:tc>
                <a:tc>
                  <a:txBody>
                    <a:bodyPr/>
                    <a:lstStyle/>
                    <a:p>
                      <a:pPr algn="ctr"/>
                      <a:r>
                        <a:rPr lang="fr-FR" sz="1000" b="1" dirty="0">
                          <a:solidFill>
                            <a:srgbClr val="C00000"/>
                          </a:solidFill>
                        </a:rPr>
                        <a:t>4.40</a:t>
                      </a:r>
                    </a:p>
                  </a:txBody>
                  <a:tcPr marL="196856" marR="196856" marT="98428" marB="98428">
                    <a:solidFill>
                      <a:schemeClr val="bg1">
                        <a:lumMod val="95000"/>
                      </a:schemeClr>
                    </a:solidFill>
                  </a:tcPr>
                </a:tc>
                <a:extLst>
                  <a:ext uri="{0D108BD9-81ED-4DB2-BD59-A6C34878D82A}">
                    <a16:rowId xmlns:a16="http://schemas.microsoft.com/office/drawing/2014/main" val="1033205510"/>
                  </a:ext>
                </a:extLst>
              </a:tr>
            </a:tbl>
          </a:graphicData>
        </a:graphic>
      </p:graphicFrame>
      <p:sp>
        <p:nvSpPr>
          <p:cNvPr id="9" name="Rectangle 8">
            <a:extLst>
              <a:ext uri="{FF2B5EF4-FFF2-40B4-BE49-F238E27FC236}">
                <a16:creationId xmlns:a16="http://schemas.microsoft.com/office/drawing/2014/main" id="{CAA583FB-CE66-6245-959C-1EE844C1FC70}"/>
              </a:ext>
            </a:extLst>
          </p:cNvPr>
          <p:cNvSpPr/>
          <p:nvPr/>
        </p:nvSpPr>
        <p:spPr>
          <a:xfrm>
            <a:off x="4796059" y="3028426"/>
            <a:ext cx="719418" cy="108149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TextBox 6">
            <a:extLst>
              <a:ext uri="{FF2B5EF4-FFF2-40B4-BE49-F238E27FC236}">
                <a16:creationId xmlns:a16="http://schemas.microsoft.com/office/drawing/2014/main" id="{DD0C2C0B-3519-7B75-387D-C2ED444DF7A4}"/>
              </a:ext>
            </a:extLst>
          </p:cNvPr>
          <p:cNvSpPr txBox="1"/>
          <p:nvPr/>
        </p:nvSpPr>
        <p:spPr>
          <a:xfrm>
            <a:off x="7545747" y="1052491"/>
            <a:ext cx="1598253" cy="584775"/>
          </a:xfrm>
          <a:prstGeom prst="rect">
            <a:avLst/>
          </a:prstGeom>
          <a:noFill/>
        </p:spPr>
        <p:txBody>
          <a:bodyPr wrap="square" rtlCol="0">
            <a:spAutoFit/>
          </a:bodyPr>
          <a:lstStyle/>
          <a:p>
            <a:r>
              <a:rPr lang="fr-FR" sz="1600" dirty="0">
                <a:solidFill>
                  <a:schemeClr val="bg1"/>
                </a:solidFill>
              </a:rPr>
              <a:t>Clapots liés au vent du 157°N</a:t>
            </a:r>
          </a:p>
        </p:txBody>
      </p:sp>
    </p:spTree>
    <p:extLst>
      <p:ext uri="{BB962C8B-B14F-4D97-AF65-F5344CB8AC3E}">
        <p14:creationId xmlns:p14="http://schemas.microsoft.com/office/powerpoint/2010/main" val="980786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AA967-A2AE-229F-8F57-832179DE32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EF0E33-EE04-28F2-8B6A-FF486BD53FF4}"/>
              </a:ext>
            </a:extLst>
          </p:cNvPr>
          <p:cNvSpPr>
            <a:spLocks noGrp="1"/>
          </p:cNvSpPr>
          <p:nvPr>
            <p:ph type="ctrTitle"/>
          </p:nvPr>
        </p:nvSpPr>
        <p:spPr>
          <a:xfrm>
            <a:off x="278808" y="300335"/>
            <a:ext cx="8586383" cy="4436847"/>
          </a:xfrm>
        </p:spPr>
        <p:txBody>
          <a:bodyPr/>
          <a:lstStyle/>
          <a:p>
            <a:r>
              <a:rPr lang="en-GB" dirty="0"/>
              <a:t>05.</a:t>
            </a:r>
          </a:p>
        </p:txBody>
      </p:sp>
      <p:sp>
        <p:nvSpPr>
          <p:cNvPr id="3" name="Text Placeholder 2">
            <a:extLst>
              <a:ext uri="{FF2B5EF4-FFF2-40B4-BE49-F238E27FC236}">
                <a16:creationId xmlns:a16="http://schemas.microsoft.com/office/drawing/2014/main" id="{A2B20B59-0D2A-679F-9043-244262AE75B8}"/>
              </a:ext>
            </a:extLst>
          </p:cNvPr>
          <p:cNvSpPr>
            <a:spLocks noGrp="1"/>
          </p:cNvSpPr>
          <p:nvPr>
            <p:ph type="body" sz="quarter" idx="13"/>
          </p:nvPr>
        </p:nvSpPr>
        <p:spPr/>
        <p:txBody>
          <a:bodyPr/>
          <a:lstStyle/>
          <a:p>
            <a:r>
              <a:rPr lang="en-GB" sz="2000" dirty="0" err="1"/>
              <a:t>Jusqu’à</a:t>
            </a:r>
            <a:r>
              <a:rPr lang="en-GB" sz="2000" dirty="0"/>
              <a:t> </a:t>
            </a:r>
            <a:r>
              <a:rPr lang="en-GB" sz="2000" dirty="0" err="1"/>
              <a:t>l’anse</a:t>
            </a:r>
            <a:r>
              <a:rPr lang="en-GB" sz="2000" dirty="0"/>
              <a:t> Ste-Anne</a:t>
            </a:r>
          </a:p>
        </p:txBody>
      </p:sp>
      <p:sp>
        <p:nvSpPr>
          <p:cNvPr id="4" name="Text Placeholder 3">
            <a:extLst>
              <a:ext uri="{FF2B5EF4-FFF2-40B4-BE49-F238E27FC236}">
                <a16:creationId xmlns:a16="http://schemas.microsoft.com/office/drawing/2014/main" id="{4C6EF9F5-72A2-04A9-F39C-2667020997C7}"/>
              </a:ext>
            </a:extLst>
          </p:cNvPr>
          <p:cNvSpPr>
            <a:spLocks noGrp="1"/>
          </p:cNvSpPr>
          <p:nvPr>
            <p:ph type="body" sz="quarter" idx="15"/>
          </p:nvPr>
        </p:nvSpPr>
        <p:spPr/>
        <p:txBody>
          <a:bodyPr/>
          <a:lstStyle/>
          <a:p>
            <a:r>
              <a:rPr lang="en-GB" dirty="0"/>
              <a:t>Propagation des </a:t>
            </a:r>
            <a:r>
              <a:rPr lang="en-GB" dirty="0" err="1"/>
              <a:t>houles</a:t>
            </a:r>
            <a:r>
              <a:rPr lang="en-GB" dirty="0"/>
              <a:t> du large </a:t>
            </a:r>
          </a:p>
        </p:txBody>
      </p:sp>
      <p:sp>
        <p:nvSpPr>
          <p:cNvPr id="5" name="Footer Placeholder 4">
            <a:extLst>
              <a:ext uri="{FF2B5EF4-FFF2-40B4-BE49-F238E27FC236}">
                <a16:creationId xmlns:a16="http://schemas.microsoft.com/office/drawing/2014/main" id="{491832F1-9A08-4341-4E26-5242BD0B82B5}"/>
              </a:ext>
            </a:extLst>
          </p:cNvPr>
          <p:cNvSpPr>
            <a:spLocks noGrp="1"/>
          </p:cNvSpPr>
          <p:nvPr>
            <p:ph type="ftr" sz="quarter" idx="11"/>
          </p:nvPr>
        </p:nvSpPr>
        <p:spPr/>
        <p:txBody>
          <a:bodyPr/>
          <a:lstStyle/>
          <a:p>
            <a:r>
              <a:rPr lang="en-GB" noProof="0"/>
              <a:t>© DHI A/S</a:t>
            </a:r>
          </a:p>
        </p:txBody>
      </p:sp>
    </p:spTree>
    <p:extLst>
      <p:ext uri="{BB962C8B-B14F-4D97-AF65-F5344CB8AC3E}">
        <p14:creationId xmlns:p14="http://schemas.microsoft.com/office/powerpoint/2010/main" val="26285378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58ADC-9214-9C7C-1B51-0B31EA9D970A}"/>
              </a:ext>
            </a:extLst>
          </p:cNvPr>
          <p:cNvSpPr>
            <a:spLocks noGrp="1"/>
          </p:cNvSpPr>
          <p:nvPr>
            <p:ph type="title"/>
          </p:nvPr>
        </p:nvSpPr>
        <p:spPr>
          <a:xfrm>
            <a:off x="625436" y="0"/>
            <a:ext cx="8035637" cy="672012"/>
          </a:xfrm>
        </p:spPr>
        <p:txBody>
          <a:bodyPr/>
          <a:lstStyle/>
          <a:p>
            <a:r>
              <a:rPr lang="fr-FR" dirty="0"/>
              <a:t>Le modèle MIKE 21 SW « Iroise »</a:t>
            </a:r>
          </a:p>
        </p:txBody>
      </p:sp>
      <p:sp>
        <p:nvSpPr>
          <p:cNvPr id="3" name="Footer Placeholder 2">
            <a:extLst>
              <a:ext uri="{FF2B5EF4-FFF2-40B4-BE49-F238E27FC236}">
                <a16:creationId xmlns:a16="http://schemas.microsoft.com/office/drawing/2014/main" id="{E415D2ED-A1E0-229E-AF14-BE0E45B9F494}"/>
              </a:ext>
            </a:extLst>
          </p:cNvPr>
          <p:cNvSpPr>
            <a:spLocks noGrp="1"/>
          </p:cNvSpPr>
          <p:nvPr>
            <p:ph type="ftr" sz="quarter" idx="11"/>
          </p:nvPr>
        </p:nvSpPr>
        <p:spPr/>
        <p:txBody>
          <a:bodyPr/>
          <a:lstStyle/>
          <a:p>
            <a:r>
              <a:rPr lang="en-GB" noProof="0"/>
              <a:t>© DHI</a:t>
            </a:r>
          </a:p>
        </p:txBody>
      </p:sp>
      <p:pic>
        <p:nvPicPr>
          <p:cNvPr id="6" name="Content Placeholder 5" descr="A map of a river&#10;&#10;Description automatically generated">
            <a:extLst>
              <a:ext uri="{FF2B5EF4-FFF2-40B4-BE49-F238E27FC236}">
                <a16:creationId xmlns:a16="http://schemas.microsoft.com/office/drawing/2014/main" id="{566F6CEA-B5B9-B800-D986-6A777187041E}"/>
              </a:ext>
            </a:extLst>
          </p:cNvPr>
          <p:cNvPicPr>
            <a:picLocks noGrp="1" noChangeAspect="1"/>
          </p:cNvPicPr>
          <p:nvPr>
            <p:ph sz="quarter" idx="13"/>
          </p:nvPr>
        </p:nvPicPr>
        <p:blipFill rotWithShape="1">
          <a:blip r:embed="rId2"/>
          <a:srcRect l="6766" t="3816" r="12651" b="8593"/>
          <a:stretch/>
        </p:blipFill>
        <p:spPr>
          <a:xfrm>
            <a:off x="5469622" y="159391"/>
            <a:ext cx="3347208" cy="1904302"/>
          </a:xfrm>
          <a:ln>
            <a:solidFill>
              <a:srgbClr val="FF0000"/>
            </a:solidFill>
          </a:ln>
        </p:spPr>
      </p:pic>
      <p:pic>
        <p:nvPicPr>
          <p:cNvPr id="8" name="Picture 7" descr="A map of the ocean&#10;&#10;Description automatically generated">
            <a:extLst>
              <a:ext uri="{FF2B5EF4-FFF2-40B4-BE49-F238E27FC236}">
                <a16:creationId xmlns:a16="http://schemas.microsoft.com/office/drawing/2014/main" id="{34052707-D810-4C10-E6DE-D71167EEA9DA}"/>
              </a:ext>
            </a:extLst>
          </p:cNvPr>
          <p:cNvPicPr>
            <a:picLocks noChangeAspect="1"/>
          </p:cNvPicPr>
          <p:nvPr/>
        </p:nvPicPr>
        <p:blipFill rotWithShape="1">
          <a:blip r:embed="rId3"/>
          <a:srcRect b="2489"/>
          <a:stretch/>
        </p:blipFill>
        <p:spPr>
          <a:xfrm>
            <a:off x="0" y="922721"/>
            <a:ext cx="4131120" cy="4096678"/>
          </a:xfrm>
          <a:prstGeom prst="rect">
            <a:avLst/>
          </a:prstGeom>
        </p:spPr>
      </p:pic>
      <p:pic>
        <p:nvPicPr>
          <p:cNvPr id="10" name="Picture 9" descr="A map of different colors&#10;&#10;Description automatically generated">
            <a:extLst>
              <a:ext uri="{FF2B5EF4-FFF2-40B4-BE49-F238E27FC236}">
                <a16:creationId xmlns:a16="http://schemas.microsoft.com/office/drawing/2014/main" id="{77825348-E756-3ADB-C247-4C7397F6F858}"/>
              </a:ext>
            </a:extLst>
          </p:cNvPr>
          <p:cNvPicPr>
            <a:picLocks noChangeAspect="1"/>
          </p:cNvPicPr>
          <p:nvPr/>
        </p:nvPicPr>
        <p:blipFill rotWithShape="1">
          <a:blip r:embed="rId4"/>
          <a:srcRect l="-187" r="11926"/>
          <a:stretch/>
        </p:blipFill>
        <p:spPr>
          <a:xfrm>
            <a:off x="4131120" y="2223084"/>
            <a:ext cx="3951213" cy="2335209"/>
          </a:xfrm>
          <a:prstGeom prst="rect">
            <a:avLst/>
          </a:prstGeom>
        </p:spPr>
      </p:pic>
      <p:sp>
        <p:nvSpPr>
          <p:cNvPr id="11" name="Rectangle 10">
            <a:extLst>
              <a:ext uri="{FF2B5EF4-FFF2-40B4-BE49-F238E27FC236}">
                <a16:creationId xmlns:a16="http://schemas.microsoft.com/office/drawing/2014/main" id="{47417E96-35FD-2068-E692-F948847EB741}"/>
              </a:ext>
            </a:extLst>
          </p:cNvPr>
          <p:cNvSpPr/>
          <p:nvPr/>
        </p:nvSpPr>
        <p:spPr>
          <a:xfrm>
            <a:off x="7474591" y="2441196"/>
            <a:ext cx="595618" cy="369116"/>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13" name="Straight Arrow Connector 12">
            <a:extLst>
              <a:ext uri="{FF2B5EF4-FFF2-40B4-BE49-F238E27FC236}">
                <a16:creationId xmlns:a16="http://schemas.microsoft.com/office/drawing/2014/main" id="{7A422815-5769-07E6-2C98-06F576F60CC8}"/>
              </a:ext>
            </a:extLst>
          </p:cNvPr>
          <p:cNvCxnSpPr>
            <a:cxnSpLocks/>
          </p:cNvCxnSpPr>
          <p:nvPr/>
        </p:nvCxnSpPr>
        <p:spPr>
          <a:xfrm flipH="1" flipV="1">
            <a:off x="7756993" y="2063693"/>
            <a:ext cx="18231" cy="37750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1925BDD-EEA1-6F39-5A82-393CB4C2F06D}"/>
              </a:ext>
            </a:extLst>
          </p:cNvPr>
          <p:cNvSpPr txBox="1"/>
          <p:nvPr/>
        </p:nvSpPr>
        <p:spPr>
          <a:xfrm>
            <a:off x="3347207" y="864652"/>
            <a:ext cx="1887523" cy="954107"/>
          </a:xfrm>
          <a:prstGeom prst="rect">
            <a:avLst/>
          </a:prstGeom>
          <a:noFill/>
        </p:spPr>
        <p:txBody>
          <a:bodyPr wrap="square" rtlCol="0">
            <a:spAutoFit/>
          </a:bodyPr>
          <a:lstStyle/>
          <a:p>
            <a:r>
              <a:rPr lang="fr-FR" sz="1400" dirty="0"/>
              <a:t>Maillage de 1 km au large, 30m dans le goulet et 10m dans l’anse Ste Anne</a:t>
            </a:r>
          </a:p>
        </p:txBody>
      </p:sp>
    </p:spTree>
    <p:extLst>
      <p:ext uri="{BB962C8B-B14F-4D97-AF65-F5344CB8AC3E}">
        <p14:creationId xmlns:p14="http://schemas.microsoft.com/office/powerpoint/2010/main" val="36457240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A0F64-50E3-1ECC-6AFB-597AEA206737}"/>
              </a:ext>
            </a:extLst>
          </p:cNvPr>
          <p:cNvSpPr>
            <a:spLocks noGrp="1"/>
          </p:cNvSpPr>
          <p:nvPr>
            <p:ph type="title"/>
          </p:nvPr>
        </p:nvSpPr>
        <p:spPr>
          <a:xfrm>
            <a:off x="554189" y="0"/>
            <a:ext cx="8035637" cy="672012"/>
          </a:xfrm>
        </p:spPr>
        <p:txBody>
          <a:bodyPr/>
          <a:lstStyle/>
          <a:p>
            <a:r>
              <a:rPr lang="fr-FR" dirty="0"/>
              <a:t>Validation du modèle MIKE 21 SW « Iroise »</a:t>
            </a:r>
          </a:p>
        </p:txBody>
      </p:sp>
      <p:sp>
        <p:nvSpPr>
          <p:cNvPr id="3" name="Footer Placeholder 2">
            <a:extLst>
              <a:ext uri="{FF2B5EF4-FFF2-40B4-BE49-F238E27FC236}">
                <a16:creationId xmlns:a16="http://schemas.microsoft.com/office/drawing/2014/main" id="{8E5022C1-0FF7-2FDA-2D92-1D235D32259C}"/>
              </a:ext>
            </a:extLst>
          </p:cNvPr>
          <p:cNvSpPr>
            <a:spLocks noGrp="1"/>
          </p:cNvSpPr>
          <p:nvPr>
            <p:ph type="ftr" sz="quarter" idx="11"/>
          </p:nvPr>
        </p:nvSpPr>
        <p:spPr/>
        <p:txBody>
          <a:bodyPr/>
          <a:lstStyle/>
          <a:p>
            <a:r>
              <a:rPr lang="en-GB" noProof="0"/>
              <a:t>© DHI</a:t>
            </a:r>
          </a:p>
        </p:txBody>
      </p:sp>
      <p:pic>
        <p:nvPicPr>
          <p:cNvPr id="6" name="Content Placeholder 5" descr="A graph showing a number of waves&#10;&#10;Description automatically generated with medium confidence">
            <a:extLst>
              <a:ext uri="{FF2B5EF4-FFF2-40B4-BE49-F238E27FC236}">
                <a16:creationId xmlns:a16="http://schemas.microsoft.com/office/drawing/2014/main" id="{41106194-9531-E1D3-8278-2980E4B3B485}"/>
              </a:ext>
            </a:extLst>
          </p:cNvPr>
          <p:cNvPicPr>
            <a:picLocks noGrp="1" noChangeAspect="1"/>
          </p:cNvPicPr>
          <p:nvPr>
            <p:ph sz="quarter" idx="13"/>
          </p:nvPr>
        </p:nvPicPr>
        <p:blipFill>
          <a:blip r:embed="rId2"/>
          <a:stretch>
            <a:fillRect/>
          </a:stretch>
        </p:blipFill>
        <p:spPr>
          <a:xfrm>
            <a:off x="385894" y="2810507"/>
            <a:ext cx="7154966" cy="2332993"/>
          </a:xfrm>
        </p:spPr>
      </p:pic>
      <p:pic>
        <p:nvPicPr>
          <p:cNvPr id="8" name="Picture 7" descr="A graph showing a number of numbers&#10;&#10;Description automatically generated with medium confidence">
            <a:extLst>
              <a:ext uri="{FF2B5EF4-FFF2-40B4-BE49-F238E27FC236}">
                <a16:creationId xmlns:a16="http://schemas.microsoft.com/office/drawing/2014/main" id="{6384CADE-8233-790F-0BCD-30E89E46E25F}"/>
              </a:ext>
            </a:extLst>
          </p:cNvPr>
          <p:cNvPicPr>
            <a:picLocks noChangeAspect="1"/>
          </p:cNvPicPr>
          <p:nvPr/>
        </p:nvPicPr>
        <p:blipFill>
          <a:blip r:embed="rId3"/>
          <a:stretch>
            <a:fillRect/>
          </a:stretch>
        </p:blipFill>
        <p:spPr>
          <a:xfrm>
            <a:off x="385894" y="693509"/>
            <a:ext cx="7147874" cy="2360084"/>
          </a:xfrm>
          <a:prstGeom prst="rect">
            <a:avLst/>
          </a:prstGeom>
        </p:spPr>
      </p:pic>
      <p:sp>
        <p:nvSpPr>
          <p:cNvPr id="9" name="TextBox 8">
            <a:extLst>
              <a:ext uri="{FF2B5EF4-FFF2-40B4-BE49-F238E27FC236}">
                <a16:creationId xmlns:a16="http://schemas.microsoft.com/office/drawing/2014/main" id="{F50715E3-8840-C6AC-A3EE-F6F3B2265F7C}"/>
              </a:ext>
            </a:extLst>
          </p:cNvPr>
          <p:cNvSpPr txBox="1"/>
          <p:nvPr/>
        </p:nvSpPr>
        <p:spPr>
          <a:xfrm>
            <a:off x="7290034" y="1347633"/>
            <a:ext cx="1710725" cy="369332"/>
          </a:xfrm>
          <a:prstGeom prst="rect">
            <a:avLst/>
          </a:prstGeom>
          <a:noFill/>
        </p:spPr>
        <p:txBody>
          <a:bodyPr wrap="none" rtlCol="0">
            <a:spAutoFit/>
          </a:bodyPr>
          <a:lstStyle/>
          <a:p>
            <a:r>
              <a:rPr lang="fr-FR" dirty="0" err="1"/>
              <a:t>Janv-Fev</a:t>
            </a:r>
            <a:r>
              <a:rPr lang="fr-FR" dirty="0"/>
              <a:t> 2014</a:t>
            </a:r>
          </a:p>
        </p:txBody>
      </p:sp>
      <p:sp>
        <p:nvSpPr>
          <p:cNvPr id="10" name="TextBox 9">
            <a:extLst>
              <a:ext uri="{FF2B5EF4-FFF2-40B4-BE49-F238E27FC236}">
                <a16:creationId xmlns:a16="http://schemas.microsoft.com/office/drawing/2014/main" id="{2D432FA3-A693-1CC7-3D10-5070A274E41A}"/>
              </a:ext>
            </a:extLst>
          </p:cNvPr>
          <p:cNvSpPr txBox="1"/>
          <p:nvPr/>
        </p:nvSpPr>
        <p:spPr>
          <a:xfrm>
            <a:off x="7341329" y="3338385"/>
            <a:ext cx="1608133" cy="646331"/>
          </a:xfrm>
          <a:prstGeom prst="rect">
            <a:avLst/>
          </a:prstGeom>
          <a:noFill/>
        </p:spPr>
        <p:txBody>
          <a:bodyPr wrap="none" rtlCol="0">
            <a:spAutoFit/>
          </a:bodyPr>
          <a:lstStyle/>
          <a:p>
            <a:r>
              <a:rPr lang="fr-FR" dirty="0" err="1"/>
              <a:t>Oct-Nov</a:t>
            </a:r>
            <a:r>
              <a:rPr lang="fr-FR" dirty="0"/>
              <a:t> 2023</a:t>
            </a:r>
          </a:p>
          <a:p>
            <a:r>
              <a:rPr lang="fr-FR" dirty="0"/>
              <a:t>(avec </a:t>
            </a:r>
            <a:r>
              <a:rPr lang="fr-FR" dirty="0" err="1"/>
              <a:t>Ciaran</a:t>
            </a:r>
            <a:r>
              <a:rPr lang="fr-FR" dirty="0"/>
              <a:t>)</a:t>
            </a:r>
          </a:p>
        </p:txBody>
      </p:sp>
    </p:spTree>
    <p:extLst>
      <p:ext uri="{BB962C8B-B14F-4D97-AF65-F5344CB8AC3E}">
        <p14:creationId xmlns:p14="http://schemas.microsoft.com/office/powerpoint/2010/main" val="31977314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5D08115-122B-7D6B-E957-6D2C8D3C9F27}"/>
              </a:ext>
            </a:extLst>
          </p:cNvPr>
          <p:cNvSpPr>
            <a:spLocks noGrp="1"/>
          </p:cNvSpPr>
          <p:nvPr>
            <p:ph type="ftr" sz="quarter" idx="11"/>
          </p:nvPr>
        </p:nvSpPr>
        <p:spPr/>
        <p:txBody>
          <a:bodyPr/>
          <a:lstStyle/>
          <a:p>
            <a:r>
              <a:rPr lang="en-GB" noProof="0"/>
              <a:t>© DHI</a:t>
            </a:r>
          </a:p>
        </p:txBody>
      </p:sp>
      <p:sp>
        <p:nvSpPr>
          <p:cNvPr id="5" name="Title 1">
            <a:extLst>
              <a:ext uri="{FF2B5EF4-FFF2-40B4-BE49-F238E27FC236}">
                <a16:creationId xmlns:a16="http://schemas.microsoft.com/office/drawing/2014/main" id="{E95FC868-4905-AB71-8CBB-0BEBE4DFB238}"/>
              </a:ext>
            </a:extLst>
          </p:cNvPr>
          <p:cNvSpPr>
            <a:spLocks noGrp="1"/>
          </p:cNvSpPr>
          <p:nvPr>
            <p:ph type="title"/>
          </p:nvPr>
        </p:nvSpPr>
        <p:spPr>
          <a:xfrm>
            <a:off x="554037" y="844"/>
            <a:ext cx="8589963" cy="671513"/>
          </a:xfrm>
        </p:spPr>
        <p:txBody>
          <a:bodyPr>
            <a:normAutofit fontScale="90000"/>
          </a:bodyPr>
          <a:lstStyle/>
          <a:p>
            <a:r>
              <a:rPr lang="fr-FR" dirty="0"/>
              <a:t>Le modèle MIKE 21 SW « Iroise » : </a:t>
            </a:r>
            <a:r>
              <a:rPr lang="fr-FR" sz="2400" dirty="0"/>
              <a:t>Tempête </a:t>
            </a:r>
            <a:r>
              <a:rPr lang="fr-FR" sz="2400" dirty="0" err="1"/>
              <a:t>Ciaran</a:t>
            </a:r>
            <a:r>
              <a:rPr lang="fr-FR" sz="2400" dirty="0"/>
              <a:t> (2 nov. 2023)</a:t>
            </a:r>
            <a:r>
              <a:rPr lang="fr-FR" dirty="0"/>
              <a:t> </a:t>
            </a:r>
          </a:p>
        </p:txBody>
      </p:sp>
      <p:pic>
        <p:nvPicPr>
          <p:cNvPr id="7" name="Picture 6" descr="A map of the sea&#10;&#10;Description automatically generated">
            <a:extLst>
              <a:ext uri="{FF2B5EF4-FFF2-40B4-BE49-F238E27FC236}">
                <a16:creationId xmlns:a16="http://schemas.microsoft.com/office/drawing/2014/main" id="{A2F41133-4D10-7F7F-AFB4-FA1869C06966}"/>
              </a:ext>
            </a:extLst>
          </p:cNvPr>
          <p:cNvPicPr>
            <a:picLocks noChangeAspect="1"/>
          </p:cNvPicPr>
          <p:nvPr/>
        </p:nvPicPr>
        <p:blipFill>
          <a:blip r:embed="rId2"/>
          <a:stretch>
            <a:fillRect/>
          </a:stretch>
        </p:blipFill>
        <p:spPr>
          <a:xfrm>
            <a:off x="402670" y="975342"/>
            <a:ext cx="7706172" cy="3529545"/>
          </a:xfrm>
          <a:prstGeom prst="rect">
            <a:avLst/>
          </a:prstGeom>
        </p:spPr>
      </p:pic>
    </p:spTree>
    <p:extLst>
      <p:ext uri="{BB962C8B-B14F-4D97-AF65-F5344CB8AC3E}">
        <p14:creationId xmlns:p14="http://schemas.microsoft.com/office/powerpoint/2010/main" val="24840555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5D08115-122B-7D6B-E957-6D2C8D3C9F27}"/>
              </a:ext>
            </a:extLst>
          </p:cNvPr>
          <p:cNvSpPr>
            <a:spLocks noGrp="1"/>
          </p:cNvSpPr>
          <p:nvPr>
            <p:ph type="ftr" sz="quarter" idx="11"/>
          </p:nvPr>
        </p:nvSpPr>
        <p:spPr/>
        <p:txBody>
          <a:bodyPr/>
          <a:lstStyle/>
          <a:p>
            <a:r>
              <a:rPr lang="en-GB" noProof="0"/>
              <a:t>© DHI</a:t>
            </a:r>
          </a:p>
        </p:txBody>
      </p:sp>
      <p:pic>
        <p:nvPicPr>
          <p:cNvPr id="7" name="Content Placeholder 6" descr="A graph with lines and numbers&#10;&#10;Description automatically generated">
            <a:extLst>
              <a:ext uri="{FF2B5EF4-FFF2-40B4-BE49-F238E27FC236}">
                <a16:creationId xmlns:a16="http://schemas.microsoft.com/office/drawing/2014/main" id="{6BCF6825-71C0-2D0D-A145-CCB8E1F26FC6}"/>
              </a:ext>
            </a:extLst>
          </p:cNvPr>
          <p:cNvPicPr>
            <a:picLocks noGrp="1" noChangeAspect="1"/>
          </p:cNvPicPr>
          <p:nvPr>
            <p:ph sz="quarter" idx="13"/>
          </p:nvPr>
        </p:nvPicPr>
        <p:blipFill>
          <a:blip r:embed="rId2"/>
          <a:stretch>
            <a:fillRect/>
          </a:stretch>
        </p:blipFill>
        <p:spPr>
          <a:xfrm>
            <a:off x="449827" y="1990378"/>
            <a:ext cx="8035925" cy="2620244"/>
          </a:xfrm>
        </p:spPr>
      </p:pic>
      <p:sp>
        <p:nvSpPr>
          <p:cNvPr id="8" name="TextBox 7">
            <a:extLst>
              <a:ext uri="{FF2B5EF4-FFF2-40B4-BE49-F238E27FC236}">
                <a16:creationId xmlns:a16="http://schemas.microsoft.com/office/drawing/2014/main" id="{CE0F7C43-04B3-6A74-920C-E132DBCEF910}"/>
              </a:ext>
            </a:extLst>
          </p:cNvPr>
          <p:cNvSpPr txBox="1"/>
          <p:nvPr/>
        </p:nvSpPr>
        <p:spPr>
          <a:xfrm flipH="1">
            <a:off x="658248" y="890373"/>
            <a:ext cx="4115088" cy="923330"/>
          </a:xfrm>
          <a:prstGeom prst="rect">
            <a:avLst/>
          </a:prstGeom>
          <a:noFill/>
        </p:spPr>
        <p:txBody>
          <a:bodyPr wrap="square" rtlCol="0">
            <a:spAutoFit/>
          </a:bodyPr>
          <a:lstStyle/>
          <a:p>
            <a:r>
              <a:rPr lang="fr-FR" dirty="0"/>
              <a:t>Les Pierres Noires :</a:t>
            </a:r>
          </a:p>
          <a:p>
            <a:pPr marL="285750" indent="-285750">
              <a:buFont typeface="Arial" panose="020B0604020202020204" pitchFamily="34" charset="0"/>
              <a:buChar char="•"/>
            </a:pPr>
            <a:r>
              <a:rPr lang="fr-FR" dirty="0"/>
              <a:t>Bouée CANDHIS        Hs=13.24m </a:t>
            </a:r>
          </a:p>
          <a:p>
            <a:pPr marL="285750" indent="-285750">
              <a:buFont typeface="Arial" panose="020B0604020202020204" pitchFamily="34" charset="0"/>
              <a:buChar char="•"/>
            </a:pPr>
            <a:r>
              <a:rPr lang="fr-FR" dirty="0"/>
              <a:t>Modèle MIKE 21 SW  Hs=13.80m  </a:t>
            </a:r>
          </a:p>
        </p:txBody>
      </p:sp>
      <p:sp>
        <p:nvSpPr>
          <p:cNvPr id="6" name="Title 1">
            <a:extLst>
              <a:ext uri="{FF2B5EF4-FFF2-40B4-BE49-F238E27FC236}">
                <a16:creationId xmlns:a16="http://schemas.microsoft.com/office/drawing/2014/main" id="{598B526B-7F17-6A0E-749B-875F402EA7F5}"/>
              </a:ext>
            </a:extLst>
          </p:cNvPr>
          <p:cNvSpPr>
            <a:spLocks noGrp="1"/>
          </p:cNvSpPr>
          <p:nvPr>
            <p:ph type="title"/>
          </p:nvPr>
        </p:nvSpPr>
        <p:spPr>
          <a:xfrm>
            <a:off x="554037" y="844"/>
            <a:ext cx="8589963" cy="671513"/>
          </a:xfrm>
        </p:spPr>
        <p:txBody>
          <a:bodyPr>
            <a:normAutofit fontScale="90000"/>
          </a:bodyPr>
          <a:lstStyle/>
          <a:p>
            <a:r>
              <a:rPr lang="fr-FR" dirty="0"/>
              <a:t>Le modèle MIKE 21 SW « Iroise » : </a:t>
            </a:r>
            <a:r>
              <a:rPr lang="fr-FR" sz="2400" dirty="0"/>
              <a:t>Tempête </a:t>
            </a:r>
            <a:r>
              <a:rPr lang="fr-FR" sz="2400" dirty="0" err="1"/>
              <a:t>Ciaran</a:t>
            </a:r>
            <a:r>
              <a:rPr lang="fr-FR" sz="2400" dirty="0"/>
              <a:t> (2 nov. 2023)</a:t>
            </a:r>
            <a:r>
              <a:rPr lang="fr-FR" dirty="0"/>
              <a:t> </a:t>
            </a:r>
          </a:p>
        </p:txBody>
      </p:sp>
    </p:spTree>
    <p:extLst>
      <p:ext uri="{BB962C8B-B14F-4D97-AF65-F5344CB8AC3E}">
        <p14:creationId xmlns:p14="http://schemas.microsoft.com/office/powerpoint/2010/main" val="29791090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6A852-9548-1411-CAD9-BA2E462768F0}"/>
              </a:ext>
            </a:extLst>
          </p:cNvPr>
          <p:cNvSpPr>
            <a:spLocks noGrp="1"/>
          </p:cNvSpPr>
          <p:nvPr>
            <p:ph type="title"/>
          </p:nvPr>
        </p:nvSpPr>
        <p:spPr>
          <a:xfrm>
            <a:off x="554189" y="35201"/>
            <a:ext cx="8035637" cy="672012"/>
          </a:xfrm>
        </p:spPr>
        <p:txBody>
          <a:bodyPr/>
          <a:lstStyle/>
          <a:p>
            <a:r>
              <a:rPr lang="fr-FR" dirty="0"/>
              <a:t>Conditions de Houles extrêmes simulées</a:t>
            </a:r>
          </a:p>
        </p:txBody>
      </p:sp>
      <p:sp>
        <p:nvSpPr>
          <p:cNvPr id="3" name="Footer Placeholder 2">
            <a:extLst>
              <a:ext uri="{FF2B5EF4-FFF2-40B4-BE49-F238E27FC236}">
                <a16:creationId xmlns:a16="http://schemas.microsoft.com/office/drawing/2014/main" id="{95B32240-E8BE-D17D-CC9B-4ABEFF5A19C8}"/>
              </a:ext>
            </a:extLst>
          </p:cNvPr>
          <p:cNvSpPr>
            <a:spLocks noGrp="1"/>
          </p:cNvSpPr>
          <p:nvPr>
            <p:ph type="ftr" sz="quarter" idx="11"/>
          </p:nvPr>
        </p:nvSpPr>
        <p:spPr/>
        <p:txBody>
          <a:bodyPr/>
          <a:lstStyle/>
          <a:p>
            <a:r>
              <a:rPr lang="en-GB" noProof="0"/>
              <a:t>© DHI</a:t>
            </a:r>
          </a:p>
        </p:txBody>
      </p:sp>
      <p:sp>
        <p:nvSpPr>
          <p:cNvPr id="6" name="TextBox 5">
            <a:extLst>
              <a:ext uri="{FF2B5EF4-FFF2-40B4-BE49-F238E27FC236}">
                <a16:creationId xmlns:a16="http://schemas.microsoft.com/office/drawing/2014/main" id="{99EAB5F9-4903-3EE7-43DE-39B0F5911B18}"/>
              </a:ext>
            </a:extLst>
          </p:cNvPr>
          <p:cNvSpPr txBox="1"/>
          <p:nvPr/>
        </p:nvSpPr>
        <p:spPr>
          <a:xfrm>
            <a:off x="166862" y="940547"/>
            <a:ext cx="9089281" cy="4031873"/>
          </a:xfrm>
          <a:prstGeom prst="rect">
            <a:avLst/>
          </a:prstGeom>
          <a:noFill/>
        </p:spPr>
        <p:txBody>
          <a:bodyPr wrap="square" rtlCol="0">
            <a:spAutoFit/>
          </a:bodyPr>
          <a:lstStyle/>
          <a:p>
            <a:pPr marL="285750" indent="-285750">
              <a:buFont typeface="Arial" panose="020B0604020202020204" pitchFamily="34" charset="0"/>
              <a:buChar char="•"/>
            </a:pPr>
            <a:r>
              <a:rPr lang="fr-FR" sz="1600" dirty="0"/>
              <a:t>Niveau d’eau extrême centennal Pierres-Noires : +4.70mNGF(+4.20mNM)</a:t>
            </a:r>
          </a:p>
          <a:p>
            <a:pPr marL="285750" indent="-285750">
              <a:buFont typeface="Arial" panose="020B0604020202020204" pitchFamily="34" charset="0"/>
              <a:buChar char="•"/>
            </a:pPr>
            <a:r>
              <a:rPr lang="fr-FR" sz="1600" dirty="0"/>
              <a:t>Hypothèses T100 : </a:t>
            </a:r>
          </a:p>
          <a:p>
            <a:pPr marL="742950" lvl="1" indent="-285750">
              <a:buFont typeface="Wingdings" panose="05000000000000000000" pitchFamily="2" charset="2"/>
              <a:buChar char="ü"/>
            </a:pPr>
            <a:r>
              <a:rPr lang="fr-FR" sz="1600" dirty="0"/>
              <a:t>Scenario 1a :  MWD= 270° ; Hs=14.8m ; WS=27.2 m/s (Omnidirectionnel, P50%)</a:t>
            </a:r>
          </a:p>
          <a:p>
            <a:pPr marL="742950" lvl="1" indent="-285750">
              <a:buFont typeface="Wingdings" panose="05000000000000000000" pitchFamily="2" charset="2"/>
              <a:buChar char="ü"/>
            </a:pPr>
            <a:r>
              <a:rPr lang="fr-FR" sz="1600" dirty="0"/>
              <a:t>Scenario 1b :  MWD= 247° ; Hs=14.8m ; WS=27.2 m/s (Omnidirectionnel, P50%)</a:t>
            </a:r>
          </a:p>
          <a:p>
            <a:pPr marL="742950" lvl="1" indent="-285750">
              <a:buFont typeface="Wingdings" panose="05000000000000000000" pitchFamily="2" charset="2"/>
              <a:buChar char="ü"/>
            </a:pPr>
            <a:r>
              <a:rPr lang="fr-FR" sz="1600" dirty="0">
                <a:solidFill>
                  <a:schemeClr val="accent5">
                    <a:lumMod val="60000"/>
                    <a:lumOff val="40000"/>
                  </a:schemeClr>
                </a:solidFill>
              </a:rPr>
              <a:t>Scenario 2a : MWD= 270° ; Hs=14.8m ; WS=37.1 m/s (Omnidirectionnel, P95%)</a:t>
            </a:r>
          </a:p>
          <a:p>
            <a:pPr marL="742950" lvl="1" indent="-285750">
              <a:buFont typeface="Wingdings" panose="05000000000000000000" pitchFamily="2" charset="2"/>
              <a:buChar char="ü"/>
            </a:pPr>
            <a:r>
              <a:rPr lang="fr-FR" sz="1600" dirty="0">
                <a:solidFill>
                  <a:schemeClr val="accent5">
                    <a:lumMod val="60000"/>
                    <a:lumOff val="40000"/>
                  </a:schemeClr>
                </a:solidFill>
              </a:rPr>
              <a:t>Scenario 2b : MWD= 247° ; Hs=14.8m ; WS=37.1 m/s (Omnidirectionnel, P95%) </a:t>
            </a:r>
          </a:p>
          <a:p>
            <a:pPr marL="742950" lvl="1" indent="-285750">
              <a:buFont typeface="Wingdings" panose="05000000000000000000" pitchFamily="2" charset="2"/>
              <a:buChar char="ü"/>
            </a:pPr>
            <a:r>
              <a:rPr lang="fr-FR" sz="1600" dirty="0"/>
              <a:t>Scénario 3   : Tempête </a:t>
            </a:r>
            <a:r>
              <a:rPr lang="fr-FR" sz="1600" dirty="0" err="1"/>
              <a:t>Ciaran</a:t>
            </a:r>
            <a:r>
              <a:rPr lang="fr-FR" sz="1600" dirty="0"/>
              <a:t> du 2 </a:t>
            </a:r>
            <a:r>
              <a:rPr lang="fr-FR" sz="1600" dirty="0" err="1"/>
              <a:t>nov</a:t>
            </a:r>
            <a:r>
              <a:rPr lang="fr-FR" sz="1600" dirty="0"/>
              <a:t> 2023 Hs=13.24m ; </a:t>
            </a:r>
            <a:r>
              <a:rPr lang="fr-FR" sz="1600" dirty="0" err="1"/>
              <a:t>Ws</a:t>
            </a:r>
            <a:r>
              <a:rPr lang="fr-FR" sz="1600" dirty="0"/>
              <a:t>= 36.6m/s</a:t>
            </a:r>
          </a:p>
          <a:p>
            <a:endParaRPr lang="fr-FR" sz="1600" dirty="0">
              <a:solidFill>
                <a:schemeClr val="accent5">
                  <a:lumMod val="60000"/>
                  <a:lumOff val="40000"/>
                </a:schemeClr>
              </a:solidFill>
              <a:sym typeface="Wingdings" panose="05000000000000000000" pitchFamily="2" charset="2"/>
            </a:endParaRPr>
          </a:p>
          <a:p>
            <a:pPr marL="285750" indent="-285750">
              <a:buFont typeface="Wingdings" panose="05000000000000000000" pitchFamily="2" charset="2"/>
              <a:buChar char="à"/>
            </a:pPr>
            <a:r>
              <a:rPr lang="fr-FR" sz="1600" dirty="0">
                <a:solidFill>
                  <a:schemeClr val="accent5">
                    <a:lumMod val="60000"/>
                    <a:lumOff val="40000"/>
                  </a:schemeClr>
                </a:solidFill>
                <a:sym typeface="Wingdings" panose="05000000000000000000" pitchFamily="2" charset="2"/>
              </a:rPr>
              <a:t>Scénarios 2 donnent résultats très forts dans le goulet et peu probable (simulation avec vent constant extrême), hypothèse non retenue pour le dimensionnement </a:t>
            </a:r>
          </a:p>
          <a:p>
            <a:pPr marL="285750" indent="-285750">
              <a:buFont typeface="Wingdings" panose="05000000000000000000" pitchFamily="2" charset="2"/>
              <a:buChar char="à"/>
            </a:pPr>
            <a:r>
              <a:rPr lang="fr-FR" sz="1600" dirty="0">
                <a:sym typeface="Wingdings" panose="05000000000000000000" pitchFamily="2" charset="2"/>
              </a:rPr>
              <a:t>Scénario 1b donne résultat très proche à l’entrée de l’anse Ste-Anne, scénario 1a retenu</a:t>
            </a:r>
            <a:endParaRPr lang="fr-FR" sz="1600" dirty="0"/>
          </a:p>
          <a:p>
            <a:pPr marL="285750" indent="-285750">
              <a:buFont typeface="Arial" panose="020B0604020202020204" pitchFamily="34" charset="0"/>
              <a:buChar char="•"/>
            </a:pPr>
            <a:endParaRPr lang="fr-FR" sz="1600" dirty="0"/>
          </a:p>
          <a:p>
            <a:pPr marL="285750" indent="-285750">
              <a:buFont typeface="Arial" panose="020B0604020202020204" pitchFamily="34" charset="0"/>
              <a:buChar char="•"/>
            </a:pPr>
            <a:r>
              <a:rPr lang="fr-FR" sz="1600" dirty="0"/>
              <a:t>Hypothèses T100 + CC : </a:t>
            </a:r>
          </a:p>
          <a:p>
            <a:pPr marL="742950" lvl="1" indent="-285750">
              <a:buFont typeface="Wingdings" panose="05000000000000000000" pitchFamily="2" charset="2"/>
              <a:buChar char="ü"/>
            </a:pPr>
            <a:r>
              <a:rPr lang="fr-FR" sz="1600" dirty="0"/>
              <a:t>Scénario 1a avec CC +0.67m (Échéance 2090 SSP8.5 « Low confidence »)</a:t>
            </a:r>
          </a:p>
          <a:p>
            <a:pPr lvl="1"/>
            <a:r>
              <a:rPr lang="fr-FR" sz="1600" dirty="0">
                <a:sym typeface="Wingdings" panose="05000000000000000000" pitchFamily="2" charset="2"/>
              </a:rPr>
              <a:t> résultat très proche du scénario 1a de référence car niveau d’eau extrême déjà</a:t>
            </a:r>
            <a:endParaRPr lang="fr-FR" sz="1600" dirty="0"/>
          </a:p>
          <a:p>
            <a:pPr marL="285750" indent="-285750">
              <a:buFont typeface="Arial" panose="020B0604020202020204" pitchFamily="34" charset="0"/>
              <a:buChar char="•"/>
            </a:pPr>
            <a:endParaRPr lang="fr-FR" sz="1600" dirty="0"/>
          </a:p>
        </p:txBody>
      </p:sp>
    </p:spTree>
    <p:extLst>
      <p:ext uri="{BB962C8B-B14F-4D97-AF65-F5344CB8AC3E}">
        <p14:creationId xmlns:p14="http://schemas.microsoft.com/office/powerpoint/2010/main" val="26473295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8E41-5121-05A2-A492-1AAB0A1AC1BD}"/>
              </a:ext>
            </a:extLst>
          </p:cNvPr>
          <p:cNvSpPr>
            <a:spLocks noGrp="1"/>
          </p:cNvSpPr>
          <p:nvPr>
            <p:ph type="title"/>
          </p:nvPr>
        </p:nvSpPr>
        <p:spPr>
          <a:xfrm>
            <a:off x="554181" y="0"/>
            <a:ext cx="8035637" cy="532497"/>
          </a:xfrm>
        </p:spPr>
        <p:txBody>
          <a:bodyPr>
            <a:normAutofit/>
          </a:bodyPr>
          <a:lstStyle/>
          <a:p>
            <a:r>
              <a:rPr lang="fr-FR" dirty="0"/>
              <a:t>Le modèle MIKE 21 SW « Iroise » : Scénario 1a</a:t>
            </a:r>
          </a:p>
        </p:txBody>
      </p:sp>
      <p:sp>
        <p:nvSpPr>
          <p:cNvPr id="3" name="Footer Placeholder 2">
            <a:extLst>
              <a:ext uri="{FF2B5EF4-FFF2-40B4-BE49-F238E27FC236}">
                <a16:creationId xmlns:a16="http://schemas.microsoft.com/office/drawing/2014/main" id="{8D51B69F-A06B-4EDD-BFE9-4790EE530F3E}"/>
              </a:ext>
            </a:extLst>
          </p:cNvPr>
          <p:cNvSpPr>
            <a:spLocks noGrp="1"/>
          </p:cNvSpPr>
          <p:nvPr>
            <p:ph type="ftr" sz="quarter" idx="11"/>
          </p:nvPr>
        </p:nvSpPr>
        <p:spPr/>
        <p:txBody>
          <a:bodyPr/>
          <a:lstStyle/>
          <a:p>
            <a:r>
              <a:rPr lang="en-GB" noProof="0"/>
              <a:t>© DHI</a:t>
            </a:r>
          </a:p>
        </p:txBody>
      </p:sp>
      <p:pic>
        <p:nvPicPr>
          <p:cNvPr id="6" name="Content Placeholder 5" descr="A map of the ocean&#10;&#10;Description automatically generated">
            <a:extLst>
              <a:ext uri="{FF2B5EF4-FFF2-40B4-BE49-F238E27FC236}">
                <a16:creationId xmlns:a16="http://schemas.microsoft.com/office/drawing/2014/main" id="{2CF7FC70-C3B3-83D9-F79E-8B1543BC49BC}"/>
              </a:ext>
            </a:extLst>
          </p:cNvPr>
          <p:cNvPicPr>
            <a:picLocks noGrp="1" noChangeAspect="1"/>
          </p:cNvPicPr>
          <p:nvPr>
            <p:ph sz="quarter" idx="13"/>
          </p:nvPr>
        </p:nvPicPr>
        <p:blipFill rotWithShape="1">
          <a:blip r:embed="rId2"/>
          <a:srcRect b="3215"/>
          <a:stretch/>
        </p:blipFill>
        <p:spPr>
          <a:xfrm>
            <a:off x="0" y="1027513"/>
            <a:ext cx="4110606" cy="3991886"/>
          </a:xfrm>
        </p:spPr>
      </p:pic>
      <p:sp>
        <p:nvSpPr>
          <p:cNvPr id="9" name="Rectangle 8">
            <a:extLst>
              <a:ext uri="{FF2B5EF4-FFF2-40B4-BE49-F238E27FC236}">
                <a16:creationId xmlns:a16="http://schemas.microsoft.com/office/drawing/2014/main" id="{CC7A6E1A-9A62-5E65-128D-B22AEDAA607D}"/>
              </a:ext>
            </a:extLst>
          </p:cNvPr>
          <p:cNvSpPr/>
          <p:nvPr/>
        </p:nvSpPr>
        <p:spPr>
          <a:xfrm>
            <a:off x="1677797" y="2466363"/>
            <a:ext cx="704675" cy="486562"/>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11" name="Straight Arrow Connector 10">
            <a:extLst>
              <a:ext uri="{FF2B5EF4-FFF2-40B4-BE49-F238E27FC236}">
                <a16:creationId xmlns:a16="http://schemas.microsoft.com/office/drawing/2014/main" id="{775C8ED8-79BE-19FE-706E-BE70393D8A2C}"/>
              </a:ext>
            </a:extLst>
          </p:cNvPr>
          <p:cNvCxnSpPr>
            <a:cxnSpLocks/>
          </p:cNvCxnSpPr>
          <p:nvPr/>
        </p:nvCxnSpPr>
        <p:spPr>
          <a:xfrm flipV="1">
            <a:off x="2390862" y="2197916"/>
            <a:ext cx="554181" cy="251669"/>
          </a:xfrm>
          <a:prstGeom prst="straightConnector1">
            <a:avLst/>
          </a:prstGeom>
          <a:ln w="28575">
            <a:solidFill>
              <a:schemeClr val="bg1"/>
            </a:solidFill>
            <a:tailEnd type="triangle"/>
          </a:ln>
        </p:spPr>
        <p:style>
          <a:lnRef idx="1">
            <a:schemeClr val="accent3"/>
          </a:lnRef>
          <a:fillRef idx="0">
            <a:schemeClr val="accent3"/>
          </a:fillRef>
          <a:effectRef idx="0">
            <a:schemeClr val="accent3"/>
          </a:effectRef>
          <a:fontRef idx="minor">
            <a:schemeClr val="tx1"/>
          </a:fontRef>
        </p:style>
      </p:cxnSp>
      <p:pic>
        <p:nvPicPr>
          <p:cNvPr id="13" name="Picture 12" descr="A map of the ocean&#10;&#10;Description automatically generated with medium confidence">
            <a:extLst>
              <a:ext uri="{FF2B5EF4-FFF2-40B4-BE49-F238E27FC236}">
                <a16:creationId xmlns:a16="http://schemas.microsoft.com/office/drawing/2014/main" id="{517080D2-221C-5C12-8695-04732DD252F9}"/>
              </a:ext>
            </a:extLst>
          </p:cNvPr>
          <p:cNvPicPr>
            <a:picLocks noChangeAspect="1"/>
          </p:cNvPicPr>
          <p:nvPr/>
        </p:nvPicPr>
        <p:blipFill rotWithShape="1">
          <a:blip r:embed="rId3"/>
          <a:srcRect l="90784" t="45488" b="8248"/>
          <a:stretch/>
        </p:blipFill>
        <p:spPr>
          <a:xfrm>
            <a:off x="7662526" y="672012"/>
            <a:ext cx="1030217" cy="2390635"/>
          </a:xfrm>
          <a:prstGeom prst="rect">
            <a:avLst/>
          </a:prstGeom>
        </p:spPr>
      </p:pic>
      <p:pic>
        <p:nvPicPr>
          <p:cNvPr id="15" name="Picture 14" descr="A map of the ocean&#10;&#10;Description automatically generated">
            <a:extLst>
              <a:ext uri="{FF2B5EF4-FFF2-40B4-BE49-F238E27FC236}">
                <a16:creationId xmlns:a16="http://schemas.microsoft.com/office/drawing/2014/main" id="{022916C0-676E-E25B-727C-999F83972CF6}"/>
              </a:ext>
            </a:extLst>
          </p:cNvPr>
          <p:cNvPicPr>
            <a:picLocks noChangeAspect="1"/>
          </p:cNvPicPr>
          <p:nvPr/>
        </p:nvPicPr>
        <p:blipFill rotWithShape="1">
          <a:blip r:embed="rId4"/>
          <a:srcRect l="6061" t="3084" r="11285" b="8910"/>
          <a:stretch/>
        </p:blipFill>
        <p:spPr>
          <a:xfrm>
            <a:off x="2945043" y="697179"/>
            <a:ext cx="4596660" cy="2244913"/>
          </a:xfrm>
          <a:prstGeom prst="rect">
            <a:avLst/>
          </a:prstGeom>
        </p:spPr>
      </p:pic>
    </p:spTree>
    <p:extLst>
      <p:ext uri="{BB962C8B-B14F-4D97-AF65-F5344CB8AC3E}">
        <p14:creationId xmlns:p14="http://schemas.microsoft.com/office/powerpoint/2010/main" val="32649839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F24CE-5A0D-2F24-B4DE-29E4AA1EFFF6}"/>
              </a:ext>
            </a:extLst>
          </p:cNvPr>
          <p:cNvSpPr>
            <a:spLocks noGrp="1"/>
          </p:cNvSpPr>
          <p:nvPr>
            <p:ph type="title"/>
          </p:nvPr>
        </p:nvSpPr>
        <p:spPr/>
        <p:txBody>
          <a:bodyPr/>
          <a:lstStyle/>
          <a:p>
            <a:r>
              <a:rPr lang="fr-FR" dirty="0"/>
              <a:t>Scénario 1a : </a:t>
            </a:r>
            <a:r>
              <a:rPr lang="fr-FR" sz="2400" dirty="0"/>
              <a:t> MWD= 270° ; Hs=14.8m ; WS=27.2 m/s</a:t>
            </a:r>
            <a:r>
              <a:rPr lang="fr-FR" dirty="0"/>
              <a:t> </a:t>
            </a:r>
          </a:p>
        </p:txBody>
      </p:sp>
      <p:sp>
        <p:nvSpPr>
          <p:cNvPr id="3" name="Footer Placeholder 2">
            <a:extLst>
              <a:ext uri="{FF2B5EF4-FFF2-40B4-BE49-F238E27FC236}">
                <a16:creationId xmlns:a16="http://schemas.microsoft.com/office/drawing/2014/main" id="{26B7339D-8867-9823-07AA-DD8D54435FEF}"/>
              </a:ext>
            </a:extLst>
          </p:cNvPr>
          <p:cNvSpPr>
            <a:spLocks noGrp="1"/>
          </p:cNvSpPr>
          <p:nvPr>
            <p:ph type="ftr" sz="quarter" idx="11"/>
          </p:nvPr>
        </p:nvSpPr>
        <p:spPr/>
        <p:txBody>
          <a:bodyPr/>
          <a:lstStyle/>
          <a:p>
            <a:r>
              <a:rPr lang="en-GB" noProof="0"/>
              <a:t>© DHI</a:t>
            </a:r>
          </a:p>
        </p:txBody>
      </p:sp>
      <p:pic>
        <p:nvPicPr>
          <p:cNvPr id="5" name="Content Placeholder 4">
            <a:extLst>
              <a:ext uri="{FF2B5EF4-FFF2-40B4-BE49-F238E27FC236}">
                <a16:creationId xmlns:a16="http://schemas.microsoft.com/office/drawing/2014/main" id="{937AAD41-1E26-B99A-5C88-6FFE4B55732F}"/>
              </a:ext>
            </a:extLst>
          </p:cNvPr>
          <p:cNvPicPr>
            <a:picLocks noGrp="1" noChangeAspect="1"/>
          </p:cNvPicPr>
          <p:nvPr>
            <p:ph sz="quarter" idx="13"/>
          </p:nvPr>
        </p:nvPicPr>
        <p:blipFill>
          <a:blip r:embed="rId2"/>
          <a:srcRect/>
          <a:stretch/>
        </p:blipFill>
        <p:spPr>
          <a:xfrm>
            <a:off x="554189" y="1084771"/>
            <a:ext cx="7317182" cy="3379787"/>
          </a:xfrm>
          <a:prstGeom prst="rect">
            <a:avLst/>
          </a:prstGeom>
        </p:spPr>
      </p:pic>
    </p:spTree>
    <p:extLst>
      <p:ext uri="{BB962C8B-B14F-4D97-AF65-F5344CB8AC3E}">
        <p14:creationId xmlns:p14="http://schemas.microsoft.com/office/powerpoint/2010/main" val="3430804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a:t>01.</a:t>
            </a:r>
          </a:p>
        </p:txBody>
      </p:sp>
      <p:sp>
        <p:nvSpPr>
          <p:cNvPr id="3" name="Text Placeholder 2"/>
          <p:cNvSpPr>
            <a:spLocks noGrp="1"/>
          </p:cNvSpPr>
          <p:nvPr>
            <p:ph type="body" sz="quarter" idx="13"/>
          </p:nvPr>
        </p:nvSpPr>
        <p:spPr/>
        <p:txBody>
          <a:bodyPr/>
          <a:lstStyle/>
          <a:p>
            <a:endParaRPr lang="en-GB"/>
          </a:p>
        </p:txBody>
      </p:sp>
      <p:sp>
        <p:nvSpPr>
          <p:cNvPr id="4" name="Text Placeholder 3"/>
          <p:cNvSpPr>
            <a:spLocks noGrp="1"/>
          </p:cNvSpPr>
          <p:nvPr>
            <p:ph type="body" sz="quarter" idx="15"/>
          </p:nvPr>
        </p:nvSpPr>
        <p:spPr/>
        <p:txBody>
          <a:bodyPr/>
          <a:lstStyle/>
          <a:p>
            <a:r>
              <a:rPr lang="en-GB"/>
              <a:t>Le </a:t>
            </a:r>
            <a:r>
              <a:rPr lang="en-GB" err="1"/>
              <a:t>Projet</a:t>
            </a:r>
            <a:endParaRPr lang="en-GB"/>
          </a:p>
        </p:txBody>
      </p:sp>
      <p:sp>
        <p:nvSpPr>
          <p:cNvPr id="5" name="Footer Placeholder 4"/>
          <p:cNvSpPr>
            <a:spLocks noGrp="1"/>
          </p:cNvSpPr>
          <p:nvPr>
            <p:ph type="ftr" sz="quarter" idx="11"/>
          </p:nvPr>
        </p:nvSpPr>
        <p:spPr/>
        <p:txBody>
          <a:bodyPr/>
          <a:lstStyle/>
          <a:p>
            <a:r>
              <a:rPr lang="en-GB" noProof="0"/>
              <a:t>© DHI A/S</a:t>
            </a:r>
          </a:p>
        </p:txBody>
      </p:sp>
    </p:spTree>
    <p:extLst>
      <p:ext uri="{BB962C8B-B14F-4D97-AF65-F5344CB8AC3E}">
        <p14:creationId xmlns:p14="http://schemas.microsoft.com/office/powerpoint/2010/main" val="27225352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F24CE-5A0D-2F24-B4DE-29E4AA1EFFF6}"/>
              </a:ext>
            </a:extLst>
          </p:cNvPr>
          <p:cNvSpPr>
            <a:spLocks noGrp="1"/>
          </p:cNvSpPr>
          <p:nvPr>
            <p:ph type="title"/>
          </p:nvPr>
        </p:nvSpPr>
        <p:spPr/>
        <p:txBody>
          <a:bodyPr/>
          <a:lstStyle/>
          <a:p>
            <a:r>
              <a:rPr lang="fr-FR" dirty="0"/>
              <a:t>Scénario 1b : </a:t>
            </a:r>
            <a:r>
              <a:rPr lang="fr-FR" sz="2400" dirty="0"/>
              <a:t> MWD= 247° ; Hs=14.8m ; WS=27.2 m/s</a:t>
            </a:r>
            <a:r>
              <a:rPr lang="fr-FR" dirty="0"/>
              <a:t> </a:t>
            </a:r>
          </a:p>
        </p:txBody>
      </p:sp>
      <p:sp>
        <p:nvSpPr>
          <p:cNvPr id="3" name="Footer Placeholder 2">
            <a:extLst>
              <a:ext uri="{FF2B5EF4-FFF2-40B4-BE49-F238E27FC236}">
                <a16:creationId xmlns:a16="http://schemas.microsoft.com/office/drawing/2014/main" id="{26B7339D-8867-9823-07AA-DD8D54435FEF}"/>
              </a:ext>
            </a:extLst>
          </p:cNvPr>
          <p:cNvSpPr>
            <a:spLocks noGrp="1"/>
          </p:cNvSpPr>
          <p:nvPr>
            <p:ph type="ftr" sz="quarter" idx="11"/>
          </p:nvPr>
        </p:nvSpPr>
        <p:spPr/>
        <p:txBody>
          <a:bodyPr/>
          <a:lstStyle/>
          <a:p>
            <a:r>
              <a:rPr lang="en-GB" noProof="0"/>
              <a:t>© DHI</a:t>
            </a:r>
          </a:p>
        </p:txBody>
      </p:sp>
      <p:pic>
        <p:nvPicPr>
          <p:cNvPr id="5" name="Content Placeholder 4">
            <a:extLst>
              <a:ext uri="{FF2B5EF4-FFF2-40B4-BE49-F238E27FC236}">
                <a16:creationId xmlns:a16="http://schemas.microsoft.com/office/drawing/2014/main" id="{937AAD41-1E26-B99A-5C88-6FFE4B55732F}"/>
              </a:ext>
            </a:extLst>
          </p:cNvPr>
          <p:cNvPicPr>
            <a:picLocks noGrp="1" noChangeAspect="1"/>
          </p:cNvPicPr>
          <p:nvPr>
            <p:ph sz="quarter" idx="13"/>
          </p:nvPr>
        </p:nvPicPr>
        <p:blipFill>
          <a:blip r:embed="rId2"/>
          <a:srcRect/>
          <a:stretch/>
        </p:blipFill>
        <p:spPr>
          <a:xfrm>
            <a:off x="554189" y="1084771"/>
            <a:ext cx="7317182" cy="3379787"/>
          </a:xfrm>
          <a:prstGeom prst="rect">
            <a:avLst/>
          </a:prstGeom>
        </p:spPr>
      </p:pic>
    </p:spTree>
    <p:extLst>
      <p:ext uri="{BB962C8B-B14F-4D97-AF65-F5344CB8AC3E}">
        <p14:creationId xmlns:p14="http://schemas.microsoft.com/office/powerpoint/2010/main" val="34731734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F24CE-5A0D-2F24-B4DE-29E4AA1EFFF6}"/>
              </a:ext>
            </a:extLst>
          </p:cNvPr>
          <p:cNvSpPr>
            <a:spLocks noGrp="1"/>
          </p:cNvSpPr>
          <p:nvPr>
            <p:ph type="title"/>
          </p:nvPr>
        </p:nvSpPr>
        <p:spPr/>
        <p:txBody>
          <a:bodyPr>
            <a:normAutofit/>
          </a:bodyPr>
          <a:lstStyle/>
          <a:p>
            <a:r>
              <a:rPr lang="fr-FR" dirty="0"/>
              <a:t>Scénario 1a +CC 0.67m</a:t>
            </a:r>
          </a:p>
        </p:txBody>
      </p:sp>
      <p:sp>
        <p:nvSpPr>
          <p:cNvPr id="3" name="Footer Placeholder 2">
            <a:extLst>
              <a:ext uri="{FF2B5EF4-FFF2-40B4-BE49-F238E27FC236}">
                <a16:creationId xmlns:a16="http://schemas.microsoft.com/office/drawing/2014/main" id="{26B7339D-8867-9823-07AA-DD8D54435FEF}"/>
              </a:ext>
            </a:extLst>
          </p:cNvPr>
          <p:cNvSpPr>
            <a:spLocks noGrp="1"/>
          </p:cNvSpPr>
          <p:nvPr>
            <p:ph type="ftr" sz="quarter" idx="11"/>
          </p:nvPr>
        </p:nvSpPr>
        <p:spPr/>
        <p:txBody>
          <a:bodyPr/>
          <a:lstStyle/>
          <a:p>
            <a:r>
              <a:rPr lang="en-GB" noProof="0"/>
              <a:t>© DHI</a:t>
            </a:r>
          </a:p>
        </p:txBody>
      </p:sp>
      <p:pic>
        <p:nvPicPr>
          <p:cNvPr id="5" name="Content Placeholder 4">
            <a:extLst>
              <a:ext uri="{FF2B5EF4-FFF2-40B4-BE49-F238E27FC236}">
                <a16:creationId xmlns:a16="http://schemas.microsoft.com/office/drawing/2014/main" id="{937AAD41-1E26-B99A-5C88-6FFE4B55732F}"/>
              </a:ext>
            </a:extLst>
          </p:cNvPr>
          <p:cNvPicPr>
            <a:picLocks noGrp="1" noChangeAspect="1"/>
          </p:cNvPicPr>
          <p:nvPr>
            <p:ph sz="quarter" idx="13"/>
          </p:nvPr>
        </p:nvPicPr>
        <p:blipFill>
          <a:blip r:embed="rId2"/>
          <a:srcRect/>
          <a:stretch/>
        </p:blipFill>
        <p:spPr>
          <a:xfrm>
            <a:off x="554189" y="1084771"/>
            <a:ext cx="7317182" cy="3379787"/>
          </a:xfrm>
          <a:prstGeom prst="rect">
            <a:avLst/>
          </a:prstGeom>
        </p:spPr>
      </p:pic>
    </p:spTree>
    <p:extLst>
      <p:ext uri="{BB962C8B-B14F-4D97-AF65-F5344CB8AC3E}">
        <p14:creationId xmlns:p14="http://schemas.microsoft.com/office/powerpoint/2010/main" val="7588656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F24CE-5A0D-2F24-B4DE-29E4AA1EFFF6}"/>
              </a:ext>
            </a:extLst>
          </p:cNvPr>
          <p:cNvSpPr>
            <a:spLocks noGrp="1"/>
          </p:cNvSpPr>
          <p:nvPr>
            <p:ph type="title"/>
          </p:nvPr>
        </p:nvSpPr>
        <p:spPr/>
        <p:txBody>
          <a:bodyPr/>
          <a:lstStyle/>
          <a:p>
            <a:r>
              <a:rPr lang="fr-FR" dirty="0"/>
              <a:t>Scénario 2a : </a:t>
            </a:r>
            <a:r>
              <a:rPr lang="fr-FR" sz="2400" dirty="0"/>
              <a:t> MWD= 270° ; Hs=14.8m ; WS=37.1 m/s</a:t>
            </a:r>
            <a:r>
              <a:rPr lang="fr-FR" dirty="0"/>
              <a:t> </a:t>
            </a:r>
          </a:p>
        </p:txBody>
      </p:sp>
      <p:sp>
        <p:nvSpPr>
          <p:cNvPr id="3" name="Footer Placeholder 2">
            <a:extLst>
              <a:ext uri="{FF2B5EF4-FFF2-40B4-BE49-F238E27FC236}">
                <a16:creationId xmlns:a16="http://schemas.microsoft.com/office/drawing/2014/main" id="{26B7339D-8867-9823-07AA-DD8D54435FEF}"/>
              </a:ext>
            </a:extLst>
          </p:cNvPr>
          <p:cNvSpPr>
            <a:spLocks noGrp="1"/>
          </p:cNvSpPr>
          <p:nvPr>
            <p:ph type="ftr" sz="quarter" idx="11"/>
          </p:nvPr>
        </p:nvSpPr>
        <p:spPr/>
        <p:txBody>
          <a:bodyPr/>
          <a:lstStyle/>
          <a:p>
            <a:r>
              <a:rPr lang="en-GB" noProof="0"/>
              <a:t>© DHI</a:t>
            </a:r>
          </a:p>
        </p:txBody>
      </p:sp>
      <p:pic>
        <p:nvPicPr>
          <p:cNvPr id="5" name="Content Placeholder 4">
            <a:extLst>
              <a:ext uri="{FF2B5EF4-FFF2-40B4-BE49-F238E27FC236}">
                <a16:creationId xmlns:a16="http://schemas.microsoft.com/office/drawing/2014/main" id="{937AAD41-1E26-B99A-5C88-6FFE4B55732F}"/>
              </a:ext>
            </a:extLst>
          </p:cNvPr>
          <p:cNvPicPr>
            <a:picLocks noGrp="1" noChangeAspect="1"/>
          </p:cNvPicPr>
          <p:nvPr>
            <p:ph sz="quarter" idx="13"/>
          </p:nvPr>
        </p:nvPicPr>
        <p:blipFill>
          <a:blip r:embed="rId2"/>
          <a:srcRect/>
          <a:stretch/>
        </p:blipFill>
        <p:spPr>
          <a:xfrm>
            <a:off x="554189" y="1084771"/>
            <a:ext cx="7317182" cy="3379787"/>
          </a:xfrm>
          <a:prstGeom prst="rect">
            <a:avLst/>
          </a:prstGeom>
        </p:spPr>
      </p:pic>
    </p:spTree>
    <p:extLst>
      <p:ext uri="{BB962C8B-B14F-4D97-AF65-F5344CB8AC3E}">
        <p14:creationId xmlns:p14="http://schemas.microsoft.com/office/powerpoint/2010/main" val="38436628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F24CE-5A0D-2F24-B4DE-29E4AA1EFFF6}"/>
              </a:ext>
            </a:extLst>
          </p:cNvPr>
          <p:cNvSpPr>
            <a:spLocks noGrp="1"/>
          </p:cNvSpPr>
          <p:nvPr>
            <p:ph type="title"/>
          </p:nvPr>
        </p:nvSpPr>
        <p:spPr/>
        <p:txBody>
          <a:bodyPr/>
          <a:lstStyle/>
          <a:p>
            <a:r>
              <a:rPr lang="fr-FR" dirty="0"/>
              <a:t>Scénario 2b : </a:t>
            </a:r>
            <a:r>
              <a:rPr lang="fr-FR" sz="2400" dirty="0"/>
              <a:t> MWD= 247° ; Hs=14.8m ; WS=37.1 m/s</a:t>
            </a:r>
            <a:r>
              <a:rPr lang="fr-FR" dirty="0"/>
              <a:t> </a:t>
            </a:r>
          </a:p>
        </p:txBody>
      </p:sp>
      <p:sp>
        <p:nvSpPr>
          <p:cNvPr id="3" name="Footer Placeholder 2">
            <a:extLst>
              <a:ext uri="{FF2B5EF4-FFF2-40B4-BE49-F238E27FC236}">
                <a16:creationId xmlns:a16="http://schemas.microsoft.com/office/drawing/2014/main" id="{26B7339D-8867-9823-07AA-DD8D54435FEF}"/>
              </a:ext>
            </a:extLst>
          </p:cNvPr>
          <p:cNvSpPr>
            <a:spLocks noGrp="1"/>
          </p:cNvSpPr>
          <p:nvPr>
            <p:ph type="ftr" sz="quarter" idx="11"/>
          </p:nvPr>
        </p:nvSpPr>
        <p:spPr/>
        <p:txBody>
          <a:bodyPr/>
          <a:lstStyle/>
          <a:p>
            <a:r>
              <a:rPr lang="en-GB" noProof="0"/>
              <a:t>© DHI</a:t>
            </a:r>
          </a:p>
        </p:txBody>
      </p:sp>
      <p:pic>
        <p:nvPicPr>
          <p:cNvPr id="5" name="Content Placeholder 4">
            <a:extLst>
              <a:ext uri="{FF2B5EF4-FFF2-40B4-BE49-F238E27FC236}">
                <a16:creationId xmlns:a16="http://schemas.microsoft.com/office/drawing/2014/main" id="{937AAD41-1E26-B99A-5C88-6FFE4B55732F}"/>
              </a:ext>
            </a:extLst>
          </p:cNvPr>
          <p:cNvPicPr>
            <a:picLocks noGrp="1" noChangeAspect="1"/>
          </p:cNvPicPr>
          <p:nvPr>
            <p:ph sz="quarter" idx="13"/>
          </p:nvPr>
        </p:nvPicPr>
        <p:blipFill>
          <a:blip r:embed="rId2"/>
          <a:srcRect/>
          <a:stretch/>
        </p:blipFill>
        <p:spPr>
          <a:xfrm>
            <a:off x="554189" y="1084771"/>
            <a:ext cx="7317182" cy="3379787"/>
          </a:xfrm>
          <a:prstGeom prst="rect">
            <a:avLst/>
          </a:prstGeom>
        </p:spPr>
      </p:pic>
    </p:spTree>
    <p:extLst>
      <p:ext uri="{BB962C8B-B14F-4D97-AF65-F5344CB8AC3E}">
        <p14:creationId xmlns:p14="http://schemas.microsoft.com/office/powerpoint/2010/main" val="18194058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32AD3-B885-B050-2641-02930E084320}"/>
              </a:ext>
            </a:extLst>
          </p:cNvPr>
          <p:cNvSpPr>
            <a:spLocks noGrp="1"/>
          </p:cNvSpPr>
          <p:nvPr>
            <p:ph type="title"/>
          </p:nvPr>
        </p:nvSpPr>
        <p:spPr>
          <a:xfrm>
            <a:off x="554189" y="28914"/>
            <a:ext cx="8035637" cy="672012"/>
          </a:xfrm>
        </p:spPr>
        <p:txBody>
          <a:bodyPr/>
          <a:lstStyle/>
          <a:p>
            <a:r>
              <a:rPr lang="fr-FR" dirty="0"/>
              <a:t>Houles extrêmes à l’entrée de l’anse Ste-Anne </a:t>
            </a:r>
          </a:p>
        </p:txBody>
      </p:sp>
      <p:sp>
        <p:nvSpPr>
          <p:cNvPr id="3" name="Footer Placeholder 2">
            <a:extLst>
              <a:ext uri="{FF2B5EF4-FFF2-40B4-BE49-F238E27FC236}">
                <a16:creationId xmlns:a16="http://schemas.microsoft.com/office/drawing/2014/main" id="{8947AF08-AEE4-C118-3F4D-19E0494A0AD2}"/>
              </a:ext>
            </a:extLst>
          </p:cNvPr>
          <p:cNvSpPr>
            <a:spLocks noGrp="1"/>
          </p:cNvSpPr>
          <p:nvPr>
            <p:ph type="ftr" sz="quarter" idx="11"/>
          </p:nvPr>
        </p:nvSpPr>
        <p:spPr/>
        <p:txBody>
          <a:bodyPr/>
          <a:lstStyle/>
          <a:p>
            <a:r>
              <a:rPr lang="en-GB" noProof="0"/>
              <a:t>© DHI</a:t>
            </a:r>
          </a:p>
        </p:txBody>
      </p:sp>
      <p:pic>
        <p:nvPicPr>
          <p:cNvPr id="6" name="Content Placeholder 5" descr="A map of a mountain&#10;&#10;Description automatically generated with medium confidence">
            <a:extLst>
              <a:ext uri="{FF2B5EF4-FFF2-40B4-BE49-F238E27FC236}">
                <a16:creationId xmlns:a16="http://schemas.microsoft.com/office/drawing/2014/main" id="{F2334A4A-54B8-FACF-DD1B-1168BF02FBF9}"/>
              </a:ext>
            </a:extLst>
          </p:cNvPr>
          <p:cNvPicPr>
            <a:picLocks noGrp="1" noChangeAspect="1"/>
          </p:cNvPicPr>
          <p:nvPr>
            <p:ph sz="quarter" idx="13"/>
          </p:nvPr>
        </p:nvPicPr>
        <p:blipFill>
          <a:blip r:embed="rId2"/>
          <a:stretch>
            <a:fillRect/>
          </a:stretch>
        </p:blipFill>
        <p:spPr>
          <a:xfrm>
            <a:off x="-1" y="1401424"/>
            <a:ext cx="4960298" cy="3132000"/>
          </a:xfrm>
        </p:spPr>
      </p:pic>
      <p:pic>
        <p:nvPicPr>
          <p:cNvPr id="8" name="Picture 7" descr="A map of a mountain&#10;&#10;Description automatically generated with medium confidence">
            <a:extLst>
              <a:ext uri="{FF2B5EF4-FFF2-40B4-BE49-F238E27FC236}">
                <a16:creationId xmlns:a16="http://schemas.microsoft.com/office/drawing/2014/main" id="{6A85DFFB-CE9B-8DE0-544B-81DA6D2589AE}"/>
              </a:ext>
            </a:extLst>
          </p:cNvPr>
          <p:cNvPicPr>
            <a:picLocks noChangeAspect="1"/>
          </p:cNvPicPr>
          <p:nvPr/>
        </p:nvPicPr>
        <p:blipFill>
          <a:blip r:embed="rId3"/>
          <a:stretch>
            <a:fillRect/>
          </a:stretch>
        </p:blipFill>
        <p:spPr>
          <a:xfrm>
            <a:off x="4183701" y="1401424"/>
            <a:ext cx="4960299" cy="3132000"/>
          </a:xfrm>
          <a:prstGeom prst="rect">
            <a:avLst/>
          </a:prstGeom>
        </p:spPr>
      </p:pic>
      <p:sp>
        <p:nvSpPr>
          <p:cNvPr id="9" name="TextBox 8">
            <a:extLst>
              <a:ext uri="{FF2B5EF4-FFF2-40B4-BE49-F238E27FC236}">
                <a16:creationId xmlns:a16="http://schemas.microsoft.com/office/drawing/2014/main" id="{8EE2E441-79EF-3F18-B017-E0597AB0D389}"/>
              </a:ext>
            </a:extLst>
          </p:cNvPr>
          <p:cNvSpPr txBox="1"/>
          <p:nvPr/>
        </p:nvSpPr>
        <p:spPr>
          <a:xfrm>
            <a:off x="960652" y="1023949"/>
            <a:ext cx="2591415" cy="369332"/>
          </a:xfrm>
          <a:prstGeom prst="rect">
            <a:avLst/>
          </a:prstGeom>
          <a:noFill/>
        </p:spPr>
        <p:txBody>
          <a:bodyPr wrap="none" rtlCol="0">
            <a:spAutoFit/>
          </a:bodyPr>
          <a:lstStyle/>
          <a:p>
            <a:r>
              <a:rPr lang="fr-FR" dirty="0"/>
              <a:t>Référence T100 (S1a)  </a:t>
            </a:r>
          </a:p>
        </p:txBody>
      </p:sp>
      <p:sp>
        <p:nvSpPr>
          <p:cNvPr id="10" name="TextBox 9">
            <a:extLst>
              <a:ext uri="{FF2B5EF4-FFF2-40B4-BE49-F238E27FC236}">
                <a16:creationId xmlns:a16="http://schemas.microsoft.com/office/drawing/2014/main" id="{AF4818C7-E23D-493F-A7DB-45C297A2CA1C}"/>
              </a:ext>
            </a:extLst>
          </p:cNvPr>
          <p:cNvSpPr txBox="1"/>
          <p:nvPr/>
        </p:nvSpPr>
        <p:spPr>
          <a:xfrm>
            <a:off x="5022601" y="1032092"/>
            <a:ext cx="2867132" cy="369332"/>
          </a:xfrm>
          <a:prstGeom prst="rect">
            <a:avLst/>
          </a:prstGeom>
          <a:noFill/>
        </p:spPr>
        <p:txBody>
          <a:bodyPr wrap="none" rtlCol="0">
            <a:spAutoFit/>
          </a:bodyPr>
          <a:lstStyle/>
          <a:p>
            <a:r>
              <a:rPr lang="fr-FR" dirty="0"/>
              <a:t>Référence T100 + 0.67m  </a:t>
            </a:r>
          </a:p>
        </p:txBody>
      </p:sp>
    </p:spTree>
    <p:extLst>
      <p:ext uri="{BB962C8B-B14F-4D97-AF65-F5344CB8AC3E}">
        <p14:creationId xmlns:p14="http://schemas.microsoft.com/office/powerpoint/2010/main" val="24504285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32AD3-B885-B050-2641-02930E084320}"/>
              </a:ext>
            </a:extLst>
          </p:cNvPr>
          <p:cNvSpPr>
            <a:spLocks noGrp="1"/>
          </p:cNvSpPr>
          <p:nvPr>
            <p:ph type="title"/>
          </p:nvPr>
        </p:nvSpPr>
        <p:spPr>
          <a:xfrm>
            <a:off x="554189" y="28914"/>
            <a:ext cx="8035637" cy="672012"/>
          </a:xfrm>
        </p:spPr>
        <p:txBody>
          <a:bodyPr/>
          <a:lstStyle/>
          <a:p>
            <a:r>
              <a:rPr lang="fr-FR" dirty="0"/>
              <a:t>Houles extrêmes à l’entrée de l’anse Ste-Anne </a:t>
            </a:r>
          </a:p>
        </p:txBody>
      </p:sp>
      <p:sp>
        <p:nvSpPr>
          <p:cNvPr id="3" name="Footer Placeholder 2">
            <a:extLst>
              <a:ext uri="{FF2B5EF4-FFF2-40B4-BE49-F238E27FC236}">
                <a16:creationId xmlns:a16="http://schemas.microsoft.com/office/drawing/2014/main" id="{8947AF08-AEE4-C118-3F4D-19E0494A0AD2}"/>
              </a:ext>
            </a:extLst>
          </p:cNvPr>
          <p:cNvSpPr>
            <a:spLocks noGrp="1"/>
          </p:cNvSpPr>
          <p:nvPr>
            <p:ph type="ftr" sz="quarter" idx="11"/>
          </p:nvPr>
        </p:nvSpPr>
        <p:spPr/>
        <p:txBody>
          <a:bodyPr/>
          <a:lstStyle/>
          <a:p>
            <a:r>
              <a:rPr lang="en-GB" noProof="0"/>
              <a:t>© DHI</a:t>
            </a:r>
          </a:p>
        </p:txBody>
      </p:sp>
      <p:graphicFrame>
        <p:nvGraphicFramePr>
          <p:cNvPr id="7" name="Table 6">
            <a:extLst>
              <a:ext uri="{FF2B5EF4-FFF2-40B4-BE49-F238E27FC236}">
                <a16:creationId xmlns:a16="http://schemas.microsoft.com/office/drawing/2014/main" id="{4FC55697-AE27-49D9-5ABF-D3AFFDAE56B4}"/>
              </a:ext>
            </a:extLst>
          </p:cNvPr>
          <p:cNvGraphicFramePr>
            <a:graphicFrameLocks noGrp="1"/>
          </p:cNvGraphicFramePr>
          <p:nvPr>
            <p:extLst>
              <p:ext uri="{D42A27DB-BD31-4B8C-83A1-F6EECF244321}">
                <p14:modId xmlns:p14="http://schemas.microsoft.com/office/powerpoint/2010/main" val="2607985122"/>
              </p:ext>
            </p:extLst>
          </p:nvPr>
        </p:nvGraphicFramePr>
        <p:xfrm>
          <a:off x="554174" y="1362341"/>
          <a:ext cx="4675385" cy="2316480"/>
        </p:xfrm>
        <a:graphic>
          <a:graphicData uri="http://schemas.openxmlformats.org/drawingml/2006/table">
            <a:tbl>
              <a:tblPr firstRow="1" bandRow="1">
                <a:tableStyleId>{93296810-A885-4BE3-A3E7-6D5BEEA58F35}</a:tableStyleId>
              </a:tblPr>
              <a:tblGrid>
                <a:gridCol w="1126948">
                  <a:extLst>
                    <a:ext uri="{9D8B030D-6E8A-4147-A177-3AD203B41FA5}">
                      <a16:colId xmlns:a16="http://schemas.microsoft.com/office/drawing/2014/main" val="3731215022"/>
                    </a:ext>
                  </a:extLst>
                </a:gridCol>
                <a:gridCol w="788224">
                  <a:extLst>
                    <a:ext uri="{9D8B030D-6E8A-4147-A177-3AD203B41FA5}">
                      <a16:colId xmlns:a16="http://schemas.microsoft.com/office/drawing/2014/main" val="2617019635"/>
                    </a:ext>
                  </a:extLst>
                </a:gridCol>
                <a:gridCol w="920071">
                  <a:extLst>
                    <a:ext uri="{9D8B030D-6E8A-4147-A177-3AD203B41FA5}">
                      <a16:colId xmlns:a16="http://schemas.microsoft.com/office/drawing/2014/main" val="3898279881"/>
                    </a:ext>
                  </a:extLst>
                </a:gridCol>
                <a:gridCol w="920071">
                  <a:extLst>
                    <a:ext uri="{9D8B030D-6E8A-4147-A177-3AD203B41FA5}">
                      <a16:colId xmlns:a16="http://schemas.microsoft.com/office/drawing/2014/main" val="3102495552"/>
                    </a:ext>
                  </a:extLst>
                </a:gridCol>
                <a:gridCol w="920071">
                  <a:extLst>
                    <a:ext uri="{9D8B030D-6E8A-4147-A177-3AD203B41FA5}">
                      <a16:colId xmlns:a16="http://schemas.microsoft.com/office/drawing/2014/main" val="573221339"/>
                    </a:ext>
                  </a:extLst>
                </a:gridCol>
              </a:tblGrid>
              <a:tr h="0">
                <a:tc>
                  <a:txBody>
                    <a:bodyPr/>
                    <a:lstStyle/>
                    <a:p>
                      <a:r>
                        <a:rPr lang="fr-FR" sz="1600" dirty="0"/>
                        <a:t>Hs [m]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dirty="0"/>
                        <a:t>Limite M3W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dirty="0"/>
                        <a:t>Entrée Anse</a:t>
                      </a:r>
                    </a:p>
                  </a:txBody>
                  <a:tcPr/>
                </a:tc>
                <a:tc>
                  <a:txBody>
                    <a:bodyPr/>
                    <a:lstStyle/>
                    <a:p>
                      <a:r>
                        <a:rPr lang="fr-FR" sz="1600" dirty="0"/>
                        <a:t>Digue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dirty="0"/>
                        <a:t>Prise d’eau</a:t>
                      </a:r>
                    </a:p>
                  </a:txBody>
                  <a:tcPr/>
                </a:tc>
                <a:extLst>
                  <a:ext uri="{0D108BD9-81ED-4DB2-BD59-A6C34878D82A}">
                    <a16:rowId xmlns:a16="http://schemas.microsoft.com/office/drawing/2014/main" val="56996756"/>
                  </a:ext>
                </a:extLst>
              </a:tr>
              <a:tr h="370840">
                <a:tc>
                  <a:txBody>
                    <a:bodyPr/>
                    <a:lstStyle/>
                    <a:p>
                      <a:r>
                        <a:rPr lang="fr-FR" sz="1600" dirty="0"/>
                        <a:t>Référence T100</a:t>
                      </a:r>
                    </a:p>
                  </a:txBody>
                  <a:tcPr/>
                </a:tc>
                <a:tc>
                  <a:txBody>
                    <a:bodyPr/>
                    <a:lstStyle/>
                    <a:p>
                      <a:r>
                        <a:rPr lang="fr-FR" sz="1600" dirty="0"/>
                        <a:t>2.74</a:t>
                      </a:r>
                    </a:p>
                  </a:txBody>
                  <a:tcPr/>
                </a:tc>
                <a:tc>
                  <a:txBody>
                    <a:bodyPr/>
                    <a:lstStyle/>
                    <a:p>
                      <a:r>
                        <a:rPr lang="fr-FR" sz="1600" dirty="0"/>
                        <a:t>2.00</a:t>
                      </a:r>
                    </a:p>
                  </a:txBody>
                  <a:tcPr/>
                </a:tc>
                <a:tc>
                  <a:txBody>
                    <a:bodyPr/>
                    <a:lstStyle/>
                    <a:p>
                      <a:r>
                        <a:rPr lang="fr-FR" sz="1600" dirty="0"/>
                        <a:t>2.18</a:t>
                      </a:r>
                    </a:p>
                  </a:txBody>
                  <a:tcPr/>
                </a:tc>
                <a:tc>
                  <a:txBody>
                    <a:bodyPr/>
                    <a:lstStyle/>
                    <a:p>
                      <a:r>
                        <a:rPr lang="fr-FR" sz="1600" dirty="0"/>
                        <a:t>1.53</a:t>
                      </a:r>
                    </a:p>
                  </a:txBody>
                  <a:tcPr/>
                </a:tc>
                <a:extLst>
                  <a:ext uri="{0D108BD9-81ED-4DB2-BD59-A6C34878D82A}">
                    <a16:rowId xmlns:a16="http://schemas.microsoft.com/office/drawing/2014/main" val="3066217593"/>
                  </a:ext>
                </a:extLst>
              </a:tr>
              <a:tr h="370840">
                <a:tc>
                  <a:txBody>
                    <a:bodyPr/>
                    <a:lstStyle/>
                    <a:p>
                      <a:r>
                        <a:rPr lang="fr-FR" sz="1600" dirty="0"/>
                        <a:t>T100 + 0.67m</a:t>
                      </a:r>
                    </a:p>
                  </a:txBody>
                  <a:tcPr/>
                </a:tc>
                <a:tc>
                  <a:txBody>
                    <a:bodyPr/>
                    <a:lstStyle/>
                    <a:p>
                      <a:r>
                        <a:rPr lang="fr-FR" sz="1600" dirty="0"/>
                        <a:t>2.80</a:t>
                      </a:r>
                    </a:p>
                  </a:txBody>
                  <a:tcPr/>
                </a:tc>
                <a:tc>
                  <a:txBody>
                    <a:bodyPr/>
                    <a:lstStyle/>
                    <a:p>
                      <a:r>
                        <a:rPr lang="fr-FR" sz="1600" dirty="0"/>
                        <a:t>2.05</a:t>
                      </a:r>
                    </a:p>
                  </a:txBody>
                  <a:tcPr/>
                </a:tc>
                <a:tc>
                  <a:txBody>
                    <a:bodyPr/>
                    <a:lstStyle/>
                    <a:p>
                      <a:r>
                        <a:rPr lang="fr-FR" sz="1600" dirty="0"/>
                        <a:t>2.22</a:t>
                      </a:r>
                    </a:p>
                  </a:txBody>
                  <a:tcPr/>
                </a:tc>
                <a:tc>
                  <a:txBody>
                    <a:bodyPr/>
                    <a:lstStyle/>
                    <a:p>
                      <a:r>
                        <a:rPr lang="fr-FR" sz="1600" dirty="0"/>
                        <a:t>1.60</a:t>
                      </a:r>
                    </a:p>
                  </a:txBody>
                  <a:tcPr/>
                </a:tc>
                <a:extLst>
                  <a:ext uri="{0D108BD9-81ED-4DB2-BD59-A6C34878D82A}">
                    <a16:rowId xmlns:a16="http://schemas.microsoft.com/office/drawing/2014/main" val="1969515436"/>
                  </a:ext>
                </a:extLst>
              </a:tr>
              <a:tr h="370840">
                <a:tc>
                  <a:txBody>
                    <a:bodyPr/>
                    <a:lstStyle/>
                    <a:p>
                      <a:r>
                        <a:rPr lang="fr-FR" sz="1600" dirty="0" err="1"/>
                        <a:t>Ciaran</a:t>
                      </a:r>
                      <a:r>
                        <a:rPr lang="fr-FR" sz="1600" dirty="0"/>
                        <a:t>  2nov2023</a:t>
                      </a:r>
                    </a:p>
                  </a:txBody>
                  <a:tcPr/>
                </a:tc>
                <a:tc>
                  <a:txBody>
                    <a:bodyPr/>
                    <a:lstStyle/>
                    <a:p>
                      <a:r>
                        <a:rPr lang="fr-FR" sz="1600" dirty="0"/>
                        <a:t>2.20</a:t>
                      </a:r>
                    </a:p>
                  </a:txBody>
                  <a:tcPr/>
                </a:tc>
                <a:tc>
                  <a:txBody>
                    <a:bodyPr/>
                    <a:lstStyle/>
                    <a:p>
                      <a:r>
                        <a:rPr lang="fr-FR" sz="1600" dirty="0"/>
                        <a:t>1.72</a:t>
                      </a:r>
                    </a:p>
                  </a:txBody>
                  <a:tcPr/>
                </a:tc>
                <a:tc>
                  <a:txBody>
                    <a:bodyPr/>
                    <a:lstStyle/>
                    <a:p>
                      <a:r>
                        <a:rPr lang="fr-FR" sz="1600" dirty="0"/>
                        <a:t>1.64</a:t>
                      </a:r>
                    </a:p>
                  </a:txBody>
                  <a:tcPr/>
                </a:tc>
                <a:tc>
                  <a:txBody>
                    <a:bodyPr/>
                    <a:lstStyle/>
                    <a:p>
                      <a:r>
                        <a:rPr lang="fr-FR" sz="1600" dirty="0"/>
                        <a:t>1.40</a:t>
                      </a:r>
                    </a:p>
                  </a:txBody>
                  <a:tcPr/>
                </a:tc>
                <a:extLst>
                  <a:ext uri="{0D108BD9-81ED-4DB2-BD59-A6C34878D82A}">
                    <a16:rowId xmlns:a16="http://schemas.microsoft.com/office/drawing/2014/main" val="2212926841"/>
                  </a:ext>
                </a:extLst>
              </a:tr>
            </a:tbl>
          </a:graphicData>
        </a:graphic>
      </p:graphicFrame>
      <p:sp>
        <p:nvSpPr>
          <p:cNvPr id="11" name="TextBox 10">
            <a:extLst>
              <a:ext uri="{FF2B5EF4-FFF2-40B4-BE49-F238E27FC236}">
                <a16:creationId xmlns:a16="http://schemas.microsoft.com/office/drawing/2014/main" id="{BB36E5D1-14A8-9B30-FA26-24C0F248FC81}"/>
              </a:ext>
            </a:extLst>
          </p:cNvPr>
          <p:cNvSpPr txBox="1"/>
          <p:nvPr/>
        </p:nvSpPr>
        <p:spPr>
          <a:xfrm>
            <a:off x="554174" y="878148"/>
            <a:ext cx="1223412" cy="369332"/>
          </a:xfrm>
          <a:prstGeom prst="rect">
            <a:avLst/>
          </a:prstGeom>
          <a:noFill/>
        </p:spPr>
        <p:txBody>
          <a:bodyPr wrap="none" rtlCol="0">
            <a:spAutoFit/>
          </a:bodyPr>
          <a:lstStyle/>
          <a:p>
            <a:r>
              <a:rPr lang="fr-FR" dirty="0" err="1"/>
              <a:t>Tp</a:t>
            </a:r>
            <a:r>
              <a:rPr lang="fr-FR" dirty="0"/>
              <a:t> 14-15s</a:t>
            </a:r>
          </a:p>
        </p:txBody>
      </p:sp>
      <p:pic>
        <p:nvPicPr>
          <p:cNvPr id="12" name="Content Placeholder 5" descr="A map of a mountain&#10;&#10;Description automatically generated with medium confidence">
            <a:extLst>
              <a:ext uri="{FF2B5EF4-FFF2-40B4-BE49-F238E27FC236}">
                <a16:creationId xmlns:a16="http://schemas.microsoft.com/office/drawing/2014/main" id="{81EA4E52-F3AE-37A0-675B-2D18D3D4F19B}"/>
              </a:ext>
            </a:extLst>
          </p:cNvPr>
          <p:cNvPicPr>
            <a:picLocks noGrp="1" noChangeAspect="1"/>
          </p:cNvPicPr>
          <p:nvPr>
            <p:ph sz="quarter" idx="13"/>
          </p:nvPr>
        </p:nvPicPr>
        <p:blipFill rotWithShape="1">
          <a:blip r:embed="rId2"/>
          <a:srcRect l="8735" t="11554" r="41485" b="12294"/>
          <a:stretch/>
        </p:blipFill>
        <p:spPr>
          <a:xfrm>
            <a:off x="5928114" y="1039982"/>
            <a:ext cx="2729325" cy="2636251"/>
          </a:xfrm>
        </p:spPr>
      </p:pic>
      <p:sp>
        <p:nvSpPr>
          <p:cNvPr id="13" name="TextBox 12">
            <a:extLst>
              <a:ext uri="{FF2B5EF4-FFF2-40B4-BE49-F238E27FC236}">
                <a16:creationId xmlns:a16="http://schemas.microsoft.com/office/drawing/2014/main" id="{A27CDC3B-02C1-03D9-A4DC-C6DBA3BB232F}"/>
              </a:ext>
            </a:extLst>
          </p:cNvPr>
          <p:cNvSpPr txBox="1"/>
          <p:nvPr/>
        </p:nvSpPr>
        <p:spPr>
          <a:xfrm>
            <a:off x="461394" y="4152982"/>
            <a:ext cx="6702989" cy="369332"/>
          </a:xfrm>
          <a:prstGeom prst="rect">
            <a:avLst/>
          </a:prstGeom>
          <a:noFill/>
        </p:spPr>
        <p:txBody>
          <a:bodyPr wrap="none" rtlCol="0">
            <a:spAutoFit/>
          </a:bodyPr>
          <a:lstStyle/>
          <a:p>
            <a:r>
              <a:rPr lang="fr-FR" dirty="0">
                <a:sym typeface="Wingdings" panose="05000000000000000000" pitchFamily="2" charset="2"/>
              </a:rPr>
              <a:t> Valeurs à préciser/confirmer avec le modèle d’Agitation M3W </a:t>
            </a:r>
            <a:endParaRPr lang="fr-FR" dirty="0"/>
          </a:p>
        </p:txBody>
      </p:sp>
    </p:spTree>
    <p:extLst>
      <p:ext uri="{BB962C8B-B14F-4D97-AF65-F5344CB8AC3E}">
        <p14:creationId xmlns:p14="http://schemas.microsoft.com/office/powerpoint/2010/main" val="1864275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BEC383-DCEA-FE6C-8CE0-BFFCDECE4072}"/>
              </a:ext>
            </a:extLst>
          </p:cNvPr>
          <p:cNvSpPr>
            <a:spLocks noGrp="1"/>
          </p:cNvSpPr>
          <p:nvPr>
            <p:ph type="ctrTitle"/>
          </p:nvPr>
        </p:nvSpPr>
        <p:spPr/>
        <p:txBody>
          <a:bodyPr/>
          <a:lstStyle/>
          <a:p>
            <a:r>
              <a:rPr lang="fr-FR" dirty="0"/>
              <a:t>06. </a:t>
            </a:r>
          </a:p>
        </p:txBody>
      </p:sp>
      <p:sp>
        <p:nvSpPr>
          <p:cNvPr id="3" name="Espace réservé du texte 2">
            <a:extLst>
              <a:ext uri="{FF2B5EF4-FFF2-40B4-BE49-F238E27FC236}">
                <a16:creationId xmlns:a16="http://schemas.microsoft.com/office/drawing/2014/main" id="{FA76FA3F-953E-BEC7-660A-4F66D190E63B}"/>
              </a:ext>
            </a:extLst>
          </p:cNvPr>
          <p:cNvSpPr>
            <a:spLocks noGrp="1"/>
          </p:cNvSpPr>
          <p:nvPr>
            <p:ph type="body" sz="quarter" idx="13"/>
          </p:nvPr>
        </p:nvSpPr>
        <p:spPr/>
        <p:txBody>
          <a:bodyPr/>
          <a:lstStyle/>
          <a:p>
            <a:r>
              <a:rPr lang="fr-FR" dirty="0"/>
              <a:t>Agitation du plan d’eau, Anse Ste-Anne</a:t>
            </a:r>
          </a:p>
          <a:p>
            <a:endParaRPr lang="fr-FR" dirty="0"/>
          </a:p>
        </p:txBody>
      </p:sp>
      <p:sp>
        <p:nvSpPr>
          <p:cNvPr id="4" name="Espace réservé du texte 3">
            <a:extLst>
              <a:ext uri="{FF2B5EF4-FFF2-40B4-BE49-F238E27FC236}">
                <a16:creationId xmlns:a16="http://schemas.microsoft.com/office/drawing/2014/main" id="{413B08DE-4362-F6FD-0043-654B2A4C73B6}"/>
              </a:ext>
            </a:extLst>
          </p:cNvPr>
          <p:cNvSpPr>
            <a:spLocks noGrp="1"/>
          </p:cNvSpPr>
          <p:nvPr>
            <p:ph type="body" sz="quarter" idx="15"/>
          </p:nvPr>
        </p:nvSpPr>
        <p:spPr/>
        <p:txBody>
          <a:bodyPr/>
          <a:lstStyle/>
          <a:p>
            <a:r>
              <a:rPr lang="fr-FR" dirty="0"/>
              <a:t>Simulation MIKE 3 WAVES </a:t>
            </a:r>
          </a:p>
        </p:txBody>
      </p:sp>
      <p:sp>
        <p:nvSpPr>
          <p:cNvPr id="5" name="Espace réservé du pied de page 4">
            <a:extLst>
              <a:ext uri="{FF2B5EF4-FFF2-40B4-BE49-F238E27FC236}">
                <a16:creationId xmlns:a16="http://schemas.microsoft.com/office/drawing/2014/main" id="{E1BD09A2-B118-D54D-1BD4-0B26882A2C4A}"/>
              </a:ext>
            </a:extLst>
          </p:cNvPr>
          <p:cNvSpPr>
            <a:spLocks noGrp="1"/>
          </p:cNvSpPr>
          <p:nvPr>
            <p:ph type="ftr" sz="quarter" idx="11"/>
          </p:nvPr>
        </p:nvSpPr>
        <p:spPr/>
        <p:txBody>
          <a:bodyPr/>
          <a:lstStyle/>
          <a:p>
            <a:r>
              <a:rPr lang="en-GB" noProof="0"/>
              <a:t>© DHI</a:t>
            </a:r>
          </a:p>
        </p:txBody>
      </p:sp>
      <p:pic>
        <p:nvPicPr>
          <p:cNvPr id="6" name="Image 5">
            <a:extLst>
              <a:ext uri="{FF2B5EF4-FFF2-40B4-BE49-F238E27FC236}">
                <a16:creationId xmlns:a16="http://schemas.microsoft.com/office/drawing/2014/main" id="{ACCFD5C9-EFAC-49A6-BD09-E66892E0397E}"/>
              </a:ext>
            </a:extLst>
          </p:cNvPr>
          <p:cNvPicPr>
            <a:picLocks noChangeAspect="1"/>
          </p:cNvPicPr>
          <p:nvPr/>
        </p:nvPicPr>
        <p:blipFill rotWithShape="1">
          <a:blip r:embed="rId2"/>
          <a:srcRect t="27685" r="8326"/>
          <a:stretch/>
        </p:blipFill>
        <p:spPr>
          <a:xfrm>
            <a:off x="554029" y="3107117"/>
            <a:ext cx="6350110" cy="1136219"/>
          </a:xfrm>
          <a:prstGeom prst="rect">
            <a:avLst/>
          </a:prstGeom>
          <a:ln>
            <a:solidFill>
              <a:srgbClr val="51626F"/>
            </a:solidFill>
          </a:ln>
        </p:spPr>
      </p:pic>
    </p:spTree>
    <p:extLst>
      <p:ext uri="{BB962C8B-B14F-4D97-AF65-F5344CB8AC3E}">
        <p14:creationId xmlns:p14="http://schemas.microsoft.com/office/powerpoint/2010/main" val="37672680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54CA2-F021-C667-A3EA-256C0E87E4FE}"/>
              </a:ext>
            </a:extLst>
          </p:cNvPr>
          <p:cNvSpPr>
            <a:spLocks noGrp="1"/>
          </p:cNvSpPr>
          <p:nvPr>
            <p:ph type="title"/>
          </p:nvPr>
        </p:nvSpPr>
        <p:spPr>
          <a:xfrm>
            <a:off x="554189" y="25701"/>
            <a:ext cx="8035637" cy="672012"/>
          </a:xfrm>
        </p:spPr>
        <p:txBody>
          <a:bodyPr/>
          <a:lstStyle/>
          <a:p>
            <a:r>
              <a:rPr lang="fr-FR" dirty="0"/>
              <a:t>Modèle MIKE 3 </a:t>
            </a:r>
            <a:r>
              <a:rPr lang="fr-FR" dirty="0" err="1"/>
              <a:t>Wave</a:t>
            </a:r>
            <a:r>
              <a:rPr lang="fr-FR" dirty="0"/>
              <a:t> « Ste-Anne »</a:t>
            </a:r>
          </a:p>
        </p:txBody>
      </p:sp>
      <p:sp>
        <p:nvSpPr>
          <p:cNvPr id="3" name="Footer Placeholder 2">
            <a:extLst>
              <a:ext uri="{FF2B5EF4-FFF2-40B4-BE49-F238E27FC236}">
                <a16:creationId xmlns:a16="http://schemas.microsoft.com/office/drawing/2014/main" id="{48E9E949-25D3-8AA4-793C-2740E57E273F}"/>
              </a:ext>
            </a:extLst>
          </p:cNvPr>
          <p:cNvSpPr>
            <a:spLocks noGrp="1"/>
          </p:cNvSpPr>
          <p:nvPr>
            <p:ph type="ftr" sz="quarter" idx="11"/>
          </p:nvPr>
        </p:nvSpPr>
        <p:spPr/>
        <p:txBody>
          <a:bodyPr/>
          <a:lstStyle/>
          <a:p>
            <a:r>
              <a:rPr lang="en-GB" noProof="0"/>
              <a:t>© DHI</a:t>
            </a:r>
          </a:p>
        </p:txBody>
      </p:sp>
      <p:pic>
        <p:nvPicPr>
          <p:cNvPr id="6" name="Content Placeholder 5" descr="A map of a plane&#10;&#10;Description automatically generated with medium confidence">
            <a:extLst>
              <a:ext uri="{FF2B5EF4-FFF2-40B4-BE49-F238E27FC236}">
                <a16:creationId xmlns:a16="http://schemas.microsoft.com/office/drawing/2014/main" id="{F9652F60-F7B3-373F-C269-2D731E7F94A2}"/>
              </a:ext>
            </a:extLst>
          </p:cNvPr>
          <p:cNvPicPr>
            <a:picLocks noGrp="1" noChangeAspect="1"/>
          </p:cNvPicPr>
          <p:nvPr>
            <p:ph sz="quarter" idx="13"/>
          </p:nvPr>
        </p:nvPicPr>
        <p:blipFill>
          <a:blip r:embed="rId2"/>
          <a:stretch>
            <a:fillRect/>
          </a:stretch>
        </p:blipFill>
        <p:spPr>
          <a:xfrm>
            <a:off x="4139378" y="1701178"/>
            <a:ext cx="4905114" cy="2241260"/>
          </a:xfrm>
        </p:spPr>
      </p:pic>
      <p:pic>
        <p:nvPicPr>
          <p:cNvPr id="8" name="Picture 7" descr="A map of a rainbow colored square&#10;&#10;Description automatically generated with medium confidence">
            <a:extLst>
              <a:ext uri="{FF2B5EF4-FFF2-40B4-BE49-F238E27FC236}">
                <a16:creationId xmlns:a16="http://schemas.microsoft.com/office/drawing/2014/main" id="{5693A9C4-84E2-2B3B-D02C-59DE12D810C3}"/>
              </a:ext>
            </a:extLst>
          </p:cNvPr>
          <p:cNvPicPr>
            <a:picLocks noChangeAspect="1"/>
          </p:cNvPicPr>
          <p:nvPr/>
        </p:nvPicPr>
        <p:blipFill>
          <a:blip r:embed="rId3"/>
          <a:stretch>
            <a:fillRect/>
          </a:stretch>
        </p:blipFill>
        <p:spPr>
          <a:xfrm>
            <a:off x="0" y="1701178"/>
            <a:ext cx="4139378" cy="3318221"/>
          </a:xfrm>
          <a:prstGeom prst="rect">
            <a:avLst/>
          </a:prstGeom>
        </p:spPr>
      </p:pic>
      <p:sp>
        <p:nvSpPr>
          <p:cNvPr id="9" name="TextBox 8">
            <a:extLst>
              <a:ext uri="{FF2B5EF4-FFF2-40B4-BE49-F238E27FC236}">
                <a16:creationId xmlns:a16="http://schemas.microsoft.com/office/drawing/2014/main" id="{F52FE427-3D49-A51B-FF4A-44957BEB5DDD}"/>
              </a:ext>
            </a:extLst>
          </p:cNvPr>
          <p:cNvSpPr txBox="1"/>
          <p:nvPr/>
        </p:nvSpPr>
        <p:spPr>
          <a:xfrm>
            <a:off x="554189" y="785563"/>
            <a:ext cx="5113387" cy="830997"/>
          </a:xfrm>
          <a:prstGeom prst="rect">
            <a:avLst/>
          </a:prstGeom>
          <a:noFill/>
        </p:spPr>
        <p:txBody>
          <a:bodyPr wrap="none" rtlCol="0">
            <a:spAutoFit/>
          </a:bodyPr>
          <a:lstStyle/>
          <a:p>
            <a:pPr marL="285750" indent="-285750">
              <a:buFont typeface="Arial" panose="020B0604020202020204" pitchFamily="34" charset="0"/>
              <a:buChar char="•"/>
            </a:pPr>
            <a:r>
              <a:rPr lang="fr-FR" sz="1600" dirty="0"/>
              <a:t>Maillage quadrangulaire 4m x 4m , </a:t>
            </a:r>
            <a:r>
              <a:rPr lang="fr-FR" sz="1600" dirty="0" err="1"/>
              <a:t>bathy</a:t>
            </a:r>
            <a:r>
              <a:rPr lang="fr-FR" sz="1600" dirty="0"/>
              <a:t> Litto3D</a:t>
            </a:r>
          </a:p>
          <a:p>
            <a:pPr marL="285750" indent="-285750">
              <a:buFont typeface="Arial" panose="020B0604020202020204" pitchFamily="34" charset="0"/>
              <a:buChar char="•"/>
            </a:pPr>
            <a:r>
              <a:rPr lang="fr-FR" sz="1600" dirty="0"/>
              <a:t>Houle à la frontière Sud-ouest : Hs=2.75m, </a:t>
            </a:r>
            <a:r>
              <a:rPr lang="fr-FR" sz="1600" dirty="0" err="1"/>
              <a:t>Tp</a:t>
            </a:r>
            <a:r>
              <a:rPr lang="fr-FR" sz="1600" dirty="0"/>
              <a:t>=15s</a:t>
            </a:r>
          </a:p>
          <a:p>
            <a:pPr marL="285750" indent="-285750">
              <a:buFont typeface="Arial" panose="020B0604020202020204" pitchFamily="34" charset="0"/>
              <a:buChar char="•"/>
            </a:pPr>
            <a:r>
              <a:rPr lang="fr-FR" sz="1600" dirty="0"/>
              <a:t>Niveau d’eau centennal +4.75mNGF </a:t>
            </a:r>
          </a:p>
        </p:txBody>
      </p:sp>
    </p:spTree>
    <p:extLst>
      <p:ext uri="{BB962C8B-B14F-4D97-AF65-F5344CB8AC3E}">
        <p14:creationId xmlns:p14="http://schemas.microsoft.com/office/powerpoint/2010/main" val="19697785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199A76C-4497-F0A1-F2C5-5C99E535B942}"/>
              </a:ext>
            </a:extLst>
          </p:cNvPr>
          <p:cNvSpPr>
            <a:spLocks noGrp="1"/>
          </p:cNvSpPr>
          <p:nvPr>
            <p:ph type="ftr" sz="quarter" idx="11"/>
          </p:nvPr>
        </p:nvSpPr>
        <p:spPr/>
        <p:txBody>
          <a:bodyPr/>
          <a:lstStyle/>
          <a:p>
            <a:r>
              <a:rPr lang="en-GB" noProof="0"/>
              <a:t>© DHI</a:t>
            </a:r>
          </a:p>
        </p:txBody>
      </p:sp>
      <p:pic>
        <p:nvPicPr>
          <p:cNvPr id="6" name="Content Placeholder 5" descr="A map of a harbor&#10;&#10;Description automatically generated with medium confidence">
            <a:extLst>
              <a:ext uri="{FF2B5EF4-FFF2-40B4-BE49-F238E27FC236}">
                <a16:creationId xmlns:a16="http://schemas.microsoft.com/office/drawing/2014/main" id="{5A2F0C19-A7F7-592D-BB3A-5C37BE208E86}"/>
              </a:ext>
            </a:extLst>
          </p:cNvPr>
          <p:cNvPicPr>
            <a:picLocks noGrp="1" noChangeAspect="1"/>
          </p:cNvPicPr>
          <p:nvPr>
            <p:ph sz="quarter" idx="13"/>
          </p:nvPr>
        </p:nvPicPr>
        <p:blipFill rotWithShape="1">
          <a:blip r:embed="rId2"/>
          <a:srcRect r="15637" b="2854"/>
          <a:stretch/>
        </p:blipFill>
        <p:spPr>
          <a:xfrm>
            <a:off x="4314917" y="1409912"/>
            <a:ext cx="4247857" cy="3145309"/>
          </a:xfrm>
        </p:spPr>
      </p:pic>
      <p:pic>
        <p:nvPicPr>
          <p:cNvPr id="8" name="Picture 7" descr="A map of a dock&#10;&#10;Description automatically generated with medium confidence">
            <a:extLst>
              <a:ext uri="{FF2B5EF4-FFF2-40B4-BE49-F238E27FC236}">
                <a16:creationId xmlns:a16="http://schemas.microsoft.com/office/drawing/2014/main" id="{2F67B8E2-5931-3FC8-EFA4-913A0A186B24}"/>
              </a:ext>
            </a:extLst>
          </p:cNvPr>
          <p:cNvPicPr>
            <a:picLocks noChangeAspect="1"/>
          </p:cNvPicPr>
          <p:nvPr/>
        </p:nvPicPr>
        <p:blipFill rotWithShape="1">
          <a:blip r:embed="rId3"/>
          <a:srcRect r="16181" b="2547"/>
          <a:stretch/>
        </p:blipFill>
        <p:spPr>
          <a:xfrm>
            <a:off x="0" y="1409913"/>
            <a:ext cx="4214250" cy="3145310"/>
          </a:xfrm>
          <a:prstGeom prst="rect">
            <a:avLst/>
          </a:prstGeom>
        </p:spPr>
      </p:pic>
      <p:sp>
        <p:nvSpPr>
          <p:cNvPr id="11" name="Title 1">
            <a:extLst>
              <a:ext uri="{FF2B5EF4-FFF2-40B4-BE49-F238E27FC236}">
                <a16:creationId xmlns:a16="http://schemas.microsoft.com/office/drawing/2014/main" id="{8FBF57D0-5331-919C-6A93-99E77F9036A7}"/>
              </a:ext>
            </a:extLst>
          </p:cNvPr>
          <p:cNvSpPr>
            <a:spLocks noGrp="1"/>
          </p:cNvSpPr>
          <p:nvPr>
            <p:ph type="title"/>
          </p:nvPr>
        </p:nvSpPr>
        <p:spPr>
          <a:xfrm>
            <a:off x="554189" y="-8389"/>
            <a:ext cx="8035637" cy="672012"/>
          </a:xfrm>
        </p:spPr>
        <p:txBody>
          <a:bodyPr/>
          <a:lstStyle/>
          <a:p>
            <a:r>
              <a:rPr lang="fr-FR" dirty="0"/>
              <a:t>Modèle MIKE 3 </a:t>
            </a:r>
            <a:r>
              <a:rPr lang="fr-FR" dirty="0" err="1"/>
              <a:t>Wave</a:t>
            </a:r>
            <a:r>
              <a:rPr lang="fr-FR" dirty="0"/>
              <a:t> « Ste-Anne »</a:t>
            </a:r>
          </a:p>
        </p:txBody>
      </p:sp>
      <p:sp>
        <p:nvSpPr>
          <p:cNvPr id="12" name="TextBox 11">
            <a:extLst>
              <a:ext uri="{FF2B5EF4-FFF2-40B4-BE49-F238E27FC236}">
                <a16:creationId xmlns:a16="http://schemas.microsoft.com/office/drawing/2014/main" id="{18CB7D09-AA7A-2939-4F38-621DA1BC8DBF}"/>
              </a:ext>
            </a:extLst>
          </p:cNvPr>
          <p:cNvSpPr txBox="1"/>
          <p:nvPr/>
        </p:nvSpPr>
        <p:spPr>
          <a:xfrm>
            <a:off x="581226" y="697713"/>
            <a:ext cx="8728672" cy="830997"/>
          </a:xfrm>
          <a:prstGeom prst="rect">
            <a:avLst/>
          </a:prstGeom>
          <a:noFill/>
        </p:spPr>
        <p:txBody>
          <a:bodyPr wrap="none" rtlCol="0">
            <a:spAutoFit/>
          </a:bodyPr>
          <a:lstStyle/>
          <a:p>
            <a:pPr marL="285750" indent="-285750">
              <a:buFont typeface="Arial" panose="020B0604020202020204" pitchFamily="34" charset="0"/>
              <a:buChar char="•"/>
            </a:pPr>
            <a:r>
              <a:rPr lang="fr-FR" sz="1600" dirty="0"/>
              <a:t>Couches de porosité en 3D </a:t>
            </a:r>
          </a:p>
          <a:p>
            <a:pPr marL="285750" indent="-285750">
              <a:buFont typeface="Arial" panose="020B0604020202020204" pitchFamily="34" charset="0"/>
              <a:buChar char="•"/>
            </a:pPr>
            <a:r>
              <a:rPr lang="fr-FR" sz="1600" dirty="0"/>
              <a:t>Quai à +5.86mNGF (en rouge) et gabions (toute la colonne d’eau) définis comme réflectifs </a:t>
            </a:r>
          </a:p>
          <a:p>
            <a:pPr marL="285750" indent="-285750">
              <a:buFont typeface="Arial" panose="020B0604020202020204" pitchFamily="34" charset="0"/>
              <a:buChar char="•"/>
            </a:pPr>
            <a:r>
              <a:rPr lang="fr-FR" sz="1600" dirty="0"/>
              <a:t>Enrochements (en jaune) définis comme poreux (absorbent énergie des vagues)  </a:t>
            </a:r>
          </a:p>
        </p:txBody>
      </p:sp>
      <p:sp>
        <p:nvSpPr>
          <p:cNvPr id="13" name="TextBox 12">
            <a:extLst>
              <a:ext uri="{FF2B5EF4-FFF2-40B4-BE49-F238E27FC236}">
                <a16:creationId xmlns:a16="http://schemas.microsoft.com/office/drawing/2014/main" id="{EF6DBB0E-3D63-DBD6-95BB-03388F163025}"/>
              </a:ext>
            </a:extLst>
          </p:cNvPr>
          <p:cNvSpPr txBox="1"/>
          <p:nvPr/>
        </p:nvSpPr>
        <p:spPr>
          <a:xfrm>
            <a:off x="1777801" y="1594900"/>
            <a:ext cx="1043876" cy="369332"/>
          </a:xfrm>
          <a:prstGeom prst="rect">
            <a:avLst/>
          </a:prstGeom>
          <a:noFill/>
          <a:ln>
            <a:solidFill>
              <a:schemeClr val="bg1"/>
            </a:solidFill>
          </a:ln>
        </p:spPr>
        <p:txBody>
          <a:bodyPr wrap="none" rtlCol="0">
            <a:spAutoFit/>
          </a:bodyPr>
          <a:lstStyle/>
          <a:p>
            <a:r>
              <a:rPr lang="fr-FR" dirty="0">
                <a:solidFill>
                  <a:schemeClr val="bg1"/>
                </a:solidFill>
              </a:rPr>
              <a:t>Surface </a:t>
            </a:r>
          </a:p>
        </p:txBody>
      </p:sp>
      <p:sp>
        <p:nvSpPr>
          <p:cNvPr id="14" name="TextBox 13">
            <a:extLst>
              <a:ext uri="{FF2B5EF4-FFF2-40B4-BE49-F238E27FC236}">
                <a16:creationId xmlns:a16="http://schemas.microsoft.com/office/drawing/2014/main" id="{97A23DDB-D9C4-9DA8-0B39-FB0101F34BCC}"/>
              </a:ext>
            </a:extLst>
          </p:cNvPr>
          <p:cNvSpPr txBox="1"/>
          <p:nvPr/>
        </p:nvSpPr>
        <p:spPr>
          <a:xfrm>
            <a:off x="6250531" y="1604389"/>
            <a:ext cx="774571" cy="369332"/>
          </a:xfrm>
          <a:prstGeom prst="rect">
            <a:avLst/>
          </a:prstGeom>
          <a:noFill/>
          <a:ln>
            <a:solidFill>
              <a:schemeClr val="bg1"/>
            </a:solidFill>
          </a:ln>
        </p:spPr>
        <p:txBody>
          <a:bodyPr wrap="none" rtlCol="0">
            <a:spAutoFit/>
          </a:bodyPr>
          <a:lstStyle/>
          <a:p>
            <a:r>
              <a:rPr lang="fr-FR" dirty="0">
                <a:solidFill>
                  <a:schemeClr val="bg1"/>
                </a:solidFill>
              </a:rPr>
              <a:t>Fond </a:t>
            </a:r>
          </a:p>
        </p:txBody>
      </p:sp>
    </p:spTree>
    <p:extLst>
      <p:ext uri="{BB962C8B-B14F-4D97-AF65-F5344CB8AC3E}">
        <p14:creationId xmlns:p14="http://schemas.microsoft.com/office/powerpoint/2010/main" val="29713263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72C5ED-9B3B-84C0-CC15-C417BD3655AC}"/>
              </a:ext>
            </a:extLst>
          </p:cNvPr>
          <p:cNvSpPr>
            <a:spLocks noGrp="1"/>
          </p:cNvSpPr>
          <p:nvPr>
            <p:ph type="title"/>
          </p:nvPr>
        </p:nvSpPr>
        <p:spPr>
          <a:xfrm>
            <a:off x="2089109" y="697713"/>
            <a:ext cx="4965782" cy="386523"/>
          </a:xfrm>
        </p:spPr>
        <p:txBody>
          <a:bodyPr>
            <a:normAutofit/>
          </a:bodyPr>
          <a:lstStyle/>
          <a:p>
            <a:r>
              <a:rPr lang="en-US" sz="1800" dirty="0">
                <a:latin typeface="+mn-lt"/>
              </a:rPr>
              <a:t>Etat de </a:t>
            </a:r>
            <a:r>
              <a:rPr lang="en-US" sz="1800" dirty="0" err="1">
                <a:latin typeface="+mn-lt"/>
              </a:rPr>
              <a:t>mer</a:t>
            </a:r>
            <a:r>
              <a:rPr lang="en-US" sz="1800" dirty="0">
                <a:latin typeface="+mn-lt"/>
              </a:rPr>
              <a:t> </a:t>
            </a:r>
            <a:r>
              <a:rPr lang="en-US" sz="1800" dirty="0" err="1">
                <a:latin typeface="+mn-lt"/>
              </a:rPr>
              <a:t>moyen</a:t>
            </a:r>
            <a:r>
              <a:rPr lang="en-US" sz="1800" dirty="0">
                <a:latin typeface="+mn-lt"/>
              </a:rPr>
              <a:t> sur 30 min (Hs [m])</a:t>
            </a:r>
          </a:p>
        </p:txBody>
      </p:sp>
      <p:sp>
        <p:nvSpPr>
          <p:cNvPr id="8" name="Title 1">
            <a:extLst>
              <a:ext uri="{FF2B5EF4-FFF2-40B4-BE49-F238E27FC236}">
                <a16:creationId xmlns:a16="http://schemas.microsoft.com/office/drawing/2014/main" id="{736489E1-2CD0-F07D-0BB5-BB429A4ED9C0}"/>
              </a:ext>
            </a:extLst>
          </p:cNvPr>
          <p:cNvSpPr txBox="1">
            <a:spLocks/>
          </p:cNvSpPr>
          <p:nvPr/>
        </p:nvSpPr>
        <p:spPr>
          <a:xfrm>
            <a:off x="554189" y="25701"/>
            <a:ext cx="8035637" cy="672012"/>
          </a:xfrm>
          <a:prstGeom prst="rect">
            <a:avLst/>
          </a:prstGeom>
        </p:spPr>
        <p:txBody>
          <a:bodyPr vert="horz" lIns="0" tIns="0" rIns="0" bIns="0" rtlCol="0" anchor="b" anchorCtr="0">
            <a:normAutofit/>
          </a:bodyPr>
          <a:lstStyle>
            <a:lvl1pPr algn="l" defTabSz="914400" rtl="0" eaLnBrk="1" latinLnBrk="0" hangingPunct="1">
              <a:spcBef>
                <a:spcPct val="0"/>
              </a:spcBef>
              <a:buNone/>
              <a:defRPr sz="2400" b="0" i="0" kern="1200">
                <a:solidFill>
                  <a:schemeClr val="tx1"/>
                </a:solidFill>
                <a:latin typeface="+mj-lt"/>
                <a:ea typeface="+mj-ea"/>
                <a:cs typeface="+mj-cs"/>
              </a:defRPr>
            </a:lvl1pPr>
          </a:lstStyle>
          <a:p>
            <a:r>
              <a:rPr lang="fr-FR" dirty="0"/>
              <a:t>Modèle MIKE 3 </a:t>
            </a:r>
            <a:r>
              <a:rPr lang="fr-FR" dirty="0" err="1"/>
              <a:t>Wave</a:t>
            </a:r>
            <a:r>
              <a:rPr lang="fr-FR" dirty="0"/>
              <a:t> « Ste-Anne » - Scénario T100</a:t>
            </a:r>
          </a:p>
        </p:txBody>
      </p:sp>
      <p:pic>
        <p:nvPicPr>
          <p:cNvPr id="9" name="Picture 8">
            <a:extLst>
              <a:ext uri="{FF2B5EF4-FFF2-40B4-BE49-F238E27FC236}">
                <a16:creationId xmlns:a16="http://schemas.microsoft.com/office/drawing/2014/main" id="{D077C738-AA20-EBF1-C7BB-137A678348F2}"/>
              </a:ext>
            </a:extLst>
          </p:cNvPr>
          <p:cNvPicPr>
            <a:picLocks noChangeAspect="1"/>
          </p:cNvPicPr>
          <p:nvPr/>
        </p:nvPicPr>
        <p:blipFill rotWithShape="1">
          <a:blip r:embed="rId2"/>
          <a:srcRect t="1849" b="2415"/>
          <a:stretch/>
        </p:blipFill>
        <p:spPr>
          <a:xfrm>
            <a:off x="1424483" y="1158256"/>
            <a:ext cx="5974607" cy="3833193"/>
          </a:xfrm>
          <a:prstGeom prst="rect">
            <a:avLst/>
          </a:prstGeom>
        </p:spPr>
      </p:pic>
      <p:sp>
        <p:nvSpPr>
          <p:cNvPr id="10" name="TextBox 9">
            <a:extLst>
              <a:ext uri="{FF2B5EF4-FFF2-40B4-BE49-F238E27FC236}">
                <a16:creationId xmlns:a16="http://schemas.microsoft.com/office/drawing/2014/main" id="{03673B1F-5AC0-6866-8073-0AC94F55A12E}"/>
              </a:ext>
            </a:extLst>
          </p:cNvPr>
          <p:cNvSpPr txBox="1"/>
          <p:nvPr/>
        </p:nvSpPr>
        <p:spPr>
          <a:xfrm>
            <a:off x="82083" y="1522373"/>
            <a:ext cx="1536992" cy="954107"/>
          </a:xfrm>
          <a:prstGeom prst="rect">
            <a:avLst/>
          </a:prstGeom>
          <a:noFill/>
        </p:spPr>
        <p:txBody>
          <a:bodyPr wrap="square" rtlCol="0">
            <a:spAutoFit/>
          </a:bodyPr>
          <a:lstStyle/>
          <a:p>
            <a:r>
              <a:rPr lang="fr-FR" sz="1400" dirty="0">
                <a:solidFill>
                  <a:srgbClr val="51626F"/>
                </a:solidFill>
              </a:rPr>
              <a:t>NE =</a:t>
            </a:r>
            <a:r>
              <a:rPr lang="fr-FR" sz="1400" b="1" dirty="0">
                <a:solidFill>
                  <a:srgbClr val="FF0000"/>
                </a:solidFill>
                <a:latin typeface="Arial" panose="020B0604020202020204" pitchFamily="34" charset="0"/>
                <a:cs typeface="Arial" panose="020B0604020202020204" pitchFamily="34" charset="0"/>
              </a:rPr>
              <a:t> </a:t>
            </a:r>
            <a:r>
              <a:rPr lang="fr-FR" sz="1400" dirty="0">
                <a:solidFill>
                  <a:srgbClr val="51626F"/>
                </a:solidFill>
              </a:rPr>
              <a:t>4.75mNGF</a:t>
            </a:r>
          </a:p>
          <a:p>
            <a:r>
              <a:rPr lang="fr-FR" sz="1400" dirty="0">
                <a:solidFill>
                  <a:srgbClr val="51626F"/>
                </a:solidFill>
              </a:rPr>
              <a:t>Hs</a:t>
            </a:r>
            <a:r>
              <a:rPr lang="fr-FR" sz="1050" dirty="0">
                <a:solidFill>
                  <a:srgbClr val="51626F"/>
                </a:solidFill>
              </a:rPr>
              <a:t>  </a:t>
            </a:r>
            <a:r>
              <a:rPr lang="fr-FR" sz="1400" dirty="0">
                <a:solidFill>
                  <a:srgbClr val="51626F"/>
                </a:solidFill>
              </a:rPr>
              <a:t>= 2.75m</a:t>
            </a:r>
          </a:p>
          <a:p>
            <a:r>
              <a:rPr lang="fr-FR" sz="1400" dirty="0" err="1">
                <a:solidFill>
                  <a:srgbClr val="51626F"/>
                </a:solidFill>
              </a:rPr>
              <a:t>T</a:t>
            </a:r>
            <a:r>
              <a:rPr lang="fr-FR" sz="1050" dirty="0" err="1">
                <a:solidFill>
                  <a:srgbClr val="51626F"/>
                </a:solidFill>
              </a:rPr>
              <a:t>p</a:t>
            </a:r>
            <a:r>
              <a:rPr lang="fr-FR" sz="1050" dirty="0">
                <a:solidFill>
                  <a:srgbClr val="51626F"/>
                </a:solidFill>
              </a:rPr>
              <a:t>   </a:t>
            </a:r>
            <a:r>
              <a:rPr lang="fr-FR" sz="1400" dirty="0">
                <a:solidFill>
                  <a:srgbClr val="51626F"/>
                </a:solidFill>
              </a:rPr>
              <a:t>= 15s</a:t>
            </a:r>
          </a:p>
          <a:p>
            <a:endParaRPr lang="fr-FR" sz="1400" dirty="0">
              <a:solidFill>
                <a:srgbClr val="51626F"/>
              </a:solidFill>
            </a:endParaRPr>
          </a:p>
        </p:txBody>
      </p:sp>
    </p:spTree>
    <p:extLst>
      <p:ext uri="{BB962C8B-B14F-4D97-AF65-F5344CB8AC3E}">
        <p14:creationId xmlns:p14="http://schemas.microsoft.com/office/powerpoint/2010/main" val="466641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GB" noProof="0" dirty="0"/>
              <a:t>Carte marine SHOM</a:t>
            </a:r>
          </a:p>
        </p:txBody>
      </p:sp>
      <p:pic>
        <p:nvPicPr>
          <p:cNvPr id="6" name="Image 5">
            <a:extLst>
              <a:ext uri="{FF2B5EF4-FFF2-40B4-BE49-F238E27FC236}">
                <a16:creationId xmlns:a16="http://schemas.microsoft.com/office/drawing/2014/main" id="{A1CA8BDE-8895-86AF-D460-40BCDE947756}"/>
              </a:ext>
            </a:extLst>
          </p:cNvPr>
          <p:cNvPicPr>
            <a:picLocks noChangeAspect="1"/>
          </p:cNvPicPr>
          <p:nvPr/>
        </p:nvPicPr>
        <p:blipFill>
          <a:blip r:embed="rId2"/>
          <a:stretch>
            <a:fillRect/>
          </a:stretch>
        </p:blipFill>
        <p:spPr>
          <a:xfrm>
            <a:off x="100801" y="1835655"/>
            <a:ext cx="5769429" cy="2952750"/>
          </a:xfrm>
          <a:prstGeom prst="rect">
            <a:avLst/>
          </a:prstGeom>
        </p:spPr>
      </p:pic>
      <p:pic>
        <p:nvPicPr>
          <p:cNvPr id="8" name="Image 7">
            <a:extLst>
              <a:ext uri="{FF2B5EF4-FFF2-40B4-BE49-F238E27FC236}">
                <a16:creationId xmlns:a16="http://schemas.microsoft.com/office/drawing/2014/main" id="{C297B0AA-3E07-B884-C102-A1EBCA36801B}"/>
              </a:ext>
            </a:extLst>
          </p:cNvPr>
          <p:cNvPicPr>
            <a:picLocks noChangeAspect="1"/>
          </p:cNvPicPr>
          <p:nvPr/>
        </p:nvPicPr>
        <p:blipFill>
          <a:blip r:embed="rId3"/>
          <a:stretch>
            <a:fillRect/>
          </a:stretch>
        </p:blipFill>
        <p:spPr>
          <a:xfrm>
            <a:off x="5970649" y="2314169"/>
            <a:ext cx="2957945" cy="1995722"/>
          </a:xfrm>
          <a:prstGeom prst="rect">
            <a:avLst/>
          </a:prstGeom>
          <a:ln w="28575">
            <a:solidFill>
              <a:srgbClr val="FF0000"/>
            </a:solidFill>
          </a:ln>
        </p:spPr>
      </p:pic>
      <p:sp>
        <p:nvSpPr>
          <p:cNvPr id="9" name="Rectangle 8">
            <a:extLst>
              <a:ext uri="{FF2B5EF4-FFF2-40B4-BE49-F238E27FC236}">
                <a16:creationId xmlns:a16="http://schemas.microsoft.com/office/drawing/2014/main" id="{AE5056C4-BC40-E402-86DE-2E7F601A5E3B}"/>
              </a:ext>
            </a:extLst>
          </p:cNvPr>
          <p:cNvSpPr/>
          <p:nvPr/>
        </p:nvSpPr>
        <p:spPr>
          <a:xfrm>
            <a:off x="2565569" y="2451366"/>
            <a:ext cx="443346" cy="32558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itle 1">
            <a:extLst>
              <a:ext uri="{FF2B5EF4-FFF2-40B4-BE49-F238E27FC236}">
                <a16:creationId xmlns:a16="http://schemas.microsoft.com/office/drawing/2014/main" id="{AF77A7F2-795A-5E76-F48B-8AAEB2E6BE6D}"/>
              </a:ext>
            </a:extLst>
          </p:cNvPr>
          <p:cNvSpPr>
            <a:spLocks noGrp="1"/>
          </p:cNvSpPr>
          <p:nvPr>
            <p:ph type="title"/>
          </p:nvPr>
        </p:nvSpPr>
        <p:spPr>
          <a:xfrm>
            <a:off x="554189" y="170689"/>
            <a:ext cx="8035637" cy="321147"/>
          </a:xfrm>
        </p:spPr>
        <p:txBody>
          <a:bodyPr>
            <a:noAutofit/>
          </a:bodyPr>
          <a:lstStyle/>
          <a:p>
            <a:r>
              <a:rPr lang="fr-FR" dirty="0"/>
              <a:t>Localisation : Anse Sainte-Anne, Plouzané (29)</a:t>
            </a:r>
          </a:p>
        </p:txBody>
      </p:sp>
      <p:sp>
        <p:nvSpPr>
          <p:cNvPr id="2" name="TextBox 1">
            <a:extLst>
              <a:ext uri="{FF2B5EF4-FFF2-40B4-BE49-F238E27FC236}">
                <a16:creationId xmlns:a16="http://schemas.microsoft.com/office/drawing/2014/main" id="{AF84C75B-090D-FBC6-C471-26DD0B3FCE8F}"/>
              </a:ext>
            </a:extLst>
          </p:cNvPr>
          <p:cNvSpPr txBox="1"/>
          <p:nvPr/>
        </p:nvSpPr>
        <p:spPr>
          <a:xfrm>
            <a:off x="554189" y="650637"/>
            <a:ext cx="3757752" cy="830997"/>
          </a:xfrm>
          <a:prstGeom prst="rect">
            <a:avLst/>
          </a:prstGeom>
          <a:noFill/>
        </p:spPr>
        <p:txBody>
          <a:bodyPr wrap="square" rtlCol="0">
            <a:spAutoFit/>
          </a:bodyPr>
          <a:lstStyle/>
          <a:p>
            <a:pPr marL="285750" indent="-285750">
              <a:buFont typeface="Arial" panose="020B0604020202020204" pitchFamily="34" charset="0"/>
              <a:buChar char="•"/>
            </a:pPr>
            <a:r>
              <a:rPr lang="fr-FR" sz="1600" dirty="0"/>
              <a:t>Réhabilitation du quai IFREMER</a:t>
            </a:r>
          </a:p>
          <a:p>
            <a:pPr marL="285750" indent="-285750">
              <a:buFont typeface="Arial" panose="020B0604020202020204" pitchFamily="34" charset="0"/>
              <a:buChar char="•"/>
            </a:pPr>
            <a:r>
              <a:rPr lang="fr-FR" sz="1600" dirty="0"/>
              <a:t>Mise en place d’un ponton flottant devant le quai</a:t>
            </a:r>
          </a:p>
        </p:txBody>
      </p:sp>
      <p:pic>
        <p:nvPicPr>
          <p:cNvPr id="5" name="Picture 4">
            <a:extLst>
              <a:ext uri="{FF2B5EF4-FFF2-40B4-BE49-F238E27FC236}">
                <a16:creationId xmlns:a16="http://schemas.microsoft.com/office/drawing/2014/main" id="{DA750AA8-ABA0-A5AE-D737-B308F6A0B83A}"/>
              </a:ext>
            </a:extLst>
          </p:cNvPr>
          <p:cNvPicPr>
            <a:picLocks noChangeAspect="1"/>
          </p:cNvPicPr>
          <p:nvPr/>
        </p:nvPicPr>
        <p:blipFill rotWithShape="1">
          <a:blip r:embed="rId4"/>
          <a:srcRect b="37901"/>
          <a:stretch/>
        </p:blipFill>
        <p:spPr>
          <a:xfrm>
            <a:off x="4572000" y="733673"/>
            <a:ext cx="3832351" cy="1338659"/>
          </a:xfrm>
          <a:prstGeom prst="rect">
            <a:avLst/>
          </a:prstGeom>
          <a:ln>
            <a:solidFill>
              <a:schemeClr val="accent3">
                <a:lumMod val="50000"/>
              </a:schemeClr>
            </a:solidFill>
          </a:ln>
        </p:spPr>
      </p:pic>
    </p:spTree>
    <p:extLst>
      <p:ext uri="{BB962C8B-B14F-4D97-AF65-F5344CB8AC3E}">
        <p14:creationId xmlns:p14="http://schemas.microsoft.com/office/powerpoint/2010/main" val="5980602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0FA2B59-9A92-D71A-88C7-96D96AB6A136}"/>
              </a:ext>
            </a:extLst>
          </p:cNvPr>
          <p:cNvPicPr>
            <a:picLocks noChangeAspect="1"/>
          </p:cNvPicPr>
          <p:nvPr/>
        </p:nvPicPr>
        <p:blipFill rotWithShape="1">
          <a:blip r:embed="rId2"/>
          <a:srcRect t="1630" b="2635"/>
          <a:stretch/>
        </p:blipFill>
        <p:spPr>
          <a:xfrm>
            <a:off x="1424483" y="1158256"/>
            <a:ext cx="5974607" cy="3833193"/>
          </a:xfrm>
          <a:prstGeom prst="rect">
            <a:avLst/>
          </a:prstGeom>
        </p:spPr>
      </p:pic>
      <p:sp>
        <p:nvSpPr>
          <p:cNvPr id="2" name="Title 1">
            <a:extLst>
              <a:ext uri="{FF2B5EF4-FFF2-40B4-BE49-F238E27FC236}">
                <a16:creationId xmlns:a16="http://schemas.microsoft.com/office/drawing/2014/main" id="{2172C5ED-9B3B-84C0-CC15-C417BD3655AC}"/>
              </a:ext>
            </a:extLst>
          </p:cNvPr>
          <p:cNvSpPr>
            <a:spLocks noGrp="1"/>
          </p:cNvSpPr>
          <p:nvPr>
            <p:ph type="title"/>
          </p:nvPr>
        </p:nvSpPr>
        <p:spPr>
          <a:xfrm>
            <a:off x="2089109" y="697713"/>
            <a:ext cx="4965782" cy="386523"/>
          </a:xfrm>
        </p:spPr>
        <p:txBody>
          <a:bodyPr>
            <a:normAutofit/>
          </a:bodyPr>
          <a:lstStyle/>
          <a:p>
            <a:r>
              <a:rPr lang="en-US" sz="1800" dirty="0">
                <a:latin typeface="+mn-lt"/>
              </a:rPr>
              <a:t>Etat de </a:t>
            </a:r>
            <a:r>
              <a:rPr lang="en-US" sz="1800" dirty="0" err="1">
                <a:latin typeface="+mn-lt"/>
              </a:rPr>
              <a:t>mer</a:t>
            </a:r>
            <a:r>
              <a:rPr lang="en-US" sz="1800" dirty="0">
                <a:latin typeface="+mn-lt"/>
              </a:rPr>
              <a:t> </a:t>
            </a:r>
            <a:r>
              <a:rPr lang="en-US" sz="1800" dirty="0" err="1">
                <a:latin typeface="+mn-lt"/>
              </a:rPr>
              <a:t>moyen</a:t>
            </a:r>
            <a:r>
              <a:rPr lang="en-US" sz="1800" dirty="0">
                <a:latin typeface="+mn-lt"/>
              </a:rPr>
              <a:t> sur 30 min (Hs [m])</a:t>
            </a:r>
          </a:p>
        </p:txBody>
      </p:sp>
      <p:sp>
        <p:nvSpPr>
          <p:cNvPr id="8" name="Title 1">
            <a:extLst>
              <a:ext uri="{FF2B5EF4-FFF2-40B4-BE49-F238E27FC236}">
                <a16:creationId xmlns:a16="http://schemas.microsoft.com/office/drawing/2014/main" id="{736489E1-2CD0-F07D-0BB5-BB429A4ED9C0}"/>
              </a:ext>
            </a:extLst>
          </p:cNvPr>
          <p:cNvSpPr txBox="1">
            <a:spLocks/>
          </p:cNvSpPr>
          <p:nvPr/>
        </p:nvSpPr>
        <p:spPr>
          <a:xfrm>
            <a:off x="554189" y="25701"/>
            <a:ext cx="8035637" cy="672012"/>
          </a:xfrm>
          <a:prstGeom prst="rect">
            <a:avLst/>
          </a:prstGeom>
        </p:spPr>
        <p:txBody>
          <a:bodyPr vert="horz" lIns="0" tIns="0" rIns="0" bIns="0" rtlCol="0" anchor="b" anchorCtr="0">
            <a:normAutofit/>
          </a:bodyPr>
          <a:lstStyle>
            <a:lvl1pPr algn="l" defTabSz="914400" rtl="0" eaLnBrk="1" latinLnBrk="0" hangingPunct="1">
              <a:spcBef>
                <a:spcPct val="0"/>
              </a:spcBef>
              <a:buNone/>
              <a:defRPr sz="2400" b="0" i="0" kern="1200">
                <a:solidFill>
                  <a:schemeClr val="tx1"/>
                </a:solidFill>
                <a:latin typeface="+mj-lt"/>
                <a:ea typeface="+mj-ea"/>
                <a:cs typeface="+mj-cs"/>
              </a:defRPr>
            </a:lvl1pPr>
          </a:lstStyle>
          <a:p>
            <a:r>
              <a:rPr lang="fr-FR" dirty="0"/>
              <a:t>Modèle MIKE 3 </a:t>
            </a:r>
            <a:r>
              <a:rPr lang="fr-FR" dirty="0" err="1"/>
              <a:t>Wave</a:t>
            </a:r>
            <a:r>
              <a:rPr lang="fr-FR" dirty="0"/>
              <a:t> « Ste-Anne » - Scénario T100+CC</a:t>
            </a:r>
          </a:p>
        </p:txBody>
      </p:sp>
      <p:sp>
        <p:nvSpPr>
          <p:cNvPr id="4" name="TextBox 3">
            <a:extLst>
              <a:ext uri="{FF2B5EF4-FFF2-40B4-BE49-F238E27FC236}">
                <a16:creationId xmlns:a16="http://schemas.microsoft.com/office/drawing/2014/main" id="{C9E3F7D1-4B53-DF26-083A-7E93D3117D7C}"/>
              </a:ext>
            </a:extLst>
          </p:cNvPr>
          <p:cNvSpPr txBox="1"/>
          <p:nvPr/>
        </p:nvSpPr>
        <p:spPr>
          <a:xfrm>
            <a:off x="82083" y="1522373"/>
            <a:ext cx="1536992" cy="954107"/>
          </a:xfrm>
          <a:prstGeom prst="rect">
            <a:avLst/>
          </a:prstGeom>
          <a:noFill/>
        </p:spPr>
        <p:txBody>
          <a:bodyPr wrap="square" rtlCol="0">
            <a:spAutoFit/>
          </a:bodyPr>
          <a:lstStyle/>
          <a:p>
            <a:r>
              <a:rPr lang="fr-FR" sz="1400" dirty="0">
                <a:solidFill>
                  <a:srgbClr val="51626F"/>
                </a:solidFill>
              </a:rPr>
              <a:t>NE =</a:t>
            </a:r>
            <a:r>
              <a:rPr lang="fr-FR" sz="1400" b="1" dirty="0">
                <a:solidFill>
                  <a:srgbClr val="FF0000"/>
                </a:solidFill>
                <a:latin typeface="Arial" panose="020B0604020202020204" pitchFamily="34" charset="0"/>
                <a:cs typeface="Arial" panose="020B0604020202020204" pitchFamily="34" charset="0"/>
              </a:rPr>
              <a:t> </a:t>
            </a:r>
            <a:r>
              <a:rPr lang="fr-FR" sz="1400" dirty="0">
                <a:solidFill>
                  <a:srgbClr val="51626F"/>
                </a:solidFill>
              </a:rPr>
              <a:t>5.42mNGF</a:t>
            </a:r>
          </a:p>
          <a:p>
            <a:r>
              <a:rPr lang="fr-FR" sz="1400" dirty="0">
                <a:solidFill>
                  <a:srgbClr val="51626F"/>
                </a:solidFill>
              </a:rPr>
              <a:t>Hs</a:t>
            </a:r>
            <a:r>
              <a:rPr lang="fr-FR" sz="1050" dirty="0">
                <a:solidFill>
                  <a:srgbClr val="51626F"/>
                </a:solidFill>
              </a:rPr>
              <a:t>  </a:t>
            </a:r>
            <a:r>
              <a:rPr lang="fr-FR" sz="1400" dirty="0">
                <a:solidFill>
                  <a:srgbClr val="51626F"/>
                </a:solidFill>
              </a:rPr>
              <a:t>= 2.80m</a:t>
            </a:r>
          </a:p>
          <a:p>
            <a:r>
              <a:rPr lang="fr-FR" sz="1400" dirty="0" err="1">
                <a:solidFill>
                  <a:srgbClr val="51626F"/>
                </a:solidFill>
              </a:rPr>
              <a:t>T</a:t>
            </a:r>
            <a:r>
              <a:rPr lang="fr-FR" sz="1050" dirty="0" err="1">
                <a:solidFill>
                  <a:srgbClr val="51626F"/>
                </a:solidFill>
              </a:rPr>
              <a:t>p</a:t>
            </a:r>
            <a:r>
              <a:rPr lang="fr-FR" sz="1050" dirty="0">
                <a:solidFill>
                  <a:srgbClr val="51626F"/>
                </a:solidFill>
              </a:rPr>
              <a:t>   </a:t>
            </a:r>
            <a:r>
              <a:rPr lang="fr-FR" sz="1400" dirty="0">
                <a:solidFill>
                  <a:srgbClr val="51626F"/>
                </a:solidFill>
              </a:rPr>
              <a:t>= 15s</a:t>
            </a:r>
          </a:p>
          <a:p>
            <a:endParaRPr lang="fr-FR" sz="1400" dirty="0">
              <a:solidFill>
                <a:srgbClr val="51626F"/>
              </a:solidFill>
            </a:endParaRPr>
          </a:p>
        </p:txBody>
      </p:sp>
    </p:spTree>
    <p:extLst>
      <p:ext uri="{BB962C8B-B14F-4D97-AF65-F5344CB8AC3E}">
        <p14:creationId xmlns:p14="http://schemas.microsoft.com/office/powerpoint/2010/main" val="6167209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0528966-CCDE-1C23-D0AF-F35B72734A01}"/>
              </a:ext>
            </a:extLst>
          </p:cNvPr>
          <p:cNvSpPr>
            <a:spLocks noGrp="1"/>
          </p:cNvSpPr>
          <p:nvPr>
            <p:ph type="ftr" sz="quarter" idx="11"/>
          </p:nvPr>
        </p:nvSpPr>
        <p:spPr/>
        <p:txBody>
          <a:bodyPr/>
          <a:lstStyle/>
          <a:p>
            <a:r>
              <a:rPr lang="en-GB" noProof="0"/>
              <a:t>© DHI</a:t>
            </a:r>
          </a:p>
        </p:txBody>
      </p:sp>
      <p:sp>
        <p:nvSpPr>
          <p:cNvPr id="7" name="Title 1">
            <a:extLst>
              <a:ext uri="{FF2B5EF4-FFF2-40B4-BE49-F238E27FC236}">
                <a16:creationId xmlns:a16="http://schemas.microsoft.com/office/drawing/2014/main" id="{DED09FC3-1F8B-749B-3580-3FD641284C70}"/>
              </a:ext>
            </a:extLst>
          </p:cNvPr>
          <p:cNvSpPr txBox="1">
            <a:spLocks/>
          </p:cNvSpPr>
          <p:nvPr/>
        </p:nvSpPr>
        <p:spPr>
          <a:xfrm>
            <a:off x="554189" y="25701"/>
            <a:ext cx="8035637" cy="672012"/>
          </a:xfrm>
          <a:prstGeom prst="rect">
            <a:avLst/>
          </a:prstGeom>
        </p:spPr>
        <p:txBody>
          <a:bodyPr vert="horz" lIns="0" tIns="0" rIns="0" bIns="0" rtlCol="0" anchor="b" anchorCtr="0">
            <a:normAutofit/>
          </a:bodyPr>
          <a:lstStyle>
            <a:lvl1pPr algn="l" defTabSz="914400" rtl="0" eaLnBrk="1" latinLnBrk="0" hangingPunct="1">
              <a:spcBef>
                <a:spcPct val="0"/>
              </a:spcBef>
              <a:buNone/>
              <a:defRPr sz="2400" b="0" i="0" kern="1200">
                <a:solidFill>
                  <a:schemeClr val="tx1"/>
                </a:solidFill>
                <a:latin typeface="+mj-lt"/>
                <a:ea typeface="+mj-ea"/>
                <a:cs typeface="+mj-cs"/>
              </a:defRPr>
            </a:lvl1pPr>
          </a:lstStyle>
          <a:p>
            <a:r>
              <a:rPr lang="fr-FR" dirty="0"/>
              <a:t>Modèle MIKE 3 </a:t>
            </a:r>
            <a:r>
              <a:rPr lang="fr-FR" dirty="0" err="1"/>
              <a:t>Wave</a:t>
            </a:r>
            <a:r>
              <a:rPr lang="fr-FR" dirty="0"/>
              <a:t> « Ste-Anne »</a:t>
            </a:r>
          </a:p>
        </p:txBody>
      </p:sp>
      <p:pic>
        <p:nvPicPr>
          <p:cNvPr id="9" name="Picture 8" descr="A colorful map with black lines&#10;&#10;Description automatically generated with medium confidence">
            <a:extLst>
              <a:ext uri="{FF2B5EF4-FFF2-40B4-BE49-F238E27FC236}">
                <a16:creationId xmlns:a16="http://schemas.microsoft.com/office/drawing/2014/main" id="{52C70FFD-29DA-EA88-E6DF-433313FE652D}"/>
              </a:ext>
            </a:extLst>
          </p:cNvPr>
          <p:cNvPicPr>
            <a:picLocks noChangeAspect="1"/>
          </p:cNvPicPr>
          <p:nvPr/>
        </p:nvPicPr>
        <p:blipFill rotWithShape="1">
          <a:blip r:embed="rId4"/>
          <a:srcRect l="13074" t="6199" r="19666" b="12739"/>
          <a:stretch/>
        </p:blipFill>
        <p:spPr>
          <a:xfrm>
            <a:off x="6714945" y="0"/>
            <a:ext cx="2429055" cy="2223083"/>
          </a:xfrm>
          <a:prstGeom prst="rect">
            <a:avLst/>
          </a:prstGeom>
        </p:spPr>
      </p:pic>
      <p:sp>
        <p:nvSpPr>
          <p:cNvPr id="10" name="Title 1">
            <a:extLst>
              <a:ext uri="{FF2B5EF4-FFF2-40B4-BE49-F238E27FC236}">
                <a16:creationId xmlns:a16="http://schemas.microsoft.com/office/drawing/2014/main" id="{2752236F-023F-3950-9E17-48223C108186}"/>
              </a:ext>
            </a:extLst>
          </p:cNvPr>
          <p:cNvSpPr>
            <a:spLocks noGrp="1"/>
          </p:cNvSpPr>
          <p:nvPr>
            <p:ph type="title"/>
          </p:nvPr>
        </p:nvSpPr>
        <p:spPr>
          <a:xfrm>
            <a:off x="554189" y="823548"/>
            <a:ext cx="4965782" cy="386523"/>
          </a:xfrm>
        </p:spPr>
        <p:txBody>
          <a:bodyPr>
            <a:normAutofit/>
          </a:bodyPr>
          <a:lstStyle/>
          <a:p>
            <a:r>
              <a:rPr lang="en-US" sz="1800" dirty="0">
                <a:latin typeface="+mn-lt"/>
              </a:rPr>
              <a:t>Coupe </a:t>
            </a:r>
            <a:r>
              <a:rPr lang="en-US" sz="1800" dirty="0" err="1">
                <a:latin typeface="+mn-lt"/>
              </a:rPr>
              <a:t>transversale</a:t>
            </a:r>
            <a:r>
              <a:rPr lang="en-US" sz="1800" dirty="0">
                <a:latin typeface="+mn-lt"/>
              </a:rPr>
              <a:t> Digue-Quai – Courants [m/s]</a:t>
            </a:r>
          </a:p>
        </p:txBody>
      </p:sp>
      <p:grpSp>
        <p:nvGrpSpPr>
          <p:cNvPr id="22" name="Group 21">
            <a:extLst>
              <a:ext uri="{FF2B5EF4-FFF2-40B4-BE49-F238E27FC236}">
                <a16:creationId xmlns:a16="http://schemas.microsoft.com/office/drawing/2014/main" id="{6B2285AE-EEE7-990D-6242-B4887F769F28}"/>
              </a:ext>
            </a:extLst>
          </p:cNvPr>
          <p:cNvGrpSpPr/>
          <p:nvPr/>
        </p:nvGrpSpPr>
        <p:grpSpPr>
          <a:xfrm>
            <a:off x="268447" y="1397399"/>
            <a:ext cx="7147420" cy="3264625"/>
            <a:chOff x="268447" y="1397399"/>
            <a:chExt cx="7147420" cy="3264625"/>
          </a:xfrm>
        </p:grpSpPr>
        <p:sp>
          <p:nvSpPr>
            <p:cNvPr id="12" name="TextBox 11">
              <a:extLst>
                <a:ext uri="{FF2B5EF4-FFF2-40B4-BE49-F238E27FC236}">
                  <a16:creationId xmlns:a16="http://schemas.microsoft.com/office/drawing/2014/main" id="{A4C1384D-D329-E375-67BD-5CB7D4D46293}"/>
                </a:ext>
              </a:extLst>
            </p:cNvPr>
            <p:cNvSpPr txBox="1"/>
            <p:nvPr/>
          </p:nvSpPr>
          <p:spPr>
            <a:xfrm>
              <a:off x="2874155" y="1401994"/>
              <a:ext cx="968002" cy="461665"/>
            </a:xfrm>
            <a:prstGeom prst="rect">
              <a:avLst/>
            </a:prstGeom>
            <a:noFill/>
          </p:spPr>
          <p:txBody>
            <a:bodyPr wrap="square" rtlCol="0">
              <a:spAutoFit/>
            </a:bodyPr>
            <a:lstStyle/>
            <a:p>
              <a:pPr algn="ctr"/>
              <a:r>
                <a:rPr lang="fr-FR" sz="1200" dirty="0">
                  <a:solidFill>
                    <a:srgbClr val="51626F"/>
                  </a:solidFill>
                </a:rPr>
                <a:t>Digue</a:t>
              </a:r>
            </a:p>
            <a:p>
              <a:pPr algn="ctr"/>
              <a:r>
                <a:rPr lang="fr-FR" sz="1200" dirty="0">
                  <a:solidFill>
                    <a:srgbClr val="51626F"/>
                  </a:solidFill>
                </a:rPr>
                <a:t>(+7mNGF)</a:t>
              </a:r>
            </a:p>
          </p:txBody>
        </p:sp>
        <p:sp>
          <p:nvSpPr>
            <p:cNvPr id="13" name="TextBox 12">
              <a:extLst>
                <a:ext uri="{FF2B5EF4-FFF2-40B4-BE49-F238E27FC236}">
                  <a16:creationId xmlns:a16="http://schemas.microsoft.com/office/drawing/2014/main" id="{670C2D5D-691F-9D91-1C18-A79B4B7EE350}"/>
                </a:ext>
              </a:extLst>
            </p:cNvPr>
            <p:cNvSpPr txBox="1"/>
            <p:nvPr/>
          </p:nvSpPr>
          <p:spPr>
            <a:xfrm>
              <a:off x="4306863" y="1397399"/>
              <a:ext cx="1367848" cy="461665"/>
            </a:xfrm>
            <a:prstGeom prst="rect">
              <a:avLst/>
            </a:prstGeom>
            <a:noFill/>
          </p:spPr>
          <p:txBody>
            <a:bodyPr wrap="square" rtlCol="0">
              <a:spAutoFit/>
            </a:bodyPr>
            <a:lstStyle/>
            <a:p>
              <a:pPr algn="ctr"/>
              <a:r>
                <a:rPr lang="fr-FR" sz="1200" dirty="0">
                  <a:solidFill>
                    <a:srgbClr val="51626F"/>
                  </a:solidFill>
                </a:rPr>
                <a:t>Quai + gabions</a:t>
              </a:r>
            </a:p>
            <a:p>
              <a:pPr algn="ctr"/>
              <a:r>
                <a:rPr lang="fr-FR" sz="1200" dirty="0">
                  <a:solidFill>
                    <a:srgbClr val="51626F"/>
                  </a:solidFill>
                </a:rPr>
                <a:t>( +5.86mNGF)</a:t>
              </a:r>
            </a:p>
          </p:txBody>
        </p:sp>
        <p:pic>
          <p:nvPicPr>
            <p:cNvPr id="11" name="VideoOutput_Coupe_Digue-Quai_v1">
              <a:hlinkClick r:id="" action="ppaction://media"/>
              <a:extLst>
                <a:ext uri="{FF2B5EF4-FFF2-40B4-BE49-F238E27FC236}">
                  <a16:creationId xmlns:a16="http://schemas.microsoft.com/office/drawing/2014/main" id="{C3716D54-1DDC-DB61-0D49-2DCDA0CDA50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68447" y="2094661"/>
              <a:ext cx="7147420" cy="2567363"/>
            </a:xfrm>
            <a:prstGeom prst="rect">
              <a:avLst/>
            </a:prstGeom>
          </p:spPr>
        </p:pic>
        <p:sp>
          <p:nvSpPr>
            <p:cNvPr id="14" name="Rectangle 13">
              <a:extLst>
                <a:ext uri="{FF2B5EF4-FFF2-40B4-BE49-F238E27FC236}">
                  <a16:creationId xmlns:a16="http://schemas.microsoft.com/office/drawing/2014/main" id="{54D89856-F08D-048C-44BF-3241F0CFCEF5}"/>
                </a:ext>
              </a:extLst>
            </p:cNvPr>
            <p:cNvSpPr/>
            <p:nvPr/>
          </p:nvSpPr>
          <p:spPr>
            <a:xfrm>
              <a:off x="4781727" y="2523128"/>
              <a:ext cx="192946" cy="117569"/>
            </a:xfrm>
            <a:prstGeom prst="rect">
              <a:avLst/>
            </a:prstGeom>
            <a:solidFill>
              <a:srgbClr val="BFBFBF">
                <a:alpha val="50196"/>
              </a:srgbClr>
            </a:solidFill>
            <a:ln w="9525">
              <a:solidFill>
                <a:srgbClr val="5162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17" name="Straight Arrow Connector 16">
              <a:extLst>
                <a:ext uri="{FF2B5EF4-FFF2-40B4-BE49-F238E27FC236}">
                  <a16:creationId xmlns:a16="http://schemas.microsoft.com/office/drawing/2014/main" id="{18577AD6-F492-B4A2-A543-0C94767783FD}"/>
                </a:ext>
              </a:extLst>
            </p:cNvPr>
            <p:cNvCxnSpPr>
              <a:cxnSpLocks/>
            </p:cNvCxnSpPr>
            <p:nvPr/>
          </p:nvCxnSpPr>
          <p:spPr>
            <a:xfrm>
              <a:off x="4878200" y="1779238"/>
              <a:ext cx="0" cy="339885"/>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20" name="Straight Arrow Connector 19">
              <a:extLst>
                <a:ext uri="{FF2B5EF4-FFF2-40B4-BE49-F238E27FC236}">
                  <a16:creationId xmlns:a16="http://schemas.microsoft.com/office/drawing/2014/main" id="{D9264204-DF09-5BA0-2FC2-567D3F68F380}"/>
                </a:ext>
              </a:extLst>
            </p:cNvPr>
            <p:cNvCxnSpPr>
              <a:cxnSpLocks/>
            </p:cNvCxnSpPr>
            <p:nvPr/>
          </p:nvCxnSpPr>
          <p:spPr>
            <a:xfrm>
              <a:off x="3340218" y="1778466"/>
              <a:ext cx="0" cy="315855"/>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grpSp>
    </p:spTree>
    <p:extLst>
      <p:ext uri="{BB962C8B-B14F-4D97-AF65-F5344CB8AC3E}">
        <p14:creationId xmlns:p14="http://schemas.microsoft.com/office/powerpoint/2010/main" val="1394503289"/>
      </p:ext>
    </p:extLst>
  </p:cSld>
  <p:clrMapOvr>
    <a:masterClrMapping/>
  </p:clrMapOvr>
  <p:timing>
    <p:tnLst>
      <p:par>
        <p:cTn id="1" dur="indefinite" restart="never" nodeType="tmRoot">
          <p:childTnLst>
            <p:video>
              <p:cMediaNode vol="80000">
                <p:cTn id="2" fill="hold" display="0">
                  <p:stCondLst>
                    <p:cond delay="indefinite"/>
                  </p:stCondLst>
                </p:cTn>
                <p:tgtEl>
                  <p:spTgt spid="11"/>
                </p:tgtEl>
              </p:cMediaNode>
            </p:vide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8FF4923-75FB-6BD6-0ECB-17151FD3100C}"/>
              </a:ext>
            </a:extLst>
          </p:cNvPr>
          <p:cNvSpPr>
            <a:spLocks noGrp="1"/>
          </p:cNvSpPr>
          <p:nvPr>
            <p:ph type="ftr" sz="quarter" idx="11"/>
          </p:nvPr>
        </p:nvSpPr>
        <p:spPr/>
        <p:txBody>
          <a:bodyPr/>
          <a:lstStyle/>
          <a:p>
            <a:r>
              <a:rPr lang="en-GB" noProof="0"/>
              <a:t>© DHI</a:t>
            </a:r>
          </a:p>
        </p:txBody>
      </p:sp>
      <p:graphicFrame>
        <p:nvGraphicFramePr>
          <p:cNvPr id="7" name="Table 6">
            <a:extLst>
              <a:ext uri="{FF2B5EF4-FFF2-40B4-BE49-F238E27FC236}">
                <a16:creationId xmlns:a16="http://schemas.microsoft.com/office/drawing/2014/main" id="{BD8C7D1F-6151-1527-84F5-67BDBBF46C4F}"/>
              </a:ext>
            </a:extLst>
          </p:cNvPr>
          <p:cNvGraphicFramePr>
            <a:graphicFrameLocks noGrp="1"/>
          </p:cNvGraphicFramePr>
          <p:nvPr>
            <p:extLst>
              <p:ext uri="{D42A27DB-BD31-4B8C-83A1-F6EECF244321}">
                <p14:modId xmlns:p14="http://schemas.microsoft.com/office/powerpoint/2010/main" val="244550995"/>
              </p:ext>
            </p:extLst>
          </p:nvPr>
        </p:nvGraphicFramePr>
        <p:xfrm>
          <a:off x="194508" y="1102283"/>
          <a:ext cx="5029428" cy="1407160"/>
        </p:xfrm>
        <a:graphic>
          <a:graphicData uri="http://schemas.openxmlformats.org/drawingml/2006/table">
            <a:tbl>
              <a:tblPr firstRow="1" bandRow="1">
                <a:tableStyleId>{93296810-A885-4BE3-A3E7-6D5BEEA58F35}</a:tableStyleId>
              </a:tblPr>
              <a:tblGrid>
                <a:gridCol w="1349620">
                  <a:extLst>
                    <a:ext uri="{9D8B030D-6E8A-4147-A177-3AD203B41FA5}">
                      <a16:colId xmlns:a16="http://schemas.microsoft.com/office/drawing/2014/main" val="3731215022"/>
                    </a:ext>
                  </a:extLst>
                </a:gridCol>
                <a:gridCol w="919952">
                  <a:extLst>
                    <a:ext uri="{9D8B030D-6E8A-4147-A177-3AD203B41FA5}">
                      <a16:colId xmlns:a16="http://schemas.microsoft.com/office/drawing/2014/main" val="3898279881"/>
                    </a:ext>
                  </a:extLst>
                </a:gridCol>
                <a:gridCol w="919952">
                  <a:extLst>
                    <a:ext uri="{9D8B030D-6E8A-4147-A177-3AD203B41FA5}">
                      <a16:colId xmlns:a16="http://schemas.microsoft.com/office/drawing/2014/main" val="3102495552"/>
                    </a:ext>
                  </a:extLst>
                </a:gridCol>
                <a:gridCol w="919952">
                  <a:extLst>
                    <a:ext uri="{9D8B030D-6E8A-4147-A177-3AD203B41FA5}">
                      <a16:colId xmlns:a16="http://schemas.microsoft.com/office/drawing/2014/main" val="573221339"/>
                    </a:ext>
                  </a:extLst>
                </a:gridCol>
                <a:gridCol w="919952">
                  <a:extLst>
                    <a:ext uri="{9D8B030D-6E8A-4147-A177-3AD203B41FA5}">
                      <a16:colId xmlns:a16="http://schemas.microsoft.com/office/drawing/2014/main" val="1250470064"/>
                    </a:ext>
                  </a:extLst>
                </a:gridCol>
              </a:tblGrid>
              <a:tr h="0">
                <a:tc>
                  <a:txBody>
                    <a:bodyPr/>
                    <a:lstStyle/>
                    <a:p>
                      <a:r>
                        <a:rPr lang="fr-FR" sz="1400" dirty="0"/>
                        <a:t>Hauteur</a:t>
                      </a:r>
                    </a:p>
                    <a:p>
                      <a:r>
                        <a:rPr lang="fr-FR" sz="1400" dirty="0"/>
                        <a:t>Hs [m]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dirty="0"/>
                        <a:t>Entrée Anse</a:t>
                      </a:r>
                    </a:p>
                  </a:txBody>
                  <a:tcPr/>
                </a:tc>
                <a:tc>
                  <a:txBody>
                    <a:bodyPr/>
                    <a:lstStyle/>
                    <a:p>
                      <a:r>
                        <a:rPr lang="fr-FR" sz="1400" dirty="0"/>
                        <a:t>Digue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dirty="0"/>
                        <a:t>Prise d’eau</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dirty="0"/>
                        <a:t>Quai</a:t>
                      </a:r>
                    </a:p>
                  </a:txBody>
                  <a:tcPr/>
                </a:tc>
                <a:extLst>
                  <a:ext uri="{0D108BD9-81ED-4DB2-BD59-A6C34878D82A}">
                    <a16:rowId xmlns:a16="http://schemas.microsoft.com/office/drawing/2014/main" val="56996756"/>
                  </a:ext>
                </a:extLst>
              </a:tr>
              <a:tr h="370840">
                <a:tc>
                  <a:txBody>
                    <a:bodyPr/>
                    <a:lstStyle/>
                    <a:p>
                      <a:r>
                        <a:rPr lang="fr-FR" sz="1400" dirty="0"/>
                        <a:t>Référence T100</a:t>
                      </a:r>
                    </a:p>
                  </a:txBody>
                  <a:tcPr/>
                </a:tc>
                <a:tc>
                  <a:txBody>
                    <a:bodyPr/>
                    <a:lstStyle/>
                    <a:p>
                      <a:pPr algn="ctr"/>
                      <a:r>
                        <a:rPr lang="fr-FR" sz="1400" dirty="0"/>
                        <a:t>2.37</a:t>
                      </a:r>
                    </a:p>
                  </a:txBody>
                  <a:tcPr anchor="ctr"/>
                </a:tc>
                <a:tc>
                  <a:txBody>
                    <a:bodyPr/>
                    <a:lstStyle/>
                    <a:p>
                      <a:pPr algn="ctr"/>
                      <a:r>
                        <a:rPr lang="fr-FR" sz="1400" dirty="0"/>
                        <a:t>3.49</a:t>
                      </a:r>
                    </a:p>
                  </a:txBody>
                  <a:tcPr anchor="ctr"/>
                </a:tc>
                <a:tc>
                  <a:txBody>
                    <a:bodyPr/>
                    <a:lstStyle/>
                    <a:p>
                      <a:pPr algn="ctr"/>
                      <a:r>
                        <a:rPr lang="fr-FR" sz="1400" dirty="0"/>
                        <a:t>2.70</a:t>
                      </a:r>
                    </a:p>
                  </a:txBody>
                  <a:tcPr anchor="ctr"/>
                </a:tc>
                <a:tc>
                  <a:txBody>
                    <a:bodyPr/>
                    <a:lstStyle/>
                    <a:p>
                      <a:pPr algn="ctr"/>
                      <a:r>
                        <a:rPr lang="fr-FR" sz="1400" dirty="0"/>
                        <a:t>1.36</a:t>
                      </a:r>
                    </a:p>
                  </a:txBody>
                  <a:tcPr anchor="ctr"/>
                </a:tc>
                <a:extLst>
                  <a:ext uri="{0D108BD9-81ED-4DB2-BD59-A6C34878D82A}">
                    <a16:rowId xmlns:a16="http://schemas.microsoft.com/office/drawing/2014/main" val="3066217593"/>
                  </a:ext>
                </a:extLst>
              </a:tr>
              <a:tr h="370840">
                <a:tc>
                  <a:txBody>
                    <a:bodyPr/>
                    <a:lstStyle/>
                    <a:p>
                      <a:r>
                        <a:rPr lang="fr-FR" sz="1400" dirty="0"/>
                        <a:t>T100 + 0.67m</a:t>
                      </a:r>
                    </a:p>
                  </a:txBody>
                  <a:tcPr/>
                </a:tc>
                <a:tc>
                  <a:txBody>
                    <a:bodyPr/>
                    <a:lstStyle/>
                    <a:p>
                      <a:pPr algn="ctr"/>
                      <a:r>
                        <a:rPr lang="fr-FR" sz="1400" dirty="0"/>
                        <a:t>2.48</a:t>
                      </a:r>
                    </a:p>
                  </a:txBody>
                  <a:tcPr anchor="ctr"/>
                </a:tc>
                <a:tc>
                  <a:txBody>
                    <a:bodyPr/>
                    <a:lstStyle/>
                    <a:p>
                      <a:pPr algn="ctr"/>
                      <a:r>
                        <a:rPr lang="fr-FR" sz="1400" dirty="0"/>
                        <a:t>3.50</a:t>
                      </a:r>
                    </a:p>
                  </a:txBody>
                  <a:tcPr anchor="ctr"/>
                </a:tc>
                <a:tc>
                  <a:txBody>
                    <a:bodyPr/>
                    <a:lstStyle/>
                    <a:p>
                      <a:pPr algn="ctr"/>
                      <a:r>
                        <a:rPr lang="fr-FR" sz="1400" dirty="0"/>
                        <a:t>2.70</a:t>
                      </a:r>
                    </a:p>
                  </a:txBody>
                  <a:tcPr anchor="ctr"/>
                </a:tc>
                <a:tc>
                  <a:txBody>
                    <a:bodyPr/>
                    <a:lstStyle/>
                    <a:p>
                      <a:pPr algn="ctr"/>
                      <a:r>
                        <a:rPr lang="fr-FR" sz="1400" dirty="0"/>
                        <a:t>1.64</a:t>
                      </a:r>
                    </a:p>
                  </a:txBody>
                  <a:tcPr anchor="ctr"/>
                </a:tc>
                <a:extLst>
                  <a:ext uri="{0D108BD9-81ED-4DB2-BD59-A6C34878D82A}">
                    <a16:rowId xmlns:a16="http://schemas.microsoft.com/office/drawing/2014/main" val="1969515436"/>
                  </a:ext>
                </a:extLst>
              </a:tr>
            </a:tbl>
          </a:graphicData>
        </a:graphic>
      </p:graphicFrame>
      <p:sp>
        <p:nvSpPr>
          <p:cNvPr id="8" name="Title 1">
            <a:extLst>
              <a:ext uri="{FF2B5EF4-FFF2-40B4-BE49-F238E27FC236}">
                <a16:creationId xmlns:a16="http://schemas.microsoft.com/office/drawing/2014/main" id="{80CDACA7-9385-B524-FCD5-9009E8BA2129}"/>
              </a:ext>
            </a:extLst>
          </p:cNvPr>
          <p:cNvSpPr>
            <a:spLocks noGrp="1"/>
          </p:cNvSpPr>
          <p:nvPr>
            <p:ph type="title"/>
          </p:nvPr>
        </p:nvSpPr>
        <p:spPr>
          <a:xfrm>
            <a:off x="554174" y="0"/>
            <a:ext cx="8035925" cy="671513"/>
          </a:xfrm>
        </p:spPr>
        <p:txBody>
          <a:bodyPr/>
          <a:lstStyle/>
          <a:p>
            <a:r>
              <a:rPr lang="fr-FR" dirty="0"/>
              <a:t>Modèle MIKE 3 </a:t>
            </a:r>
            <a:r>
              <a:rPr lang="fr-FR" dirty="0" err="1"/>
              <a:t>Wave</a:t>
            </a:r>
            <a:r>
              <a:rPr lang="fr-FR" dirty="0"/>
              <a:t> « Ste-Anne »</a:t>
            </a:r>
          </a:p>
        </p:txBody>
      </p:sp>
      <p:pic>
        <p:nvPicPr>
          <p:cNvPr id="10" name="Picture 9" descr="A map of the area&#10;&#10;Description automatically generated with medium confidence">
            <a:extLst>
              <a:ext uri="{FF2B5EF4-FFF2-40B4-BE49-F238E27FC236}">
                <a16:creationId xmlns:a16="http://schemas.microsoft.com/office/drawing/2014/main" id="{37571580-6841-86CE-08F7-AEA2CDE2BD07}"/>
              </a:ext>
            </a:extLst>
          </p:cNvPr>
          <p:cNvPicPr>
            <a:picLocks noChangeAspect="1"/>
          </p:cNvPicPr>
          <p:nvPr/>
        </p:nvPicPr>
        <p:blipFill rotWithShape="1">
          <a:blip r:embed="rId2"/>
          <a:srcRect l="12746" t="5125" r="17681" b="13465"/>
          <a:stretch/>
        </p:blipFill>
        <p:spPr>
          <a:xfrm>
            <a:off x="5293452" y="914399"/>
            <a:ext cx="3656040" cy="2701256"/>
          </a:xfrm>
          <a:prstGeom prst="rect">
            <a:avLst/>
          </a:prstGeom>
        </p:spPr>
      </p:pic>
      <p:graphicFrame>
        <p:nvGraphicFramePr>
          <p:cNvPr id="11" name="Table 10">
            <a:extLst>
              <a:ext uri="{FF2B5EF4-FFF2-40B4-BE49-F238E27FC236}">
                <a16:creationId xmlns:a16="http://schemas.microsoft.com/office/drawing/2014/main" id="{CB7CF433-5704-8F0D-77E0-7C2EA564AEA0}"/>
              </a:ext>
            </a:extLst>
          </p:cNvPr>
          <p:cNvGraphicFramePr>
            <a:graphicFrameLocks noGrp="1"/>
          </p:cNvGraphicFramePr>
          <p:nvPr>
            <p:extLst>
              <p:ext uri="{D42A27DB-BD31-4B8C-83A1-F6EECF244321}">
                <p14:modId xmlns:p14="http://schemas.microsoft.com/office/powerpoint/2010/main" val="1777277159"/>
              </p:ext>
            </p:extLst>
          </p:nvPr>
        </p:nvGraphicFramePr>
        <p:xfrm>
          <a:off x="194508" y="3337637"/>
          <a:ext cx="5029429" cy="1407160"/>
        </p:xfrm>
        <a:graphic>
          <a:graphicData uri="http://schemas.openxmlformats.org/drawingml/2006/table">
            <a:tbl>
              <a:tblPr firstRow="1" bandRow="1">
                <a:tableStyleId>{93296810-A885-4BE3-A3E7-6D5BEEA58F35}</a:tableStyleId>
              </a:tblPr>
              <a:tblGrid>
                <a:gridCol w="1366873">
                  <a:extLst>
                    <a:ext uri="{9D8B030D-6E8A-4147-A177-3AD203B41FA5}">
                      <a16:colId xmlns:a16="http://schemas.microsoft.com/office/drawing/2014/main" val="3731215022"/>
                    </a:ext>
                  </a:extLst>
                </a:gridCol>
                <a:gridCol w="915639">
                  <a:extLst>
                    <a:ext uri="{9D8B030D-6E8A-4147-A177-3AD203B41FA5}">
                      <a16:colId xmlns:a16="http://schemas.microsoft.com/office/drawing/2014/main" val="3898279881"/>
                    </a:ext>
                  </a:extLst>
                </a:gridCol>
                <a:gridCol w="915639">
                  <a:extLst>
                    <a:ext uri="{9D8B030D-6E8A-4147-A177-3AD203B41FA5}">
                      <a16:colId xmlns:a16="http://schemas.microsoft.com/office/drawing/2014/main" val="3102495552"/>
                    </a:ext>
                  </a:extLst>
                </a:gridCol>
                <a:gridCol w="915639">
                  <a:extLst>
                    <a:ext uri="{9D8B030D-6E8A-4147-A177-3AD203B41FA5}">
                      <a16:colId xmlns:a16="http://schemas.microsoft.com/office/drawing/2014/main" val="573221339"/>
                    </a:ext>
                  </a:extLst>
                </a:gridCol>
                <a:gridCol w="915639">
                  <a:extLst>
                    <a:ext uri="{9D8B030D-6E8A-4147-A177-3AD203B41FA5}">
                      <a16:colId xmlns:a16="http://schemas.microsoft.com/office/drawing/2014/main" val="1250470064"/>
                    </a:ext>
                  </a:extLst>
                </a:gridCol>
              </a:tblGrid>
              <a:tr h="0">
                <a:tc>
                  <a:txBody>
                    <a:bodyPr/>
                    <a:lstStyle/>
                    <a:p>
                      <a:r>
                        <a:rPr lang="fr-FR" sz="1400" dirty="0"/>
                        <a:t> Direction (2 pics)  [°N]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dirty="0"/>
                        <a:t>Entrée Anse</a:t>
                      </a:r>
                    </a:p>
                  </a:txBody>
                  <a:tcPr/>
                </a:tc>
                <a:tc>
                  <a:txBody>
                    <a:bodyPr/>
                    <a:lstStyle/>
                    <a:p>
                      <a:r>
                        <a:rPr lang="fr-FR" sz="1400" dirty="0"/>
                        <a:t>Digue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dirty="0"/>
                        <a:t>Prise d’eau</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dirty="0"/>
                        <a:t>Quai</a:t>
                      </a:r>
                    </a:p>
                  </a:txBody>
                  <a:tcPr/>
                </a:tc>
                <a:extLst>
                  <a:ext uri="{0D108BD9-81ED-4DB2-BD59-A6C34878D82A}">
                    <a16:rowId xmlns:a16="http://schemas.microsoft.com/office/drawing/2014/main" val="56996756"/>
                  </a:ext>
                </a:extLst>
              </a:tr>
              <a:tr h="370840">
                <a:tc>
                  <a:txBody>
                    <a:bodyPr/>
                    <a:lstStyle/>
                    <a:p>
                      <a:r>
                        <a:rPr lang="fr-FR" sz="1400" dirty="0"/>
                        <a:t>Référence T100</a:t>
                      </a:r>
                    </a:p>
                  </a:txBody>
                  <a:tcPr/>
                </a:tc>
                <a:tc>
                  <a:txBody>
                    <a:bodyPr/>
                    <a:lstStyle/>
                    <a:p>
                      <a:pPr algn="ctr"/>
                      <a:r>
                        <a:rPr lang="fr-FR" sz="1400" dirty="0"/>
                        <a:t>220°/30°</a:t>
                      </a:r>
                    </a:p>
                  </a:txBody>
                  <a:tcPr anchor="ctr"/>
                </a:tc>
                <a:tc>
                  <a:txBody>
                    <a:bodyPr/>
                    <a:lstStyle/>
                    <a:p>
                      <a:pPr algn="ctr"/>
                      <a:r>
                        <a:rPr lang="fr-FR" sz="1400" dirty="0"/>
                        <a:t>250°/70°</a:t>
                      </a:r>
                    </a:p>
                  </a:txBody>
                  <a:tcPr anchor="ctr"/>
                </a:tc>
                <a:tc>
                  <a:txBody>
                    <a:bodyPr/>
                    <a:lstStyle/>
                    <a:p>
                      <a:pPr algn="ctr"/>
                      <a:r>
                        <a:rPr lang="fr-FR" sz="1400" dirty="0"/>
                        <a:t>230°/60°</a:t>
                      </a:r>
                    </a:p>
                  </a:txBody>
                  <a:tcPr anchor="ctr"/>
                </a:tc>
                <a:tc>
                  <a:txBody>
                    <a:bodyPr/>
                    <a:lstStyle/>
                    <a:p>
                      <a:pPr algn="ctr"/>
                      <a:r>
                        <a:rPr lang="fr-FR" sz="1400" dirty="0"/>
                        <a:t>240°/50°</a:t>
                      </a:r>
                    </a:p>
                  </a:txBody>
                  <a:tcPr anchor="ctr"/>
                </a:tc>
                <a:extLst>
                  <a:ext uri="{0D108BD9-81ED-4DB2-BD59-A6C34878D82A}">
                    <a16:rowId xmlns:a16="http://schemas.microsoft.com/office/drawing/2014/main" val="3066217593"/>
                  </a:ext>
                </a:extLst>
              </a:tr>
              <a:tr h="370840">
                <a:tc>
                  <a:txBody>
                    <a:bodyPr/>
                    <a:lstStyle/>
                    <a:p>
                      <a:r>
                        <a:rPr lang="fr-FR" sz="1400" dirty="0"/>
                        <a:t>T100 + 0.67m</a:t>
                      </a:r>
                    </a:p>
                  </a:txBody>
                  <a:tcPr/>
                </a:tc>
                <a:tc>
                  <a:txBody>
                    <a:bodyPr/>
                    <a:lstStyle/>
                    <a:p>
                      <a:pPr algn="ctr"/>
                      <a:r>
                        <a:rPr lang="fr-FR" sz="1400" dirty="0"/>
                        <a:t>230°/25°</a:t>
                      </a:r>
                    </a:p>
                  </a:txBody>
                  <a:tcPr anchor="ctr"/>
                </a:tc>
                <a:tc>
                  <a:txBody>
                    <a:bodyPr/>
                    <a:lstStyle/>
                    <a:p>
                      <a:pPr algn="ctr"/>
                      <a:r>
                        <a:rPr lang="fr-FR" sz="1400" dirty="0"/>
                        <a:t>250°/60°</a:t>
                      </a:r>
                    </a:p>
                  </a:txBody>
                  <a:tcPr anchor="ctr"/>
                </a:tc>
                <a:tc>
                  <a:txBody>
                    <a:bodyPr/>
                    <a:lstStyle/>
                    <a:p>
                      <a:pPr algn="ctr"/>
                      <a:r>
                        <a:rPr lang="fr-FR" sz="1400" dirty="0"/>
                        <a:t>240°/60°</a:t>
                      </a:r>
                    </a:p>
                  </a:txBody>
                  <a:tcPr anchor="ctr"/>
                </a:tc>
                <a:tc>
                  <a:txBody>
                    <a:bodyPr/>
                    <a:lstStyle/>
                    <a:p>
                      <a:pPr algn="ctr"/>
                      <a:r>
                        <a:rPr lang="fr-FR" sz="1400" dirty="0"/>
                        <a:t>240°/60°</a:t>
                      </a:r>
                    </a:p>
                  </a:txBody>
                  <a:tcPr anchor="ctr"/>
                </a:tc>
                <a:extLst>
                  <a:ext uri="{0D108BD9-81ED-4DB2-BD59-A6C34878D82A}">
                    <a16:rowId xmlns:a16="http://schemas.microsoft.com/office/drawing/2014/main" val="1969515436"/>
                  </a:ext>
                </a:extLst>
              </a:tr>
            </a:tbl>
          </a:graphicData>
        </a:graphic>
      </p:graphicFrame>
      <p:sp>
        <p:nvSpPr>
          <p:cNvPr id="12" name="TextBox 11">
            <a:extLst>
              <a:ext uri="{FF2B5EF4-FFF2-40B4-BE49-F238E27FC236}">
                <a16:creationId xmlns:a16="http://schemas.microsoft.com/office/drawing/2014/main" id="{8FE8CF4B-47B9-5593-5737-D2F999F65EF7}"/>
              </a:ext>
            </a:extLst>
          </p:cNvPr>
          <p:cNvSpPr txBox="1"/>
          <p:nvPr/>
        </p:nvSpPr>
        <p:spPr>
          <a:xfrm>
            <a:off x="5223937" y="4229101"/>
            <a:ext cx="3483836" cy="523220"/>
          </a:xfrm>
          <a:prstGeom prst="rect">
            <a:avLst/>
          </a:prstGeom>
          <a:noFill/>
        </p:spPr>
        <p:txBody>
          <a:bodyPr wrap="square" rtlCol="0">
            <a:spAutoFit/>
          </a:bodyPr>
          <a:lstStyle/>
          <a:p>
            <a:r>
              <a:rPr lang="fr-FR" sz="1400" dirty="0"/>
              <a:t>Avec CC : Légère modification des 2 directions (+/-10°) mais non significatif</a:t>
            </a:r>
          </a:p>
        </p:txBody>
      </p:sp>
      <p:sp>
        <p:nvSpPr>
          <p:cNvPr id="13" name="Title 1">
            <a:extLst>
              <a:ext uri="{FF2B5EF4-FFF2-40B4-BE49-F238E27FC236}">
                <a16:creationId xmlns:a16="http://schemas.microsoft.com/office/drawing/2014/main" id="{DAA0D143-83DE-9D76-CBD4-D065F9E5A83E}"/>
              </a:ext>
            </a:extLst>
          </p:cNvPr>
          <p:cNvSpPr txBox="1">
            <a:spLocks/>
          </p:cNvSpPr>
          <p:nvPr/>
        </p:nvSpPr>
        <p:spPr>
          <a:xfrm>
            <a:off x="226331" y="648933"/>
            <a:ext cx="4965782" cy="386523"/>
          </a:xfrm>
          <a:prstGeom prst="rect">
            <a:avLst/>
          </a:prstGeom>
        </p:spPr>
        <p:txBody>
          <a:bodyPr vert="horz" lIns="0" tIns="0" rIns="0" bIns="0" rtlCol="0" anchor="b" anchorCtr="0">
            <a:normAutofit/>
          </a:bodyPr>
          <a:lstStyle>
            <a:lvl1pPr algn="l" defTabSz="914400" rtl="0" eaLnBrk="1" latinLnBrk="0" hangingPunct="1">
              <a:spcBef>
                <a:spcPct val="0"/>
              </a:spcBef>
              <a:buNone/>
              <a:defRPr sz="2400" b="0" i="0" kern="1200">
                <a:solidFill>
                  <a:schemeClr val="tx1"/>
                </a:solidFill>
                <a:latin typeface="+mj-lt"/>
                <a:ea typeface="+mj-ea"/>
                <a:cs typeface="+mj-cs"/>
              </a:defRPr>
            </a:lvl1pPr>
          </a:lstStyle>
          <a:p>
            <a:r>
              <a:rPr lang="en-US" sz="1400" dirty="0" err="1">
                <a:latin typeface="+mn-lt"/>
              </a:rPr>
              <a:t>Période</a:t>
            </a:r>
            <a:r>
              <a:rPr lang="en-US" sz="1400" dirty="0">
                <a:latin typeface="+mn-lt"/>
              </a:rPr>
              <a:t> de Pic aux 4 points =15.7s </a:t>
            </a:r>
          </a:p>
        </p:txBody>
      </p:sp>
      <p:sp>
        <p:nvSpPr>
          <p:cNvPr id="14" name="Title 1">
            <a:extLst>
              <a:ext uri="{FF2B5EF4-FFF2-40B4-BE49-F238E27FC236}">
                <a16:creationId xmlns:a16="http://schemas.microsoft.com/office/drawing/2014/main" id="{D9DAB8C6-FCBB-0EDA-4684-78C66EC9CFC6}"/>
              </a:ext>
            </a:extLst>
          </p:cNvPr>
          <p:cNvSpPr txBox="1">
            <a:spLocks/>
          </p:cNvSpPr>
          <p:nvPr/>
        </p:nvSpPr>
        <p:spPr>
          <a:xfrm>
            <a:off x="258154" y="2776080"/>
            <a:ext cx="4965782" cy="386523"/>
          </a:xfrm>
          <a:prstGeom prst="rect">
            <a:avLst/>
          </a:prstGeom>
        </p:spPr>
        <p:txBody>
          <a:bodyPr vert="horz" lIns="0" tIns="0" rIns="0" bIns="0" rtlCol="0" anchor="b" anchorCtr="0">
            <a:normAutofit lnSpcReduction="10000"/>
          </a:bodyPr>
          <a:lstStyle>
            <a:lvl1pPr algn="l" defTabSz="914400" rtl="0" eaLnBrk="1" latinLnBrk="0" hangingPunct="1">
              <a:spcBef>
                <a:spcPct val="0"/>
              </a:spcBef>
              <a:buNone/>
              <a:defRPr sz="2400" b="0" i="0" kern="1200">
                <a:solidFill>
                  <a:schemeClr val="tx1"/>
                </a:solidFill>
                <a:latin typeface="+mj-lt"/>
                <a:ea typeface="+mj-ea"/>
                <a:cs typeface="+mj-cs"/>
              </a:defRPr>
            </a:lvl1pPr>
          </a:lstStyle>
          <a:p>
            <a:r>
              <a:rPr lang="en-US" sz="1400" dirty="0">
                <a:latin typeface="+mn-lt"/>
              </a:rPr>
              <a:t>Directions de provenance : 2 pics </a:t>
            </a:r>
            <a:r>
              <a:rPr lang="en-US" sz="1400" dirty="0" err="1">
                <a:latin typeface="+mn-lt"/>
              </a:rPr>
              <a:t>d’énergie</a:t>
            </a:r>
            <a:r>
              <a:rPr lang="en-US" sz="1400" dirty="0">
                <a:latin typeface="+mn-lt"/>
              </a:rPr>
              <a:t> </a:t>
            </a:r>
            <a:r>
              <a:rPr lang="en-US" sz="1400" dirty="0" err="1">
                <a:latin typeface="+mn-lt"/>
              </a:rPr>
              <a:t>lié</a:t>
            </a:r>
            <a:r>
              <a:rPr lang="en-US" sz="1400" dirty="0">
                <a:latin typeface="+mn-lt"/>
              </a:rPr>
              <a:t> à </a:t>
            </a:r>
            <a:r>
              <a:rPr lang="en-US" sz="1400" dirty="0" err="1">
                <a:latin typeface="+mn-lt"/>
              </a:rPr>
              <a:t>réflexion</a:t>
            </a:r>
            <a:r>
              <a:rPr lang="en-US" sz="1400" dirty="0">
                <a:latin typeface="+mn-lt"/>
              </a:rPr>
              <a:t> sur </a:t>
            </a:r>
            <a:r>
              <a:rPr lang="en-US" sz="1400" dirty="0" err="1">
                <a:latin typeface="+mn-lt"/>
              </a:rPr>
              <a:t>côte</a:t>
            </a:r>
            <a:r>
              <a:rPr lang="en-US" sz="1400" dirty="0">
                <a:latin typeface="+mn-lt"/>
              </a:rPr>
              <a:t> et </a:t>
            </a:r>
            <a:r>
              <a:rPr lang="en-US" sz="1400" dirty="0" err="1">
                <a:latin typeface="+mn-lt"/>
              </a:rPr>
              <a:t>ouvrages</a:t>
            </a:r>
            <a:r>
              <a:rPr lang="en-US" sz="1400" dirty="0">
                <a:latin typeface="+mn-lt"/>
              </a:rPr>
              <a:t>, pic principal </a:t>
            </a:r>
            <a:r>
              <a:rPr lang="en-US" sz="1400" dirty="0" err="1">
                <a:latin typeface="+mn-lt"/>
              </a:rPr>
              <a:t>est</a:t>
            </a:r>
            <a:r>
              <a:rPr lang="en-US" sz="1400" dirty="0">
                <a:latin typeface="+mn-lt"/>
              </a:rPr>
              <a:t> </a:t>
            </a:r>
            <a:r>
              <a:rPr lang="en-US" sz="1400" dirty="0" err="1">
                <a:latin typeface="+mn-lt"/>
              </a:rPr>
              <a:t>celui</a:t>
            </a:r>
            <a:r>
              <a:rPr lang="en-US" sz="1400" dirty="0">
                <a:latin typeface="+mn-lt"/>
              </a:rPr>
              <a:t> du Sud-Ouest </a:t>
            </a:r>
          </a:p>
        </p:txBody>
      </p:sp>
    </p:spTree>
    <p:extLst>
      <p:ext uri="{BB962C8B-B14F-4D97-AF65-F5344CB8AC3E}">
        <p14:creationId xmlns:p14="http://schemas.microsoft.com/office/powerpoint/2010/main" val="24914564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BEC383-DCEA-FE6C-8CE0-BFFCDECE4072}"/>
              </a:ext>
            </a:extLst>
          </p:cNvPr>
          <p:cNvSpPr>
            <a:spLocks noGrp="1"/>
          </p:cNvSpPr>
          <p:nvPr>
            <p:ph type="ctrTitle"/>
          </p:nvPr>
        </p:nvSpPr>
        <p:spPr/>
        <p:txBody>
          <a:bodyPr/>
          <a:lstStyle/>
          <a:p>
            <a:r>
              <a:rPr lang="fr-FR" dirty="0"/>
              <a:t>07. </a:t>
            </a:r>
          </a:p>
        </p:txBody>
      </p:sp>
      <p:sp>
        <p:nvSpPr>
          <p:cNvPr id="3" name="Espace réservé du texte 2">
            <a:extLst>
              <a:ext uri="{FF2B5EF4-FFF2-40B4-BE49-F238E27FC236}">
                <a16:creationId xmlns:a16="http://schemas.microsoft.com/office/drawing/2014/main" id="{FA76FA3F-953E-BEC7-660A-4F66D190E63B}"/>
              </a:ext>
            </a:extLst>
          </p:cNvPr>
          <p:cNvSpPr>
            <a:spLocks noGrp="1"/>
          </p:cNvSpPr>
          <p:nvPr>
            <p:ph type="body" sz="quarter" idx="13"/>
          </p:nvPr>
        </p:nvSpPr>
        <p:spPr/>
        <p:txBody>
          <a:bodyPr/>
          <a:lstStyle/>
          <a:p>
            <a:r>
              <a:rPr lang="fr-FR" dirty="0"/>
              <a:t>Modèle MIKE 21 HD+SW</a:t>
            </a:r>
          </a:p>
          <a:p>
            <a:endParaRPr lang="fr-FR" dirty="0"/>
          </a:p>
        </p:txBody>
      </p:sp>
      <p:sp>
        <p:nvSpPr>
          <p:cNvPr id="4" name="Espace réservé du texte 3">
            <a:extLst>
              <a:ext uri="{FF2B5EF4-FFF2-40B4-BE49-F238E27FC236}">
                <a16:creationId xmlns:a16="http://schemas.microsoft.com/office/drawing/2014/main" id="{413B08DE-4362-F6FD-0043-654B2A4C73B6}"/>
              </a:ext>
            </a:extLst>
          </p:cNvPr>
          <p:cNvSpPr>
            <a:spLocks noGrp="1"/>
          </p:cNvSpPr>
          <p:nvPr>
            <p:ph type="body" sz="quarter" idx="15"/>
          </p:nvPr>
        </p:nvSpPr>
        <p:spPr/>
        <p:txBody>
          <a:bodyPr/>
          <a:lstStyle/>
          <a:p>
            <a:r>
              <a:rPr lang="fr-FR" dirty="0"/>
              <a:t>Courantologie</a:t>
            </a:r>
          </a:p>
        </p:txBody>
      </p:sp>
      <p:sp>
        <p:nvSpPr>
          <p:cNvPr id="5" name="Espace réservé du pied de page 4">
            <a:extLst>
              <a:ext uri="{FF2B5EF4-FFF2-40B4-BE49-F238E27FC236}">
                <a16:creationId xmlns:a16="http://schemas.microsoft.com/office/drawing/2014/main" id="{E1BD09A2-B118-D54D-1BD4-0B26882A2C4A}"/>
              </a:ext>
            </a:extLst>
          </p:cNvPr>
          <p:cNvSpPr>
            <a:spLocks noGrp="1"/>
          </p:cNvSpPr>
          <p:nvPr>
            <p:ph type="ftr" sz="quarter" idx="11"/>
          </p:nvPr>
        </p:nvSpPr>
        <p:spPr/>
        <p:txBody>
          <a:bodyPr/>
          <a:lstStyle/>
          <a:p>
            <a:r>
              <a:rPr lang="en-GB" noProof="0"/>
              <a:t>© DHI</a:t>
            </a:r>
          </a:p>
        </p:txBody>
      </p:sp>
    </p:spTree>
    <p:extLst>
      <p:ext uri="{BB962C8B-B14F-4D97-AF65-F5344CB8AC3E}">
        <p14:creationId xmlns:p14="http://schemas.microsoft.com/office/powerpoint/2010/main" val="31262868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89B13-8D26-BA1D-ACB0-794C0419F9D6}"/>
              </a:ext>
            </a:extLst>
          </p:cNvPr>
          <p:cNvSpPr>
            <a:spLocks noGrp="1"/>
          </p:cNvSpPr>
          <p:nvPr>
            <p:ph type="title"/>
          </p:nvPr>
        </p:nvSpPr>
        <p:spPr>
          <a:xfrm>
            <a:off x="554189" y="0"/>
            <a:ext cx="8405661" cy="672012"/>
          </a:xfrm>
        </p:spPr>
        <p:txBody>
          <a:bodyPr>
            <a:normAutofit/>
          </a:bodyPr>
          <a:lstStyle/>
          <a:p>
            <a:r>
              <a:rPr lang="fr-FR" dirty="0"/>
              <a:t>Modèle MIKE 21 de la Rade de Brest</a:t>
            </a:r>
          </a:p>
        </p:txBody>
      </p:sp>
      <p:sp>
        <p:nvSpPr>
          <p:cNvPr id="3" name="Footer Placeholder 2">
            <a:extLst>
              <a:ext uri="{FF2B5EF4-FFF2-40B4-BE49-F238E27FC236}">
                <a16:creationId xmlns:a16="http://schemas.microsoft.com/office/drawing/2014/main" id="{25B85AD3-D9A0-3F10-A67A-037DD31E83A8}"/>
              </a:ext>
            </a:extLst>
          </p:cNvPr>
          <p:cNvSpPr>
            <a:spLocks noGrp="1"/>
          </p:cNvSpPr>
          <p:nvPr>
            <p:ph type="ftr" sz="quarter" idx="11"/>
          </p:nvPr>
        </p:nvSpPr>
        <p:spPr/>
        <p:txBody>
          <a:bodyPr/>
          <a:lstStyle/>
          <a:p>
            <a:r>
              <a:rPr lang="en-GB" noProof="0"/>
              <a:t>© DHI</a:t>
            </a:r>
          </a:p>
        </p:txBody>
      </p:sp>
      <p:pic>
        <p:nvPicPr>
          <p:cNvPr id="5" name="Content Placeholder 4" descr="A map with a colorful map&#10;&#10;Description automatically generated with medium confidence">
            <a:extLst>
              <a:ext uri="{FF2B5EF4-FFF2-40B4-BE49-F238E27FC236}">
                <a16:creationId xmlns:a16="http://schemas.microsoft.com/office/drawing/2014/main" id="{757944DD-AD1F-F378-1C00-95D2BBFB19CA}"/>
              </a:ext>
            </a:extLst>
          </p:cNvPr>
          <p:cNvPicPr>
            <a:picLocks noGrp="1" noChangeAspect="1"/>
          </p:cNvPicPr>
          <p:nvPr>
            <p:ph sz="quarter" idx="13"/>
          </p:nvPr>
        </p:nvPicPr>
        <p:blipFill rotWithShape="1">
          <a:blip r:embed="rId2" cstate="print">
            <a:extLst>
              <a:ext uri="{28A0092B-C50C-407E-A947-70E740481C1C}">
                <a14:useLocalDpi xmlns:a14="http://schemas.microsoft.com/office/drawing/2010/main" val="0"/>
              </a:ext>
            </a:extLst>
          </a:blip>
          <a:srcRect t="-1" b="2347"/>
          <a:stretch/>
        </p:blipFill>
        <p:spPr bwMode="auto">
          <a:xfrm>
            <a:off x="337856" y="1286362"/>
            <a:ext cx="7047194" cy="3384235"/>
          </a:xfrm>
          <a:prstGeom prst="rect">
            <a:avLst/>
          </a:prstGeom>
          <a:noFill/>
          <a:ln>
            <a:noFill/>
          </a:ln>
        </p:spPr>
      </p:pic>
      <p:sp>
        <p:nvSpPr>
          <p:cNvPr id="6" name="TextBox 5">
            <a:extLst>
              <a:ext uri="{FF2B5EF4-FFF2-40B4-BE49-F238E27FC236}">
                <a16:creationId xmlns:a16="http://schemas.microsoft.com/office/drawing/2014/main" id="{B93B95FC-5395-2F73-9FB0-43A65E685596}"/>
              </a:ext>
            </a:extLst>
          </p:cNvPr>
          <p:cNvSpPr txBox="1"/>
          <p:nvPr/>
        </p:nvSpPr>
        <p:spPr>
          <a:xfrm>
            <a:off x="1447800" y="717577"/>
            <a:ext cx="4001352" cy="523220"/>
          </a:xfrm>
          <a:prstGeom prst="rect">
            <a:avLst/>
          </a:prstGeom>
          <a:noFill/>
        </p:spPr>
        <p:txBody>
          <a:bodyPr wrap="none" rtlCol="0">
            <a:spAutoFit/>
          </a:bodyPr>
          <a:lstStyle/>
          <a:p>
            <a:pPr marL="285750" indent="-285750">
              <a:buFont typeface="Arial" panose="020B0604020202020204" pitchFamily="34" charset="0"/>
              <a:buChar char="•"/>
            </a:pPr>
            <a:r>
              <a:rPr lang="fr-FR" sz="1400" dirty="0"/>
              <a:t>Avec les digues du port et le nouveau polder</a:t>
            </a:r>
          </a:p>
          <a:p>
            <a:pPr marL="285750" indent="-285750">
              <a:buFont typeface="Arial" panose="020B0604020202020204" pitchFamily="34" charset="0"/>
              <a:buChar char="•"/>
            </a:pPr>
            <a:r>
              <a:rPr lang="fr-FR" sz="1400" dirty="0"/>
              <a:t>Raffiné dans l’anse Ste-Anne</a:t>
            </a:r>
          </a:p>
        </p:txBody>
      </p:sp>
    </p:spTree>
    <p:extLst>
      <p:ext uri="{BB962C8B-B14F-4D97-AF65-F5344CB8AC3E}">
        <p14:creationId xmlns:p14="http://schemas.microsoft.com/office/powerpoint/2010/main" val="42200709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7F33E-11B3-59EE-2371-702A67CFDCC5}"/>
              </a:ext>
            </a:extLst>
          </p:cNvPr>
          <p:cNvSpPr>
            <a:spLocks noGrp="1"/>
          </p:cNvSpPr>
          <p:nvPr>
            <p:ph type="title"/>
          </p:nvPr>
        </p:nvSpPr>
        <p:spPr>
          <a:xfrm>
            <a:off x="554181" y="0"/>
            <a:ext cx="8035637" cy="672012"/>
          </a:xfrm>
        </p:spPr>
        <p:txBody>
          <a:bodyPr/>
          <a:lstStyle/>
          <a:p>
            <a:r>
              <a:rPr lang="fr-FR" dirty="0"/>
              <a:t>Modélisation de la marée (Février 2014, coef 95-114) </a:t>
            </a:r>
          </a:p>
        </p:txBody>
      </p:sp>
      <p:sp>
        <p:nvSpPr>
          <p:cNvPr id="3" name="Footer Placeholder 2">
            <a:extLst>
              <a:ext uri="{FF2B5EF4-FFF2-40B4-BE49-F238E27FC236}">
                <a16:creationId xmlns:a16="http://schemas.microsoft.com/office/drawing/2014/main" id="{3DA712F5-AF41-FB11-9506-0F5DEE1DD880}"/>
              </a:ext>
            </a:extLst>
          </p:cNvPr>
          <p:cNvSpPr>
            <a:spLocks noGrp="1"/>
          </p:cNvSpPr>
          <p:nvPr>
            <p:ph type="ftr" sz="quarter" idx="11"/>
          </p:nvPr>
        </p:nvSpPr>
        <p:spPr/>
        <p:txBody>
          <a:bodyPr/>
          <a:lstStyle/>
          <a:p>
            <a:r>
              <a:rPr lang="en-GB" noProof="0"/>
              <a:t>© DHI</a:t>
            </a:r>
          </a:p>
        </p:txBody>
      </p:sp>
      <p:sp>
        <p:nvSpPr>
          <p:cNvPr id="4" name="Content Placeholder 3">
            <a:extLst>
              <a:ext uri="{FF2B5EF4-FFF2-40B4-BE49-F238E27FC236}">
                <a16:creationId xmlns:a16="http://schemas.microsoft.com/office/drawing/2014/main" id="{14560008-5044-6ECD-E70A-04ECF486B7E3}"/>
              </a:ext>
            </a:extLst>
          </p:cNvPr>
          <p:cNvSpPr>
            <a:spLocks noGrp="1"/>
          </p:cNvSpPr>
          <p:nvPr>
            <p:ph sz="quarter" idx="13"/>
          </p:nvPr>
        </p:nvSpPr>
        <p:spPr>
          <a:xfrm>
            <a:off x="553893" y="883396"/>
            <a:ext cx="8035925" cy="3092823"/>
          </a:xfrm>
        </p:spPr>
        <p:txBody>
          <a:bodyPr/>
          <a:lstStyle/>
          <a:p>
            <a:r>
              <a:rPr lang="fr-FR" sz="1600" dirty="0"/>
              <a:t>Modèle local de la Rade de Brest</a:t>
            </a:r>
          </a:p>
          <a:p>
            <a:r>
              <a:rPr lang="fr-FR" sz="1600" dirty="0"/>
              <a:t>Marée coef 95: le 30 janvier 2014</a:t>
            </a:r>
          </a:p>
          <a:p>
            <a:r>
              <a:rPr lang="fr-FR" sz="1600" dirty="0"/>
              <a:t>Marée coef 114: le 1 février 2014</a:t>
            </a:r>
          </a:p>
        </p:txBody>
      </p:sp>
      <p:pic>
        <p:nvPicPr>
          <p:cNvPr id="6" name="Picture 5" descr="A screenshot of a computer&#10;&#10;Description automatically generated">
            <a:extLst>
              <a:ext uri="{FF2B5EF4-FFF2-40B4-BE49-F238E27FC236}">
                <a16:creationId xmlns:a16="http://schemas.microsoft.com/office/drawing/2014/main" id="{0BB4885C-EE8A-5725-C0AB-C2B255D45052}"/>
              </a:ext>
            </a:extLst>
          </p:cNvPr>
          <p:cNvPicPr>
            <a:picLocks noChangeAspect="1"/>
          </p:cNvPicPr>
          <p:nvPr/>
        </p:nvPicPr>
        <p:blipFill>
          <a:blip r:embed="rId2"/>
          <a:stretch>
            <a:fillRect/>
          </a:stretch>
        </p:blipFill>
        <p:spPr>
          <a:xfrm>
            <a:off x="3050641" y="1938566"/>
            <a:ext cx="6093359" cy="2082103"/>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09B9ED44-3ED3-11EE-0652-C367E3AE79C5}"/>
              </a:ext>
            </a:extLst>
          </p:cNvPr>
          <p:cNvPicPr>
            <a:picLocks noChangeAspect="1"/>
          </p:cNvPicPr>
          <p:nvPr/>
        </p:nvPicPr>
        <p:blipFill rotWithShape="1">
          <a:blip r:embed="rId3"/>
          <a:srcRect r="33392"/>
          <a:stretch/>
        </p:blipFill>
        <p:spPr>
          <a:xfrm>
            <a:off x="0" y="1759647"/>
            <a:ext cx="2913350" cy="2825235"/>
          </a:xfrm>
          <a:prstGeom prst="rect">
            <a:avLst/>
          </a:prstGeom>
        </p:spPr>
      </p:pic>
      <p:sp>
        <p:nvSpPr>
          <p:cNvPr id="8" name="TextBox 7">
            <a:extLst>
              <a:ext uri="{FF2B5EF4-FFF2-40B4-BE49-F238E27FC236}">
                <a16:creationId xmlns:a16="http://schemas.microsoft.com/office/drawing/2014/main" id="{12893BF8-2BAC-473C-3817-490AD56F2F4E}"/>
              </a:ext>
            </a:extLst>
          </p:cNvPr>
          <p:cNvSpPr txBox="1"/>
          <p:nvPr/>
        </p:nvSpPr>
        <p:spPr>
          <a:xfrm>
            <a:off x="3680823" y="4187603"/>
            <a:ext cx="1624163" cy="246221"/>
          </a:xfrm>
          <a:prstGeom prst="rect">
            <a:avLst/>
          </a:prstGeom>
          <a:noFill/>
        </p:spPr>
        <p:txBody>
          <a:bodyPr wrap="none" rtlCol="0">
            <a:spAutoFit/>
          </a:bodyPr>
          <a:lstStyle/>
          <a:p>
            <a:r>
              <a:rPr lang="fr-FR" sz="1000" i="1" dirty="0">
                <a:solidFill>
                  <a:srgbClr val="51626F"/>
                </a:solidFill>
              </a:rPr>
              <a:t>Données : maree.shom.fr</a:t>
            </a:r>
          </a:p>
        </p:txBody>
      </p:sp>
    </p:spTree>
    <p:extLst>
      <p:ext uri="{BB962C8B-B14F-4D97-AF65-F5344CB8AC3E}">
        <p14:creationId xmlns:p14="http://schemas.microsoft.com/office/powerpoint/2010/main" val="32490521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E783F-8D78-11DC-C82D-1F0EA488E979}"/>
              </a:ext>
            </a:extLst>
          </p:cNvPr>
          <p:cNvSpPr>
            <a:spLocks noGrp="1"/>
          </p:cNvSpPr>
          <p:nvPr>
            <p:ph type="title"/>
          </p:nvPr>
        </p:nvSpPr>
        <p:spPr>
          <a:xfrm>
            <a:off x="161365" y="124101"/>
            <a:ext cx="3960159" cy="672012"/>
          </a:xfrm>
        </p:spPr>
        <p:txBody>
          <a:bodyPr>
            <a:normAutofit fontScale="90000"/>
          </a:bodyPr>
          <a:lstStyle/>
          <a:p>
            <a:r>
              <a:rPr lang="fr-FR"/>
              <a:t>Validation du modèle local </a:t>
            </a:r>
            <a:r>
              <a:rPr lang="fr-FR" u="sng"/>
              <a:t>Rade de Brest </a:t>
            </a:r>
            <a:r>
              <a:rPr lang="fr-FR"/>
              <a:t>(février 2014)</a:t>
            </a:r>
          </a:p>
        </p:txBody>
      </p:sp>
      <p:sp>
        <p:nvSpPr>
          <p:cNvPr id="3" name="Footer Placeholder 2">
            <a:extLst>
              <a:ext uri="{FF2B5EF4-FFF2-40B4-BE49-F238E27FC236}">
                <a16:creationId xmlns:a16="http://schemas.microsoft.com/office/drawing/2014/main" id="{FEB489A3-4328-1BFE-0B9E-0BC7B2C54AEF}"/>
              </a:ext>
            </a:extLst>
          </p:cNvPr>
          <p:cNvSpPr>
            <a:spLocks noGrp="1"/>
          </p:cNvSpPr>
          <p:nvPr>
            <p:ph type="ftr" sz="quarter" idx="11"/>
          </p:nvPr>
        </p:nvSpPr>
        <p:spPr/>
        <p:txBody>
          <a:bodyPr/>
          <a:lstStyle/>
          <a:p>
            <a:r>
              <a:rPr lang="en-GB" noProof="0"/>
              <a:t>© DHI</a:t>
            </a:r>
          </a:p>
        </p:txBody>
      </p:sp>
      <p:pic>
        <p:nvPicPr>
          <p:cNvPr id="6" name="Content Placeholder 5">
            <a:extLst>
              <a:ext uri="{FF2B5EF4-FFF2-40B4-BE49-F238E27FC236}">
                <a16:creationId xmlns:a16="http://schemas.microsoft.com/office/drawing/2014/main" id="{3222F252-0C10-4D1C-6300-9BA38D9F6183}"/>
              </a:ext>
            </a:extLst>
          </p:cNvPr>
          <p:cNvPicPr>
            <a:picLocks noGrp="1" noChangeAspect="1"/>
          </p:cNvPicPr>
          <p:nvPr>
            <p:ph sz="quarter" idx="13"/>
          </p:nvPr>
        </p:nvPicPr>
        <p:blipFill>
          <a:blip r:embed="rId2"/>
          <a:srcRect/>
          <a:stretch/>
        </p:blipFill>
        <p:spPr>
          <a:xfrm>
            <a:off x="5292183" y="23333"/>
            <a:ext cx="3851817" cy="2448189"/>
          </a:xfrm>
        </p:spPr>
      </p:pic>
      <p:pic>
        <p:nvPicPr>
          <p:cNvPr id="8" name="Picture 7">
            <a:extLst>
              <a:ext uri="{FF2B5EF4-FFF2-40B4-BE49-F238E27FC236}">
                <a16:creationId xmlns:a16="http://schemas.microsoft.com/office/drawing/2014/main" id="{EF30B6EE-65B3-BB6F-DDF2-3ACBDC271BEF}"/>
              </a:ext>
            </a:extLst>
          </p:cNvPr>
          <p:cNvPicPr>
            <a:picLocks noChangeAspect="1"/>
          </p:cNvPicPr>
          <p:nvPr/>
        </p:nvPicPr>
        <p:blipFill>
          <a:blip r:embed="rId3"/>
          <a:srcRect/>
          <a:stretch/>
        </p:blipFill>
        <p:spPr>
          <a:xfrm>
            <a:off x="0" y="2571750"/>
            <a:ext cx="5587825" cy="2095434"/>
          </a:xfrm>
          <a:prstGeom prst="rect">
            <a:avLst/>
          </a:prstGeom>
        </p:spPr>
      </p:pic>
      <p:pic>
        <p:nvPicPr>
          <p:cNvPr id="10" name="Picture 9">
            <a:extLst>
              <a:ext uri="{FF2B5EF4-FFF2-40B4-BE49-F238E27FC236}">
                <a16:creationId xmlns:a16="http://schemas.microsoft.com/office/drawing/2014/main" id="{C0C53F9D-21F6-81F3-BBB7-7301DB6E4011}"/>
              </a:ext>
            </a:extLst>
          </p:cNvPr>
          <p:cNvPicPr>
            <a:picLocks noChangeAspect="1"/>
          </p:cNvPicPr>
          <p:nvPr/>
        </p:nvPicPr>
        <p:blipFill>
          <a:blip r:embed="rId4"/>
          <a:srcRect/>
          <a:stretch/>
        </p:blipFill>
        <p:spPr>
          <a:xfrm>
            <a:off x="5392271" y="2695107"/>
            <a:ext cx="3751728" cy="1406897"/>
          </a:xfrm>
          <a:prstGeom prst="rect">
            <a:avLst/>
          </a:prstGeom>
        </p:spPr>
      </p:pic>
    </p:spTree>
    <p:extLst>
      <p:ext uri="{BB962C8B-B14F-4D97-AF65-F5344CB8AC3E}">
        <p14:creationId xmlns:p14="http://schemas.microsoft.com/office/powerpoint/2010/main" val="1866421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C2D5D5E-E303-FE84-9D0F-4A4326622DF7}"/>
              </a:ext>
            </a:extLst>
          </p:cNvPr>
          <p:cNvSpPr>
            <a:spLocks noGrp="1"/>
          </p:cNvSpPr>
          <p:nvPr>
            <p:ph type="ftr" sz="quarter" idx="11"/>
          </p:nvPr>
        </p:nvSpPr>
        <p:spPr/>
        <p:txBody>
          <a:bodyPr/>
          <a:lstStyle/>
          <a:p>
            <a:r>
              <a:rPr lang="en-GB" noProof="0"/>
              <a:t>© DHI</a:t>
            </a:r>
          </a:p>
        </p:txBody>
      </p:sp>
      <p:pic>
        <p:nvPicPr>
          <p:cNvPr id="5" name="Content Placeholder 4">
            <a:extLst>
              <a:ext uri="{FF2B5EF4-FFF2-40B4-BE49-F238E27FC236}">
                <a16:creationId xmlns:a16="http://schemas.microsoft.com/office/drawing/2014/main" id="{1586C6FB-BE77-ED0C-8AEF-6910A219D2DD}"/>
              </a:ext>
            </a:extLst>
          </p:cNvPr>
          <p:cNvPicPr>
            <a:picLocks noGrp="1" noChangeAspect="1"/>
          </p:cNvPicPr>
          <p:nvPr>
            <p:ph sz="quarter" idx="13"/>
          </p:nvPr>
        </p:nvPicPr>
        <p:blipFill rotWithShape="1">
          <a:blip r:embed="rId2">
            <a:extLst>
              <a:ext uri="{28A0092B-C50C-407E-A947-70E740481C1C}">
                <a14:useLocalDpi xmlns:a14="http://schemas.microsoft.com/office/drawing/2010/main" val="0"/>
              </a:ext>
            </a:extLst>
          </a:blip>
          <a:srcRect t="5548"/>
          <a:stretch/>
        </p:blipFill>
        <p:spPr bwMode="auto">
          <a:xfrm>
            <a:off x="2884054" y="758755"/>
            <a:ext cx="3173846" cy="2107817"/>
          </a:xfrm>
          <a:prstGeom prst="rect">
            <a:avLst/>
          </a:prstGeom>
          <a:noFill/>
          <a:ln>
            <a:noFill/>
          </a:ln>
        </p:spPr>
      </p:pic>
      <p:pic>
        <p:nvPicPr>
          <p:cNvPr id="6" name="Picture 5">
            <a:extLst>
              <a:ext uri="{FF2B5EF4-FFF2-40B4-BE49-F238E27FC236}">
                <a16:creationId xmlns:a16="http://schemas.microsoft.com/office/drawing/2014/main" id="{55A36CB5-3C00-C55D-9329-196587A8A5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326760" y="2795101"/>
            <a:ext cx="5171440" cy="2279650"/>
          </a:xfrm>
          <a:prstGeom prst="rect">
            <a:avLst/>
          </a:prstGeom>
          <a:noFill/>
          <a:ln>
            <a:noFill/>
          </a:ln>
        </p:spPr>
      </p:pic>
      <p:sp>
        <p:nvSpPr>
          <p:cNvPr id="7" name="TextBox 6">
            <a:extLst>
              <a:ext uri="{FF2B5EF4-FFF2-40B4-BE49-F238E27FC236}">
                <a16:creationId xmlns:a16="http://schemas.microsoft.com/office/drawing/2014/main" id="{1B5B4459-4C77-461E-4778-1C6B41C65F8D}"/>
              </a:ext>
            </a:extLst>
          </p:cNvPr>
          <p:cNvSpPr txBox="1"/>
          <p:nvPr/>
        </p:nvSpPr>
        <p:spPr>
          <a:xfrm>
            <a:off x="410701" y="1012895"/>
            <a:ext cx="1960718" cy="830997"/>
          </a:xfrm>
          <a:prstGeom prst="rect">
            <a:avLst/>
          </a:prstGeom>
          <a:noFill/>
        </p:spPr>
        <p:txBody>
          <a:bodyPr wrap="square" rtlCol="0">
            <a:spAutoFit/>
          </a:bodyPr>
          <a:lstStyle/>
          <a:p>
            <a:r>
              <a:rPr lang="fr-FR" sz="1600" dirty="0"/>
              <a:t>Validation avec l’atlas des courants du SHOM</a:t>
            </a:r>
          </a:p>
        </p:txBody>
      </p:sp>
      <p:sp>
        <p:nvSpPr>
          <p:cNvPr id="9" name="Title 1">
            <a:extLst>
              <a:ext uri="{FF2B5EF4-FFF2-40B4-BE49-F238E27FC236}">
                <a16:creationId xmlns:a16="http://schemas.microsoft.com/office/drawing/2014/main" id="{8B65F67E-6A49-7701-5CCC-E2A87A10BB26}"/>
              </a:ext>
            </a:extLst>
          </p:cNvPr>
          <p:cNvSpPr>
            <a:spLocks noGrp="1"/>
          </p:cNvSpPr>
          <p:nvPr>
            <p:ph type="title"/>
          </p:nvPr>
        </p:nvSpPr>
        <p:spPr>
          <a:xfrm>
            <a:off x="554189" y="0"/>
            <a:ext cx="8035637" cy="672012"/>
          </a:xfrm>
        </p:spPr>
        <p:txBody>
          <a:bodyPr/>
          <a:lstStyle/>
          <a:p>
            <a:r>
              <a:rPr lang="fr-FR" dirty="0"/>
              <a:t>Courantologie : modèle MIKE 21 HD rade de Brest</a:t>
            </a:r>
          </a:p>
        </p:txBody>
      </p:sp>
      <p:sp>
        <p:nvSpPr>
          <p:cNvPr id="10" name="TextBox 9">
            <a:extLst>
              <a:ext uri="{FF2B5EF4-FFF2-40B4-BE49-F238E27FC236}">
                <a16:creationId xmlns:a16="http://schemas.microsoft.com/office/drawing/2014/main" id="{F01EE8B1-8041-977A-365F-45C66108EF40}"/>
              </a:ext>
            </a:extLst>
          </p:cNvPr>
          <p:cNvSpPr txBox="1"/>
          <p:nvPr/>
        </p:nvSpPr>
        <p:spPr>
          <a:xfrm>
            <a:off x="6106651" y="1225725"/>
            <a:ext cx="1456199" cy="338554"/>
          </a:xfrm>
          <a:prstGeom prst="rect">
            <a:avLst/>
          </a:prstGeom>
          <a:noFill/>
        </p:spPr>
        <p:txBody>
          <a:bodyPr wrap="square" rtlCol="0">
            <a:spAutoFit/>
          </a:bodyPr>
          <a:lstStyle/>
          <a:p>
            <a:r>
              <a:rPr lang="fr-FR" sz="1600" dirty="0"/>
              <a:t>Flot PM-3h</a:t>
            </a:r>
          </a:p>
        </p:txBody>
      </p:sp>
    </p:spTree>
    <p:extLst>
      <p:ext uri="{BB962C8B-B14F-4D97-AF65-F5344CB8AC3E}">
        <p14:creationId xmlns:p14="http://schemas.microsoft.com/office/powerpoint/2010/main" val="388922136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99FF127-4EE2-D696-DF96-64AE984B517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37605" y="747401"/>
            <a:ext cx="3156796" cy="2158116"/>
          </a:xfrm>
          <a:prstGeom prst="rect">
            <a:avLst/>
          </a:prstGeom>
          <a:noFill/>
          <a:ln>
            <a:noFill/>
          </a:ln>
        </p:spPr>
      </p:pic>
      <p:pic>
        <p:nvPicPr>
          <p:cNvPr id="2" name="Picture 1">
            <a:extLst>
              <a:ext uri="{FF2B5EF4-FFF2-40B4-BE49-F238E27FC236}">
                <a16:creationId xmlns:a16="http://schemas.microsoft.com/office/drawing/2014/main" id="{5034E9EA-75CE-E1DA-CCF7-39C2D4D804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315210" y="2800181"/>
            <a:ext cx="5158740" cy="2274570"/>
          </a:xfrm>
          <a:prstGeom prst="rect">
            <a:avLst/>
          </a:prstGeom>
          <a:noFill/>
          <a:ln>
            <a:noFill/>
          </a:ln>
        </p:spPr>
      </p:pic>
      <p:sp>
        <p:nvSpPr>
          <p:cNvPr id="3" name="Footer Placeholder 2">
            <a:extLst>
              <a:ext uri="{FF2B5EF4-FFF2-40B4-BE49-F238E27FC236}">
                <a16:creationId xmlns:a16="http://schemas.microsoft.com/office/drawing/2014/main" id="{FC2D5D5E-E303-FE84-9D0F-4A4326622DF7}"/>
              </a:ext>
            </a:extLst>
          </p:cNvPr>
          <p:cNvSpPr>
            <a:spLocks noGrp="1"/>
          </p:cNvSpPr>
          <p:nvPr>
            <p:ph type="ftr" sz="quarter" idx="11"/>
          </p:nvPr>
        </p:nvSpPr>
        <p:spPr/>
        <p:txBody>
          <a:bodyPr/>
          <a:lstStyle/>
          <a:p>
            <a:r>
              <a:rPr lang="en-GB" noProof="0"/>
              <a:t>© DHI</a:t>
            </a:r>
          </a:p>
        </p:txBody>
      </p:sp>
      <p:sp>
        <p:nvSpPr>
          <p:cNvPr id="7" name="TextBox 6">
            <a:extLst>
              <a:ext uri="{FF2B5EF4-FFF2-40B4-BE49-F238E27FC236}">
                <a16:creationId xmlns:a16="http://schemas.microsoft.com/office/drawing/2014/main" id="{1B5B4459-4C77-461E-4778-1C6B41C65F8D}"/>
              </a:ext>
            </a:extLst>
          </p:cNvPr>
          <p:cNvSpPr txBox="1"/>
          <p:nvPr/>
        </p:nvSpPr>
        <p:spPr>
          <a:xfrm>
            <a:off x="410701" y="1012895"/>
            <a:ext cx="1960718" cy="830997"/>
          </a:xfrm>
          <a:prstGeom prst="rect">
            <a:avLst/>
          </a:prstGeom>
          <a:noFill/>
        </p:spPr>
        <p:txBody>
          <a:bodyPr wrap="square" rtlCol="0">
            <a:spAutoFit/>
          </a:bodyPr>
          <a:lstStyle/>
          <a:p>
            <a:r>
              <a:rPr lang="fr-FR" sz="1600" dirty="0"/>
              <a:t>Validation avec l’atlas des courants du SHOM</a:t>
            </a:r>
          </a:p>
        </p:txBody>
      </p:sp>
      <p:sp>
        <p:nvSpPr>
          <p:cNvPr id="9" name="Title 1">
            <a:extLst>
              <a:ext uri="{FF2B5EF4-FFF2-40B4-BE49-F238E27FC236}">
                <a16:creationId xmlns:a16="http://schemas.microsoft.com/office/drawing/2014/main" id="{8B65F67E-6A49-7701-5CCC-E2A87A10BB26}"/>
              </a:ext>
            </a:extLst>
          </p:cNvPr>
          <p:cNvSpPr>
            <a:spLocks noGrp="1"/>
          </p:cNvSpPr>
          <p:nvPr>
            <p:ph type="title"/>
          </p:nvPr>
        </p:nvSpPr>
        <p:spPr>
          <a:xfrm>
            <a:off x="554189" y="0"/>
            <a:ext cx="8035637" cy="672012"/>
          </a:xfrm>
        </p:spPr>
        <p:txBody>
          <a:bodyPr/>
          <a:lstStyle/>
          <a:p>
            <a:r>
              <a:rPr lang="fr-FR" dirty="0"/>
              <a:t>Courantologie : modèle MIKE 21 HD rade de Brest</a:t>
            </a:r>
          </a:p>
        </p:txBody>
      </p:sp>
      <p:sp>
        <p:nvSpPr>
          <p:cNvPr id="10" name="TextBox 9">
            <a:extLst>
              <a:ext uri="{FF2B5EF4-FFF2-40B4-BE49-F238E27FC236}">
                <a16:creationId xmlns:a16="http://schemas.microsoft.com/office/drawing/2014/main" id="{F01EE8B1-8041-977A-365F-45C66108EF40}"/>
              </a:ext>
            </a:extLst>
          </p:cNvPr>
          <p:cNvSpPr txBox="1"/>
          <p:nvPr/>
        </p:nvSpPr>
        <p:spPr>
          <a:xfrm>
            <a:off x="6106651" y="1225725"/>
            <a:ext cx="1456199" cy="584775"/>
          </a:xfrm>
          <a:prstGeom prst="rect">
            <a:avLst/>
          </a:prstGeom>
          <a:noFill/>
        </p:spPr>
        <p:txBody>
          <a:bodyPr wrap="square" rtlCol="0">
            <a:spAutoFit/>
          </a:bodyPr>
          <a:lstStyle/>
          <a:p>
            <a:r>
              <a:rPr lang="fr-FR" sz="1600" dirty="0"/>
              <a:t>Jusant PM+3h</a:t>
            </a:r>
          </a:p>
        </p:txBody>
      </p:sp>
    </p:spTree>
    <p:extLst>
      <p:ext uri="{BB962C8B-B14F-4D97-AF65-F5344CB8AC3E}">
        <p14:creationId xmlns:p14="http://schemas.microsoft.com/office/powerpoint/2010/main" val="7390907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237CDC9-8462-0E35-6BFF-EF5173AB847F}"/>
              </a:ext>
            </a:extLst>
          </p:cNvPr>
          <p:cNvSpPr>
            <a:spLocks noGrp="1"/>
          </p:cNvSpPr>
          <p:nvPr>
            <p:ph type="ftr" sz="quarter" idx="11"/>
          </p:nvPr>
        </p:nvSpPr>
        <p:spPr/>
        <p:txBody>
          <a:bodyPr/>
          <a:lstStyle/>
          <a:p>
            <a:r>
              <a:rPr lang="en-GB" noProof="0"/>
              <a:t>© DHI</a:t>
            </a:r>
          </a:p>
        </p:txBody>
      </p:sp>
      <p:pic>
        <p:nvPicPr>
          <p:cNvPr id="6" name="Content Placeholder 5" descr="A screenshot of a graph&#10;&#10;Description automatically generated">
            <a:extLst>
              <a:ext uri="{FF2B5EF4-FFF2-40B4-BE49-F238E27FC236}">
                <a16:creationId xmlns:a16="http://schemas.microsoft.com/office/drawing/2014/main" id="{F96B4C10-6CDC-98B4-CEF7-FDB8CA70C585}"/>
              </a:ext>
            </a:extLst>
          </p:cNvPr>
          <p:cNvPicPr>
            <a:picLocks noGrp="1" noChangeAspect="1"/>
          </p:cNvPicPr>
          <p:nvPr>
            <p:ph sz="quarter" idx="13"/>
          </p:nvPr>
        </p:nvPicPr>
        <p:blipFill>
          <a:blip r:embed="rId2"/>
          <a:stretch>
            <a:fillRect/>
          </a:stretch>
        </p:blipFill>
        <p:spPr>
          <a:xfrm>
            <a:off x="159391" y="715815"/>
            <a:ext cx="5847127" cy="4303584"/>
          </a:xfrm>
        </p:spPr>
      </p:pic>
      <p:pic>
        <p:nvPicPr>
          <p:cNvPr id="8" name="Picture 7" descr="A map of a storm&#10;&#10;Description automatically generated with medium confidence">
            <a:extLst>
              <a:ext uri="{FF2B5EF4-FFF2-40B4-BE49-F238E27FC236}">
                <a16:creationId xmlns:a16="http://schemas.microsoft.com/office/drawing/2014/main" id="{FADE7157-CA17-D8BF-D6F0-C86F74D95A57}"/>
              </a:ext>
            </a:extLst>
          </p:cNvPr>
          <p:cNvPicPr>
            <a:picLocks noChangeAspect="1"/>
          </p:cNvPicPr>
          <p:nvPr/>
        </p:nvPicPr>
        <p:blipFill rotWithShape="1">
          <a:blip r:embed="rId3"/>
          <a:srcRect l="10800" t="6915" r="25190" b="25228"/>
          <a:stretch/>
        </p:blipFill>
        <p:spPr>
          <a:xfrm>
            <a:off x="5872294" y="21392"/>
            <a:ext cx="3112315" cy="1674890"/>
          </a:xfrm>
          <a:prstGeom prst="rect">
            <a:avLst/>
          </a:prstGeom>
        </p:spPr>
      </p:pic>
      <p:sp>
        <p:nvSpPr>
          <p:cNvPr id="9" name="Title 1">
            <a:extLst>
              <a:ext uri="{FF2B5EF4-FFF2-40B4-BE49-F238E27FC236}">
                <a16:creationId xmlns:a16="http://schemas.microsoft.com/office/drawing/2014/main" id="{E4D9641A-D841-4B11-4553-6DD4D64E035E}"/>
              </a:ext>
            </a:extLst>
          </p:cNvPr>
          <p:cNvSpPr>
            <a:spLocks noGrp="1"/>
          </p:cNvSpPr>
          <p:nvPr>
            <p:ph type="title"/>
          </p:nvPr>
        </p:nvSpPr>
        <p:spPr>
          <a:xfrm>
            <a:off x="0" y="-13898"/>
            <a:ext cx="8035925" cy="671513"/>
          </a:xfrm>
        </p:spPr>
        <p:txBody>
          <a:bodyPr/>
          <a:lstStyle/>
          <a:p>
            <a:r>
              <a:rPr lang="fr-FR" dirty="0"/>
              <a:t>Courantologie : effet du vent et des vagues </a:t>
            </a:r>
          </a:p>
        </p:txBody>
      </p:sp>
      <p:sp>
        <p:nvSpPr>
          <p:cNvPr id="10" name="TextBox 9">
            <a:extLst>
              <a:ext uri="{FF2B5EF4-FFF2-40B4-BE49-F238E27FC236}">
                <a16:creationId xmlns:a16="http://schemas.microsoft.com/office/drawing/2014/main" id="{C29A15FD-FD1E-9198-D6B9-A6264DBD22BA}"/>
              </a:ext>
            </a:extLst>
          </p:cNvPr>
          <p:cNvSpPr txBox="1"/>
          <p:nvPr/>
        </p:nvSpPr>
        <p:spPr>
          <a:xfrm>
            <a:off x="5872294" y="1910394"/>
            <a:ext cx="3271706" cy="1231106"/>
          </a:xfrm>
          <a:prstGeom prst="rect">
            <a:avLst/>
          </a:prstGeom>
          <a:noFill/>
        </p:spPr>
        <p:txBody>
          <a:bodyPr wrap="square" rtlCol="0">
            <a:spAutoFit/>
          </a:bodyPr>
          <a:lstStyle/>
          <a:p>
            <a:r>
              <a:rPr lang="fr-FR" sz="1600" dirty="0"/>
              <a:t>3 simulations (</a:t>
            </a:r>
            <a:r>
              <a:rPr lang="fr-FR" sz="1600" dirty="0" err="1"/>
              <a:t>janv-fev</a:t>
            </a:r>
            <a:r>
              <a:rPr lang="fr-FR" sz="1600" dirty="0"/>
              <a:t> 2014):</a:t>
            </a:r>
          </a:p>
          <a:p>
            <a:pPr marL="285750" indent="-285750">
              <a:buFont typeface="Arial" panose="020B0604020202020204" pitchFamily="34" charset="0"/>
              <a:buChar char="•"/>
            </a:pPr>
            <a:r>
              <a:rPr lang="fr-FR" sz="1400" dirty="0"/>
              <a:t>marée seule (coef 114 le 01 février)</a:t>
            </a:r>
          </a:p>
          <a:p>
            <a:pPr marL="285750" indent="-285750">
              <a:buFont typeface="Arial" panose="020B0604020202020204" pitchFamily="34" charset="0"/>
              <a:buChar char="•"/>
            </a:pPr>
            <a:r>
              <a:rPr lang="fr-FR" sz="1400" dirty="0"/>
              <a:t>marée avec vent </a:t>
            </a:r>
          </a:p>
          <a:p>
            <a:pPr marL="285750" indent="-285750">
              <a:buFont typeface="Arial" panose="020B0604020202020204" pitchFamily="34" charset="0"/>
              <a:buChar char="•"/>
            </a:pPr>
            <a:r>
              <a:rPr lang="fr-FR" sz="1400" dirty="0"/>
              <a:t>Marée avec vent et vagues (tempête du 5 février)</a:t>
            </a:r>
          </a:p>
        </p:txBody>
      </p:sp>
    </p:spTree>
    <p:extLst>
      <p:ext uri="{BB962C8B-B14F-4D97-AF65-F5344CB8AC3E}">
        <p14:creationId xmlns:p14="http://schemas.microsoft.com/office/powerpoint/2010/main" val="30107825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BDE427-1261-C0DF-F229-564E1AF344A6}"/>
              </a:ext>
            </a:extLst>
          </p:cNvPr>
          <p:cNvSpPr txBox="1"/>
          <p:nvPr/>
        </p:nvSpPr>
        <p:spPr>
          <a:xfrm>
            <a:off x="482599" y="0"/>
            <a:ext cx="6144703" cy="369332"/>
          </a:xfrm>
          <a:prstGeom prst="rect">
            <a:avLst/>
          </a:prstGeom>
          <a:noFill/>
        </p:spPr>
        <p:txBody>
          <a:bodyPr wrap="square">
            <a:spAutoFit/>
          </a:bodyPr>
          <a:lstStyle/>
          <a:p>
            <a:r>
              <a:rPr lang="fr-FR" sz="1800" dirty="0"/>
              <a:t>Plan Masse du quai Ste-Anne (AVP ISL 2024) </a:t>
            </a:r>
            <a:endParaRPr lang="fr-FR" dirty="0"/>
          </a:p>
        </p:txBody>
      </p:sp>
      <p:pic>
        <p:nvPicPr>
          <p:cNvPr id="10" name="Picture 9">
            <a:extLst>
              <a:ext uri="{FF2B5EF4-FFF2-40B4-BE49-F238E27FC236}">
                <a16:creationId xmlns:a16="http://schemas.microsoft.com/office/drawing/2014/main" id="{E57A6981-1EBA-E7CC-85B2-2820AE5852DD}"/>
              </a:ext>
            </a:extLst>
          </p:cNvPr>
          <p:cNvPicPr>
            <a:picLocks noChangeAspect="1"/>
          </p:cNvPicPr>
          <p:nvPr/>
        </p:nvPicPr>
        <p:blipFill>
          <a:blip r:embed="rId2"/>
          <a:stretch>
            <a:fillRect/>
          </a:stretch>
        </p:blipFill>
        <p:spPr>
          <a:xfrm>
            <a:off x="327427" y="369332"/>
            <a:ext cx="6161981" cy="4336892"/>
          </a:xfrm>
          <a:prstGeom prst="rect">
            <a:avLst/>
          </a:prstGeom>
        </p:spPr>
      </p:pic>
      <p:pic>
        <p:nvPicPr>
          <p:cNvPr id="19" name="Picture 18" descr="A bridge over water with boats and trees in the background&#10;&#10;Description automatically generated">
            <a:extLst>
              <a:ext uri="{FF2B5EF4-FFF2-40B4-BE49-F238E27FC236}">
                <a16:creationId xmlns:a16="http://schemas.microsoft.com/office/drawing/2014/main" id="{9C427998-EE1B-B941-6220-E58583C1110A}"/>
              </a:ext>
            </a:extLst>
          </p:cNvPr>
          <p:cNvPicPr>
            <a:picLocks noChangeAspect="1"/>
          </p:cNvPicPr>
          <p:nvPr/>
        </p:nvPicPr>
        <p:blipFill>
          <a:blip r:embed="rId3"/>
          <a:stretch>
            <a:fillRect/>
          </a:stretch>
        </p:blipFill>
        <p:spPr>
          <a:xfrm>
            <a:off x="6489407" y="2317243"/>
            <a:ext cx="2416029" cy="1812022"/>
          </a:xfrm>
          <a:prstGeom prst="rect">
            <a:avLst/>
          </a:prstGeom>
        </p:spPr>
      </p:pic>
      <p:pic>
        <p:nvPicPr>
          <p:cNvPr id="15" name="Picture 14" descr="A body of water with rocks and a dock&#10;&#10;Description automatically generated">
            <a:extLst>
              <a:ext uri="{FF2B5EF4-FFF2-40B4-BE49-F238E27FC236}">
                <a16:creationId xmlns:a16="http://schemas.microsoft.com/office/drawing/2014/main" id="{697F0613-8FC5-6252-86DB-EA8036F824DA}"/>
              </a:ext>
            </a:extLst>
          </p:cNvPr>
          <p:cNvPicPr>
            <a:picLocks noChangeAspect="1"/>
          </p:cNvPicPr>
          <p:nvPr/>
        </p:nvPicPr>
        <p:blipFill>
          <a:blip r:embed="rId4"/>
          <a:stretch>
            <a:fillRect/>
          </a:stretch>
        </p:blipFill>
        <p:spPr>
          <a:xfrm>
            <a:off x="6488709" y="436752"/>
            <a:ext cx="2417427" cy="1813070"/>
          </a:xfrm>
          <a:prstGeom prst="rect">
            <a:avLst/>
          </a:prstGeom>
        </p:spPr>
      </p:pic>
      <p:sp>
        <p:nvSpPr>
          <p:cNvPr id="7" name="TextBox 6">
            <a:extLst>
              <a:ext uri="{FF2B5EF4-FFF2-40B4-BE49-F238E27FC236}">
                <a16:creationId xmlns:a16="http://schemas.microsoft.com/office/drawing/2014/main" id="{E5B3D381-1C82-F87E-A0C9-240604E86593}"/>
              </a:ext>
            </a:extLst>
          </p:cNvPr>
          <p:cNvSpPr txBox="1"/>
          <p:nvPr/>
        </p:nvSpPr>
        <p:spPr>
          <a:xfrm>
            <a:off x="6488709" y="4129265"/>
            <a:ext cx="1091966" cy="246221"/>
          </a:xfrm>
          <a:prstGeom prst="rect">
            <a:avLst/>
          </a:prstGeom>
          <a:noFill/>
        </p:spPr>
        <p:txBody>
          <a:bodyPr wrap="none" rtlCol="0">
            <a:spAutoFit/>
          </a:bodyPr>
          <a:lstStyle/>
          <a:p>
            <a:r>
              <a:rPr lang="fr-FR" sz="1000" i="1" dirty="0">
                <a:solidFill>
                  <a:srgbClr val="51626F"/>
                </a:solidFill>
              </a:rPr>
              <a:t>Photos : Ifremer</a:t>
            </a:r>
          </a:p>
        </p:txBody>
      </p:sp>
    </p:spTree>
    <p:extLst>
      <p:ext uri="{BB962C8B-B14F-4D97-AF65-F5344CB8AC3E}">
        <p14:creationId xmlns:p14="http://schemas.microsoft.com/office/powerpoint/2010/main" val="23603465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40B8FFB-1196-92B2-042E-A39E58F42232}"/>
              </a:ext>
            </a:extLst>
          </p:cNvPr>
          <p:cNvSpPr>
            <a:spLocks noGrp="1"/>
          </p:cNvSpPr>
          <p:nvPr>
            <p:ph type="ftr" sz="quarter" idx="11"/>
          </p:nvPr>
        </p:nvSpPr>
        <p:spPr/>
        <p:txBody>
          <a:bodyPr/>
          <a:lstStyle/>
          <a:p>
            <a:r>
              <a:rPr lang="en-GB" noProof="0"/>
              <a:t>© DHI</a:t>
            </a:r>
          </a:p>
        </p:txBody>
      </p:sp>
      <p:sp>
        <p:nvSpPr>
          <p:cNvPr id="4" name="Content Placeholder 3">
            <a:extLst>
              <a:ext uri="{FF2B5EF4-FFF2-40B4-BE49-F238E27FC236}">
                <a16:creationId xmlns:a16="http://schemas.microsoft.com/office/drawing/2014/main" id="{201B9673-5E46-2CCE-55B0-3D94F220C914}"/>
              </a:ext>
            </a:extLst>
          </p:cNvPr>
          <p:cNvSpPr>
            <a:spLocks noGrp="1"/>
          </p:cNvSpPr>
          <p:nvPr>
            <p:ph sz="quarter" idx="13"/>
          </p:nvPr>
        </p:nvSpPr>
        <p:spPr>
          <a:xfrm>
            <a:off x="486936" y="945478"/>
            <a:ext cx="6433982" cy="502269"/>
          </a:xfrm>
        </p:spPr>
        <p:txBody>
          <a:bodyPr/>
          <a:lstStyle/>
          <a:p>
            <a:r>
              <a:rPr lang="fr-FR" sz="1600" dirty="0"/>
              <a:t>Extractions des courants maximaux aux 4 points</a:t>
            </a:r>
          </a:p>
          <a:p>
            <a:r>
              <a:rPr lang="fr-FR" sz="1600" dirty="0"/>
              <a:t>Courants moyens 2D </a:t>
            </a:r>
          </a:p>
          <a:p>
            <a:r>
              <a:rPr lang="fr-FR" sz="1600" dirty="0"/>
              <a:t>Au quai, vitesse maximale &lt;0.1m/s</a:t>
            </a:r>
          </a:p>
          <a:p>
            <a:r>
              <a:rPr lang="fr-FR" sz="1600" dirty="0"/>
              <a:t>Déferlement des vagues sur la digue lors tempête augmente les courants localement </a:t>
            </a:r>
          </a:p>
        </p:txBody>
      </p:sp>
      <p:sp>
        <p:nvSpPr>
          <p:cNvPr id="5" name="Title 1">
            <a:extLst>
              <a:ext uri="{FF2B5EF4-FFF2-40B4-BE49-F238E27FC236}">
                <a16:creationId xmlns:a16="http://schemas.microsoft.com/office/drawing/2014/main" id="{17FA272D-6405-C7F3-D060-E930D85CC198}"/>
              </a:ext>
            </a:extLst>
          </p:cNvPr>
          <p:cNvSpPr>
            <a:spLocks noGrp="1"/>
          </p:cNvSpPr>
          <p:nvPr>
            <p:ph type="title"/>
          </p:nvPr>
        </p:nvSpPr>
        <p:spPr>
          <a:xfrm>
            <a:off x="0" y="-29658"/>
            <a:ext cx="8035925" cy="671513"/>
          </a:xfrm>
        </p:spPr>
        <p:txBody>
          <a:bodyPr/>
          <a:lstStyle/>
          <a:p>
            <a:r>
              <a:rPr lang="fr-FR" dirty="0"/>
              <a:t>Courantologie : effet du vent et des vagues </a:t>
            </a:r>
          </a:p>
        </p:txBody>
      </p:sp>
      <p:graphicFrame>
        <p:nvGraphicFramePr>
          <p:cNvPr id="6" name="Table 5">
            <a:extLst>
              <a:ext uri="{FF2B5EF4-FFF2-40B4-BE49-F238E27FC236}">
                <a16:creationId xmlns:a16="http://schemas.microsoft.com/office/drawing/2014/main" id="{C3A771EC-6CB0-26A2-1C2A-8AF69CCF13FF}"/>
              </a:ext>
            </a:extLst>
          </p:cNvPr>
          <p:cNvGraphicFramePr>
            <a:graphicFrameLocks noGrp="1"/>
          </p:cNvGraphicFramePr>
          <p:nvPr>
            <p:extLst>
              <p:ext uri="{D42A27DB-BD31-4B8C-83A1-F6EECF244321}">
                <p14:modId xmlns:p14="http://schemas.microsoft.com/office/powerpoint/2010/main" val="3465763192"/>
              </p:ext>
            </p:extLst>
          </p:nvPr>
        </p:nvGraphicFramePr>
        <p:xfrm>
          <a:off x="319146" y="2398567"/>
          <a:ext cx="6433984" cy="2242458"/>
        </p:xfrm>
        <a:graphic>
          <a:graphicData uri="http://schemas.openxmlformats.org/drawingml/2006/table">
            <a:tbl>
              <a:tblPr firstRow="1" bandRow="1">
                <a:tableStyleId>{93296810-A885-4BE3-A3E7-6D5BEEA58F35}</a:tableStyleId>
              </a:tblPr>
              <a:tblGrid>
                <a:gridCol w="1903928">
                  <a:extLst>
                    <a:ext uri="{9D8B030D-6E8A-4147-A177-3AD203B41FA5}">
                      <a16:colId xmlns:a16="http://schemas.microsoft.com/office/drawing/2014/main" val="3731215022"/>
                    </a:ext>
                  </a:extLst>
                </a:gridCol>
                <a:gridCol w="1132514">
                  <a:extLst>
                    <a:ext uri="{9D8B030D-6E8A-4147-A177-3AD203B41FA5}">
                      <a16:colId xmlns:a16="http://schemas.microsoft.com/office/drawing/2014/main" val="3898279881"/>
                    </a:ext>
                  </a:extLst>
                </a:gridCol>
                <a:gridCol w="1132514">
                  <a:extLst>
                    <a:ext uri="{9D8B030D-6E8A-4147-A177-3AD203B41FA5}">
                      <a16:colId xmlns:a16="http://schemas.microsoft.com/office/drawing/2014/main" val="3102495552"/>
                    </a:ext>
                  </a:extLst>
                </a:gridCol>
                <a:gridCol w="1132514">
                  <a:extLst>
                    <a:ext uri="{9D8B030D-6E8A-4147-A177-3AD203B41FA5}">
                      <a16:colId xmlns:a16="http://schemas.microsoft.com/office/drawing/2014/main" val="573221339"/>
                    </a:ext>
                  </a:extLst>
                </a:gridCol>
                <a:gridCol w="1132514">
                  <a:extLst>
                    <a:ext uri="{9D8B030D-6E8A-4147-A177-3AD203B41FA5}">
                      <a16:colId xmlns:a16="http://schemas.microsoft.com/office/drawing/2014/main" val="1250470064"/>
                    </a:ext>
                  </a:extLst>
                </a:gridCol>
              </a:tblGrid>
              <a:tr h="480643">
                <a:tc>
                  <a:txBody>
                    <a:bodyPr/>
                    <a:lstStyle/>
                    <a:p>
                      <a:r>
                        <a:rPr lang="fr-FR" sz="1400" dirty="0"/>
                        <a:t>Courants </a:t>
                      </a:r>
                    </a:p>
                    <a:p>
                      <a:r>
                        <a:rPr lang="fr-FR" sz="1400" dirty="0"/>
                        <a:t> [m/s]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dirty="0"/>
                        <a:t>Entrée Anse</a:t>
                      </a:r>
                    </a:p>
                  </a:txBody>
                  <a:tcPr/>
                </a:tc>
                <a:tc>
                  <a:txBody>
                    <a:bodyPr/>
                    <a:lstStyle/>
                    <a:p>
                      <a:r>
                        <a:rPr lang="fr-FR" sz="1400" dirty="0"/>
                        <a:t>Digue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dirty="0"/>
                        <a:t>Prise d’eau</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dirty="0"/>
                        <a:t>Quai</a:t>
                      </a:r>
                    </a:p>
                  </a:txBody>
                  <a:tcPr/>
                </a:tc>
                <a:extLst>
                  <a:ext uri="{0D108BD9-81ED-4DB2-BD59-A6C34878D82A}">
                    <a16:rowId xmlns:a16="http://schemas.microsoft.com/office/drawing/2014/main" val="56996756"/>
                  </a:ext>
                </a:extLst>
              </a:tr>
              <a:tr h="343989">
                <a:tc>
                  <a:txBody>
                    <a:bodyPr/>
                    <a:lstStyle/>
                    <a:p>
                      <a:r>
                        <a:rPr lang="fr-FR" sz="1400" dirty="0"/>
                        <a:t>Marée 95</a:t>
                      </a:r>
                    </a:p>
                  </a:txBody>
                  <a:tcPr/>
                </a:tc>
                <a:tc>
                  <a:txBody>
                    <a:bodyPr/>
                    <a:lstStyle/>
                    <a:p>
                      <a:pPr algn="ctr"/>
                      <a:r>
                        <a:rPr lang="fr-FR" sz="1400" dirty="0"/>
                        <a:t>0.14</a:t>
                      </a:r>
                    </a:p>
                  </a:txBody>
                  <a:tcPr anchor="ctr"/>
                </a:tc>
                <a:tc>
                  <a:txBody>
                    <a:bodyPr/>
                    <a:lstStyle/>
                    <a:p>
                      <a:pPr algn="ctr"/>
                      <a:r>
                        <a:rPr lang="fr-FR" sz="1400" dirty="0"/>
                        <a:t>0.15</a:t>
                      </a:r>
                    </a:p>
                  </a:txBody>
                  <a:tcPr anchor="ctr"/>
                </a:tc>
                <a:tc>
                  <a:txBody>
                    <a:bodyPr/>
                    <a:lstStyle/>
                    <a:p>
                      <a:pPr algn="ctr"/>
                      <a:r>
                        <a:rPr lang="fr-FR" sz="1400" dirty="0"/>
                        <a:t>0.03</a:t>
                      </a:r>
                    </a:p>
                  </a:txBody>
                  <a:tcPr anchor="ctr"/>
                </a:tc>
                <a:tc>
                  <a:txBody>
                    <a:bodyPr/>
                    <a:lstStyle/>
                    <a:p>
                      <a:pPr algn="ctr"/>
                      <a:r>
                        <a:rPr lang="fr-FR" sz="1400" dirty="0"/>
                        <a:t>0.04</a:t>
                      </a:r>
                    </a:p>
                  </a:txBody>
                  <a:tcPr anchor="ctr"/>
                </a:tc>
                <a:extLst>
                  <a:ext uri="{0D108BD9-81ED-4DB2-BD59-A6C34878D82A}">
                    <a16:rowId xmlns:a16="http://schemas.microsoft.com/office/drawing/2014/main" val="3066217593"/>
                  </a:ext>
                </a:extLst>
              </a:tr>
              <a:tr h="343989">
                <a:tc>
                  <a:txBody>
                    <a:bodyPr/>
                    <a:lstStyle/>
                    <a:p>
                      <a:r>
                        <a:rPr lang="fr-FR" sz="1400" dirty="0"/>
                        <a:t>Marée 114</a:t>
                      </a:r>
                    </a:p>
                  </a:txBody>
                  <a:tcPr/>
                </a:tc>
                <a:tc>
                  <a:txBody>
                    <a:bodyPr/>
                    <a:lstStyle/>
                    <a:p>
                      <a:pPr algn="ctr"/>
                      <a:r>
                        <a:rPr lang="fr-FR" sz="1400" dirty="0"/>
                        <a:t>0.16</a:t>
                      </a:r>
                    </a:p>
                  </a:txBody>
                  <a:tcPr anchor="ctr"/>
                </a:tc>
                <a:tc>
                  <a:txBody>
                    <a:bodyPr/>
                    <a:lstStyle/>
                    <a:p>
                      <a:pPr algn="ctr"/>
                      <a:r>
                        <a:rPr lang="fr-FR" sz="1400" dirty="0"/>
                        <a:t>0.18</a:t>
                      </a:r>
                    </a:p>
                  </a:txBody>
                  <a:tcPr anchor="ctr"/>
                </a:tc>
                <a:tc>
                  <a:txBody>
                    <a:bodyPr/>
                    <a:lstStyle/>
                    <a:p>
                      <a:pPr algn="ctr"/>
                      <a:r>
                        <a:rPr lang="fr-FR" sz="1400" dirty="0"/>
                        <a:t>0.04</a:t>
                      </a:r>
                    </a:p>
                  </a:txBody>
                  <a:tcPr anchor="ctr"/>
                </a:tc>
                <a:tc>
                  <a:txBody>
                    <a:bodyPr/>
                    <a:lstStyle/>
                    <a:p>
                      <a:pPr algn="ctr"/>
                      <a:r>
                        <a:rPr lang="fr-FR" sz="1400" dirty="0"/>
                        <a:t>0.06</a:t>
                      </a:r>
                    </a:p>
                  </a:txBody>
                  <a:tcPr anchor="ctr"/>
                </a:tc>
                <a:extLst>
                  <a:ext uri="{0D108BD9-81ED-4DB2-BD59-A6C34878D82A}">
                    <a16:rowId xmlns:a16="http://schemas.microsoft.com/office/drawing/2014/main" val="1969515436"/>
                  </a:ext>
                </a:extLst>
              </a:tr>
              <a:tr h="343989">
                <a:tc>
                  <a:txBody>
                    <a:bodyPr/>
                    <a:lstStyle/>
                    <a:p>
                      <a:r>
                        <a:rPr lang="fr-FR" sz="1400" dirty="0"/>
                        <a:t>Direction du max (vers où il porte)</a:t>
                      </a:r>
                    </a:p>
                  </a:txBody>
                  <a:tcPr/>
                </a:tc>
                <a:tc>
                  <a:txBody>
                    <a:bodyPr/>
                    <a:lstStyle/>
                    <a:p>
                      <a:pPr algn="ctr"/>
                      <a:r>
                        <a:rPr lang="fr-FR" sz="1400" dirty="0"/>
                        <a:t>207°N</a:t>
                      </a:r>
                    </a:p>
                  </a:txBody>
                  <a:tcPr anchor="ctr"/>
                </a:tc>
                <a:tc>
                  <a:txBody>
                    <a:bodyPr/>
                    <a:lstStyle/>
                    <a:p>
                      <a:pPr algn="ctr"/>
                      <a:r>
                        <a:rPr lang="fr-FR" sz="1400" dirty="0"/>
                        <a:t>248°N</a:t>
                      </a:r>
                    </a:p>
                  </a:txBody>
                  <a:tcPr anchor="ctr"/>
                </a:tc>
                <a:tc>
                  <a:txBody>
                    <a:bodyPr/>
                    <a:lstStyle/>
                    <a:p>
                      <a:pPr algn="ctr"/>
                      <a:r>
                        <a:rPr lang="fr-FR" sz="1400" dirty="0"/>
                        <a:t>300°N</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dirty="0"/>
                        <a:t>163°N</a:t>
                      </a:r>
                    </a:p>
                  </a:txBody>
                  <a:tcPr anchor="ctr"/>
                </a:tc>
                <a:extLst>
                  <a:ext uri="{0D108BD9-81ED-4DB2-BD59-A6C34878D82A}">
                    <a16:rowId xmlns:a16="http://schemas.microsoft.com/office/drawing/2014/main" val="2631947696"/>
                  </a:ext>
                </a:extLst>
              </a:tr>
              <a:tr h="480643">
                <a:tc>
                  <a:txBody>
                    <a:bodyPr/>
                    <a:lstStyle/>
                    <a:p>
                      <a:r>
                        <a:rPr lang="fr-FR" sz="1400" dirty="0" err="1"/>
                        <a:t>Marée+vent+vagues</a:t>
                      </a:r>
                      <a:r>
                        <a:rPr lang="fr-FR" sz="1400" dirty="0"/>
                        <a:t> (5 </a:t>
                      </a:r>
                      <a:r>
                        <a:rPr lang="fr-FR" sz="1400" dirty="0" err="1"/>
                        <a:t>fev</a:t>
                      </a:r>
                      <a:r>
                        <a:rPr lang="fr-FR" sz="1400" dirty="0"/>
                        <a:t> 2014) </a:t>
                      </a:r>
                    </a:p>
                  </a:txBody>
                  <a:tcPr/>
                </a:tc>
                <a:tc>
                  <a:txBody>
                    <a:bodyPr/>
                    <a:lstStyle/>
                    <a:p>
                      <a:pPr algn="ctr"/>
                      <a:r>
                        <a:rPr lang="fr-FR" sz="1400" dirty="0"/>
                        <a:t>0.17</a:t>
                      </a:r>
                    </a:p>
                  </a:txBody>
                  <a:tcPr anchor="ctr"/>
                </a:tc>
                <a:tc>
                  <a:txBody>
                    <a:bodyPr/>
                    <a:lstStyle/>
                    <a:p>
                      <a:pPr algn="ctr"/>
                      <a:r>
                        <a:rPr lang="fr-FR" sz="1400" dirty="0"/>
                        <a:t>0.44</a:t>
                      </a:r>
                    </a:p>
                  </a:txBody>
                  <a:tcPr anchor="ctr"/>
                </a:tc>
                <a:tc>
                  <a:txBody>
                    <a:bodyPr/>
                    <a:lstStyle/>
                    <a:p>
                      <a:pPr algn="ctr"/>
                      <a:r>
                        <a:rPr lang="fr-FR" sz="1400" dirty="0"/>
                        <a:t>0.24</a:t>
                      </a:r>
                    </a:p>
                  </a:txBody>
                  <a:tcPr anchor="ctr"/>
                </a:tc>
                <a:tc>
                  <a:txBody>
                    <a:bodyPr/>
                    <a:lstStyle/>
                    <a:p>
                      <a:pPr algn="ctr"/>
                      <a:r>
                        <a:rPr lang="fr-FR" sz="1400" dirty="0"/>
                        <a:t>0.064</a:t>
                      </a:r>
                    </a:p>
                  </a:txBody>
                  <a:tcPr anchor="ctr"/>
                </a:tc>
                <a:extLst>
                  <a:ext uri="{0D108BD9-81ED-4DB2-BD59-A6C34878D82A}">
                    <a16:rowId xmlns:a16="http://schemas.microsoft.com/office/drawing/2014/main" val="1709548770"/>
                  </a:ext>
                </a:extLst>
              </a:tr>
            </a:tbl>
          </a:graphicData>
        </a:graphic>
      </p:graphicFrame>
      <p:pic>
        <p:nvPicPr>
          <p:cNvPr id="7" name="Picture 6" descr="A map of a storm&#10;&#10;Description automatically generated with medium confidence">
            <a:extLst>
              <a:ext uri="{FF2B5EF4-FFF2-40B4-BE49-F238E27FC236}">
                <a16:creationId xmlns:a16="http://schemas.microsoft.com/office/drawing/2014/main" id="{60EC6F5C-601F-8CB0-FEEA-01C44D7A79D9}"/>
              </a:ext>
            </a:extLst>
          </p:cNvPr>
          <p:cNvPicPr>
            <a:picLocks noChangeAspect="1"/>
          </p:cNvPicPr>
          <p:nvPr/>
        </p:nvPicPr>
        <p:blipFill rotWithShape="1">
          <a:blip r:embed="rId2"/>
          <a:srcRect l="10800" t="6915" r="25190" b="25228"/>
          <a:stretch/>
        </p:blipFill>
        <p:spPr>
          <a:xfrm>
            <a:off x="5872294" y="21392"/>
            <a:ext cx="3112315" cy="1674890"/>
          </a:xfrm>
          <a:prstGeom prst="rect">
            <a:avLst/>
          </a:prstGeom>
        </p:spPr>
      </p:pic>
    </p:spTree>
    <p:extLst>
      <p:ext uri="{BB962C8B-B14F-4D97-AF65-F5344CB8AC3E}">
        <p14:creationId xmlns:p14="http://schemas.microsoft.com/office/powerpoint/2010/main" val="181071408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Merci !</a:t>
            </a:r>
          </a:p>
        </p:txBody>
      </p:sp>
      <p:sp>
        <p:nvSpPr>
          <p:cNvPr id="3" name="Subtitle 2"/>
          <p:cNvSpPr>
            <a:spLocks noGrp="1"/>
          </p:cNvSpPr>
          <p:nvPr>
            <p:ph type="subTitle" idx="1"/>
          </p:nvPr>
        </p:nvSpPr>
        <p:spPr/>
        <p:txBody>
          <a:bodyPr/>
          <a:lstStyle/>
          <a:p>
            <a:endParaRPr lang="en-GB"/>
          </a:p>
        </p:txBody>
      </p:sp>
      <p:sp>
        <p:nvSpPr>
          <p:cNvPr id="4" name="Footer Placeholder 3"/>
          <p:cNvSpPr>
            <a:spLocks noGrp="1"/>
          </p:cNvSpPr>
          <p:nvPr>
            <p:ph type="ftr" sz="quarter" idx="11"/>
          </p:nvPr>
        </p:nvSpPr>
        <p:spPr/>
        <p:txBody>
          <a:bodyPr/>
          <a:lstStyle/>
          <a:p>
            <a:r>
              <a:rPr lang="en-GB" noProof="0"/>
              <a:t>© DHI A/S</a:t>
            </a:r>
          </a:p>
        </p:txBody>
      </p:sp>
    </p:spTree>
    <p:extLst>
      <p:ext uri="{BB962C8B-B14F-4D97-AF65-F5344CB8AC3E}">
        <p14:creationId xmlns:p14="http://schemas.microsoft.com/office/powerpoint/2010/main" val="42483866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85E1CED-CC16-4762-4A3B-CD3FC63F547E}"/>
              </a:ext>
            </a:extLst>
          </p:cNvPr>
          <p:cNvSpPr>
            <a:spLocks noGrp="1"/>
          </p:cNvSpPr>
          <p:nvPr>
            <p:ph type="ftr" sz="quarter" idx="11"/>
          </p:nvPr>
        </p:nvSpPr>
        <p:spPr/>
        <p:txBody>
          <a:bodyPr/>
          <a:lstStyle/>
          <a:p>
            <a:r>
              <a:rPr lang="en-GB" noProof="0"/>
              <a:t>© DHI</a:t>
            </a:r>
          </a:p>
        </p:txBody>
      </p:sp>
      <p:sp>
        <p:nvSpPr>
          <p:cNvPr id="5" name="Title 1">
            <a:extLst>
              <a:ext uri="{FF2B5EF4-FFF2-40B4-BE49-F238E27FC236}">
                <a16:creationId xmlns:a16="http://schemas.microsoft.com/office/drawing/2014/main" id="{86D49DE7-822A-0431-3263-35D47DB1EC36}"/>
              </a:ext>
            </a:extLst>
          </p:cNvPr>
          <p:cNvSpPr>
            <a:spLocks noGrp="1"/>
          </p:cNvSpPr>
          <p:nvPr>
            <p:ph type="title"/>
          </p:nvPr>
        </p:nvSpPr>
        <p:spPr>
          <a:xfrm>
            <a:off x="554038" y="171450"/>
            <a:ext cx="8035925" cy="671513"/>
          </a:xfrm>
        </p:spPr>
        <p:txBody>
          <a:bodyPr>
            <a:normAutofit/>
          </a:bodyPr>
          <a:lstStyle/>
          <a:p>
            <a:r>
              <a:rPr lang="fr-FR" dirty="0"/>
              <a:t>Courantologie dans l’Anse Ste-Anne : marée Coef 95 </a:t>
            </a:r>
          </a:p>
        </p:txBody>
      </p:sp>
      <p:pic>
        <p:nvPicPr>
          <p:cNvPr id="9" name="Picture 8" descr="A map of a body of water&#10;&#10;Description automatically generated">
            <a:extLst>
              <a:ext uri="{FF2B5EF4-FFF2-40B4-BE49-F238E27FC236}">
                <a16:creationId xmlns:a16="http://schemas.microsoft.com/office/drawing/2014/main" id="{368D9066-B496-CEF5-7429-F8091D3CE438}"/>
              </a:ext>
            </a:extLst>
          </p:cNvPr>
          <p:cNvPicPr>
            <a:picLocks noChangeAspect="1"/>
          </p:cNvPicPr>
          <p:nvPr/>
        </p:nvPicPr>
        <p:blipFill>
          <a:blip r:embed="rId2"/>
          <a:stretch>
            <a:fillRect/>
          </a:stretch>
        </p:blipFill>
        <p:spPr>
          <a:xfrm>
            <a:off x="470148" y="1197726"/>
            <a:ext cx="7575397" cy="3334301"/>
          </a:xfrm>
          <a:prstGeom prst="rect">
            <a:avLst/>
          </a:prstGeom>
        </p:spPr>
      </p:pic>
      <p:sp>
        <p:nvSpPr>
          <p:cNvPr id="12" name="TextBox 11">
            <a:extLst>
              <a:ext uri="{FF2B5EF4-FFF2-40B4-BE49-F238E27FC236}">
                <a16:creationId xmlns:a16="http://schemas.microsoft.com/office/drawing/2014/main" id="{95FA1BCC-CB95-3F3B-26D1-CDEF3EE1465F}"/>
              </a:ext>
            </a:extLst>
          </p:cNvPr>
          <p:cNvSpPr txBox="1"/>
          <p:nvPr/>
        </p:nvSpPr>
        <p:spPr>
          <a:xfrm>
            <a:off x="1098455" y="945948"/>
            <a:ext cx="992579" cy="369332"/>
          </a:xfrm>
          <a:prstGeom prst="rect">
            <a:avLst/>
          </a:prstGeom>
          <a:noFill/>
          <a:ln>
            <a:solidFill>
              <a:srgbClr val="51626F"/>
            </a:solidFill>
          </a:ln>
        </p:spPr>
        <p:txBody>
          <a:bodyPr wrap="none" rtlCol="0">
            <a:spAutoFit/>
          </a:bodyPr>
          <a:lstStyle/>
          <a:p>
            <a:r>
              <a:rPr lang="fr-FR" dirty="0">
                <a:solidFill>
                  <a:srgbClr val="51626F"/>
                </a:solidFill>
              </a:rPr>
              <a:t>PM -6h </a:t>
            </a:r>
          </a:p>
        </p:txBody>
      </p:sp>
    </p:spTree>
    <p:extLst>
      <p:ext uri="{BB962C8B-B14F-4D97-AF65-F5344CB8AC3E}">
        <p14:creationId xmlns:p14="http://schemas.microsoft.com/office/powerpoint/2010/main" val="266418142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85E1CED-CC16-4762-4A3B-CD3FC63F547E}"/>
              </a:ext>
            </a:extLst>
          </p:cNvPr>
          <p:cNvSpPr>
            <a:spLocks noGrp="1"/>
          </p:cNvSpPr>
          <p:nvPr>
            <p:ph type="ftr" sz="quarter" idx="11"/>
          </p:nvPr>
        </p:nvSpPr>
        <p:spPr/>
        <p:txBody>
          <a:bodyPr/>
          <a:lstStyle/>
          <a:p>
            <a:r>
              <a:rPr lang="en-GB" noProof="0"/>
              <a:t>© DHI</a:t>
            </a:r>
          </a:p>
        </p:txBody>
      </p:sp>
      <p:sp>
        <p:nvSpPr>
          <p:cNvPr id="5" name="Title 1">
            <a:extLst>
              <a:ext uri="{FF2B5EF4-FFF2-40B4-BE49-F238E27FC236}">
                <a16:creationId xmlns:a16="http://schemas.microsoft.com/office/drawing/2014/main" id="{86D49DE7-822A-0431-3263-35D47DB1EC36}"/>
              </a:ext>
            </a:extLst>
          </p:cNvPr>
          <p:cNvSpPr>
            <a:spLocks noGrp="1"/>
          </p:cNvSpPr>
          <p:nvPr>
            <p:ph type="title"/>
          </p:nvPr>
        </p:nvSpPr>
        <p:spPr>
          <a:xfrm>
            <a:off x="554038" y="171450"/>
            <a:ext cx="8035925" cy="671513"/>
          </a:xfrm>
        </p:spPr>
        <p:txBody>
          <a:bodyPr>
            <a:normAutofit/>
          </a:bodyPr>
          <a:lstStyle/>
          <a:p>
            <a:r>
              <a:rPr lang="fr-FR" dirty="0"/>
              <a:t>Courantologie dans l’Anse Ste-Anne : marée Coef 95 </a:t>
            </a:r>
          </a:p>
        </p:txBody>
      </p:sp>
      <p:pic>
        <p:nvPicPr>
          <p:cNvPr id="9" name="Picture 8">
            <a:extLst>
              <a:ext uri="{FF2B5EF4-FFF2-40B4-BE49-F238E27FC236}">
                <a16:creationId xmlns:a16="http://schemas.microsoft.com/office/drawing/2014/main" id="{368D9066-B496-CEF5-7429-F8091D3CE438}"/>
              </a:ext>
            </a:extLst>
          </p:cNvPr>
          <p:cNvPicPr>
            <a:picLocks noChangeAspect="1"/>
          </p:cNvPicPr>
          <p:nvPr/>
        </p:nvPicPr>
        <p:blipFill>
          <a:blip r:embed="rId2"/>
          <a:srcRect/>
          <a:stretch/>
        </p:blipFill>
        <p:spPr>
          <a:xfrm>
            <a:off x="470148" y="1200201"/>
            <a:ext cx="7575397" cy="3329350"/>
          </a:xfrm>
          <a:prstGeom prst="rect">
            <a:avLst/>
          </a:prstGeom>
        </p:spPr>
      </p:pic>
      <p:sp>
        <p:nvSpPr>
          <p:cNvPr id="12" name="TextBox 11">
            <a:extLst>
              <a:ext uri="{FF2B5EF4-FFF2-40B4-BE49-F238E27FC236}">
                <a16:creationId xmlns:a16="http://schemas.microsoft.com/office/drawing/2014/main" id="{95FA1BCC-CB95-3F3B-26D1-CDEF3EE1465F}"/>
              </a:ext>
            </a:extLst>
          </p:cNvPr>
          <p:cNvSpPr txBox="1"/>
          <p:nvPr/>
        </p:nvSpPr>
        <p:spPr>
          <a:xfrm>
            <a:off x="1098455" y="945948"/>
            <a:ext cx="992579" cy="369332"/>
          </a:xfrm>
          <a:prstGeom prst="rect">
            <a:avLst/>
          </a:prstGeom>
          <a:noFill/>
          <a:ln>
            <a:solidFill>
              <a:srgbClr val="51626F"/>
            </a:solidFill>
          </a:ln>
        </p:spPr>
        <p:txBody>
          <a:bodyPr wrap="none" rtlCol="0">
            <a:spAutoFit/>
          </a:bodyPr>
          <a:lstStyle/>
          <a:p>
            <a:r>
              <a:rPr lang="fr-FR" dirty="0">
                <a:solidFill>
                  <a:srgbClr val="51626F"/>
                </a:solidFill>
              </a:rPr>
              <a:t>PM -5h </a:t>
            </a:r>
          </a:p>
        </p:txBody>
      </p:sp>
    </p:spTree>
    <p:extLst>
      <p:ext uri="{BB962C8B-B14F-4D97-AF65-F5344CB8AC3E}">
        <p14:creationId xmlns:p14="http://schemas.microsoft.com/office/powerpoint/2010/main" val="14621193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85E1CED-CC16-4762-4A3B-CD3FC63F547E}"/>
              </a:ext>
            </a:extLst>
          </p:cNvPr>
          <p:cNvSpPr>
            <a:spLocks noGrp="1"/>
          </p:cNvSpPr>
          <p:nvPr>
            <p:ph type="ftr" sz="quarter" idx="11"/>
          </p:nvPr>
        </p:nvSpPr>
        <p:spPr/>
        <p:txBody>
          <a:bodyPr/>
          <a:lstStyle/>
          <a:p>
            <a:r>
              <a:rPr lang="en-GB" noProof="0"/>
              <a:t>© DHI</a:t>
            </a:r>
          </a:p>
        </p:txBody>
      </p:sp>
      <p:sp>
        <p:nvSpPr>
          <p:cNvPr id="5" name="Title 1">
            <a:extLst>
              <a:ext uri="{FF2B5EF4-FFF2-40B4-BE49-F238E27FC236}">
                <a16:creationId xmlns:a16="http://schemas.microsoft.com/office/drawing/2014/main" id="{86D49DE7-822A-0431-3263-35D47DB1EC36}"/>
              </a:ext>
            </a:extLst>
          </p:cNvPr>
          <p:cNvSpPr>
            <a:spLocks noGrp="1"/>
          </p:cNvSpPr>
          <p:nvPr>
            <p:ph type="title"/>
          </p:nvPr>
        </p:nvSpPr>
        <p:spPr>
          <a:xfrm>
            <a:off x="554038" y="171450"/>
            <a:ext cx="8035925" cy="671513"/>
          </a:xfrm>
        </p:spPr>
        <p:txBody>
          <a:bodyPr>
            <a:normAutofit/>
          </a:bodyPr>
          <a:lstStyle/>
          <a:p>
            <a:r>
              <a:rPr lang="fr-FR" dirty="0"/>
              <a:t>Courantologie dans l’Anse Ste-Anne : marée Coef 95 </a:t>
            </a:r>
          </a:p>
        </p:txBody>
      </p:sp>
      <p:pic>
        <p:nvPicPr>
          <p:cNvPr id="9" name="Picture 8">
            <a:extLst>
              <a:ext uri="{FF2B5EF4-FFF2-40B4-BE49-F238E27FC236}">
                <a16:creationId xmlns:a16="http://schemas.microsoft.com/office/drawing/2014/main" id="{368D9066-B496-CEF5-7429-F8091D3CE438}"/>
              </a:ext>
            </a:extLst>
          </p:cNvPr>
          <p:cNvPicPr>
            <a:picLocks noChangeAspect="1"/>
          </p:cNvPicPr>
          <p:nvPr/>
        </p:nvPicPr>
        <p:blipFill>
          <a:blip r:embed="rId2"/>
          <a:srcRect/>
          <a:stretch/>
        </p:blipFill>
        <p:spPr>
          <a:xfrm>
            <a:off x="470148" y="1200542"/>
            <a:ext cx="7575397" cy="3328668"/>
          </a:xfrm>
          <a:prstGeom prst="rect">
            <a:avLst/>
          </a:prstGeom>
        </p:spPr>
      </p:pic>
      <p:sp>
        <p:nvSpPr>
          <p:cNvPr id="12" name="TextBox 11">
            <a:extLst>
              <a:ext uri="{FF2B5EF4-FFF2-40B4-BE49-F238E27FC236}">
                <a16:creationId xmlns:a16="http://schemas.microsoft.com/office/drawing/2014/main" id="{95FA1BCC-CB95-3F3B-26D1-CDEF3EE1465F}"/>
              </a:ext>
            </a:extLst>
          </p:cNvPr>
          <p:cNvSpPr txBox="1"/>
          <p:nvPr/>
        </p:nvSpPr>
        <p:spPr>
          <a:xfrm>
            <a:off x="1098455" y="945948"/>
            <a:ext cx="992579" cy="369332"/>
          </a:xfrm>
          <a:prstGeom prst="rect">
            <a:avLst/>
          </a:prstGeom>
          <a:noFill/>
          <a:ln>
            <a:solidFill>
              <a:srgbClr val="51626F"/>
            </a:solidFill>
          </a:ln>
        </p:spPr>
        <p:txBody>
          <a:bodyPr wrap="none" rtlCol="0">
            <a:spAutoFit/>
          </a:bodyPr>
          <a:lstStyle/>
          <a:p>
            <a:r>
              <a:rPr lang="fr-FR" dirty="0">
                <a:solidFill>
                  <a:srgbClr val="51626F"/>
                </a:solidFill>
              </a:rPr>
              <a:t>PM -4h </a:t>
            </a:r>
          </a:p>
        </p:txBody>
      </p:sp>
    </p:spTree>
    <p:extLst>
      <p:ext uri="{BB962C8B-B14F-4D97-AF65-F5344CB8AC3E}">
        <p14:creationId xmlns:p14="http://schemas.microsoft.com/office/powerpoint/2010/main" val="7787438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85E1CED-CC16-4762-4A3B-CD3FC63F547E}"/>
              </a:ext>
            </a:extLst>
          </p:cNvPr>
          <p:cNvSpPr>
            <a:spLocks noGrp="1"/>
          </p:cNvSpPr>
          <p:nvPr>
            <p:ph type="ftr" sz="quarter" idx="11"/>
          </p:nvPr>
        </p:nvSpPr>
        <p:spPr/>
        <p:txBody>
          <a:bodyPr/>
          <a:lstStyle/>
          <a:p>
            <a:r>
              <a:rPr lang="en-GB" noProof="0"/>
              <a:t>© DHI</a:t>
            </a:r>
          </a:p>
        </p:txBody>
      </p:sp>
      <p:sp>
        <p:nvSpPr>
          <p:cNvPr id="5" name="Title 1">
            <a:extLst>
              <a:ext uri="{FF2B5EF4-FFF2-40B4-BE49-F238E27FC236}">
                <a16:creationId xmlns:a16="http://schemas.microsoft.com/office/drawing/2014/main" id="{86D49DE7-822A-0431-3263-35D47DB1EC36}"/>
              </a:ext>
            </a:extLst>
          </p:cNvPr>
          <p:cNvSpPr>
            <a:spLocks noGrp="1"/>
          </p:cNvSpPr>
          <p:nvPr>
            <p:ph type="title"/>
          </p:nvPr>
        </p:nvSpPr>
        <p:spPr>
          <a:xfrm>
            <a:off x="554038" y="171450"/>
            <a:ext cx="8035925" cy="671513"/>
          </a:xfrm>
        </p:spPr>
        <p:txBody>
          <a:bodyPr>
            <a:normAutofit/>
          </a:bodyPr>
          <a:lstStyle/>
          <a:p>
            <a:r>
              <a:rPr lang="fr-FR" dirty="0"/>
              <a:t>Courantologie dans l’Anse Ste-Anne : marée Coef 95 </a:t>
            </a:r>
          </a:p>
        </p:txBody>
      </p:sp>
      <p:pic>
        <p:nvPicPr>
          <p:cNvPr id="9" name="Picture 8">
            <a:extLst>
              <a:ext uri="{FF2B5EF4-FFF2-40B4-BE49-F238E27FC236}">
                <a16:creationId xmlns:a16="http://schemas.microsoft.com/office/drawing/2014/main" id="{368D9066-B496-CEF5-7429-F8091D3CE438}"/>
              </a:ext>
            </a:extLst>
          </p:cNvPr>
          <p:cNvPicPr>
            <a:picLocks noChangeAspect="1"/>
          </p:cNvPicPr>
          <p:nvPr/>
        </p:nvPicPr>
        <p:blipFill>
          <a:blip r:embed="rId2"/>
          <a:srcRect/>
          <a:stretch/>
        </p:blipFill>
        <p:spPr>
          <a:xfrm>
            <a:off x="478597" y="1200542"/>
            <a:ext cx="7558498" cy="3328668"/>
          </a:xfrm>
          <a:prstGeom prst="rect">
            <a:avLst/>
          </a:prstGeom>
        </p:spPr>
      </p:pic>
      <p:sp>
        <p:nvSpPr>
          <p:cNvPr id="12" name="TextBox 11">
            <a:extLst>
              <a:ext uri="{FF2B5EF4-FFF2-40B4-BE49-F238E27FC236}">
                <a16:creationId xmlns:a16="http://schemas.microsoft.com/office/drawing/2014/main" id="{95FA1BCC-CB95-3F3B-26D1-CDEF3EE1465F}"/>
              </a:ext>
            </a:extLst>
          </p:cNvPr>
          <p:cNvSpPr txBox="1"/>
          <p:nvPr/>
        </p:nvSpPr>
        <p:spPr>
          <a:xfrm>
            <a:off x="1098455" y="945948"/>
            <a:ext cx="992579" cy="369332"/>
          </a:xfrm>
          <a:prstGeom prst="rect">
            <a:avLst/>
          </a:prstGeom>
          <a:noFill/>
          <a:ln>
            <a:solidFill>
              <a:srgbClr val="51626F"/>
            </a:solidFill>
          </a:ln>
        </p:spPr>
        <p:txBody>
          <a:bodyPr wrap="none" rtlCol="0">
            <a:spAutoFit/>
          </a:bodyPr>
          <a:lstStyle/>
          <a:p>
            <a:r>
              <a:rPr lang="fr-FR" dirty="0">
                <a:solidFill>
                  <a:srgbClr val="51626F"/>
                </a:solidFill>
              </a:rPr>
              <a:t>PM -3h </a:t>
            </a:r>
          </a:p>
        </p:txBody>
      </p:sp>
    </p:spTree>
    <p:extLst>
      <p:ext uri="{BB962C8B-B14F-4D97-AF65-F5344CB8AC3E}">
        <p14:creationId xmlns:p14="http://schemas.microsoft.com/office/powerpoint/2010/main" val="58397328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85E1CED-CC16-4762-4A3B-CD3FC63F547E}"/>
              </a:ext>
            </a:extLst>
          </p:cNvPr>
          <p:cNvSpPr>
            <a:spLocks noGrp="1"/>
          </p:cNvSpPr>
          <p:nvPr>
            <p:ph type="ftr" sz="quarter" idx="11"/>
          </p:nvPr>
        </p:nvSpPr>
        <p:spPr/>
        <p:txBody>
          <a:bodyPr/>
          <a:lstStyle/>
          <a:p>
            <a:r>
              <a:rPr lang="en-GB" noProof="0"/>
              <a:t>© DHI</a:t>
            </a:r>
          </a:p>
        </p:txBody>
      </p:sp>
      <p:sp>
        <p:nvSpPr>
          <p:cNvPr id="5" name="Title 1">
            <a:extLst>
              <a:ext uri="{FF2B5EF4-FFF2-40B4-BE49-F238E27FC236}">
                <a16:creationId xmlns:a16="http://schemas.microsoft.com/office/drawing/2014/main" id="{86D49DE7-822A-0431-3263-35D47DB1EC36}"/>
              </a:ext>
            </a:extLst>
          </p:cNvPr>
          <p:cNvSpPr>
            <a:spLocks noGrp="1"/>
          </p:cNvSpPr>
          <p:nvPr>
            <p:ph type="title"/>
          </p:nvPr>
        </p:nvSpPr>
        <p:spPr>
          <a:xfrm>
            <a:off x="554038" y="171450"/>
            <a:ext cx="8035925" cy="671513"/>
          </a:xfrm>
        </p:spPr>
        <p:txBody>
          <a:bodyPr>
            <a:normAutofit/>
          </a:bodyPr>
          <a:lstStyle/>
          <a:p>
            <a:r>
              <a:rPr lang="fr-FR" dirty="0"/>
              <a:t>Courantologie dans l’Anse Ste-Anne : marée Coef 95 </a:t>
            </a:r>
          </a:p>
        </p:txBody>
      </p:sp>
      <p:pic>
        <p:nvPicPr>
          <p:cNvPr id="9" name="Picture 8">
            <a:extLst>
              <a:ext uri="{FF2B5EF4-FFF2-40B4-BE49-F238E27FC236}">
                <a16:creationId xmlns:a16="http://schemas.microsoft.com/office/drawing/2014/main" id="{368D9066-B496-CEF5-7429-F8091D3CE438}"/>
              </a:ext>
            </a:extLst>
          </p:cNvPr>
          <p:cNvPicPr>
            <a:picLocks noChangeAspect="1"/>
          </p:cNvPicPr>
          <p:nvPr/>
        </p:nvPicPr>
        <p:blipFill>
          <a:blip r:embed="rId2"/>
          <a:srcRect/>
          <a:stretch/>
        </p:blipFill>
        <p:spPr>
          <a:xfrm>
            <a:off x="472192" y="1200542"/>
            <a:ext cx="7571309" cy="3328668"/>
          </a:xfrm>
          <a:prstGeom prst="rect">
            <a:avLst/>
          </a:prstGeom>
        </p:spPr>
      </p:pic>
      <p:sp>
        <p:nvSpPr>
          <p:cNvPr id="12" name="TextBox 11">
            <a:extLst>
              <a:ext uri="{FF2B5EF4-FFF2-40B4-BE49-F238E27FC236}">
                <a16:creationId xmlns:a16="http://schemas.microsoft.com/office/drawing/2014/main" id="{95FA1BCC-CB95-3F3B-26D1-CDEF3EE1465F}"/>
              </a:ext>
            </a:extLst>
          </p:cNvPr>
          <p:cNvSpPr txBox="1"/>
          <p:nvPr/>
        </p:nvSpPr>
        <p:spPr>
          <a:xfrm>
            <a:off x="1098455" y="945948"/>
            <a:ext cx="992579" cy="369332"/>
          </a:xfrm>
          <a:prstGeom prst="rect">
            <a:avLst/>
          </a:prstGeom>
          <a:noFill/>
          <a:ln>
            <a:solidFill>
              <a:srgbClr val="51626F"/>
            </a:solidFill>
          </a:ln>
        </p:spPr>
        <p:txBody>
          <a:bodyPr wrap="none" rtlCol="0">
            <a:spAutoFit/>
          </a:bodyPr>
          <a:lstStyle/>
          <a:p>
            <a:r>
              <a:rPr lang="fr-FR" dirty="0">
                <a:solidFill>
                  <a:srgbClr val="51626F"/>
                </a:solidFill>
              </a:rPr>
              <a:t>PM -2h </a:t>
            </a:r>
          </a:p>
        </p:txBody>
      </p:sp>
    </p:spTree>
    <p:extLst>
      <p:ext uri="{BB962C8B-B14F-4D97-AF65-F5344CB8AC3E}">
        <p14:creationId xmlns:p14="http://schemas.microsoft.com/office/powerpoint/2010/main" val="158352480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85E1CED-CC16-4762-4A3B-CD3FC63F547E}"/>
              </a:ext>
            </a:extLst>
          </p:cNvPr>
          <p:cNvSpPr>
            <a:spLocks noGrp="1"/>
          </p:cNvSpPr>
          <p:nvPr>
            <p:ph type="ftr" sz="quarter" idx="11"/>
          </p:nvPr>
        </p:nvSpPr>
        <p:spPr/>
        <p:txBody>
          <a:bodyPr/>
          <a:lstStyle/>
          <a:p>
            <a:r>
              <a:rPr lang="en-GB" noProof="0"/>
              <a:t>© DHI</a:t>
            </a:r>
          </a:p>
        </p:txBody>
      </p:sp>
      <p:sp>
        <p:nvSpPr>
          <p:cNvPr id="5" name="Title 1">
            <a:extLst>
              <a:ext uri="{FF2B5EF4-FFF2-40B4-BE49-F238E27FC236}">
                <a16:creationId xmlns:a16="http://schemas.microsoft.com/office/drawing/2014/main" id="{86D49DE7-822A-0431-3263-35D47DB1EC36}"/>
              </a:ext>
            </a:extLst>
          </p:cNvPr>
          <p:cNvSpPr>
            <a:spLocks noGrp="1"/>
          </p:cNvSpPr>
          <p:nvPr>
            <p:ph type="title"/>
          </p:nvPr>
        </p:nvSpPr>
        <p:spPr>
          <a:xfrm>
            <a:off x="554038" y="171450"/>
            <a:ext cx="8035925" cy="671513"/>
          </a:xfrm>
        </p:spPr>
        <p:txBody>
          <a:bodyPr>
            <a:normAutofit/>
          </a:bodyPr>
          <a:lstStyle/>
          <a:p>
            <a:r>
              <a:rPr lang="fr-FR" dirty="0"/>
              <a:t>Courantologie dans l’Anse Ste-Anne : marée Coef 95 </a:t>
            </a:r>
          </a:p>
        </p:txBody>
      </p:sp>
      <p:pic>
        <p:nvPicPr>
          <p:cNvPr id="9" name="Picture 8">
            <a:extLst>
              <a:ext uri="{FF2B5EF4-FFF2-40B4-BE49-F238E27FC236}">
                <a16:creationId xmlns:a16="http://schemas.microsoft.com/office/drawing/2014/main" id="{368D9066-B496-CEF5-7429-F8091D3CE438}"/>
              </a:ext>
            </a:extLst>
          </p:cNvPr>
          <p:cNvPicPr>
            <a:picLocks noChangeAspect="1"/>
          </p:cNvPicPr>
          <p:nvPr/>
        </p:nvPicPr>
        <p:blipFill>
          <a:blip r:embed="rId2"/>
          <a:srcRect/>
          <a:stretch/>
        </p:blipFill>
        <p:spPr>
          <a:xfrm>
            <a:off x="477834" y="1200542"/>
            <a:ext cx="7560025" cy="3328668"/>
          </a:xfrm>
          <a:prstGeom prst="rect">
            <a:avLst/>
          </a:prstGeom>
        </p:spPr>
      </p:pic>
      <p:sp>
        <p:nvSpPr>
          <p:cNvPr id="12" name="TextBox 11">
            <a:extLst>
              <a:ext uri="{FF2B5EF4-FFF2-40B4-BE49-F238E27FC236}">
                <a16:creationId xmlns:a16="http://schemas.microsoft.com/office/drawing/2014/main" id="{95FA1BCC-CB95-3F3B-26D1-CDEF3EE1465F}"/>
              </a:ext>
            </a:extLst>
          </p:cNvPr>
          <p:cNvSpPr txBox="1"/>
          <p:nvPr/>
        </p:nvSpPr>
        <p:spPr>
          <a:xfrm>
            <a:off x="1098455" y="945948"/>
            <a:ext cx="992579" cy="369332"/>
          </a:xfrm>
          <a:prstGeom prst="rect">
            <a:avLst/>
          </a:prstGeom>
          <a:noFill/>
          <a:ln>
            <a:solidFill>
              <a:srgbClr val="51626F"/>
            </a:solidFill>
          </a:ln>
        </p:spPr>
        <p:txBody>
          <a:bodyPr wrap="none" rtlCol="0">
            <a:spAutoFit/>
          </a:bodyPr>
          <a:lstStyle/>
          <a:p>
            <a:r>
              <a:rPr lang="fr-FR" dirty="0">
                <a:solidFill>
                  <a:srgbClr val="51626F"/>
                </a:solidFill>
              </a:rPr>
              <a:t>PM -1h </a:t>
            </a:r>
          </a:p>
        </p:txBody>
      </p:sp>
    </p:spTree>
    <p:extLst>
      <p:ext uri="{BB962C8B-B14F-4D97-AF65-F5344CB8AC3E}">
        <p14:creationId xmlns:p14="http://schemas.microsoft.com/office/powerpoint/2010/main" val="336860400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85E1CED-CC16-4762-4A3B-CD3FC63F547E}"/>
              </a:ext>
            </a:extLst>
          </p:cNvPr>
          <p:cNvSpPr>
            <a:spLocks noGrp="1"/>
          </p:cNvSpPr>
          <p:nvPr>
            <p:ph type="ftr" sz="quarter" idx="11"/>
          </p:nvPr>
        </p:nvSpPr>
        <p:spPr/>
        <p:txBody>
          <a:bodyPr/>
          <a:lstStyle/>
          <a:p>
            <a:r>
              <a:rPr lang="en-GB" noProof="0"/>
              <a:t>© DHI</a:t>
            </a:r>
          </a:p>
        </p:txBody>
      </p:sp>
      <p:sp>
        <p:nvSpPr>
          <p:cNvPr id="5" name="Title 1">
            <a:extLst>
              <a:ext uri="{FF2B5EF4-FFF2-40B4-BE49-F238E27FC236}">
                <a16:creationId xmlns:a16="http://schemas.microsoft.com/office/drawing/2014/main" id="{86D49DE7-822A-0431-3263-35D47DB1EC36}"/>
              </a:ext>
            </a:extLst>
          </p:cNvPr>
          <p:cNvSpPr>
            <a:spLocks noGrp="1"/>
          </p:cNvSpPr>
          <p:nvPr>
            <p:ph type="title"/>
          </p:nvPr>
        </p:nvSpPr>
        <p:spPr>
          <a:xfrm>
            <a:off x="554038" y="171450"/>
            <a:ext cx="8035925" cy="671513"/>
          </a:xfrm>
        </p:spPr>
        <p:txBody>
          <a:bodyPr>
            <a:normAutofit/>
          </a:bodyPr>
          <a:lstStyle/>
          <a:p>
            <a:r>
              <a:rPr lang="fr-FR" dirty="0"/>
              <a:t>Courantologie dans l’Anse Ste-Anne : marée Coef 95 </a:t>
            </a:r>
          </a:p>
        </p:txBody>
      </p:sp>
      <p:pic>
        <p:nvPicPr>
          <p:cNvPr id="9" name="Picture 8">
            <a:extLst>
              <a:ext uri="{FF2B5EF4-FFF2-40B4-BE49-F238E27FC236}">
                <a16:creationId xmlns:a16="http://schemas.microsoft.com/office/drawing/2014/main" id="{368D9066-B496-CEF5-7429-F8091D3CE438}"/>
              </a:ext>
            </a:extLst>
          </p:cNvPr>
          <p:cNvPicPr>
            <a:picLocks noChangeAspect="1"/>
          </p:cNvPicPr>
          <p:nvPr/>
        </p:nvPicPr>
        <p:blipFill>
          <a:blip r:embed="rId2"/>
          <a:srcRect/>
          <a:stretch/>
        </p:blipFill>
        <p:spPr>
          <a:xfrm>
            <a:off x="471416" y="1200542"/>
            <a:ext cx="7572860" cy="3328668"/>
          </a:xfrm>
          <a:prstGeom prst="rect">
            <a:avLst/>
          </a:prstGeom>
        </p:spPr>
      </p:pic>
      <p:sp>
        <p:nvSpPr>
          <p:cNvPr id="12" name="TextBox 11">
            <a:extLst>
              <a:ext uri="{FF2B5EF4-FFF2-40B4-BE49-F238E27FC236}">
                <a16:creationId xmlns:a16="http://schemas.microsoft.com/office/drawing/2014/main" id="{95FA1BCC-CB95-3F3B-26D1-CDEF3EE1465F}"/>
              </a:ext>
            </a:extLst>
          </p:cNvPr>
          <p:cNvSpPr txBox="1"/>
          <p:nvPr/>
        </p:nvSpPr>
        <p:spPr>
          <a:xfrm>
            <a:off x="1098455" y="945948"/>
            <a:ext cx="659155" cy="369332"/>
          </a:xfrm>
          <a:prstGeom prst="rect">
            <a:avLst/>
          </a:prstGeom>
          <a:noFill/>
          <a:ln>
            <a:solidFill>
              <a:srgbClr val="51626F"/>
            </a:solidFill>
          </a:ln>
        </p:spPr>
        <p:txBody>
          <a:bodyPr wrap="none" rtlCol="0">
            <a:spAutoFit/>
          </a:bodyPr>
          <a:lstStyle/>
          <a:p>
            <a:r>
              <a:rPr lang="fr-FR" dirty="0">
                <a:solidFill>
                  <a:srgbClr val="51626F"/>
                </a:solidFill>
              </a:rPr>
              <a:t>PM  </a:t>
            </a:r>
          </a:p>
        </p:txBody>
      </p:sp>
    </p:spTree>
    <p:extLst>
      <p:ext uri="{BB962C8B-B14F-4D97-AF65-F5344CB8AC3E}">
        <p14:creationId xmlns:p14="http://schemas.microsoft.com/office/powerpoint/2010/main" val="67757761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85E1CED-CC16-4762-4A3B-CD3FC63F547E}"/>
              </a:ext>
            </a:extLst>
          </p:cNvPr>
          <p:cNvSpPr>
            <a:spLocks noGrp="1"/>
          </p:cNvSpPr>
          <p:nvPr>
            <p:ph type="ftr" sz="quarter" idx="11"/>
          </p:nvPr>
        </p:nvSpPr>
        <p:spPr/>
        <p:txBody>
          <a:bodyPr/>
          <a:lstStyle/>
          <a:p>
            <a:r>
              <a:rPr lang="en-GB" noProof="0"/>
              <a:t>© DHI</a:t>
            </a:r>
          </a:p>
        </p:txBody>
      </p:sp>
      <p:sp>
        <p:nvSpPr>
          <p:cNvPr id="5" name="Title 1">
            <a:extLst>
              <a:ext uri="{FF2B5EF4-FFF2-40B4-BE49-F238E27FC236}">
                <a16:creationId xmlns:a16="http://schemas.microsoft.com/office/drawing/2014/main" id="{86D49DE7-822A-0431-3263-35D47DB1EC36}"/>
              </a:ext>
            </a:extLst>
          </p:cNvPr>
          <p:cNvSpPr>
            <a:spLocks noGrp="1"/>
          </p:cNvSpPr>
          <p:nvPr>
            <p:ph type="title"/>
          </p:nvPr>
        </p:nvSpPr>
        <p:spPr>
          <a:xfrm>
            <a:off x="554038" y="171450"/>
            <a:ext cx="8035925" cy="671513"/>
          </a:xfrm>
        </p:spPr>
        <p:txBody>
          <a:bodyPr>
            <a:normAutofit/>
          </a:bodyPr>
          <a:lstStyle/>
          <a:p>
            <a:r>
              <a:rPr lang="fr-FR" dirty="0"/>
              <a:t>Courantologie dans l’Anse Ste-Anne : marée Coef 95 </a:t>
            </a:r>
          </a:p>
        </p:txBody>
      </p:sp>
      <p:pic>
        <p:nvPicPr>
          <p:cNvPr id="9" name="Picture 8">
            <a:extLst>
              <a:ext uri="{FF2B5EF4-FFF2-40B4-BE49-F238E27FC236}">
                <a16:creationId xmlns:a16="http://schemas.microsoft.com/office/drawing/2014/main" id="{368D9066-B496-CEF5-7429-F8091D3CE438}"/>
              </a:ext>
            </a:extLst>
          </p:cNvPr>
          <p:cNvPicPr>
            <a:picLocks noChangeAspect="1"/>
          </p:cNvPicPr>
          <p:nvPr/>
        </p:nvPicPr>
        <p:blipFill>
          <a:blip r:embed="rId2"/>
          <a:srcRect/>
          <a:stretch/>
        </p:blipFill>
        <p:spPr>
          <a:xfrm>
            <a:off x="477067" y="1200542"/>
            <a:ext cx="7561558" cy="3328668"/>
          </a:xfrm>
          <a:prstGeom prst="rect">
            <a:avLst/>
          </a:prstGeom>
        </p:spPr>
      </p:pic>
      <p:sp>
        <p:nvSpPr>
          <p:cNvPr id="12" name="TextBox 11">
            <a:extLst>
              <a:ext uri="{FF2B5EF4-FFF2-40B4-BE49-F238E27FC236}">
                <a16:creationId xmlns:a16="http://schemas.microsoft.com/office/drawing/2014/main" id="{95FA1BCC-CB95-3F3B-26D1-CDEF3EE1465F}"/>
              </a:ext>
            </a:extLst>
          </p:cNvPr>
          <p:cNvSpPr txBox="1"/>
          <p:nvPr/>
        </p:nvSpPr>
        <p:spPr>
          <a:xfrm>
            <a:off x="1098455" y="945948"/>
            <a:ext cx="1050288" cy="369332"/>
          </a:xfrm>
          <a:prstGeom prst="rect">
            <a:avLst/>
          </a:prstGeom>
          <a:noFill/>
          <a:ln>
            <a:solidFill>
              <a:srgbClr val="51626F"/>
            </a:solidFill>
          </a:ln>
        </p:spPr>
        <p:txBody>
          <a:bodyPr wrap="none" rtlCol="0">
            <a:spAutoFit/>
          </a:bodyPr>
          <a:lstStyle/>
          <a:p>
            <a:r>
              <a:rPr lang="fr-FR" dirty="0">
                <a:solidFill>
                  <a:srgbClr val="51626F"/>
                </a:solidFill>
              </a:rPr>
              <a:t>PM +1h </a:t>
            </a:r>
          </a:p>
        </p:txBody>
      </p:sp>
    </p:spTree>
    <p:extLst>
      <p:ext uri="{BB962C8B-B14F-4D97-AF65-F5344CB8AC3E}">
        <p14:creationId xmlns:p14="http://schemas.microsoft.com/office/powerpoint/2010/main" val="83300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D1B5E53-FE1E-9D1F-3D32-FFB1C93F4527}"/>
              </a:ext>
            </a:extLst>
          </p:cNvPr>
          <p:cNvSpPr>
            <a:spLocks noGrp="1"/>
          </p:cNvSpPr>
          <p:nvPr>
            <p:ph type="ftr" sz="quarter" idx="11"/>
          </p:nvPr>
        </p:nvSpPr>
        <p:spPr/>
        <p:txBody>
          <a:bodyPr/>
          <a:lstStyle/>
          <a:p>
            <a:r>
              <a:rPr lang="en-GB" noProof="0"/>
              <a:t>© DHI</a:t>
            </a:r>
          </a:p>
        </p:txBody>
      </p:sp>
      <p:sp>
        <p:nvSpPr>
          <p:cNvPr id="8" name="TextBox 7">
            <a:extLst>
              <a:ext uri="{FF2B5EF4-FFF2-40B4-BE49-F238E27FC236}">
                <a16:creationId xmlns:a16="http://schemas.microsoft.com/office/drawing/2014/main" id="{02765740-E966-A860-E0D3-D57904A912E8}"/>
              </a:ext>
            </a:extLst>
          </p:cNvPr>
          <p:cNvSpPr txBox="1"/>
          <p:nvPr/>
        </p:nvSpPr>
        <p:spPr>
          <a:xfrm>
            <a:off x="130607" y="1230404"/>
            <a:ext cx="1839715" cy="3046988"/>
          </a:xfrm>
          <a:prstGeom prst="rect">
            <a:avLst/>
          </a:prstGeom>
          <a:noFill/>
        </p:spPr>
        <p:txBody>
          <a:bodyPr wrap="square" rtlCol="0">
            <a:spAutoFit/>
          </a:bodyPr>
          <a:lstStyle/>
          <a:p>
            <a:pPr marL="285750" indent="-285750">
              <a:buFont typeface="Arial" panose="020B0604020202020204" pitchFamily="34" charset="0"/>
              <a:buChar char="•"/>
            </a:pPr>
            <a:r>
              <a:rPr lang="fr-FR" sz="1600" dirty="0"/>
              <a:t>Cote du quai :  +9.50mCM</a:t>
            </a:r>
          </a:p>
          <a:p>
            <a:r>
              <a:rPr lang="fr-FR" sz="1600" dirty="0"/>
              <a:t> = +5.86mNGF</a:t>
            </a:r>
          </a:p>
          <a:p>
            <a:endParaRPr lang="fr-FR" sz="1600" dirty="0"/>
          </a:p>
          <a:p>
            <a:pPr marL="285750" indent="-285750">
              <a:buFont typeface="Arial" panose="020B0604020202020204" pitchFamily="34" charset="0"/>
              <a:buChar char="•"/>
            </a:pPr>
            <a:r>
              <a:rPr lang="fr-FR" sz="1600" dirty="0"/>
              <a:t>Ponton flottant devant le quai</a:t>
            </a:r>
          </a:p>
          <a:p>
            <a:r>
              <a:rPr lang="fr-FR" sz="1600" dirty="0"/>
              <a:t> </a:t>
            </a:r>
          </a:p>
          <a:p>
            <a:pPr marL="285750" indent="-285750">
              <a:buFont typeface="Arial" panose="020B0604020202020204" pitchFamily="34" charset="0"/>
              <a:buChar char="•"/>
            </a:pPr>
            <a:r>
              <a:rPr lang="fr-FR" sz="1600" dirty="0"/>
              <a:t>Passerelle béton [digue-quai], eau circule dessous</a:t>
            </a:r>
          </a:p>
        </p:txBody>
      </p:sp>
      <p:pic>
        <p:nvPicPr>
          <p:cNvPr id="5" name="Picture 4">
            <a:extLst>
              <a:ext uri="{FF2B5EF4-FFF2-40B4-BE49-F238E27FC236}">
                <a16:creationId xmlns:a16="http://schemas.microsoft.com/office/drawing/2014/main" id="{D01D2CD3-6DDB-14AF-C95B-6F692D14A2C2}"/>
              </a:ext>
            </a:extLst>
          </p:cNvPr>
          <p:cNvPicPr>
            <a:picLocks noChangeAspect="1"/>
          </p:cNvPicPr>
          <p:nvPr/>
        </p:nvPicPr>
        <p:blipFill>
          <a:blip r:embed="rId2"/>
          <a:stretch>
            <a:fillRect/>
          </a:stretch>
        </p:blipFill>
        <p:spPr>
          <a:xfrm>
            <a:off x="2310792" y="752143"/>
            <a:ext cx="5533600" cy="2609514"/>
          </a:xfrm>
          <a:prstGeom prst="rect">
            <a:avLst/>
          </a:prstGeom>
        </p:spPr>
      </p:pic>
      <p:sp>
        <p:nvSpPr>
          <p:cNvPr id="13" name="TextBox 12">
            <a:extLst>
              <a:ext uri="{FF2B5EF4-FFF2-40B4-BE49-F238E27FC236}">
                <a16:creationId xmlns:a16="http://schemas.microsoft.com/office/drawing/2014/main" id="{FED2B013-CA97-F054-8F3E-94FB5730860C}"/>
              </a:ext>
            </a:extLst>
          </p:cNvPr>
          <p:cNvSpPr txBox="1"/>
          <p:nvPr/>
        </p:nvSpPr>
        <p:spPr>
          <a:xfrm>
            <a:off x="482599" y="0"/>
            <a:ext cx="6144703" cy="369332"/>
          </a:xfrm>
          <a:prstGeom prst="rect">
            <a:avLst/>
          </a:prstGeom>
          <a:noFill/>
        </p:spPr>
        <p:txBody>
          <a:bodyPr wrap="square">
            <a:spAutoFit/>
          </a:bodyPr>
          <a:lstStyle/>
          <a:p>
            <a:r>
              <a:rPr lang="fr-FR" sz="1800" dirty="0"/>
              <a:t>Plan Masse du quai Ste-Anne (AVP ISL 2024) </a:t>
            </a:r>
            <a:endParaRPr lang="fr-FR" dirty="0"/>
          </a:p>
        </p:txBody>
      </p:sp>
      <p:pic>
        <p:nvPicPr>
          <p:cNvPr id="20" name="Picture 19" descr="A body of water with a boat in it&#10;&#10;Description automatically generated">
            <a:extLst>
              <a:ext uri="{FF2B5EF4-FFF2-40B4-BE49-F238E27FC236}">
                <a16:creationId xmlns:a16="http://schemas.microsoft.com/office/drawing/2014/main" id="{C20CB344-A58E-5DC8-C657-B45D445ACE6A}"/>
              </a:ext>
            </a:extLst>
          </p:cNvPr>
          <p:cNvPicPr>
            <a:picLocks noChangeAspect="1"/>
          </p:cNvPicPr>
          <p:nvPr/>
        </p:nvPicPr>
        <p:blipFill>
          <a:blip r:embed="rId3"/>
          <a:stretch>
            <a:fillRect/>
          </a:stretch>
        </p:blipFill>
        <p:spPr>
          <a:xfrm>
            <a:off x="6397129" y="2571162"/>
            <a:ext cx="2416030" cy="1812023"/>
          </a:xfrm>
          <a:prstGeom prst="rect">
            <a:avLst/>
          </a:prstGeom>
        </p:spPr>
      </p:pic>
      <p:sp>
        <p:nvSpPr>
          <p:cNvPr id="21" name="TextBox 20">
            <a:extLst>
              <a:ext uri="{FF2B5EF4-FFF2-40B4-BE49-F238E27FC236}">
                <a16:creationId xmlns:a16="http://schemas.microsoft.com/office/drawing/2014/main" id="{09B9E1F9-1149-C9B6-9631-F59B4684590D}"/>
              </a:ext>
            </a:extLst>
          </p:cNvPr>
          <p:cNvSpPr txBox="1"/>
          <p:nvPr/>
        </p:nvSpPr>
        <p:spPr>
          <a:xfrm>
            <a:off x="6397129" y="4383185"/>
            <a:ext cx="1027845" cy="246221"/>
          </a:xfrm>
          <a:prstGeom prst="rect">
            <a:avLst/>
          </a:prstGeom>
          <a:noFill/>
        </p:spPr>
        <p:txBody>
          <a:bodyPr wrap="none" rtlCol="0">
            <a:spAutoFit/>
          </a:bodyPr>
          <a:lstStyle/>
          <a:p>
            <a:r>
              <a:rPr lang="fr-FR" sz="1000" i="1" dirty="0">
                <a:solidFill>
                  <a:srgbClr val="51626F"/>
                </a:solidFill>
              </a:rPr>
              <a:t>Photo : Ifremer</a:t>
            </a:r>
          </a:p>
        </p:txBody>
      </p:sp>
    </p:spTree>
    <p:extLst>
      <p:ext uri="{BB962C8B-B14F-4D97-AF65-F5344CB8AC3E}">
        <p14:creationId xmlns:p14="http://schemas.microsoft.com/office/powerpoint/2010/main" val="89853184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85E1CED-CC16-4762-4A3B-CD3FC63F547E}"/>
              </a:ext>
            </a:extLst>
          </p:cNvPr>
          <p:cNvSpPr>
            <a:spLocks noGrp="1"/>
          </p:cNvSpPr>
          <p:nvPr>
            <p:ph type="ftr" sz="quarter" idx="11"/>
          </p:nvPr>
        </p:nvSpPr>
        <p:spPr/>
        <p:txBody>
          <a:bodyPr/>
          <a:lstStyle/>
          <a:p>
            <a:r>
              <a:rPr lang="en-GB" noProof="0"/>
              <a:t>© DHI</a:t>
            </a:r>
          </a:p>
        </p:txBody>
      </p:sp>
      <p:sp>
        <p:nvSpPr>
          <p:cNvPr id="5" name="Title 1">
            <a:extLst>
              <a:ext uri="{FF2B5EF4-FFF2-40B4-BE49-F238E27FC236}">
                <a16:creationId xmlns:a16="http://schemas.microsoft.com/office/drawing/2014/main" id="{86D49DE7-822A-0431-3263-35D47DB1EC36}"/>
              </a:ext>
            </a:extLst>
          </p:cNvPr>
          <p:cNvSpPr>
            <a:spLocks noGrp="1"/>
          </p:cNvSpPr>
          <p:nvPr>
            <p:ph type="title"/>
          </p:nvPr>
        </p:nvSpPr>
        <p:spPr>
          <a:xfrm>
            <a:off x="554038" y="171450"/>
            <a:ext cx="8035925" cy="671513"/>
          </a:xfrm>
        </p:spPr>
        <p:txBody>
          <a:bodyPr>
            <a:normAutofit/>
          </a:bodyPr>
          <a:lstStyle/>
          <a:p>
            <a:r>
              <a:rPr lang="fr-FR" dirty="0"/>
              <a:t>Courantologie dans l’Anse Ste-Anne : marée Coef 95 </a:t>
            </a:r>
          </a:p>
        </p:txBody>
      </p:sp>
      <p:pic>
        <p:nvPicPr>
          <p:cNvPr id="9" name="Picture 8">
            <a:extLst>
              <a:ext uri="{FF2B5EF4-FFF2-40B4-BE49-F238E27FC236}">
                <a16:creationId xmlns:a16="http://schemas.microsoft.com/office/drawing/2014/main" id="{368D9066-B496-CEF5-7429-F8091D3CE438}"/>
              </a:ext>
            </a:extLst>
          </p:cNvPr>
          <p:cNvPicPr>
            <a:picLocks noChangeAspect="1"/>
          </p:cNvPicPr>
          <p:nvPr/>
        </p:nvPicPr>
        <p:blipFill>
          <a:blip r:embed="rId2"/>
          <a:srcRect/>
          <a:stretch/>
        </p:blipFill>
        <p:spPr>
          <a:xfrm>
            <a:off x="477067" y="1203368"/>
            <a:ext cx="7561558" cy="3323016"/>
          </a:xfrm>
          <a:prstGeom prst="rect">
            <a:avLst/>
          </a:prstGeom>
        </p:spPr>
      </p:pic>
      <p:sp>
        <p:nvSpPr>
          <p:cNvPr id="12" name="TextBox 11">
            <a:extLst>
              <a:ext uri="{FF2B5EF4-FFF2-40B4-BE49-F238E27FC236}">
                <a16:creationId xmlns:a16="http://schemas.microsoft.com/office/drawing/2014/main" id="{95FA1BCC-CB95-3F3B-26D1-CDEF3EE1465F}"/>
              </a:ext>
            </a:extLst>
          </p:cNvPr>
          <p:cNvSpPr txBox="1"/>
          <p:nvPr/>
        </p:nvSpPr>
        <p:spPr>
          <a:xfrm>
            <a:off x="1098455" y="945948"/>
            <a:ext cx="1050288" cy="369332"/>
          </a:xfrm>
          <a:prstGeom prst="rect">
            <a:avLst/>
          </a:prstGeom>
          <a:noFill/>
          <a:ln>
            <a:solidFill>
              <a:srgbClr val="51626F"/>
            </a:solidFill>
          </a:ln>
        </p:spPr>
        <p:txBody>
          <a:bodyPr wrap="none" rtlCol="0">
            <a:spAutoFit/>
          </a:bodyPr>
          <a:lstStyle/>
          <a:p>
            <a:r>
              <a:rPr lang="fr-FR" dirty="0">
                <a:solidFill>
                  <a:srgbClr val="51626F"/>
                </a:solidFill>
              </a:rPr>
              <a:t>PM +2h </a:t>
            </a:r>
          </a:p>
        </p:txBody>
      </p:sp>
    </p:spTree>
    <p:extLst>
      <p:ext uri="{BB962C8B-B14F-4D97-AF65-F5344CB8AC3E}">
        <p14:creationId xmlns:p14="http://schemas.microsoft.com/office/powerpoint/2010/main" val="171478670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85E1CED-CC16-4762-4A3B-CD3FC63F547E}"/>
              </a:ext>
            </a:extLst>
          </p:cNvPr>
          <p:cNvSpPr>
            <a:spLocks noGrp="1"/>
          </p:cNvSpPr>
          <p:nvPr>
            <p:ph type="ftr" sz="quarter" idx="11"/>
          </p:nvPr>
        </p:nvSpPr>
        <p:spPr/>
        <p:txBody>
          <a:bodyPr/>
          <a:lstStyle/>
          <a:p>
            <a:r>
              <a:rPr lang="en-GB" noProof="0"/>
              <a:t>© DHI</a:t>
            </a:r>
          </a:p>
        </p:txBody>
      </p:sp>
      <p:sp>
        <p:nvSpPr>
          <p:cNvPr id="5" name="Title 1">
            <a:extLst>
              <a:ext uri="{FF2B5EF4-FFF2-40B4-BE49-F238E27FC236}">
                <a16:creationId xmlns:a16="http://schemas.microsoft.com/office/drawing/2014/main" id="{86D49DE7-822A-0431-3263-35D47DB1EC36}"/>
              </a:ext>
            </a:extLst>
          </p:cNvPr>
          <p:cNvSpPr>
            <a:spLocks noGrp="1"/>
          </p:cNvSpPr>
          <p:nvPr>
            <p:ph type="title"/>
          </p:nvPr>
        </p:nvSpPr>
        <p:spPr>
          <a:xfrm>
            <a:off x="554038" y="171450"/>
            <a:ext cx="8035925" cy="671513"/>
          </a:xfrm>
        </p:spPr>
        <p:txBody>
          <a:bodyPr>
            <a:normAutofit/>
          </a:bodyPr>
          <a:lstStyle/>
          <a:p>
            <a:r>
              <a:rPr lang="fr-FR" dirty="0"/>
              <a:t>Courantologie dans l’Anse Ste-Anne : marée Coef 95 </a:t>
            </a:r>
          </a:p>
        </p:txBody>
      </p:sp>
      <p:pic>
        <p:nvPicPr>
          <p:cNvPr id="9" name="Picture 8">
            <a:extLst>
              <a:ext uri="{FF2B5EF4-FFF2-40B4-BE49-F238E27FC236}">
                <a16:creationId xmlns:a16="http://schemas.microsoft.com/office/drawing/2014/main" id="{368D9066-B496-CEF5-7429-F8091D3CE438}"/>
              </a:ext>
            </a:extLst>
          </p:cNvPr>
          <p:cNvPicPr>
            <a:picLocks noChangeAspect="1"/>
          </p:cNvPicPr>
          <p:nvPr/>
        </p:nvPicPr>
        <p:blipFill>
          <a:blip r:embed="rId2"/>
          <a:srcRect/>
          <a:stretch/>
        </p:blipFill>
        <p:spPr>
          <a:xfrm>
            <a:off x="477067" y="1200880"/>
            <a:ext cx="7561558" cy="3327991"/>
          </a:xfrm>
          <a:prstGeom prst="rect">
            <a:avLst/>
          </a:prstGeom>
        </p:spPr>
      </p:pic>
      <p:sp>
        <p:nvSpPr>
          <p:cNvPr id="12" name="TextBox 11">
            <a:extLst>
              <a:ext uri="{FF2B5EF4-FFF2-40B4-BE49-F238E27FC236}">
                <a16:creationId xmlns:a16="http://schemas.microsoft.com/office/drawing/2014/main" id="{95FA1BCC-CB95-3F3B-26D1-CDEF3EE1465F}"/>
              </a:ext>
            </a:extLst>
          </p:cNvPr>
          <p:cNvSpPr txBox="1"/>
          <p:nvPr/>
        </p:nvSpPr>
        <p:spPr>
          <a:xfrm>
            <a:off x="1098455" y="945948"/>
            <a:ext cx="1050288" cy="369332"/>
          </a:xfrm>
          <a:prstGeom prst="rect">
            <a:avLst/>
          </a:prstGeom>
          <a:noFill/>
          <a:ln>
            <a:solidFill>
              <a:srgbClr val="51626F"/>
            </a:solidFill>
          </a:ln>
        </p:spPr>
        <p:txBody>
          <a:bodyPr wrap="none" rtlCol="0">
            <a:spAutoFit/>
          </a:bodyPr>
          <a:lstStyle/>
          <a:p>
            <a:r>
              <a:rPr lang="fr-FR" dirty="0">
                <a:solidFill>
                  <a:srgbClr val="51626F"/>
                </a:solidFill>
              </a:rPr>
              <a:t>PM +3h </a:t>
            </a:r>
          </a:p>
        </p:txBody>
      </p:sp>
    </p:spTree>
    <p:extLst>
      <p:ext uri="{BB962C8B-B14F-4D97-AF65-F5344CB8AC3E}">
        <p14:creationId xmlns:p14="http://schemas.microsoft.com/office/powerpoint/2010/main" val="351163522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85E1CED-CC16-4762-4A3B-CD3FC63F547E}"/>
              </a:ext>
            </a:extLst>
          </p:cNvPr>
          <p:cNvSpPr>
            <a:spLocks noGrp="1"/>
          </p:cNvSpPr>
          <p:nvPr>
            <p:ph type="ftr" sz="quarter" idx="11"/>
          </p:nvPr>
        </p:nvSpPr>
        <p:spPr/>
        <p:txBody>
          <a:bodyPr/>
          <a:lstStyle/>
          <a:p>
            <a:r>
              <a:rPr lang="en-GB" noProof="0"/>
              <a:t>© DHI</a:t>
            </a:r>
          </a:p>
        </p:txBody>
      </p:sp>
      <p:sp>
        <p:nvSpPr>
          <p:cNvPr id="5" name="Title 1">
            <a:extLst>
              <a:ext uri="{FF2B5EF4-FFF2-40B4-BE49-F238E27FC236}">
                <a16:creationId xmlns:a16="http://schemas.microsoft.com/office/drawing/2014/main" id="{86D49DE7-822A-0431-3263-35D47DB1EC36}"/>
              </a:ext>
            </a:extLst>
          </p:cNvPr>
          <p:cNvSpPr>
            <a:spLocks noGrp="1"/>
          </p:cNvSpPr>
          <p:nvPr>
            <p:ph type="title"/>
          </p:nvPr>
        </p:nvSpPr>
        <p:spPr>
          <a:xfrm>
            <a:off x="554038" y="171450"/>
            <a:ext cx="8035925" cy="671513"/>
          </a:xfrm>
        </p:spPr>
        <p:txBody>
          <a:bodyPr>
            <a:normAutofit/>
          </a:bodyPr>
          <a:lstStyle/>
          <a:p>
            <a:r>
              <a:rPr lang="fr-FR" dirty="0"/>
              <a:t>Courantologie dans l’Anse Ste-Anne : marée Coef 95 </a:t>
            </a:r>
          </a:p>
        </p:txBody>
      </p:sp>
      <p:pic>
        <p:nvPicPr>
          <p:cNvPr id="9" name="Picture 8">
            <a:extLst>
              <a:ext uri="{FF2B5EF4-FFF2-40B4-BE49-F238E27FC236}">
                <a16:creationId xmlns:a16="http://schemas.microsoft.com/office/drawing/2014/main" id="{368D9066-B496-CEF5-7429-F8091D3CE438}"/>
              </a:ext>
            </a:extLst>
          </p:cNvPr>
          <p:cNvPicPr>
            <a:picLocks noChangeAspect="1"/>
          </p:cNvPicPr>
          <p:nvPr/>
        </p:nvPicPr>
        <p:blipFill>
          <a:blip r:embed="rId2"/>
          <a:srcRect/>
          <a:stretch/>
        </p:blipFill>
        <p:spPr>
          <a:xfrm>
            <a:off x="477067" y="1203710"/>
            <a:ext cx="7561558" cy="3322331"/>
          </a:xfrm>
          <a:prstGeom prst="rect">
            <a:avLst/>
          </a:prstGeom>
        </p:spPr>
      </p:pic>
      <p:sp>
        <p:nvSpPr>
          <p:cNvPr id="12" name="TextBox 11">
            <a:extLst>
              <a:ext uri="{FF2B5EF4-FFF2-40B4-BE49-F238E27FC236}">
                <a16:creationId xmlns:a16="http://schemas.microsoft.com/office/drawing/2014/main" id="{95FA1BCC-CB95-3F3B-26D1-CDEF3EE1465F}"/>
              </a:ext>
            </a:extLst>
          </p:cNvPr>
          <p:cNvSpPr txBox="1"/>
          <p:nvPr/>
        </p:nvSpPr>
        <p:spPr>
          <a:xfrm>
            <a:off x="1098455" y="945948"/>
            <a:ext cx="1050288" cy="369332"/>
          </a:xfrm>
          <a:prstGeom prst="rect">
            <a:avLst/>
          </a:prstGeom>
          <a:noFill/>
          <a:ln>
            <a:solidFill>
              <a:srgbClr val="51626F"/>
            </a:solidFill>
          </a:ln>
        </p:spPr>
        <p:txBody>
          <a:bodyPr wrap="none" rtlCol="0">
            <a:spAutoFit/>
          </a:bodyPr>
          <a:lstStyle/>
          <a:p>
            <a:r>
              <a:rPr lang="fr-FR" dirty="0">
                <a:solidFill>
                  <a:srgbClr val="51626F"/>
                </a:solidFill>
              </a:rPr>
              <a:t>PM +4h </a:t>
            </a:r>
          </a:p>
        </p:txBody>
      </p:sp>
    </p:spTree>
    <p:extLst>
      <p:ext uri="{BB962C8B-B14F-4D97-AF65-F5344CB8AC3E}">
        <p14:creationId xmlns:p14="http://schemas.microsoft.com/office/powerpoint/2010/main" val="99218699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85E1CED-CC16-4762-4A3B-CD3FC63F547E}"/>
              </a:ext>
            </a:extLst>
          </p:cNvPr>
          <p:cNvSpPr>
            <a:spLocks noGrp="1"/>
          </p:cNvSpPr>
          <p:nvPr>
            <p:ph type="ftr" sz="quarter" idx="11"/>
          </p:nvPr>
        </p:nvSpPr>
        <p:spPr/>
        <p:txBody>
          <a:bodyPr/>
          <a:lstStyle/>
          <a:p>
            <a:r>
              <a:rPr lang="en-GB" noProof="0"/>
              <a:t>© DHI</a:t>
            </a:r>
          </a:p>
        </p:txBody>
      </p:sp>
      <p:sp>
        <p:nvSpPr>
          <p:cNvPr id="5" name="Title 1">
            <a:extLst>
              <a:ext uri="{FF2B5EF4-FFF2-40B4-BE49-F238E27FC236}">
                <a16:creationId xmlns:a16="http://schemas.microsoft.com/office/drawing/2014/main" id="{86D49DE7-822A-0431-3263-35D47DB1EC36}"/>
              </a:ext>
            </a:extLst>
          </p:cNvPr>
          <p:cNvSpPr>
            <a:spLocks noGrp="1"/>
          </p:cNvSpPr>
          <p:nvPr>
            <p:ph type="title"/>
          </p:nvPr>
        </p:nvSpPr>
        <p:spPr>
          <a:xfrm>
            <a:off x="554038" y="171450"/>
            <a:ext cx="8035925" cy="671513"/>
          </a:xfrm>
        </p:spPr>
        <p:txBody>
          <a:bodyPr>
            <a:normAutofit/>
          </a:bodyPr>
          <a:lstStyle/>
          <a:p>
            <a:r>
              <a:rPr lang="fr-FR" dirty="0"/>
              <a:t>Courantologie dans l’Anse Ste-Anne : marée Coef 95 </a:t>
            </a:r>
          </a:p>
        </p:txBody>
      </p:sp>
      <p:pic>
        <p:nvPicPr>
          <p:cNvPr id="9" name="Picture 8">
            <a:extLst>
              <a:ext uri="{FF2B5EF4-FFF2-40B4-BE49-F238E27FC236}">
                <a16:creationId xmlns:a16="http://schemas.microsoft.com/office/drawing/2014/main" id="{368D9066-B496-CEF5-7429-F8091D3CE438}"/>
              </a:ext>
            </a:extLst>
          </p:cNvPr>
          <p:cNvPicPr>
            <a:picLocks noChangeAspect="1"/>
          </p:cNvPicPr>
          <p:nvPr/>
        </p:nvPicPr>
        <p:blipFill>
          <a:blip r:embed="rId2"/>
          <a:srcRect/>
          <a:stretch/>
        </p:blipFill>
        <p:spPr>
          <a:xfrm>
            <a:off x="477067" y="1201220"/>
            <a:ext cx="7561558" cy="3327312"/>
          </a:xfrm>
          <a:prstGeom prst="rect">
            <a:avLst/>
          </a:prstGeom>
        </p:spPr>
      </p:pic>
      <p:sp>
        <p:nvSpPr>
          <p:cNvPr id="12" name="TextBox 11">
            <a:extLst>
              <a:ext uri="{FF2B5EF4-FFF2-40B4-BE49-F238E27FC236}">
                <a16:creationId xmlns:a16="http://schemas.microsoft.com/office/drawing/2014/main" id="{95FA1BCC-CB95-3F3B-26D1-CDEF3EE1465F}"/>
              </a:ext>
            </a:extLst>
          </p:cNvPr>
          <p:cNvSpPr txBox="1"/>
          <p:nvPr/>
        </p:nvSpPr>
        <p:spPr>
          <a:xfrm>
            <a:off x="1098455" y="945948"/>
            <a:ext cx="1050288" cy="369332"/>
          </a:xfrm>
          <a:prstGeom prst="rect">
            <a:avLst/>
          </a:prstGeom>
          <a:noFill/>
          <a:ln>
            <a:solidFill>
              <a:srgbClr val="51626F"/>
            </a:solidFill>
          </a:ln>
        </p:spPr>
        <p:txBody>
          <a:bodyPr wrap="none" rtlCol="0">
            <a:spAutoFit/>
          </a:bodyPr>
          <a:lstStyle/>
          <a:p>
            <a:r>
              <a:rPr lang="fr-FR" dirty="0">
                <a:solidFill>
                  <a:srgbClr val="51626F"/>
                </a:solidFill>
              </a:rPr>
              <a:t>PM +5h </a:t>
            </a:r>
          </a:p>
        </p:txBody>
      </p:sp>
    </p:spTree>
    <p:extLst>
      <p:ext uri="{BB962C8B-B14F-4D97-AF65-F5344CB8AC3E}">
        <p14:creationId xmlns:p14="http://schemas.microsoft.com/office/powerpoint/2010/main" val="162868824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85E1CED-CC16-4762-4A3B-CD3FC63F547E}"/>
              </a:ext>
            </a:extLst>
          </p:cNvPr>
          <p:cNvSpPr>
            <a:spLocks noGrp="1"/>
          </p:cNvSpPr>
          <p:nvPr>
            <p:ph type="ftr" sz="quarter" idx="11"/>
          </p:nvPr>
        </p:nvSpPr>
        <p:spPr/>
        <p:txBody>
          <a:bodyPr/>
          <a:lstStyle/>
          <a:p>
            <a:r>
              <a:rPr lang="en-GB" noProof="0"/>
              <a:t>© DHI</a:t>
            </a:r>
          </a:p>
        </p:txBody>
      </p:sp>
      <p:sp>
        <p:nvSpPr>
          <p:cNvPr id="5" name="Title 1">
            <a:extLst>
              <a:ext uri="{FF2B5EF4-FFF2-40B4-BE49-F238E27FC236}">
                <a16:creationId xmlns:a16="http://schemas.microsoft.com/office/drawing/2014/main" id="{86D49DE7-822A-0431-3263-35D47DB1EC36}"/>
              </a:ext>
            </a:extLst>
          </p:cNvPr>
          <p:cNvSpPr>
            <a:spLocks noGrp="1"/>
          </p:cNvSpPr>
          <p:nvPr>
            <p:ph type="title"/>
          </p:nvPr>
        </p:nvSpPr>
        <p:spPr>
          <a:xfrm>
            <a:off x="554038" y="171450"/>
            <a:ext cx="8035925" cy="671513"/>
          </a:xfrm>
        </p:spPr>
        <p:txBody>
          <a:bodyPr>
            <a:normAutofit/>
          </a:bodyPr>
          <a:lstStyle/>
          <a:p>
            <a:r>
              <a:rPr lang="fr-FR" dirty="0"/>
              <a:t>Courantologie dans l’Anse Ste-Anne : marée Coef 95 </a:t>
            </a:r>
          </a:p>
        </p:txBody>
      </p:sp>
      <p:pic>
        <p:nvPicPr>
          <p:cNvPr id="9" name="Picture 8">
            <a:extLst>
              <a:ext uri="{FF2B5EF4-FFF2-40B4-BE49-F238E27FC236}">
                <a16:creationId xmlns:a16="http://schemas.microsoft.com/office/drawing/2014/main" id="{368D9066-B496-CEF5-7429-F8091D3CE438}"/>
              </a:ext>
            </a:extLst>
          </p:cNvPr>
          <p:cNvPicPr>
            <a:picLocks noChangeAspect="1"/>
          </p:cNvPicPr>
          <p:nvPr/>
        </p:nvPicPr>
        <p:blipFill>
          <a:blip r:embed="rId2"/>
          <a:srcRect/>
          <a:stretch/>
        </p:blipFill>
        <p:spPr>
          <a:xfrm>
            <a:off x="477067" y="1204054"/>
            <a:ext cx="7561558" cy="3321643"/>
          </a:xfrm>
          <a:prstGeom prst="rect">
            <a:avLst/>
          </a:prstGeom>
        </p:spPr>
      </p:pic>
      <p:sp>
        <p:nvSpPr>
          <p:cNvPr id="12" name="TextBox 11">
            <a:extLst>
              <a:ext uri="{FF2B5EF4-FFF2-40B4-BE49-F238E27FC236}">
                <a16:creationId xmlns:a16="http://schemas.microsoft.com/office/drawing/2014/main" id="{95FA1BCC-CB95-3F3B-26D1-CDEF3EE1465F}"/>
              </a:ext>
            </a:extLst>
          </p:cNvPr>
          <p:cNvSpPr txBox="1"/>
          <p:nvPr/>
        </p:nvSpPr>
        <p:spPr>
          <a:xfrm>
            <a:off x="1098455" y="945948"/>
            <a:ext cx="1050288" cy="369332"/>
          </a:xfrm>
          <a:prstGeom prst="rect">
            <a:avLst/>
          </a:prstGeom>
          <a:noFill/>
          <a:ln>
            <a:solidFill>
              <a:srgbClr val="51626F"/>
            </a:solidFill>
          </a:ln>
        </p:spPr>
        <p:txBody>
          <a:bodyPr wrap="none" rtlCol="0">
            <a:spAutoFit/>
          </a:bodyPr>
          <a:lstStyle/>
          <a:p>
            <a:r>
              <a:rPr lang="fr-FR" dirty="0">
                <a:solidFill>
                  <a:srgbClr val="51626F"/>
                </a:solidFill>
              </a:rPr>
              <a:t>PM +6h </a:t>
            </a:r>
          </a:p>
        </p:txBody>
      </p:sp>
    </p:spTree>
    <p:extLst>
      <p:ext uri="{BB962C8B-B14F-4D97-AF65-F5344CB8AC3E}">
        <p14:creationId xmlns:p14="http://schemas.microsoft.com/office/powerpoint/2010/main" val="50189286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85E1CED-CC16-4762-4A3B-CD3FC63F547E}"/>
              </a:ext>
            </a:extLst>
          </p:cNvPr>
          <p:cNvSpPr>
            <a:spLocks noGrp="1"/>
          </p:cNvSpPr>
          <p:nvPr>
            <p:ph type="ftr" sz="quarter" idx="11"/>
          </p:nvPr>
        </p:nvSpPr>
        <p:spPr/>
        <p:txBody>
          <a:bodyPr/>
          <a:lstStyle/>
          <a:p>
            <a:r>
              <a:rPr lang="en-GB" noProof="0"/>
              <a:t>© DHI</a:t>
            </a:r>
          </a:p>
        </p:txBody>
      </p:sp>
      <p:sp>
        <p:nvSpPr>
          <p:cNvPr id="5" name="Title 1">
            <a:extLst>
              <a:ext uri="{FF2B5EF4-FFF2-40B4-BE49-F238E27FC236}">
                <a16:creationId xmlns:a16="http://schemas.microsoft.com/office/drawing/2014/main" id="{86D49DE7-822A-0431-3263-35D47DB1EC36}"/>
              </a:ext>
            </a:extLst>
          </p:cNvPr>
          <p:cNvSpPr>
            <a:spLocks noGrp="1"/>
          </p:cNvSpPr>
          <p:nvPr>
            <p:ph type="title"/>
          </p:nvPr>
        </p:nvSpPr>
        <p:spPr>
          <a:xfrm>
            <a:off x="554038" y="171450"/>
            <a:ext cx="8035925" cy="671513"/>
          </a:xfrm>
        </p:spPr>
        <p:txBody>
          <a:bodyPr>
            <a:normAutofit/>
          </a:bodyPr>
          <a:lstStyle/>
          <a:p>
            <a:r>
              <a:rPr lang="fr-FR" dirty="0"/>
              <a:t>Courantologie dans l’Anse Ste-Anne : marée Coef 95 </a:t>
            </a:r>
          </a:p>
        </p:txBody>
      </p:sp>
      <p:pic>
        <p:nvPicPr>
          <p:cNvPr id="9" name="Picture 8">
            <a:extLst>
              <a:ext uri="{FF2B5EF4-FFF2-40B4-BE49-F238E27FC236}">
                <a16:creationId xmlns:a16="http://schemas.microsoft.com/office/drawing/2014/main" id="{368D9066-B496-CEF5-7429-F8091D3CE438}"/>
              </a:ext>
            </a:extLst>
          </p:cNvPr>
          <p:cNvPicPr>
            <a:picLocks noChangeAspect="1"/>
          </p:cNvPicPr>
          <p:nvPr/>
        </p:nvPicPr>
        <p:blipFill>
          <a:blip r:embed="rId2"/>
          <a:srcRect/>
          <a:stretch/>
        </p:blipFill>
        <p:spPr>
          <a:xfrm>
            <a:off x="485571" y="1204054"/>
            <a:ext cx="7544550" cy="3321643"/>
          </a:xfrm>
          <a:prstGeom prst="rect">
            <a:avLst/>
          </a:prstGeom>
        </p:spPr>
      </p:pic>
      <p:sp>
        <p:nvSpPr>
          <p:cNvPr id="12" name="TextBox 11">
            <a:extLst>
              <a:ext uri="{FF2B5EF4-FFF2-40B4-BE49-F238E27FC236}">
                <a16:creationId xmlns:a16="http://schemas.microsoft.com/office/drawing/2014/main" id="{95FA1BCC-CB95-3F3B-26D1-CDEF3EE1465F}"/>
              </a:ext>
            </a:extLst>
          </p:cNvPr>
          <p:cNvSpPr txBox="1"/>
          <p:nvPr/>
        </p:nvSpPr>
        <p:spPr>
          <a:xfrm>
            <a:off x="1098455" y="945948"/>
            <a:ext cx="1050288" cy="369332"/>
          </a:xfrm>
          <a:prstGeom prst="rect">
            <a:avLst/>
          </a:prstGeom>
          <a:noFill/>
          <a:ln>
            <a:solidFill>
              <a:srgbClr val="51626F"/>
            </a:solidFill>
          </a:ln>
        </p:spPr>
        <p:txBody>
          <a:bodyPr wrap="none" rtlCol="0">
            <a:spAutoFit/>
          </a:bodyPr>
          <a:lstStyle/>
          <a:p>
            <a:r>
              <a:rPr lang="fr-FR" dirty="0">
                <a:solidFill>
                  <a:srgbClr val="51626F"/>
                </a:solidFill>
              </a:rPr>
              <a:t>PM +7h </a:t>
            </a:r>
          </a:p>
        </p:txBody>
      </p:sp>
    </p:spTree>
    <p:extLst>
      <p:ext uri="{BB962C8B-B14F-4D97-AF65-F5344CB8AC3E}">
        <p14:creationId xmlns:p14="http://schemas.microsoft.com/office/powerpoint/2010/main" val="2739574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D8CB4-9114-E9F2-663D-D0987E85C9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93A9A2-EB65-0F2F-9AF0-705701629B22}"/>
              </a:ext>
            </a:extLst>
          </p:cNvPr>
          <p:cNvSpPr>
            <a:spLocks noGrp="1"/>
          </p:cNvSpPr>
          <p:nvPr>
            <p:ph type="ctrTitle"/>
          </p:nvPr>
        </p:nvSpPr>
        <p:spPr/>
        <p:txBody>
          <a:bodyPr/>
          <a:lstStyle/>
          <a:p>
            <a:r>
              <a:rPr lang="en-GB"/>
              <a:t>02.</a:t>
            </a:r>
          </a:p>
        </p:txBody>
      </p:sp>
      <p:sp>
        <p:nvSpPr>
          <p:cNvPr id="3" name="Text Placeholder 2">
            <a:extLst>
              <a:ext uri="{FF2B5EF4-FFF2-40B4-BE49-F238E27FC236}">
                <a16:creationId xmlns:a16="http://schemas.microsoft.com/office/drawing/2014/main" id="{23271660-F0A0-D86F-5BD4-A916A8C8C3C0}"/>
              </a:ext>
            </a:extLst>
          </p:cNvPr>
          <p:cNvSpPr>
            <a:spLocks noGrp="1"/>
          </p:cNvSpPr>
          <p:nvPr>
            <p:ph type="body" sz="quarter" idx="13"/>
          </p:nvPr>
        </p:nvSpPr>
        <p:spPr/>
        <p:txBody>
          <a:bodyPr/>
          <a:lstStyle/>
          <a:p>
            <a:r>
              <a:rPr lang="en-GB" sz="2000" dirty="0" err="1"/>
              <a:t>Niveaux</a:t>
            </a:r>
            <a:r>
              <a:rPr lang="en-GB" sz="2000" dirty="0"/>
              <a:t> de reference (SHOM) et </a:t>
            </a:r>
            <a:r>
              <a:rPr lang="en-GB" sz="2000" dirty="0" err="1"/>
              <a:t>Niveaux</a:t>
            </a:r>
            <a:r>
              <a:rPr lang="en-GB" sz="2000" dirty="0"/>
              <a:t> </a:t>
            </a:r>
            <a:r>
              <a:rPr lang="en-GB" sz="2000" dirty="0" err="1"/>
              <a:t>extrêmes</a:t>
            </a:r>
            <a:r>
              <a:rPr lang="en-GB" sz="2000" dirty="0"/>
              <a:t> (CEREMA)</a:t>
            </a:r>
          </a:p>
        </p:txBody>
      </p:sp>
      <p:sp>
        <p:nvSpPr>
          <p:cNvPr id="4" name="Text Placeholder 3">
            <a:extLst>
              <a:ext uri="{FF2B5EF4-FFF2-40B4-BE49-F238E27FC236}">
                <a16:creationId xmlns:a16="http://schemas.microsoft.com/office/drawing/2014/main" id="{D18F6539-2EFE-ECF5-5A45-3134F29DA24D}"/>
              </a:ext>
            </a:extLst>
          </p:cNvPr>
          <p:cNvSpPr>
            <a:spLocks noGrp="1"/>
          </p:cNvSpPr>
          <p:nvPr>
            <p:ph type="body" sz="quarter" idx="15"/>
          </p:nvPr>
        </p:nvSpPr>
        <p:spPr/>
        <p:txBody>
          <a:bodyPr/>
          <a:lstStyle/>
          <a:p>
            <a:r>
              <a:rPr lang="en-GB"/>
              <a:t>Les </a:t>
            </a:r>
            <a:r>
              <a:rPr lang="en-GB" err="1"/>
              <a:t>Niveaux</a:t>
            </a:r>
            <a:r>
              <a:rPr lang="en-GB"/>
              <a:t> </a:t>
            </a:r>
            <a:r>
              <a:rPr lang="en-GB" err="1"/>
              <a:t>d’eau</a:t>
            </a:r>
            <a:endParaRPr lang="en-GB"/>
          </a:p>
        </p:txBody>
      </p:sp>
      <p:sp>
        <p:nvSpPr>
          <p:cNvPr id="5" name="Footer Placeholder 4">
            <a:extLst>
              <a:ext uri="{FF2B5EF4-FFF2-40B4-BE49-F238E27FC236}">
                <a16:creationId xmlns:a16="http://schemas.microsoft.com/office/drawing/2014/main" id="{39DD3201-3D5C-8757-4C06-F36FE654BA83}"/>
              </a:ext>
            </a:extLst>
          </p:cNvPr>
          <p:cNvSpPr>
            <a:spLocks noGrp="1"/>
          </p:cNvSpPr>
          <p:nvPr>
            <p:ph type="ftr" sz="quarter" idx="11"/>
          </p:nvPr>
        </p:nvSpPr>
        <p:spPr/>
        <p:txBody>
          <a:bodyPr/>
          <a:lstStyle/>
          <a:p>
            <a:r>
              <a:rPr lang="en-GB" noProof="0"/>
              <a:t>© DHI A/S</a:t>
            </a:r>
          </a:p>
        </p:txBody>
      </p:sp>
    </p:spTree>
    <p:extLst>
      <p:ext uri="{BB962C8B-B14F-4D97-AF65-F5344CB8AC3E}">
        <p14:creationId xmlns:p14="http://schemas.microsoft.com/office/powerpoint/2010/main" val="25752525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01680FE8-A2B0-1A7D-4AC7-F797FC2D5671}"/>
              </a:ext>
            </a:extLst>
          </p:cNvPr>
          <p:cNvPicPr>
            <a:picLocks noChangeAspect="1"/>
          </p:cNvPicPr>
          <p:nvPr/>
        </p:nvPicPr>
        <p:blipFill>
          <a:blip r:embed="rId2"/>
          <a:stretch>
            <a:fillRect/>
          </a:stretch>
        </p:blipFill>
        <p:spPr>
          <a:xfrm>
            <a:off x="2168236" y="459332"/>
            <a:ext cx="5980737" cy="1067066"/>
          </a:xfrm>
          <a:prstGeom prst="rect">
            <a:avLst/>
          </a:prstGeom>
        </p:spPr>
      </p:pic>
      <p:pic>
        <p:nvPicPr>
          <p:cNvPr id="9" name="Picture 8">
            <a:extLst>
              <a:ext uri="{FF2B5EF4-FFF2-40B4-BE49-F238E27FC236}">
                <a16:creationId xmlns:a16="http://schemas.microsoft.com/office/drawing/2014/main" id="{4DBE4A0F-4A47-D338-0400-75D9113378A5}"/>
              </a:ext>
            </a:extLst>
          </p:cNvPr>
          <p:cNvPicPr>
            <a:picLocks noChangeAspect="1"/>
          </p:cNvPicPr>
          <p:nvPr/>
        </p:nvPicPr>
        <p:blipFill>
          <a:blip r:embed="rId3"/>
          <a:stretch>
            <a:fillRect/>
          </a:stretch>
        </p:blipFill>
        <p:spPr>
          <a:xfrm>
            <a:off x="2220190" y="1532848"/>
            <a:ext cx="5818052" cy="1067066"/>
          </a:xfrm>
          <a:prstGeom prst="rect">
            <a:avLst/>
          </a:prstGeom>
        </p:spPr>
      </p:pic>
      <p:sp>
        <p:nvSpPr>
          <p:cNvPr id="2" name="Title 1">
            <a:extLst>
              <a:ext uri="{FF2B5EF4-FFF2-40B4-BE49-F238E27FC236}">
                <a16:creationId xmlns:a16="http://schemas.microsoft.com/office/drawing/2014/main" id="{E681DB19-78B1-E6CF-81D8-8B4CEE6BC06F}"/>
              </a:ext>
            </a:extLst>
          </p:cNvPr>
          <p:cNvSpPr>
            <a:spLocks noGrp="1"/>
          </p:cNvSpPr>
          <p:nvPr>
            <p:ph type="title"/>
          </p:nvPr>
        </p:nvSpPr>
        <p:spPr>
          <a:xfrm>
            <a:off x="554189" y="170689"/>
            <a:ext cx="8035637" cy="298293"/>
          </a:xfrm>
        </p:spPr>
        <p:txBody>
          <a:bodyPr>
            <a:normAutofit fontScale="90000"/>
          </a:bodyPr>
          <a:lstStyle/>
          <a:p>
            <a:r>
              <a:rPr lang="fr-FR" dirty="0"/>
              <a:t>Niveau d’eau – RAM 2022</a:t>
            </a:r>
          </a:p>
        </p:txBody>
      </p:sp>
      <p:sp>
        <p:nvSpPr>
          <p:cNvPr id="3" name="Footer Placeholder 2">
            <a:extLst>
              <a:ext uri="{FF2B5EF4-FFF2-40B4-BE49-F238E27FC236}">
                <a16:creationId xmlns:a16="http://schemas.microsoft.com/office/drawing/2014/main" id="{92E624CE-C98F-44FA-01B1-26B2E733E758}"/>
              </a:ext>
            </a:extLst>
          </p:cNvPr>
          <p:cNvSpPr>
            <a:spLocks noGrp="1"/>
          </p:cNvSpPr>
          <p:nvPr>
            <p:ph type="ftr" sz="quarter" idx="11"/>
          </p:nvPr>
        </p:nvSpPr>
        <p:spPr/>
        <p:txBody>
          <a:bodyPr/>
          <a:lstStyle/>
          <a:p>
            <a:r>
              <a:rPr lang="en-GB" noProof="0"/>
              <a:t>© DHI</a:t>
            </a:r>
          </a:p>
        </p:txBody>
      </p:sp>
      <p:graphicFrame>
        <p:nvGraphicFramePr>
          <p:cNvPr id="16" name="Table 15">
            <a:extLst>
              <a:ext uri="{FF2B5EF4-FFF2-40B4-BE49-F238E27FC236}">
                <a16:creationId xmlns:a16="http://schemas.microsoft.com/office/drawing/2014/main" id="{5C4FC43E-D590-0585-73A0-4749BCE6841F}"/>
              </a:ext>
            </a:extLst>
          </p:cNvPr>
          <p:cNvGraphicFramePr>
            <a:graphicFrameLocks noGrp="1"/>
          </p:cNvGraphicFramePr>
          <p:nvPr>
            <p:extLst>
              <p:ext uri="{D42A27DB-BD31-4B8C-83A1-F6EECF244321}">
                <p14:modId xmlns:p14="http://schemas.microsoft.com/office/powerpoint/2010/main" val="1759669586"/>
              </p:ext>
            </p:extLst>
          </p:nvPr>
        </p:nvGraphicFramePr>
        <p:xfrm>
          <a:off x="2323284" y="2877754"/>
          <a:ext cx="2941239" cy="1965616"/>
        </p:xfrm>
        <a:graphic>
          <a:graphicData uri="http://schemas.openxmlformats.org/drawingml/2006/table">
            <a:tbl>
              <a:tblPr firstRow="1" bandRow="1"/>
              <a:tblGrid>
                <a:gridCol w="1069215">
                  <a:extLst>
                    <a:ext uri="{9D8B030D-6E8A-4147-A177-3AD203B41FA5}">
                      <a16:colId xmlns:a16="http://schemas.microsoft.com/office/drawing/2014/main" val="691374967"/>
                    </a:ext>
                  </a:extLst>
                </a:gridCol>
                <a:gridCol w="818211">
                  <a:extLst>
                    <a:ext uri="{9D8B030D-6E8A-4147-A177-3AD203B41FA5}">
                      <a16:colId xmlns:a16="http://schemas.microsoft.com/office/drawing/2014/main" val="612306657"/>
                    </a:ext>
                  </a:extLst>
                </a:gridCol>
                <a:gridCol w="1053813">
                  <a:extLst>
                    <a:ext uri="{9D8B030D-6E8A-4147-A177-3AD203B41FA5}">
                      <a16:colId xmlns:a16="http://schemas.microsoft.com/office/drawing/2014/main" val="2483242242"/>
                    </a:ext>
                  </a:extLst>
                </a:gridCol>
              </a:tblGrid>
              <a:tr h="235874">
                <a:tc>
                  <a:txBody>
                    <a:bodyPr/>
                    <a:lstStyle/>
                    <a:p>
                      <a:pPr algn="l" rtl="0" fontAlgn="ctr"/>
                      <a:r>
                        <a:rPr lang="fr-FR" sz="1400" b="1" i="0" u="none" strike="noStrike" dirty="0">
                          <a:solidFill>
                            <a:srgbClr val="FFFFFF"/>
                          </a:solidFill>
                          <a:effectLst/>
                          <a:latin typeface="Arial" panose="020B0604020202020204" pitchFamily="34" charset="0"/>
                        </a:rPr>
                        <a:t>Le DELLEC</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4165"/>
                    </a:solidFill>
                  </a:tcPr>
                </a:tc>
                <a:tc>
                  <a:txBody>
                    <a:bodyPr/>
                    <a:lstStyle/>
                    <a:p>
                      <a:pPr algn="ctr" rtl="0" fontAlgn="ctr"/>
                      <a:r>
                        <a:rPr lang="fr-FR" sz="1400" b="1" i="0" u="none" strike="noStrike">
                          <a:solidFill>
                            <a:schemeClr val="bg1">
                              <a:lumMod val="85000"/>
                            </a:schemeClr>
                          </a:solidFill>
                          <a:effectLst/>
                          <a:latin typeface="Arial" panose="020B0604020202020204" pitchFamily="34" charset="0"/>
                        </a:rPr>
                        <a:t>CM</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4165"/>
                    </a:solidFill>
                  </a:tcPr>
                </a:tc>
                <a:tc>
                  <a:txBody>
                    <a:bodyPr/>
                    <a:lstStyle/>
                    <a:p>
                      <a:pPr algn="ctr" rtl="0" fontAlgn="ctr"/>
                      <a:r>
                        <a:rPr lang="fr-FR" sz="1400" b="1" i="0" u="none" strike="noStrike">
                          <a:solidFill>
                            <a:srgbClr val="FFFFFF"/>
                          </a:solidFill>
                          <a:effectLst/>
                          <a:latin typeface="Arial" panose="020B0604020202020204" pitchFamily="34" charset="0"/>
                        </a:rPr>
                        <a:t>IGN 69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4165"/>
                    </a:solidFill>
                  </a:tcPr>
                </a:tc>
                <a:extLst>
                  <a:ext uri="{0D108BD9-81ED-4DB2-BD59-A6C34878D82A}">
                    <a16:rowId xmlns:a16="http://schemas.microsoft.com/office/drawing/2014/main" val="2665172748"/>
                  </a:ext>
                </a:extLst>
              </a:tr>
              <a:tr h="247106">
                <a:tc>
                  <a:txBody>
                    <a:bodyPr/>
                    <a:lstStyle/>
                    <a:p>
                      <a:pPr algn="l" rtl="0" fontAlgn="ctr"/>
                      <a:r>
                        <a:rPr lang="fr-FR" sz="1400" b="0" i="0" u="none" strike="noStrike">
                          <a:solidFill>
                            <a:srgbClr val="004165"/>
                          </a:solidFill>
                          <a:effectLst/>
                          <a:latin typeface="Arial" panose="020B0604020202020204" pitchFamily="34" charset="0"/>
                        </a:rPr>
                        <a:t>PHMA</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tc>
                  <a:txBody>
                    <a:bodyPr/>
                    <a:lstStyle/>
                    <a:p>
                      <a:pPr algn="ctr" rtl="0" fontAlgn="ctr"/>
                      <a:r>
                        <a:rPr lang="fr-FR" sz="1400" b="0" i="0" u="none" strike="noStrike" dirty="0">
                          <a:solidFill>
                            <a:schemeClr val="tx2">
                              <a:lumMod val="75000"/>
                            </a:schemeClr>
                          </a:solidFill>
                          <a:effectLst/>
                          <a:latin typeface="Arial" panose="020B0604020202020204" pitchFamily="34" charset="0"/>
                        </a:rPr>
                        <a:t>7.76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tc>
                  <a:txBody>
                    <a:bodyPr/>
                    <a:lstStyle/>
                    <a:p>
                      <a:pPr algn="ctr" fontAlgn="b"/>
                      <a:r>
                        <a:rPr lang="fr-FR" sz="1400" b="0" i="0" u="none" strike="noStrike" kern="1200" dirty="0">
                          <a:solidFill>
                            <a:srgbClr val="FF0000"/>
                          </a:solidFill>
                          <a:effectLst/>
                          <a:latin typeface="Arial" panose="020B0604020202020204" pitchFamily="34" charset="0"/>
                          <a:ea typeface="+mn-ea"/>
                          <a:cs typeface="+mn-cs"/>
                        </a:rPr>
                        <a:t>4.17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BCFD3"/>
                    </a:solidFill>
                  </a:tcPr>
                </a:tc>
                <a:extLst>
                  <a:ext uri="{0D108BD9-81ED-4DB2-BD59-A6C34878D82A}">
                    <a16:rowId xmlns:a16="http://schemas.microsoft.com/office/drawing/2014/main" val="1175687756"/>
                  </a:ext>
                </a:extLst>
              </a:tr>
              <a:tr h="247106">
                <a:tc>
                  <a:txBody>
                    <a:bodyPr/>
                    <a:lstStyle/>
                    <a:p>
                      <a:pPr algn="l" rtl="0" fontAlgn="ctr"/>
                      <a:r>
                        <a:rPr lang="fr-FR" sz="1400" b="0" i="0" u="none" strike="noStrike">
                          <a:solidFill>
                            <a:srgbClr val="004165"/>
                          </a:solidFill>
                          <a:effectLst/>
                          <a:latin typeface="Arial" panose="020B0604020202020204" pitchFamily="34" charset="0"/>
                        </a:rPr>
                        <a:t>PMVE</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8EA"/>
                    </a:solidFill>
                  </a:tcPr>
                </a:tc>
                <a:tc>
                  <a:txBody>
                    <a:bodyPr/>
                    <a:lstStyle/>
                    <a:p>
                      <a:pPr algn="ctr" rtl="0" fontAlgn="ctr"/>
                      <a:r>
                        <a:rPr lang="fr-FR" sz="1400" b="0" i="0" u="none" strike="noStrike" dirty="0">
                          <a:solidFill>
                            <a:schemeClr val="tx2">
                              <a:lumMod val="75000"/>
                            </a:schemeClr>
                          </a:solidFill>
                          <a:effectLst/>
                          <a:latin typeface="Arial" panose="020B0604020202020204" pitchFamily="34" charset="0"/>
                        </a:rPr>
                        <a:t>6.85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8EA"/>
                    </a:solidFill>
                  </a:tcPr>
                </a:tc>
                <a:tc>
                  <a:txBody>
                    <a:bodyPr/>
                    <a:lstStyle/>
                    <a:p>
                      <a:pPr algn="ctr" fontAlgn="b"/>
                      <a:r>
                        <a:rPr lang="fr-FR" sz="1400" b="0" i="0" u="none" strike="noStrike" kern="1200" dirty="0">
                          <a:solidFill>
                            <a:srgbClr val="004165"/>
                          </a:solidFill>
                          <a:effectLst/>
                          <a:latin typeface="Arial" panose="020B0604020202020204" pitchFamily="34" charset="0"/>
                          <a:ea typeface="+mn-ea"/>
                          <a:cs typeface="+mn-cs"/>
                        </a:rPr>
                        <a:t>3.26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BCFD3"/>
                    </a:solidFill>
                  </a:tcPr>
                </a:tc>
                <a:extLst>
                  <a:ext uri="{0D108BD9-81ED-4DB2-BD59-A6C34878D82A}">
                    <a16:rowId xmlns:a16="http://schemas.microsoft.com/office/drawing/2014/main" val="2805774302"/>
                  </a:ext>
                </a:extLst>
              </a:tr>
              <a:tr h="247106">
                <a:tc>
                  <a:txBody>
                    <a:bodyPr/>
                    <a:lstStyle/>
                    <a:p>
                      <a:pPr algn="l" rtl="0" fontAlgn="ctr"/>
                      <a:r>
                        <a:rPr lang="fr-FR" sz="1400" b="0" i="0" u="none" strike="noStrike">
                          <a:solidFill>
                            <a:srgbClr val="004165"/>
                          </a:solidFill>
                          <a:effectLst/>
                          <a:latin typeface="Arial" panose="020B0604020202020204" pitchFamily="34" charset="0"/>
                        </a:rPr>
                        <a:t>PMME</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tc>
                  <a:txBody>
                    <a:bodyPr/>
                    <a:lstStyle/>
                    <a:p>
                      <a:pPr algn="ctr" rtl="0" fontAlgn="ctr"/>
                      <a:r>
                        <a:rPr lang="fr-FR" sz="1400" b="0" i="0" u="none" strike="noStrike" dirty="0">
                          <a:solidFill>
                            <a:schemeClr val="tx2">
                              <a:lumMod val="75000"/>
                            </a:schemeClr>
                          </a:solidFill>
                          <a:effectLst/>
                          <a:latin typeface="Arial" panose="020B0604020202020204" pitchFamily="34" charset="0"/>
                        </a:rPr>
                        <a:t>5.35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tc>
                  <a:txBody>
                    <a:bodyPr/>
                    <a:lstStyle/>
                    <a:p>
                      <a:pPr algn="ctr" fontAlgn="b"/>
                      <a:r>
                        <a:rPr lang="fr-FR" sz="1400" b="0" i="0" u="none" strike="noStrike" kern="1200" dirty="0">
                          <a:solidFill>
                            <a:srgbClr val="004165"/>
                          </a:solidFill>
                          <a:effectLst/>
                          <a:latin typeface="Arial" panose="020B0604020202020204" pitchFamily="34" charset="0"/>
                          <a:ea typeface="+mn-ea"/>
                          <a:cs typeface="+mn-cs"/>
                        </a:rPr>
                        <a:t>1.76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BCFD3"/>
                    </a:solidFill>
                  </a:tcPr>
                </a:tc>
                <a:extLst>
                  <a:ext uri="{0D108BD9-81ED-4DB2-BD59-A6C34878D82A}">
                    <a16:rowId xmlns:a16="http://schemas.microsoft.com/office/drawing/2014/main" val="1653682833"/>
                  </a:ext>
                </a:extLst>
              </a:tr>
              <a:tr h="247106">
                <a:tc>
                  <a:txBody>
                    <a:bodyPr/>
                    <a:lstStyle/>
                    <a:p>
                      <a:pPr algn="l" rtl="0" fontAlgn="ctr"/>
                      <a:r>
                        <a:rPr lang="fr-FR" sz="1400" b="0" i="0" u="none" strike="noStrike">
                          <a:solidFill>
                            <a:srgbClr val="004165"/>
                          </a:solidFill>
                          <a:effectLst/>
                          <a:latin typeface="Arial" panose="020B0604020202020204" pitchFamily="34" charset="0"/>
                        </a:rPr>
                        <a:t>NM</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8EA"/>
                    </a:solidFill>
                  </a:tcPr>
                </a:tc>
                <a:tc>
                  <a:txBody>
                    <a:bodyPr/>
                    <a:lstStyle/>
                    <a:p>
                      <a:pPr algn="ctr" rtl="0" fontAlgn="ctr"/>
                      <a:r>
                        <a:rPr lang="fr-FR" sz="1400" b="0" i="0" u="none" strike="noStrike" dirty="0">
                          <a:solidFill>
                            <a:schemeClr val="tx2">
                              <a:lumMod val="75000"/>
                            </a:schemeClr>
                          </a:solidFill>
                          <a:effectLst/>
                          <a:latin typeface="Arial" panose="020B0604020202020204" pitchFamily="34" charset="0"/>
                        </a:rPr>
                        <a:t>3.99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8EA"/>
                    </a:solidFill>
                  </a:tcPr>
                </a:tc>
                <a:tc>
                  <a:txBody>
                    <a:bodyPr/>
                    <a:lstStyle/>
                    <a:p>
                      <a:pPr algn="ctr" fontAlgn="b"/>
                      <a:r>
                        <a:rPr lang="fr-FR" sz="1400" b="0" i="0" u="none" strike="noStrike" kern="1200" dirty="0">
                          <a:solidFill>
                            <a:srgbClr val="004165"/>
                          </a:solidFill>
                          <a:effectLst/>
                          <a:latin typeface="Arial" panose="020B0604020202020204" pitchFamily="34" charset="0"/>
                          <a:ea typeface="+mn-ea"/>
                          <a:cs typeface="+mn-cs"/>
                        </a:rPr>
                        <a:t>0.40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BCFD3"/>
                    </a:solidFill>
                  </a:tcPr>
                </a:tc>
                <a:extLst>
                  <a:ext uri="{0D108BD9-81ED-4DB2-BD59-A6C34878D82A}">
                    <a16:rowId xmlns:a16="http://schemas.microsoft.com/office/drawing/2014/main" val="2213335941"/>
                  </a:ext>
                </a:extLst>
              </a:tr>
              <a:tr h="247106">
                <a:tc>
                  <a:txBody>
                    <a:bodyPr/>
                    <a:lstStyle/>
                    <a:p>
                      <a:pPr algn="l" rtl="0" fontAlgn="ctr"/>
                      <a:r>
                        <a:rPr lang="fr-FR" sz="1400" b="0" i="0" u="none" strike="noStrike">
                          <a:solidFill>
                            <a:srgbClr val="004165"/>
                          </a:solidFill>
                          <a:effectLst/>
                          <a:latin typeface="Arial" panose="020B0604020202020204" pitchFamily="34" charset="0"/>
                        </a:rPr>
                        <a:t>BMME</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tc>
                  <a:txBody>
                    <a:bodyPr/>
                    <a:lstStyle/>
                    <a:p>
                      <a:pPr algn="ctr" rtl="0" fontAlgn="ctr"/>
                      <a:r>
                        <a:rPr lang="fr-FR" sz="1400" b="0" i="0" u="none" strike="noStrike" dirty="0">
                          <a:solidFill>
                            <a:schemeClr val="tx2">
                              <a:lumMod val="75000"/>
                            </a:schemeClr>
                          </a:solidFill>
                          <a:effectLst/>
                          <a:latin typeface="Arial" panose="020B0604020202020204" pitchFamily="34" charset="0"/>
                        </a:rPr>
                        <a:t>2.65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tc>
                  <a:txBody>
                    <a:bodyPr/>
                    <a:lstStyle/>
                    <a:p>
                      <a:pPr algn="ctr" fontAlgn="b"/>
                      <a:r>
                        <a:rPr lang="fr-FR" sz="1400" b="0" i="0" u="none" strike="noStrike" kern="1200" dirty="0">
                          <a:solidFill>
                            <a:srgbClr val="004165"/>
                          </a:solidFill>
                          <a:effectLst/>
                          <a:latin typeface="Arial" panose="020B0604020202020204" pitchFamily="34" charset="0"/>
                          <a:ea typeface="+mn-ea"/>
                          <a:cs typeface="+mn-cs"/>
                        </a:rPr>
                        <a:t>-0.94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BCFD3"/>
                    </a:solidFill>
                  </a:tcPr>
                </a:tc>
                <a:extLst>
                  <a:ext uri="{0D108BD9-81ED-4DB2-BD59-A6C34878D82A}">
                    <a16:rowId xmlns:a16="http://schemas.microsoft.com/office/drawing/2014/main" val="1819317610"/>
                  </a:ext>
                </a:extLst>
              </a:tr>
              <a:tr h="247106">
                <a:tc>
                  <a:txBody>
                    <a:bodyPr/>
                    <a:lstStyle/>
                    <a:p>
                      <a:pPr algn="l" rtl="0" fontAlgn="ctr"/>
                      <a:r>
                        <a:rPr lang="fr-FR" sz="1400" b="0" i="0" u="none" strike="noStrike">
                          <a:solidFill>
                            <a:srgbClr val="004165"/>
                          </a:solidFill>
                          <a:effectLst/>
                          <a:latin typeface="Arial" panose="020B0604020202020204" pitchFamily="34" charset="0"/>
                        </a:rPr>
                        <a:t>BMVE</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8EA"/>
                    </a:solidFill>
                  </a:tcPr>
                </a:tc>
                <a:tc>
                  <a:txBody>
                    <a:bodyPr/>
                    <a:lstStyle/>
                    <a:p>
                      <a:pPr algn="ctr" rtl="0" fontAlgn="ctr"/>
                      <a:r>
                        <a:rPr lang="fr-FR" sz="1400" b="0" i="0" u="none" strike="noStrike" dirty="0">
                          <a:solidFill>
                            <a:schemeClr val="tx2">
                              <a:lumMod val="75000"/>
                            </a:schemeClr>
                          </a:solidFill>
                          <a:effectLst/>
                          <a:latin typeface="Arial" panose="020B0604020202020204" pitchFamily="34" charset="0"/>
                        </a:rPr>
                        <a:t>1.15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8EA"/>
                    </a:solidFill>
                  </a:tcPr>
                </a:tc>
                <a:tc>
                  <a:txBody>
                    <a:bodyPr/>
                    <a:lstStyle/>
                    <a:p>
                      <a:pPr algn="ctr" fontAlgn="b"/>
                      <a:r>
                        <a:rPr lang="fr-FR" sz="1400" b="0" i="0" u="none" strike="noStrike" kern="1200" dirty="0">
                          <a:solidFill>
                            <a:srgbClr val="004165"/>
                          </a:solidFill>
                          <a:effectLst/>
                          <a:latin typeface="Arial" panose="020B0604020202020204" pitchFamily="34" charset="0"/>
                          <a:ea typeface="+mn-ea"/>
                          <a:cs typeface="+mn-cs"/>
                        </a:rPr>
                        <a:t>-2.44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BCFD3"/>
                    </a:solidFill>
                  </a:tcPr>
                </a:tc>
                <a:extLst>
                  <a:ext uri="{0D108BD9-81ED-4DB2-BD59-A6C34878D82A}">
                    <a16:rowId xmlns:a16="http://schemas.microsoft.com/office/drawing/2014/main" val="1359509267"/>
                  </a:ext>
                </a:extLst>
              </a:tr>
              <a:tr h="247106">
                <a:tc>
                  <a:txBody>
                    <a:bodyPr/>
                    <a:lstStyle/>
                    <a:p>
                      <a:pPr algn="l" rtl="0" fontAlgn="ctr"/>
                      <a:r>
                        <a:rPr lang="fr-FR" sz="1400" b="0" i="0" u="none" strike="noStrike">
                          <a:solidFill>
                            <a:srgbClr val="004165"/>
                          </a:solidFill>
                          <a:effectLst/>
                          <a:latin typeface="Arial" panose="020B0604020202020204" pitchFamily="34" charset="0"/>
                        </a:rPr>
                        <a:t>PBMA</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tc>
                  <a:txBody>
                    <a:bodyPr/>
                    <a:lstStyle/>
                    <a:p>
                      <a:pPr algn="ctr" rtl="0" fontAlgn="ctr"/>
                      <a:r>
                        <a:rPr lang="fr-FR" sz="1400" b="0" i="0" u="none" strike="noStrike" dirty="0">
                          <a:solidFill>
                            <a:schemeClr val="tx2">
                              <a:lumMod val="75000"/>
                            </a:schemeClr>
                          </a:solidFill>
                          <a:effectLst/>
                          <a:latin typeface="Arial" panose="020B0604020202020204" pitchFamily="34" charset="0"/>
                        </a:rPr>
                        <a:t>0.30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tc>
                  <a:txBody>
                    <a:bodyPr/>
                    <a:lstStyle/>
                    <a:p>
                      <a:pPr algn="ctr" fontAlgn="b"/>
                      <a:r>
                        <a:rPr lang="fr-FR" sz="1400" b="0" i="0" u="none" strike="noStrike" kern="1200" dirty="0">
                          <a:solidFill>
                            <a:srgbClr val="004165"/>
                          </a:solidFill>
                          <a:effectLst/>
                          <a:latin typeface="Arial" panose="020B0604020202020204" pitchFamily="34" charset="0"/>
                          <a:ea typeface="+mn-ea"/>
                          <a:cs typeface="+mn-cs"/>
                        </a:rPr>
                        <a:t>-3.29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extLst>
                  <a:ext uri="{0D108BD9-81ED-4DB2-BD59-A6C34878D82A}">
                    <a16:rowId xmlns:a16="http://schemas.microsoft.com/office/drawing/2014/main" val="1768191444"/>
                  </a:ext>
                </a:extLst>
              </a:tr>
            </a:tbl>
          </a:graphicData>
        </a:graphic>
      </p:graphicFrame>
      <p:cxnSp>
        <p:nvCxnSpPr>
          <p:cNvPr id="18" name="Straight Arrow Connector 17">
            <a:extLst>
              <a:ext uri="{FF2B5EF4-FFF2-40B4-BE49-F238E27FC236}">
                <a16:creationId xmlns:a16="http://schemas.microsoft.com/office/drawing/2014/main" id="{91448E5F-8B7F-C55A-E55A-5662BF09C28D}"/>
              </a:ext>
            </a:extLst>
          </p:cNvPr>
          <p:cNvCxnSpPr/>
          <p:nvPr/>
        </p:nvCxnSpPr>
        <p:spPr>
          <a:xfrm flipV="1">
            <a:off x="955964" y="2571750"/>
            <a:ext cx="0" cy="196561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555E722-83DE-009D-5B8C-C564872722D8}"/>
              </a:ext>
            </a:extLst>
          </p:cNvPr>
          <p:cNvCxnSpPr>
            <a:cxnSpLocks/>
          </p:cNvCxnSpPr>
          <p:nvPr/>
        </p:nvCxnSpPr>
        <p:spPr>
          <a:xfrm flipV="1">
            <a:off x="526475" y="4526864"/>
            <a:ext cx="4225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DA671AD-836B-137A-EC49-F42005A7B7D3}"/>
              </a:ext>
            </a:extLst>
          </p:cNvPr>
          <p:cNvCxnSpPr>
            <a:cxnSpLocks/>
          </p:cNvCxnSpPr>
          <p:nvPr/>
        </p:nvCxnSpPr>
        <p:spPr>
          <a:xfrm>
            <a:off x="600441" y="3315302"/>
            <a:ext cx="10343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FF826546-6EC9-BE2F-9717-A3764D6606AC}"/>
              </a:ext>
            </a:extLst>
          </p:cNvPr>
          <p:cNvSpPr txBox="1"/>
          <p:nvPr/>
        </p:nvSpPr>
        <p:spPr>
          <a:xfrm>
            <a:off x="2462" y="3137083"/>
            <a:ext cx="449042" cy="230832"/>
          </a:xfrm>
          <a:prstGeom prst="rect">
            <a:avLst/>
          </a:prstGeom>
          <a:noFill/>
        </p:spPr>
        <p:txBody>
          <a:bodyPr wrap="square" rtlCol="0">
            <a:spAutoFit/>
          </a:bodyPr>
          <a:lstStyle/>
          <a:p>
            <a:r>
              <a:rPr lang="fr-FR" sz="900"/>
              <a:t>NM</a:t>
            </a:r>
          </a:p>
        </p:txBody>
      </p:sp>
      <p:sp>
        <p:nvSpPr>
          <p:cNvPr id="24" name="TextBox 23">
            <a:extLst>
              <a:ext uri="{FF2B5EF4-FFF2-40B4-BE49-F238E27FC236}">
                <a16:creationId xmlns:a16="http://schemas.microsoft.com/office/drawing/2014/main" id="{ED9DAF11-0A4C-94B0-C0E3-C52C9565EAC6}"/>
              </a:ext>
            </a:extLst>
          </p:cNvPr>
          <p:cNvSpPr txBox="1"/>
          <p:nvPr/>
        </p:nvSpPr>
        <p:spPr>
          <a:xfrm>
            <a:off x="148938" y="2569868"/>
            <a:ext cx="755073" cy="230832"/>
          </a:xfrm>
          <a:prstGeom prst="rect">
            <a:avLst/>
          </a:prstGeom>
          <a:noFill/>
        </p:spPr>
        <p:txBody>
          <a:bodyPr wrap="square" rtlCol="0">
            <a:spAutoFit/>
          </a:bodyPr>
          <a:lstStyle/>
          <a:p>
            <a:r>
              <a:rPr lang="fr-FR" sz="900" dirty="0"/>
              <a:t>Echelle ZH</a:t>
            </a:r>
          </a:p>
        </p:txBody>
      </p:sp>
      <p:sp>
        <p:nvSpPr>
          <p:cNvPr id="25" name="TextBox 24">
            <a:extLst>
              <a:ext uri="{FF2B5EF4-FFF2-40B4-BE49-F238E27FC236}">
                <a16:creationId xmlns:a16="http://schemas.microsoft.com/office/drawing/2014/main" id="{C5967283-B676-6FCA-7FE2-3E1C77E01F02}"/>
              </a:ext>
            </a:extLst>
          </p:cNvPr>
          <p:cNvSpPr txBox="1"/>
          <p:nvPr/>
        </p:nvSpPr>
        <p:spPr>
          <a:xfrm>
            <a:off x="949036" y="2569868"/>
            <a:ext cx="1132608" cy="230832"/>
          </a:xfrm>
          <a:prstGeom prst="rect">
            <a:avLst/>
          </a:prstGeom>
          <a:noFill/>
        </p:spPr>
        <p:txBody>
          <a:bodyPr wrap="square" rtlCol="0">
            <a:spAutoFit/>
          </a:bodyPr>
          <a:lstStyle/>
          <a:p>
            <a:r>
              <a:rPr lang="fr-FR" sz="900" dirty="0"/>
              <a:t>Echelle </a:t>
            </a:r>
            <a:r>
              <a:rPr lang="fr-FR" sz="900" dirty="0" err="1"/>
              <a:t>Ref</a:t>
            </a:r>
            <a:r>
              <a:rPr lang="fr-FR" sz="900" dirty="0"/>
              <a:t> IGN69</a:t>
            </a:r>
          </a:p>
        </p:txBody>
      </p:sp>
      <p:sp>
        <p:nvSpPr>
          <p:cNvPr id="26" name="TextBox 25">
            <a:extLst>
              <a:ext uri="{FF2B5EF4-FFF2-40B4-BE49-F238E27FC236}">
                <a16:creationId xmlns:a16="http://schemas.microsoft.com/office/drawing/2014/main" id="{A2D21089-D28E-2881-5F79-D8BACCA451EA}"/>
              </a:ext>
            </a:extLst>
          </p:cNvPr>
          <p:cNvSpPr txBox="1"/>
          <p:nvPr/>
        </p:nvSpPr>
        <p:spPr>
          <a:xfrm>
            <a:off x="48053" y="4343786"/>
            <a:ext cx="755073" cy="230832"/>
          </a:xfrm>
          <a:prstGeom prst="rect">
            <a:avLst/>
          </a:prstGeom>
          <a:noFill/>
        </p:spPr>
        <p:txBody>
          <a:bodyPr wrap="square" rtlCol="0">
            <a:spAutoFit/>
          </a:bodyPr>
          <a:lstStyle/>
          <a:p>
            <a:r>
              <a:rPr lang="fr-FR" sz="900"/>
              <a:t>ZH</a:t>
            </a:r>
          </a:p>
        </p:txBody>
      </p:sp>
      <p:sp>
        <p:nvSpPr>
          <p:cNvPr id="27" name="TextBox 26">
            <a:extLst>
              <a:ext uri="{FF2B5EF4-FFF2-40B4-BE49-F238E27FC236}">
                <a16:creationId xmlns:a16="http://schemas.microsoft.com/office/drawing/2014/main" id="{81AAC411-686D-281D-FDDA-86495EF8781B}"/>
              </a:ext>
            </a:extLst>
          </p:cNvPr>
          <p:cNvSpPr txBox="1"/>
          <p:nvPr/>
        </p:nvSpPr>
        <p:spPr>
          <a:xfrm>
            <a:off x="360216" y="4331613"/>
            <a:ext cx="647702" cy="230832"/>
          </a:xfrm>
          <a:prstGeom prst="rect">
            <a:avLst/>
          </a:prstGeom>
          <a:noFill/>
        </p:spPr>
        <p:txBody>
          <a:bodyPr wrap="square" rtlCol="0">
            <a:spAutoFit/>
          </a:bodyPr>
          <a:lstStyle/>
          <a:p>
            <a:r>
              <a:rPr lang="fr-FR" sz="900" dirty="0"/>
              <a:t>0mCM</a:t>
            </a:r>
          </a:p>
        </p:txBody>
      </p:sp>
      <p:sp>
        <p:nvSpPr>
          <p:cNvPr id="28" name="TextBox 27">
            <a:extLst>
              <a:ext uri="{FF2B5EF4-FFF2-40B4-BE49-F238E27FC236}">
                <a16:creationId xmlns:a16="http://schemas.microsoft.com/office/drawing/2014/main" id="{522B6AF7-1693-D3AD-3A6D-9123754E9640}"/>
              </a:ext>
            </a:extLst>
          </p:cNvPr>
          <p:cNvSpPr txBox="1"/>
          <p:nvPr/>
        </p:nvSpPr>
        <p:spPr>
          <a:xfrm>
            <a:off x="328047" y="3127085"/>
            <a:ext cx="728367" cy="230832"/>
          </a:xfrm>
          <a:prstGeom prst="rect">
            <a:avLst/>
          </a:prstGeom>
          <a:noFill/>
        </p:spPr>
        <p:txBody>
          <a:bodyPr wrap="square" rtlCol="0">
            <a:spAutoFit/>
          </a:bodyPr>
          <a:lstStyle/>
          <a:p>
            <a:r>
              <a:rPr lang="fr-FR" sz="900" dirty="0"/>
              <a:t>3.99mCM   </a:t>
            </a:r>
          </a:p>
        </p:txBody>
      </p:sp>
      <p:cxnSp>
        <p:nvCxnSpPr>
          <p:cNvPr id="30" name="Straight Arrow Connector 29">
            <a:extLst>
              <a:ext uri="{FF2B5EF4-FFF2-40B4-BE49-F238E27FC236}">
                <a16:creationId xmlns:a16="http://schemas.microsoft.com/office/drawing/2014/main" id="{396E6B67-4443-92D9-D9E0-439DCBC489B2}"/>
              </a:ext>
            </a:extLst>
          </p:cNvPr>
          <p:cNvCxnSpPr>
            <a:cxnSpLocks/>
          </p:cNvCxnSpPr>
          <p:nvPr/>
        </p:nvCxnSpPr>
        <p:spPr>
          <a:xfrm flipH="1" flipV="1">
            <a:off x="959426" y="3448137"/>
            <a:ext cx="1" cy="1084381"/>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1752D337-1268-D053-11E3-0D9F85A4098B}"/>
              </a:ext>
            </a:extLst>
          </p:cNvPr>
          <p:cNvSpPr txBox="1"/>
          <p:nvPr/>
        </p:nvSpPr>
        <p:spPr>
          <a:xfrm rot="16200000">
            <a:off x="514968" y="3745146"/>
            <a:ext cx="755073" cy="230832"/>
          </a:xfrm>
          <a:prstGeom prst="rect">
            <a:avLst/>
          </a:prstGeom>
          <a:noFill/>
        </p:spPr>
        <p:txBody>
          <a:bodyPr wrap="square" rtlCol="0">
            <a:spAutoFit/>
          </a:bodyPr>
          <a:lstStyle/>
          <a:p>
            <a:r>
              <a:rPr lang="fr-FR" sz="900" dirty="0"/>
              <a:t>3,591</a:t>
            </a:r>
          </a:p>
        </p:txBody>
      </p:sp>
      <p:cxnSp>
        <p:nvCxnSpPr>
          <p:cNvPr id="32" name="Straight Connector 31">
            <a:extLst>
              <a:ext uri="{FF2B5EF4-FFF2-40B4-BE49-F238E27FC236}">
                <a16:creationId xmlns:a16="http://schemas.microsoft.com/office/drawing/2014/main" id="{7217F1A7-00A7-829E-8B96-747663264970}"/>
              </a:ext>
            </a:extLst>
          </p:cNvPr>
          <p:cNvCxnSpPr>
            <a:cxnSpLocks/>
          </p:cNvCxnSpPr>
          <p:nvPr/>
        </p:nvCxnSpPr>
        <p:spPr>
          <a:xfrm>
            <a:off x="962891" y="3463639"/>
            <a:ext cx="6719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78844292-619F-F1BE-58DB-BFB8112CD606}"/>
              </a:ext>
            </a:extLst>
          </p:cNvPr>
          <p:cNvSpPr txBox="1"/>
          <p:nvPr/>
        </p:nvSpPr>
        <p:spPr>
          <a:xfrm>
            <a:off x="1544781" y="3308901"/>
            <a:ext cx="695378" cy="230832"/>
          </a:xfrm>
          <a:prstGeom prst="rect">
            <a:avLst/>
          </a:prstGeom>
          <a:noFill/>
        </p:spPr>
        <p:txBody>
          <a:bodyPr wrap="square" rtlCol="0">
            <a:spAutoFit/>
          </a:bodyPr>
          <a:lstStyle/>
          <a:p>
            <a:r>
              <a:rPr lang="fr-FR" sz="900" dirty="0"/>
              <a:t>0,0mNGF</a:t>
            </a:r>
          </a:p>
        </p:txBody>
      </p:sp>
      <p:sp>
        <p:nvSpPr>
          <p:cNvPr id="38" name="TextBox 37">
            <a:extLst>
              <a:ext uri="{FF2B5EF4-FFF2-40B4-BE49-F238E27FC236}">
                <a16:creationId xmlns:a16="http://schemas.microsoft.com/office/drawing/2014/main" id="{5B75C05F-D34E-3453-F3E5-F01C3F5CC55F}"/>
              </a:ext>
            </a:extLst>
          </p:cNvPr>
          <p:cNvSpPr txBox="1"/>
          <p:nvPr/>
        </p:nvSpPr>
        <p:spPr>
          <a:xfrm>
            <a:off x="1551712" y="3135124"/>
            <a:ext cx="868559" cy="230832"/>
          </a:xfrm>
          <a:prstGeom prst="rect">
            <a:avLst/>
          </a:prstGeom>
          <a:noFill/>
        </p:spPr>
        <p:txBody>
          <a:bodyPr wrap="square" rtlCol="0">
            <a:spAutoFit/>
          </a:bodyPr>
          <a:lstStyle/>
          <a:p>
            <a:r>
              <a:rPr lang="fr-FR" sz="900" dirty="0"/>
              <a:t>0,40mNGF</a:t>
            </a:r>
          </a:p>
        </p:txBody>
      </p:sp>
      <p:sp>
        <p:nvSpPr>
          <p:cNvPr id="4" name="Rectangle 3">
            <a:extLst>
              <a:ext uri="{FF2B5EF4-FFF2-40B4-BE49-F238E27FC236}">
                <a16:creationId xmlns:a16="http://schemas.microsoft.com/office/drawing/2014/main" id="{BCAB00BC-EA0E-EF95-9C12-7A0EA8B68D5F}"/>
              </a:ext>
            </a:extLst>
          </p:cNvPr>
          <p:cNvSpPr/>
          <p:nvPr/>
        </p:nvSpPr>
        <p:spPr>
          <a:xfrm>
            <a:off x="2168235" y="1395584"/>
            <a:ext cx="5933619" cy="137264"/>
          </a:xfrm>
          <a:prstGeom prst="rect">
            <a:avLst/>
          </a:prstGeom>
          <a:solidFill>
            <a:srgbClr val="FADC41">
              <a:alpha val="43137"/>
            </a:srgbClr>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4">
            <a:extLst>
              <a:ext uri="{FF2B5EF4-FFF2-40B4-BE49-F238E27FC236}">
                <a16:creationId xmlns:a16="http://schemas.microsoft.com/office/drawing/2014/main" id="{5AAD01C1-A60D-8CC8-762E-ED89BFE3A4F5}"/>
              </a:ext>
            </a:extLst>
          </p:cNvPr>
          <p:cNvSpPr/>
          <p:nvPr/>
        </p:nvSpPr>
        <p:spPr>
          <a:xfrm>
            <a:off x="6923809" y="2463710"/>
            <a:ext cx="351049" cy="114505"/>
          </a:xfrm>
          <a:prstGeom prst="rect">
            <a:avLst/>
          </a:prstGeom>
          <a:solidFill>
            <a:srgbClr val="FADC41">
              <a:alpha val="43137"/>
            </a:srgbClr>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aphicFrame>
        <p:nvGraphicFramePr>
          <p:cNvPr id="6" name="Table 5">
            <a:extLst>
              <a:ext uri="{FF2B5EF4-FFF2-40B4-BE49-F238E27FC236}">
                <a16:creationId xmlns:a16="http://schemas.microsoft.com/office/drawing/2014/main" id="{31AFB320-D185-2A75-E6A0-1DDB734DB307}"/>
              </a:ext>
            </a:extLst>
          </p:cNvPr>
          <p:cNvGraphicFramePr>
            <a:graphicFrameLocks noGrp="1"/>
          </p:cNvGraphicFramePr>
          <p:nvPr>
            <p:extLst>
              <p:ext uri="{D42A27DB-BD31-4B8C-83A1-F6EECF244321}">
                <p14:modId xmlns:p14="http://schemas.microsoft.com/office/powerpoint/2010/main" val="3699389315"/>
              </p:ext>
            </p:extLst>
          </p:nvPr>
        </p:nvGraphicFramePr>
        <p:xfrm>
          <a:off x="5513294" y="2877754"/>
          <a:ext cx="2941239" cy="1965616"/>
        </p:xfrm>
        <a:graphic>
          <a:graphicData uri="http://schemas.openxmlformats.org/drawingml/2006/table">
            <a:tbl>
              <a:tblPr firstRow="1" bandRow="1"/>
              <a:tblGrid>
                <a:gridCol w="1069215">
                  <a:extLst>
                    <a:ext uri="{9D8B030D-6E8A-4147-A177-3AD203B41FA5}">
                      <a16:colId xmlns:a16="http://schemas.microsoft.com/office/drawing/2014/main" val="691374967"/>
                    </a:ext>
                  </a:extLst>
                </a:gridCol>
                <a:gridCol w="818211">
                  <a:extLst>
                    <a:ext uri="{9D8B030D-6E8A-4147-A177-3AD203B41FA5}">
                      <a16:colId xmlns:a16="http://schemas.microsoft.com/office/drawing/2014/main" val="612306657"/>
                    </a:ext>
                  </a:extLst>
                </a:gridCol>
                <a:gridCol w="1053813">
                  <a:extLst>
                    <a:ext uri="{9D8B030D-6E8A-4147-A177-3AD203B41FA5}">
                      <a16:colId xmlns:a16="http://schemas.microsoft.com/office/drawing/2014/main" val="2483242242"/>
                    </a:ext>
                  </a:extLst>
                </a:gridCol>
              </a:tblGrid>
              <a:tr h="235874">
                <a:tc>
                  <a:txBody>
                    <a:bodyPr/>
                    <a:lstStyle/>
                    <a:p>
                      <a:pPr algn="l" rtl="0" fontAlgn="ctr"/>
                      <a:r>
                        <a:rPr lang="fr-FR" sz="1400" b="1" i="0" u="none" strike="noStrike" dirty="0">
                          <a:solidFill>
                            <a:srgbClr val="FFFFFF"/>
                          </a:solidFill>
                          <a:effectLst/>
                          <a:latin typeface="Arial" panose="020B0604020202020204" pitchFamily="34" charset="0"/>
                        </a:rPr>
                        <a:t>BREST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4165"/>
                    </a:solidFill>
                  </a:tcPr>
                </a:tc>
                <a:tc>
                  <a:txBody>
                    <a:bodyPr/>
                    <a:lstStyle/>
                    <a:p>
                      <a:pPr algn="ctr" rtl="0" fontAlgn="ctr"/>
                      <a:r>
                        <a:rPr lang="fr-FR" sz="1400" b="1" i="0" u="none" strike="noStrike">
                          <a:solidFill>
                            <a:schemeClr val="bg1">
                              <a:lumMod val="85000"/>
                            </a:schemeClr>
                          </a:solidFill>
                          <a:effectLst/>
                          <a:latin typeface="Arial" panose="020B0604020202020204" pitchFamily="34" charset="0"/>
                        </a:rPr>
                        <a:t>CM</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4165"/>
                    </a:solidFill>
                  </a:tcPr>
                </a:tc>
                <a:tc>
                  <a:txBody>
                    <a:bodyPr/>
                    <a:lstStyle/>
                    <a:p>
                      <a:pPr algn="ctr" rtl="0" fontAlgn="ctr"/>
                      <a:r>
                        <a:rPr lang="fr-FR" sz="1400" b="1" i="0" u="none" strike="noStrike">
                          <a:solidFill>
                            <a:srgbClr val="FFFFFF"/>
                          </a:solidFill>
                          <a:effectLst/>
                          <a:latin typeface="Arial" panose="020B0604020202020204" pitchFamily="34" charset="0"/>
                        </a:rPr>
                        <a:t>IGN 69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4165"/>
                    </a:solidFill>
                  </a:tcPr>
                </a:tc>
                <a:extLst>
                  <a:ext uri="{0D108BD9-81ED-4DB2-BD59-A6C34878D82A}">
                    <a16:rowId xmlns:a16="http://schemas.microsoft.com/office/drawing/2014/main" val="2665172748"/>
                  </a:ext>
                </a:extLst>
              </a:tr>
              <a:tr h="247106">
                <a:tc>
                  <a:txBody>
                    <a:bodyPr/>
                    <a:lstStyle/>
                    <a:p>
                      <a:pPr algn="l" rtl="0" fontAlgn="ctr"/>
                      <a:r>
                        <a:rPr lang="fr-FR" sz="1400" b="0" i="0" u="none" strike="noStrike">
                          <a:solidFill>
                            <a:srgbClr val="004165"/>
                          </a:solidFill>
                          <a:effectLst/>
                          <a:latin typeface="Arial" panose="020B0604020202020204" pitchFamily="34" charset="0"/>
                        </a:rPr>
                        <a:t>PHMA</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tc>
                  <a:txBody>
                    <a:bodyPr/>
                    <a:lstStyle/>
                    <a:p>
                      <a:pPr algn="ctr" rtl="0" fontAlgn="ctr"/>
                      <a:r>
                        <a:rPr lang="fr-FR" sz="1400" b="0" i="0" u="none" strike="noStrike">
                          <a:solidFill>
                            <a:schemeClr val="tx2">
                              <a:lumMod val="75000"/>
                            </a:schemeClr>
                          </a:solidFill>
                          <a:effectLst/>
                          <a:latin typeface="Arial" panose="020B0604020202020204" pitchFamily="34" charset="0"/>
                        </a:rPr>
                        <a:t>7.93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tc>
                  <a:txBody>
                    <a:bodyPr/>
                    <a:lstStyle/>
                    <a:p>
                      <a:pPr algn="ctr" rtl="0" fontAlgn="ctr"/>
                      <a:r>
                        <a:rPr lang="fr-FR" sz="1400" b="0" i="0" u="none" strike="noStrike" kern="1200" dirty="0">
                          <a:solidFill>
                            <a:srgbClr val="004165"/>
                          </a:solidFill>
                          <a:effectLst/>
                          <a:latin typeface="Arial" panose="020B0604020202020204" pitchFamily="34" charset="0"/>
                          <a:ea typeface="+mn-ea"/>
                          <a:cs typeface="+mn-cs"/>
                        </a:rPr>
                        <a:t>4.29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BCFD3"/>
                    </a:solidFill>
                  </a:tcPr>
                </a:tc>
                <a:extLst>
                  <a:ext uri="{0D108BD9-81ED-4DB2-BD59-A6C34878D82A}">
                    <a16:rowId xmlns:a16="http://schemas.microsoft.com/office/drawing/2014/main" val="1175687756"/>
                  </a:ext>
                </a:extLst>
              </a:tr>
              <a:tr h="247106">
                <a:tc>
                  <a:txBody>
                    <a:bodyPr/>
                    <a:lstStyle/>
                    <a:p>
                      <a:pPr algn="l" rtl="0" fontAlgn="ctr"/>
                      <a:r>
                        <a:rPr lang="fr-FR" sz="1400" b="0" i="0" u="none" strike="noStrike">
                          <a:solidFill>
                            <a:srgbClr val="004165"/>
                          </a:solidFill>
                          <a:effectLst/>
                          <a:latin typeface="Arial" panose="020B0604020202020204" pitchFamily="34" charset="0"/>
                        </a:rPr>
                        <a:t>PMVE</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8EA"/>
                    </a:solidFill>
                  </a:tcPr>
                </a:tc>
                <a:tc>
                  <a:txBody>
                    <a:bodyPr/>
                    <a:lstStyle/>
                    <a:p>
                      <a:pPr algn="ctr" rtl="0" fontAlgn="ctr"/>
                      <a:r>
                        <a:rPr lang="fr-FR" sz="1400" b="0" i="0" u="none" strike="noStrike">
                          <a:solidFill>
                            <a:schemeClr val="tx2">
                              <a:lumMod val="75000"/>
                            </a:schemeClr>
                          </a:solidFill>
                          <a:effectLst/>
                          <a:latin typeface="Arial" panose="020B0604020202020204" pitchFamily="34" charset="0"/>
                        </a:rPr>
                        <a:t>7.05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8EA"/>
                    </a:solidFill>
                  </a:tcPr>
                </a:tc>
                <a:tc>
                  <a:txBody>
                    <a:bodyPr/>
                    <a:lstStyle/>
                    <a:p>
                      <a:pPr algn="ctr" rtl="0" fontAlgn="ctr"/>
                      <a:r>
                        <a:rPr lang="fr-FR" sz="1400" b="0" i="0" u="none" strike="noStrike" kern="1200" dirty="0">
                          <a:solidFill>
                            <a:srgbClr val="004165"/>
                          </a:solidFill>
                          <a:effectLst/>
                          <a:latin typeface="Arial" panose="020B0604020202020204" pitchFamily="34" charset="0"/>
                          <a:ea typeface="+mn-ea"/>
                          <a:cs typeface="+mn-cs"/>
                        </a:rPr>
                        <a:t>3.41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BCFD3"/>
                    </a:solidFill>
                  </a:tcPr>
                </a:tc>
                <a:extLst>
                  <a:ext uri="{0D108BD9-81ED-4DB2-BD59-A6C34878D82A}">
                    <a16:rowId xmlns:a16="http://schemas.microsoft.com/office/drawing/2014/main" val="2805774302"/>
                  </a:ext>
                </a:extLst>
              </a:tr>
              <a:tr h="247106">
                <a:tc>
                  <a:txBody>
                    <a:bodyPr/>
                    <a:lstStyle/>
                    <a:p>
                      <a:pPr algn="l" rtl="0" fontAlgn="ctr"/>
                      <a:r>
                        <a:rPr lang="fr-FR" sz="1400" b="0" i="0" u="none" strike="noStrike">
                          <a:solidFill>
                            <a:srgbClr val="004165"/>
                          </a:solidFill>
                          <a:effectLst/>
                          <a:latin typeface="Arial" panose="020B0604020202020204" pitchFamily="34" charset="0"/>
                        </a:rPr>
                        <a:t>PMME</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tc>
                  <a:txBody>
                    <a:bodyPr/>
                    <a:lstStyle/>
                    <a:p>
                      <a:pPr algn="ctr" rtl="0" fontAlgn="ctr"/>
                      <a:r>
                        <a:rPr lang="fr-FR" sz="1400" b="0" i="0" u="none" strike="noStrike">
                          <a:solidFill>
                            <a:schemeClr val="tx2">
                              <a:lumMod val="75000"/>
                            </a:schemeClr>
                          </a:solidFill>
                          <a:effectLst/>
                          <a:latin typeface="Arial" panose="020B0604020202020204" pitchFamily="34" charset="0"/>
                        </a:rPr>
                        <a:t>5.50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tc>
                  <a:txBody>
                    <a:bodyPr/>
                    <a:lstStyle/>
                    <a:p>
                      <a:pPr algn="ctr" rtl="0" fontAlgn="ctr"/>
                      <a:r>
                        <a:rPr lang="fr-FR" sz="1400" b="0" i="0" u="none" strike="noStrike" dirty="0">
                          <a:solidFill>
                            <a:srgbClr val="004165"/>
                          </a:solidFill>
                          <a:effectLst/>
                          <a:latin typeface="Arial" panose="020B0604020202020204" pitchFamily="34" charset="0"/>
                        </a:rPr>
                        <a:t>1.86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BCFD3"/>
                    </a:solidFill>
                  </a:tcPr>
                </a:tc>
                <a:extLst>
                  <a:ext uri="{0D108BD9-81ED-4DB2-BD59-A6C34878D82A}">
                    <a16:rowId xmlns:a16="http://schemas.microsoft.com/office/drawing/2014/main" val="1653682833"/>
                  </a:ext>
                </a:extLst>
              </a:tr>
              <a:tr h="247106">
                <a:tc>
                  <a:txBody>
                    <a:bodyPr/>
                    <a:lstStyle/>
                    <a:p>
                      <a:pPr algn="l" rtl="0" fontAlgn="ctr"/>
                      <a:r>
                        <a:rPr lang="fr-FR" sz="1400" b="0" i="0" u="none" strike="noStrike">
                          <a:solidFill>
                            <a:srgbClr val="004165"/>
                          </a:solidFill>
                          <a:effectLst/>
                          <a:latin typeface="Arial" panose="020B0604020202020204" pitchFamily="34" charset="0"/>
                        </a:rPr>
                        <a:t>NM</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8EA"/>
                    </a:solidFill>
                  </a:tcPr>
                </a:tc>
                <a:tc>
                  <a:txBody>
                    <a:bodyPr/>
                    <a:lstStyle/>
                    <a:p>
                      <a:pPr algn="ctr" rtl="0" fontAlgn="ctr"/>
                      <a:r>
                        <a:rPr lang="fr-FR" sz="1400" b="0" i="0" u="none" strike="noStrike">
                          <a:solidFill>
                            <a:schemeClr val="tx2">
                              <a:lumMod val="75000"/>
                            </a:schemeClr>
                          </a:solidFill>
                          <a:effectLst/>
                          <a:latin typeface="Arial" panose="020B0604020202020204" pitchFamily="34" charset="0"/>
                        </a:rPr>
                        <a:t>4.14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8EA"/>
                    </a:solidFill>
                  </a:tcPr>
                </a:tc>
                <a:tc>
                  <a:txBody>
                    <a:bodyPr/>
                    <a:lstStyle/>
                    <a:p>
                      <a:pPr algn="ctr" rtl="0" fontAlgn="ctr"/>
                      <a:r>
                        <a:rPr lang="fr-FR" sz="1400" b="0" i="0" u="none" strike="noStrike">
                          <a:solidFill>
                            <a:srgbClr val="004165"/>
                          </a:solidFill>
                          <a:effectLst/>
                          <a:latin typeface="Arial" panose="020B0604020202020204" pitchFamily="34" charset="0"/>
                        </a:rPr>
                        <a:t>0.50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BCFD3"/>
                    </a:solidFill>
                  </a:tcPr>
                </a:tc>
                <a:extLst>
                  <a:ext uri="{0D108BD9-81ED-4DB2-BD59-A6C34878D82A}">
                    <a16:rowId xmlns:a16="http://schemas.microsoft.com/office/drawing/2014/main" val="2213335941"/>
                  </a:ext>
                </a:extLst>
              </a:tr>
              <a:tr h="247106">
                <a:tc>
                  <a:txBody>
                    <a:bodyPr/>
                    <a:lstStyle/>
                    <a:p>
                      <a:pPr algn="l" rtl="0" fontAlgn="ctr"/>
                      <a:r>
                        <a:rPr lang="fr-FR" sz="1400" b="0" i="0" u="none" strike="noStrike">
                          <a:solidFill>
                            <a:srgbClr val="004165"/>
                          </a:solidFill>
                          <a:effectLst/>
                          <a:latin typeface="Arial" panose="020B0604020202020204" pitchFamily="34" charset="0"/>
                        </a:rPr>
                        <a:t>BMME</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tc>
                  <a:txBody>
                    <a:bodyPr/>
                    <a:lstStyle/>
                    <a:p>
                      <a:pPr algn="ctr" rtl="0" fontAlgn="ctr"/>
                      <a:r>
                        <a:rPr lang="fr-FR" sz="1400" b="0" i="0" u="none" strike="noStrike">
                          <a:solidFill>
                            <a:schemeClr val="tx2">
                              <a:lumMod val="75000"/>
                            </a:schemeClr>
                          </a:solidFill>
                          <a:effectLst/>
                          <a:latin typeface="Arial" panose="020B0604020202020204" pitchFamily="34" charset="0"/>
                        </a:rPr>
                        <a:t>2.70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tc>
                  <a:txBody>
                    <a:bodyPr/>
                    <a:lstStyle/>
                    <a:p>
                      <a:pPr algn="ctr" rtl="0" fontAlgn="ctr"/>
                      <a:r>
                        <a:rPr lang="fr-FR" sz="1400" b="0" i="0" u="none" strike="noStrike">
                          <a:solidFill>
                            <a:srgbClr val="004165"/>
                          </a:solidFill>
                          <a:effectLst/>
                          <a:latin typeface="Arial" panose="020B0604020202020204" pitchFamily="34" charset="0"/>
                        </a:rPr>
                        <a:t>-0.93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BCFD3"/>
                    </a:solidFill>
                  </a:tcPr>
                </a:tc>
                <a:extLst>
                  <a:ext uri="{0D108BD9-81ED-4DB2-BD59-A6C34878D82A}">
                    <a16:rowId xmlns:a16="http://schemas.microsoft.com/office/drawing/2014/main" val="1819317610"/>
                  </a:ext>
                </a:extLst>
              </a:tr>
              <a:tr h="247106">
                <a:tc>
                  <a:txBody>
                    <a:bodyPr/>
                    <a:lstStyle/>
                    <a:p>
                      <a:pPr algn="l" rtl="0" fontAlgn="ctr"/>
                      <a:r>
                        <a:rPr lang="fr-FR" sz="1400" b="0" i="0" u="none" strike="noStrike">
                          <a:solidFill>
                            <a:srgbClr val="004165"/>
                          </a:solidFill>
                          <a:effectLst/>
                          <a:latin typeface="Arial" panose="020B0604020202020204" pitchFamily="34" charset="0"/>
                        </a:rPr>
                        <a:t>BMVE</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8EA"/>
                    </a:solidFill>
                  </a:tcPr>
                </a:tc>
                <a:tc>
                  <a:txBody>
                    <a:bodyPr/>
                    <a:lstStyle/>
                    <a:p>
                      <a:pPr algn="ctr" rtl="0" fontAlgn="ctr"/>
                      <a:r>
                        <a:rPr lang="fr-FR" sz="1400" b="0" i="0" u="none" strike="noStrike">
                          <a:solidFill>
                            <a:schemeClr val="tx2">
                              <a:lumMod val="75000"/>
                            </a:schemeClr>
                          </a:solidFill>
                          <a:effectLst/>
                          <a:latin typeface="Arial" panose="020B0604020202020204" pitchFamily="34" charset="0"/>
                        </a:rPr>
                        <a:t>1.15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8EA"/>
                    </a:solidFill>
                  </a:tcPr>
                </a:tc>
                <a:tc>
                  <a:txBody>
                    <a:bodyPr/>
                    <a:lstStyle/>
                    <a:p>
                      <a:pPr algn="ctr" rtl="0" fontAlgn="ctr"/>
                      <a:r>
                        <a:rPr lang="fr-FR" sz="1400" b="0" i="0" u="none" strike="noStrike">
                          <a:solidFill>
                            <a:srgbClr val="004165"/>
                          </a:solidFill>
                          <a:effectLst/>
                          <a:latin typeface="Arial" panose="020B0604020202020204" pitchFamily="34" charset="0"/>
                        </a:rPr>
                        <a:t>-2.48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BCFD3"/>
                    </a:solidFill>
                  </a:tcPr>
                </a:tc>
                <a:extLst>
                  <a:ext uri="{0D108BD9-81ED-4DB2-BD59-A6C34878D82A}">
                    <a16:rowId xmlns:a16="http://schemas.microsoft.com/office/drawing/2014/main" val="1359509267"/>
                  </a:ext>
                </a:extLst>
              </a:tr>
              <a:tr h="247106">
                <a:tc>
                  <a:txBody>
                    <a:bodyPr/>
                    <a:lstStyle/>
                    <a:p>
                      <a:pPr algn="l" rtl="0" fontAlgn="ctr"/>
                      <a:r>
                        <a:rPr lang="fr-FR" sz="1400" b="0" i="0" u="none" strike="noStrike">
                          <a:solidFill>
                            <a:srgbClr val="004165"/>
                          </a:solidFill>
                          <a:effectLst/>
                          <a:latin typeface="Arial" panose="020B0604020202020204" pitchFamily="34" charset="0"/>
                        </a:rPr>
                        <a:t>PBMA</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tc>
                  <a:txBody>
                    <a:bodyPr/>
                    <a:lstStyle/>
                    <a:p>
                      <a:pPr algn="ctr" rtl="0" fontAlgn="ctr"/>
                      <a:r>
                        <a:rPr lang="fr-FR" sz="1400" b="0" i="0" u="none" strike="noStrike">
                          <a:solidFill>
                            <a:schemeClr val="tx2">
                              <a:lumMod val="75000"/>
                            </a:schemeClr>
                          </a:solidFill>
                          <a:effectLst/>
                          <a:latin typeface="Arial" panose="020B0604020202020204" pitchFamily="34" charset="0"/>
                        </a:rPr>
                        <a:t>0.25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tc>
                  <a:txBody>
                    <a:bodyPr/>
                    <a:lstStyle/>
                    <a:p>
                      <a:pPr algn="ctr" rtl="0" fontAlgn="ctr"/>
                      <a:r>
                        <a:rPr lang="fr-FR" sz="1400" b="0" i="0" u="none" strike="noStrike" dirty="0">
                          <a:solidFill>
                            <a:srgbClr val="004165"/>
                          </a:solidFill>
                          <a:effectLst/>
                          <a:latin typeface="Arial" panose="020B0604020202020204" pitchFamily="34" charset="0"/>
                        </a:rPr>
                        <a:t>-3.38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FD3"/>
                    </a:solidFill>
                  </a:tcPr>
                </a:tc>
                <a:extLst>
                  <a:ext uri="{0D108BD9-81ED-4DB2-BD59-A6C34878D82A}">
                    <a16:rowId xmlns:a16="http://schemas.microsoft.com/office/drawing/2014/main" val="1768191444"/>
                  </a:ext>
                </a:extLst>
              </a:tr>
            </a:tbl>
          </a:graphicData>
        </a:graphic>
      </p:graphicFrame>
      <p:sp>
        <p:nvSpPr>
          <p:cNvPr id="7" name="TextBox 6">
            <a:extLst>
              <a:ext uri="{FF2B5EF4-FFF2-40B4-BE49-F238E27FC236}">
                <a16:creationId xmlns:a16="http://schemas.microsoft.com/office/drawing/2014/main" id="{091753FC-47AE-D801-6790-3F6F3754F6A3}"/>
              </a:ext>
            </a:extLst>
          </p:cNvPr>
          <p:cNvSpPr txBox="1"/>
          <p:nvPr/>
        </p:nvSpPr>
        <p:spPr>
          <a:xfrm>
            <a:off x="419343" y="2141216"/>
            <a:ext cx="1037463" cy="338554"/>
          </a:xfrm>
          <a:prstGeom prst="rect">
            <a:avLst/>
          </a:prstGeom>
          <a:noFill/>
        </p:spPr>
        <p:txBody>
          <a:bodyPr wrap="none" rtlCol="0">
            <a:spAutoFit/>
          </a:bodyPr>
          <a:lstStyle/>
          <a:p>
            <a:r>
              <a:rPr lang="fr-FR" sz="1600" i="1" dirty="0">
                <a:solidFill>
                  <a:srgbClr val="FF0000"/>
                </a:solidFill>
              </a:rPr>
              <a:t>Le </a:t>
            </a:r>
            <a:r>
              <a:rPr lang="fr-FR" sz="1600" i="1" dirty="0" err="1">
                <a:solidFill>
                  <a:srgbClr val="FF0000"/>
                </a:solidFill>
              </a:rPr>
              <a:t>Dellec</a:t>
            </a:r>
            <a:endParaRPr lang="fr-FR" sz="1600" i="1" dirty="0">
              <a:solidFill>
                <a:srgbClr val="FF0000"/>
              </a:solidFill>
            </a:endParaRPr>
          </a:p>
        </p:txBody>
      </p:sp>
    </p:spTree>
    <p:extLst>
      <p:ext uri="{BB962C8B-B14F-4D97-AF65-F5344CB8AC3E}">
        <p14:creationId xmlns:p14="http://schemas.microsoft.com/office/powerpoint/2010/main" val="1105857918"/>
      </p:ext>
    </p:extLst>
  </p:cSld>
  <p:clrMapOvr>
    <a:masterClrMapping/>
  </p:clrMapOvr>
</p:sld>
</file>

<file path=ppt/theme/theme1.xml><?xml version="1.0" encoding="utf-8"?>
<a:theme xmlns:a="http://schemas.openxmlformats.org/drawingml/2006/main" name="DHI_Master_Template V2.08">
  <a:themeElements>
    <a:clrScheme name="DHI Theme Colours">
      <a:dk1>
        <a:srgbClr val="004165"/>
      </a:dk1>
      <a:lt1>
        <a:sysClr val="window" lastClr="FFFFFF"/>
      </a:lt1>
      <a:dk2>
        <a:srgbClr val="0098DB"/>
      </a:dk2>
      <a:lt2>
        <a:srgbClr val="63CECA"/>
      </a:lt2>
      <a:accent1>
        <a:srgbClr val="FADC41"/>
      </a:accent1>
      <a:accent2>
        <a:srgbClr val="FF8849"/>
      </a:accent2>
      <a:accent3>
        <a:srgbClr val="51626F"/>
      </a:accent3>
      <a:accent4>
        <a:srgbClr val="61C250"/>
      </a:accent4>
      <a:accent5>
        <a:srgbClr val="93509E"/>
      </a:accent5>
      <a:accent6>
        <a:srgbClr val="005A8C"/>
      </a:accent6>
      <a:hlink>
        <a:srgbClr val="61C250"/>
      </a:hlink>
      <a:folHlink>
        <a:srgbClr val="93509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1"/>
          </a:solidFill>
        </a:ln>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DHI">
      <a:dk1>
        <a:srgbClr val="004165"/>
      </a:dk1>
      <a:lt1>
        <a:sysClr val="window" lastClr="FFFFFF"/>
      </a:lt1>
      <a:dk2>
        <a:srgbClr val="8B8D8E"/>
      </a:dk2>
      <a:lt2>
        <a:srgbClr val="000000"/>
      </a:lt2>
      <a:accent1>
        <a:srgbClr val="0098DB"/>
      </a:accent1>
      <a:accent2>
        <a:srgbClr val="63CECA"/>
      </a:accent2>
      <a:accent3>
        <a:srgbClr val="61C250"/>
      </a:accent3>
      <a:accent4>
        <a:srgbClr val="FADC41"/>
      </a:accent4>
      <a:accent5>
        <a:srgbClr val="FF8849"/>
      </a:accent5>
      <a:accent6>
        <a:srgbClr val="C1E2E5"/>
      </a:accent6>
      <a:hlink>
        <a:srgbClr val="0098DB"/>
      </a:hlink>
      <a:folHlink>
        <a:srgbClr val="8B8D8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DHI">
      <a:dk1>
        <a:srgbClr val="004165"/>
      </a:dk1>
      <a:lt1>
        <a:sysClr val="window" lastClr="FFFFFF"/>
      </a:lt1>
      <a:dk2>
        <a:srgbClr val="8B8D8E"/>
      </a:dk2>
      <a:lt2>
        <a:srgbClr val="000000"/>
      </a:lt2>
      <a:accent1>
        <a:srgbClr val="0098DB"/>
      </a:accent1>
      <a:accent2>
        <a:srgbClr val="63CECA"/>
      </a:accent2>
      <a:accent3>
        <a:srgbClr val="61C250"/>
      </a:accent3>
      <a:accent4>
        <a:srgbClr val="FADC41"/>
      </a:accent4>
      <a:accent5>
        <a:srgbClr val="FF8849"/>
      </a:accent5>
      <a:accent6>
        <a:srgbClr val="C1E2E5"/>
      </a:accent6>
      <a:hlink>
        <a:srgbClr val="0098DB"/>
      </a:hlink>
      <a:folHlink>
        <a:srgbClr val="8B8D8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HI Document" ma:contentTypeID="0x010100662C79DA35A2284584E29B1E84C9C8C7004CBC66B250097C4AA777365E8D5F8912" ma:contentTypeVersion="18" ma:contentTypeDescription="Create a new document." ma:contentTypeScope="" ma:versionID="eab0eaa344892c0548214178e46e8592">
  <xsd:schema xmlns:xsd="http://www.w3.org/2001/XMLSchema" xmlns:xs="http://www.w3.org/2001/XMLSchema" xmlns:p="http://schemas.microsoft.com/office/2006/metadata/properties" xmlns:ns2="8c1d44fd-e659-4d9e-b440-861abbfab511" xmlns:ns3="8c1d44fd-e659-4d9e-b440-861abbfab511" xmlns:ns4="1dcb3451-b2e6-45e5-bb68-ceaa6ee6ff52" targetNamespace="http://schemas.microsoft.com/office/2006/metadata/properties" ma:root="true" ma:fieldsID="117314c4c7ec3b3eb2573d7fb5994c09" ns3:_="" ns4:_="">
    <xsd:import namespace="8c1d44fd-e659-4d9e-b440-861abbfab511"/>
    <xsd:import namespace="8c1d44fd-e659-4d9e-b440-861abbfab511"/>
    <xsd:import namespace="1dcb3451-b2e6-45e5-bb68-ceaa6ee6ff52"/>
    <xsd:element name="properties">
      <xsd:complexType>
        <xsd:sequence>
          <xsd:element name="documentManagement">
            <xsd:complexType>
              <xsd:all>
                <xsd:element ref="ns2:TaxCatchAll" minOccurs="0"/>
                <xsd:element ref="ns2:TaxCatchAllLabel" minOccurs="0"/>
                <xsd:element ref="ns3:k4ba791d09a440aba63648a4fa83da7e" minOccurs="0"/>
                <xsd:element ref="ns3:n2755ad5c18e49c7adbfdd598b931bcc" minOccurs="0"/>
                <xsd:element ref="ns3:b282f493e26e4ef1a208c9a49b9311f3" minOccurs="0"/>
                <xsd:element ref="ns3:e8bce870359e4a09862e3b9640f665e6" minOccurs="0"/>
                <xsd:element ref="ns3:DHIPublication" minOccurs="0"/>
                <xsd:element ref="ns3:DHIDateCreated" minOccurs="0"/>
                <xsd:element ref="ns3:DHIReviewLink" minOccurs="0"/>
                <xsd:element ref="ns3:DHIManagementApprovalLink" minOccurs="0"/>
                <xsd:element ref="ns4:MediaServiceMetadata" minOccurs="0"/>
                <xsd:element ref="ns4:MediaServiceFastMetadata" minOccurs="0"/>
                <xsd:element ref="ns4:MediaServiceSearchProperties"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1d44fd-e659-4d9e-b440-861abbfab511"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faff4c48-46e3-4640-94c0-edb9e4d835b3}" ma:internalName="TaxCatchAll" ma:showField="CatchAllData" ma:web="8c1d44fd-e659-4d9e-b440-861abbfab511">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hidden="true" ma:list="{faff4c48-46e3-4640-94c0-edb9e4d835b3}" ma:internalName="TaxCatchAllLabel" ma:readOnly="true" ma:showField="CatchAllDataLabel" ma:web="8c1d44fd-e659-4d9e-b440-861abbfab51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c1d44fd-e659-4d9e-b440-861abbfab511" elementFormDefault="qualified">
    <xsd:import namespace="http://schemas.microsoft.com/office/2006/documentManagement/types"/>
    <xsd:import namespace="http://schemas.microsoft.com/office/infopath/2007/PartnerControls"/>
    <xsd:element name="k4ba791d09a440aba63648a4fa83da7e" ma:index="10" nillable="true" ma:taxonomy="true" ma:internalName="k4ba791d09a440aba63648a4fa83da7e" ma:taxonomyFieldName="DHICategory" ma:displayName="DHICategory" ma:default="" ma:fieldId="{44ba791d-09a4-40ab-a636-48a4fa83da7e}" ma:sspId="0cc1a1f7-5d9d-487e-9c70-c04623747153" ma:termSetId="cf316dbf-09a7-4527-b108-6ead98ea1f8f" ma:anchorId="00000000-0000-0000-0000-000000000000" ma:open="false" ma:isKeyword="false">
      <xsd:complexType>
        <xsd:sequence>
          <xsd:element ref="pc:Terms" minOccurs="0" maxOccurs="1"/>
        </xsd:sequence>
      </xsd:complexType>
    </xsd:element>
    <xsd:element name="n2755ad5c18e49c7adbfdd598b931bcc" ma:index="12" nillable="true" ma:taxonomy="true" ma:internalName="n2755ad5c18e49c7adbfdd598b931bcc" ma:taxonomyFieldName="DHIArea" ma:displayName="DHIArea" ma:default="" ma:fieldId="{72755ad5-c18e-49c7-adbf-dd598b931bcc}" ma:taxonomyMulti="true" ma:sspId="0cc1a1f7-5d9d-487e-9c70-c04623747153" ma:termSetId="3e9017fb-0c0c-4812-abde-a160736a9a23" ma:anchorId="00000000-0000-0000-0000-000000000000" ma:open="false" ma:isKeyword="false">
      <xsd:complexType>
        <xsd:sequence>
          <xsd:element ref="pc:Terms" minOccurs="0" maxOccurs="1"/>
        </xsd:sequence>
      </xsd:complexType>
    </xsd:element>
    <xsd:element name="b282f493e26e4ef1a208c9a49b9311f3" ma:index="14" nillable="true" ma:taxonomy="true" ma:internalName="b282f493e26e4ef1a208c9a49b9311f3" ma:taxonomyFieldName="DHIKeywords" ma:displayName="DHIKeywords" ma:default="" ma:fieldId="{b282f493-e26e-4ef1-a208-c9a49b9311f3}" ma:taxonomyMulti="true" ma:sspId="0cc1a1f7-5d9d-487e-9c70-c04623747153" ma:termSetId="d8f945d8-c24d-4deb-a750-9e845efe98c8" ma:anchorId="00000000-0000-0000-0000-000000000000" ma:open="true" ma:isKeyword="false">
      <xsd:complexType>
        <xsd:sequence>
          <xsd:element ref="pc:Terms" minOccurs="0" maxOccurs="1"/>
        </xsd:sequence>
      </xsd:complexType>
    </xsd:element>
    <xsd:element name="e8bce870359e4a09862e3b9640f665e6" ma:index="16" nillable="true" ma:taxonomy="true" ma:internalName="e8bce870359e4a09862e3b9640f665e6" ma:taxonomyFieldName="DHIAuthor" ma:displayName="DHIAuthor" ma:default="" ma:fieldId="{e8bce870-359e-4a09-862e-3b9640f665e6}" ma:taxonomyMulti="true" ma:sspId="0cc1a1f7-5d9d-487e-9c70-c04623747153" ma:termSetId="0c97983b-bbfd-42d4-9c04-ca31687e0c2a" ma:anchorId="00000000-0000-0000-0000-000000000000" ma:open="true" ma:isKeyword="false">
      <xsd:complexType>
        <xsd:sequence>
          <xsd:element ref="pc:Terms" minOccurs="0" maxOccurs="1"/>
        </xsd:sequence>
      </xsd:complexType>
    </xsd:element>
    <xsd:element name="DHIPublication" ma:index="18" nillable="true" ma:displayName="DHIPublication" ma:description="If the item is not a DHI publication, type the full name of the publication, e.g. journal name or book title and publisher" ma:internalName="DHIPublication">
      <xsd:simpleType>
        <xsd:restriction base="dms:Text">
          <xsd:maxLength value="255"/>
        </xsd:restriction>
      </xsd:simpleType>
    </xsd:element>
    <xsd:element name="DHIDateCreated" ma:index="19" nillable="true" ma:displayName="DHIDateCreated" ma:description="Accept the default creation date or add the date and year of publication." ma:format="DateOnly" ma:internalName="DHIDateCreated">
      <xsd:simpleType>
        <xsd:restriction base="dms:DateTime"/>
      </xsd:simpleType>
    </xsd:element>
    <xsd:element name="DHIReviewLink" ma:index="20" nillable="true" ma:displayName="DHI Review" ma:format="Hyperlink" ma:internalName="DHIReviewLink">
      <xsd:complexType>
        <xsd:complexContent>
          <xsd:extension base="dms:URL">
            <xsd:sequence>
              <xsd:element name="Url" type="dms:ValidUrl" minOccurs="0" nillable="true"/>
              <xsd:element name="Description" type="xsd:string" nillable="true"/>
            </xsd:sequence>
          </xsd:extension>
        </xsd:complexContent>
      </xsd:complexType>
    </xsd:element>
    <xsd:element name="DHIManagementApprovalLink" ma:index="21" nillable="true" ma:displayName="DHI Management Approval" ma:format="Hyperlink" ma:internalName="DHIManagementApprovalLink">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dcb3451-b2e6-45e5-bb68-ceaa6ee6ff52" elementFormDefault="qualified">
    <xsd:import namespace="http://schemas.microsoft.com/office/2006/documentManagement/types"/>
    <xsd:import namespace="http://schemas.microsoft.com/office/infopath/2007/PartnerControls"/>
    <xsd:element name="MediaServiceMetadata" ma:index="22" nillable="true" ma:displayName="MediaServiceMetadata" ma:hidden="true" ma:internalName="MediaServiceMetadata" ma:readOnly="true">
      <xsd:simpleType>
        <xsd:restriction base="dms:Note"/>
      </xsd:simpleType>
    </xsd:element>
    <xsd:element name="MediaServiceFastMetadata" ma:index="23" nillable="true" ma:displayName="MediaServiceFastMetadata" ma:hidden="true" ma:internalName="MediaServiceFastMetadata" ma:readOnly="true">
      <xsd:simpleType>
        <xsd:restriction base="dms:Note"/>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c1d44fd-e659-4d9e-b440-861abbfab511" xsi:nil="true"/>
    <DHIDateCreated xmlns="8c1d44fd-e659-4d9e-b440-861abbfab511">2018-08-05T22:00:00+00:00</DHIDateCreated>
    <e8bce870359e4a09862e3b9640f665e6 xmlns="8c1d44fd-e659-4d9e-b440-861abbfab511">
      <Terms xmlns="http://schemas.microsoft.com/office/infopath/2007/PartnerControls"/>
    </e8bce870359e4a09862e3b9640f665e6>
    <n2755ad5c18e49c7adbfdd598b931bcc xmlns="8c1d44fd-e659-4d9e-b440-861abbfab511">
      <Terms xmlns="http://schemas.microsoft.com/office/infopath/2007/PartnerControls"/>
    </n2755ad5c18e49c7adbfdd598b931bcc>
    <DHIManagementApprovalLink xmlns="8c1d44fd-e659-4d9e-b440-861abbfab511">
      <Url xsi:nil="true"/>
      <Description xsi:nil="true"/>
    </DHIManagementApprovalLink>
    <b282f493e26e4ef1a208c9a49b9311f3 xmlns="8c1d44fd-e659-4d9e-b440-861abbfab511">
      <Terms xmlns="http://schemas.microsoft.com/office/infopath/2007/PartnerControls"/>
    </b282f493e26e4ef1a208c9a49b9311f3>
    <k4ba791d09a440aba63648a4fa83da7e xmlns="8c1d44fd-e659-4d9e-b440-861abbfab511">
      <Terms xmlns="http://schemas.microsoft.com/office/infopath/2007/PartnerControls"/>
    </k4ba791d09a440aba63648a4fa83da7e>
    <DHIPublication xmlns="8c1d44fd-e659-4d9e-b440-861abbfab511" xsi:nil="true"/>
    <DHIReviewLink xmlns="8c1d44fd-e659-4d9e-b440-861abbfab511">
      <Url xsi:nil="true"/>
      <Description xsi:nil="true"/>
    </DHIReviewLink>
  </documentManagement>
</p:properties>
</file>

<file path=customXml/itemProps1.xml><?xml version="1.0" encoding="utf-8"?>
<ds:datastoreItem xmlns:ds="http://schemas.openxmlformats.org/officeDocument/2006/customXml" ds:itemID="{8118B2C6-9D4C-4B28-9388-68799B2C0A97}">
  <ds:schemaRefs>
    <ds:schemaRef ds:uri="http://schemas.microsoft.com/sharepoint/v3/contenttype/forms"/>
  </ds:schemaRefs>
</ds:datastoreItem>
</file>

<file path=customXml/itemProps2.xml><?xml version="1.0" encoding="utf-8"?>
<ds:datastoreItem xmlns:ds="http://schemas.openxmlformats.org/officeDocument/2006/customXml" ds:itemID="{D62DF945-283B-4967-8502-3318E14369BC}">
  <ds:schemaRefs>
    <ds:schemaRef ds:uri="1dcb3451-b2e6-45e5-bb68-ceaa6ee6ff52"/>
    <ds:schemaRef ds:uri="8c1d44fd-e659-4d9e-b440-861abbfab51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5E5E128-C8F2-4728-9633-B97184C66FD2}">
  <ds:schemaRefs>
    <ds:schemaRef ds:uri="http://schemas.microsoft.com/office/2006/documentManagement/types"/>
    <ds:schemaRef ds:uri="http://purl.org/dc/terms/"/>
    <ds:schemaRef ds:uri="http://schemas.openxmlformats.org/package/2006/metadata/core-properties"/>
    <ds:schemaRef ds:uri="http://www.w3.org/XML/1998/namespace"/>
    <ds:schemaRef ds:uri="http://purl.org/dc/elements/1.1/"/>
    <ds:schemaRef ds:uri="8c1d44fd-e659-4d9e-b440-861abbfab511"/>
    <ds:schemaRef ds:uri="http://schemas.microsoft.com/office/infopath/2007/PartnerControls"/>
    <ds:schemaRef ds:uri="1dcb3451-b2e6-45e5-bb68-ceaa6ee6ff52"/>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DHI_Master_Template V2.08</Template>
  <TotalTime>2347</TotalTime>
  <Words>2988</Words>
  <Application>Microsoft Office PowerPoint</Application>
  <PresentationFormat>On-screen Show (16:9)</PresentationFormat>
  <Paragraphs>775</Paragraphs>
  <Slides>75</Slides>
  <Notes>7</Notes>
  <HiddenSlides>3</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75</vt:i4>
      </vt:variant>
    </vt:vector>
  </HeadingPairs>
  <TitlesOfParts>
    <vt:vector size="80" baseType="lpstr">
      <vt:lpstr>Arial</vt:lpstr>
      <vt:lpstr>Calibri</vt:lpstr>
      <vt:lpstr>Courier New</vt:lpstr>
      <vt:lpstr>Wingdings</vt:lpstr>
      <vt:lpstr>DHI_Master_Template V2.08</vt:lpstr>
      <vt:lpstr> Etude hydrodynamique pour le projet de réhabilitation du quai Ifremer, anse de Sainte-Anne, Plouzané </vt:lpstr>
      <vt:lpstr>Etude hydraulique DHI</vt:lpstr>
      <vt:lpstr>Agenda</vt:lpstr>
      <vt:lpstr>01.</vt:lpstr>
      <vt:lpstr>Localisation : Anse Sainte-Anne, Plouzané (29)</vt:lpstr>
      <vt:lpstr>PowerPoint Presentation</vt:lpstr>
      <vt:lpstr>PowerPoint Presentation</vt:lpstr>
      <vt:lpstr>02.</vt:lpstr>
      <vt:lpstr>Niveau d’eau – RAM 2022</vt:lpstr>
      <vt:lpstr>Niveau d’eau – Extrêmes – SHOM/CEREMA 2022</vt:lpstr>
      <vt:lpstr>Niveau d’eau – Extrêmes – SHOM/CEREMA 2022</vt:lpstr>
      <vt:lpstr>Elévation du Niveau de la mer (Changement Climatique)</vt:lpstr>
      <vt:lpstr>Niveau d’eau – Période de retour 100 ans </vt:lpstr>
      <vt:lpstr>03.</vt:lpstr>
      <vt:lpstr>Base de données CANDHIS à Les Pierres Noires</vt:lpstr>
      <vt:lpstr>Roses des vents et houles à Pierres-Noires (1979-2023)</vt:lpstr>
      <vt:lpstr>Analyse des vents CFSR extrêmes au large (1979-2023) </vt:lpstr>
      <vt:lpstr>Analyse des houles extrêmes à Pierres Noires (1979-2023) </vt:lpstr>
      <vt:lpstr>Analyses conjointes Hs/WS à Pierres-Noires</vt:lpstr>
      <vt:lpstr>Analyses conjointes Hs/WS à Pierres-Noires</vt:lpstr>
      <vt:lpstr>Analyses conjointes Hs/WL à Pierres-Noires</vt:lpstr>
      <vt:lpstr>Conditions Houles extrêmes à simuler </vt:lpstr>
      <vt:lpstr>04.</vt:lpstr>
      <vt:lpstr>Simulations des Clapots en rade de Brest</vt:lpstr>
      <vt:lpstr>Simulations des Clapots en rade de Brest</vt:lpstr>
      <vt:lpstr>Vent du 157°N, vitesse 25.5 m/s </vt:lpstr>
      <vt:lpstr>Vent du 135°N, vitesse 23.5 m/s </vt:lpstr>
      <vt:lpstr>Vent du 112°N, vitesse 20.1 m/s </vt:lpstr>
      <vt:lpstr>Vent du 90°N, vitesse 19.1 m/s </vt:lpstr>
      <vt:lpstr>Vent du 67°N, vitesse 20.4 m/s </vt:lpstr>
      <vt:lpstr>Simulations des Clapots en rade de Brest</vt:lpstr>
      <vt:lpstr>05.</vt:lpstr>
      <vt:lpstr>Le modèle MIKE 21 SW « Iroise »</vt:lpstr>
      <vt:lpstr>Validation du modèle MIKE 21 SW « Iroise »</vt:lpstr>
      <vt:lpstr>Le modèle MIKE 21 SW « Iroise » : Tempête Ciaran (2 nov. 2023) </vt:lpstr>
      <vt:lpstr>Le modèle MIKE 21 SW « Iroise » : Tempête Ciaran (2 nov. 2023) </vt:lpstr>
      <vt:lpstr>Conditions de Houles extrêmes simulées</vt:lpstr>
      <vt:lpstr>Le modèle MIKE 21 SW « Iroise » : Scénario 1a</vt:lpstr>
      <vt:lpstr>Scénario 1a :  MWD= 270° ; Hs=14.8m ; WS=27.2 m/s </vt:lpstr>
      <vt:lpstr>Scénario 1b :  MWD= 247° ; Hs=14.8m ; WS=27.2 m/s </vt:lpstr>
      <vt:lpstr>Scénario 1a +CC 0.67m</vt:lpstr>
      <vt:lpstr>Scénario 2a :  MWD= 270° ; Hs=14.8m ; WS=37.1 m/s </vt:lpstr>
      <vt:lpstr>Scénario 2b :  MWD= 247° ; Hs=14.8m ; WS=37.1 m/s </vt:lpstr>
      <vt:lpstr>Houles extrêmes à l’entrée de l’anse Ste-Anne </vt:lpstr>
      <vt:lpstr>Houles extrêmes à l’entrée de l’anse Ste-Anne </vt:lpstr>
      <vt:lpstr>06. </vt:lpstr>
      <vt:lpstr>Modèle MIKE 3 Wave « Ste-Anne »</vt:lpstr>
      <vt:lpstr>Modèle MIKE 3 Wave « Ste-Anne »</vt:lpstr>
      <vt:lpstr>Etat de mer moyen sur 30 min (Hs [m])</vt:lpstr>
      <vt:lpstr>Etat de mer moyen sur 30 min (Hs [m])</vt:lpstr>
      <vt:lpstr>Coupe transversale Digue-Quai – Courants [m/s]</vt:lpstr>
      <vt:lpstr>Modèle MIKE 3 Wave « Ste-Anne »</vt:lpstr>
      <vt:lpstr>07. </vt:lpstr>
      <vt:lpstr>Modèle MIKE 21 de la Rade de Brest</vt:lpstr>
      <vt:lpstr>Modélisation de la marée (Février 2014, coef 95-114) </vt:lpstr>
      <vt:lpstr>Validation du modèle local Rade de Brest (février 2014)</vt:lpstr>
      <vt:lpstr>Courantologie : modèle MIKE 21 HD rade de Brest</vt:lpstr>
      <vt:lpstr>Courantologie : modèle MIKE 21 HD rade de Brest</vt:lpstr>
      <vt:lpstr>Courantologie : effet du vent et des vagues </vt:lpstr>
      <vt:lpstr>Courantologie : effet du vent et des vagues </vt:lpstr>
      <vt:lpstr>Merci !</vt:lpstr>
      <vt:lpstr>Courantologie dans l’Anse Ste-Anne : marée Coef 95 </vt:lpstr>
      <vt:lpstr>Courantologie dans l’Anse Ste-Anne : marée Coef 95 </vt:lpstr>
      <vt:lpstr>Courantologie dans l’Anse Ste-Anne : marée Coef 95 </vt:lpstr>
      <vt:lpstr>Courantologie dans l’Anse Ste-Anne : marée Coef 95 </vt:lpstr>
      <vt:lpstr>Courantologie dans l’Anse Ste-Anne : marée Coef 95 </vt:lpstr>
      <vt:lpstr>Courantologie dans l’Anse Ste-Anne : marée Coef 95 </vt:lpstr>
      <vt:lpstr>Courantologie dans l’Anse Ste-Anne : marée Coef 95 </vt:lpstr>
      <vt:lpstr>Courantologie dans l’Anse Ste-Anne : marée Coef 95 </vt:lpstr>
      <vt:lpstr>Courantologie dans l’Anse Ste-Anne : marée Coef 95 </vt:lpstr>
      <vt:lpstr>Courantologie dans l’Anse Ste-Anne : marée Coef 95 </vt:lpstr>
      <vt:lpstr>Courantologie dans l’Anse Ste-Anne : marée Coef 95 </vt:lpstr>
      <vt:lpstr>Courantologie dans l’Anse Ste-Anne : marée Coef 95 </vt:lpstr>
      <vt:lpstr>Courantologie dans l’Anse Ste-Anne : marée Coef 95 </vt:lpstr>
      <vt:lpstr>Courantologie dans l’Anse Ste-Anne : marée Coef 95 </vt:lpstr>
    </vt:vector>
  </TitlesOfParts>
  <Company>DHI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21805174_Plouzane-IFREMER_QuaiSteAnne_DHI_2024</dc:title>
  <dc:creator>Fatoumata Haidara</dc:creator>
  <cp:lastModifiedBy>Caroline Tessier</cp:lastModifiedBy>
  <cp:revision>9</cp:revision>
  <dcterms:created xsi:type="dcterms:W3CDTF">2012-12-27T11:35:12Z</dcterms:created>
  <dcterms:modified xsi:type="dcterms:W3CDTF">2024-06-19T13:10:57Z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0x010100662C79DA35A2284584E29B1E84C9C8C7004CBC66B250097C4AA777365E8D5F8912</vt:lpwstr>
  </property>
  <property fmtid="{D5CDD505-2E9C-101B-9397-08002B2CF9AE}" pid="3" name="DHIAuthor">
    <vt:lpwstr/>
  </property>
  <property fmtid="{D5CDD505-2E9C-101B-9397-08002B2CF9AE}" pid="4" name="DHIArea">
    <vt:lpwstr/>
  </property>
  <property fmtid="{D5CDD505-2E9C-101B-9397-08002B2CF9AE}" pid="5" name="DHICategory">
    <vt:lpwstr/>
  </property>
  <property fmtid="{D5CDD505-2E9C-101B-9397-08002B2CF9AE}" pid="6" name="DHIKeywords">
    <vt:lpwstr/>
  </property>
</Properties>
</file>