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Lst>
  <p:sldSz cx="12801600" cy="9601200" type="A3"/>
  <p:notesSz cx="9882188" cy="14295438"/>
  <p:defaultTextStyle>
    <a:defPPr>
      <a:defRPr lang="fr-FR"/>
    </a:defPPr>
    <a:lvl1pPr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1pPr>
    <a:lvl2pPr marL="457200"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2pPr>
    <a:lvl3pPr marL="914400"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3pPr>
    <a:lvl4pPr marL="1371600"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4pPr>
    <a:lvl5pPr marL="1828800" algn="l" rtl="0" eaLnBrk="0" fontAlgn="base" hangingPunct="0">
      <a:spcBef>
        <a:spcPct val="0"/>
      </a:spcBef>
      <a:spcAft>
        <a:spcPct val="0"/>
      </a:spcAft>
      <a:defRPr sz="2500" kern="1200">
        <a:solidFill>
          <a:schemeClr val="tx1"/>
        </a:solidFill>
        <a:latin typeface="Garamond" panose="02020404030301010803" pitchFamily="18" charset="0"/>
        <a:ea typeface="+mn-ea"/>
        <a:cs typeface="+mn-cs"/>
      </a:defRPr>
    </a:lvl5pPr>
    <a:lvl6pPr marL="2286000" algn="l" defTabSz="914400" rtl="0" eaLnBrk="1" latinLnBrk="0" hangingPunct="1">
      <a:defRPr sz="2500" kern="1200">
        <a:solidFill>
          <a:schemeClr val="tx1"/>
        </a:solidFill>
        <a:latin typeface="Garamond" panose="02020404030301010803" pitchFamily="18" charset="0"/>
        <a:ea typeface="+mn-ea"/>
        <a:cs typeface="+mn-cs"/>
      </a:defRPr>
    </a:lvl6pPr>
    <a:lvl7pPr marL="2743200" algn="l" defTabSz="914400" rtl="0" eaLnBrk="1" latinLnBrk="0" hangingPunct="1">
      <a:defRPr sz="2500" kern="1200">
        <a:solidFill>
          <a:schemeClr val="tx1"/>
        </a:solidFill>
        <a:latin typeface="Garamond" panose="02020404030301010803" pitchFamily="18" charset="0"/>
        <a:ea typeface="+mn-ea"/>
        <a:cs typeface="+mn-cs"/>
      </a:defRPr>
    </a:lvl7pPr>
    <a:lvl8pPr marL="3200400" algn="l" defTabSz="914400" rtl="0" eaLnBrk="1" latinLnBrk="0" hangingPunct="1">
      <a:defRPr sz="2500" kern="1200">
        <a:solidFill>
          <a:schemeClr val="tx1"/>
        </a:solidFill>
        <a:latin typeface="Garamond" panose="02020404030301010803" pitchFamily="18" charset="0"/>
        <a:ea typeface="+mn-ea"/>
        <a:cs typeface="+mn-cs"/>
      </a:defRPr>
    </a:lvl8pPr>
    <a:lvl9pPr marL="3657600" algn="l" defTabSz="914400" rtl="0" eaLnBrk="1" latinLnBrk="0" hangingPunct="1">
      <a:defRPr sz="2500" kern="1200">
        <a:solidFill>
          <a:schemeClr val="tx1"/>
        </a:solidFill>
        <a:latin typeface="Garamond" panose="02020404030301010803" pitchFamily="18" charset="0"/>
        <a:ea typeface="+mn-ea"/>
        <a:cs typeface="+mn-cs"/>
      </a:defRPr>
    </a:lvl9pPr>
  </p:defaultTextStyle>
  <p:extLst>
    <p:ext uri="{EFAFB233-063F-42B5-8137-9DF3F51BA10A}">
      <p15:sldGuideLst xmlns:p15="http://schemas.microsoft.com/office/powerpoint/2012/main">
        <p15:guide id="1" orient="horz" pos="3024">
          <p15:clr>
            <a:srgbClr val="A4A3A4"/>
          </p15:clr>
        </p15:guide>
        <p15:guide id="2" pos="40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F3F"/>
    <a:srgbClr val="FAB4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96" autoAdjust="0"/>
    <p:restoredTop sz="94635" autoAdjust="0"/>
  </p:normalViewPr>
  <p:slideViewPr>
    <p:cSldViewPr>
      <p:cViewPr varScale="1">
        <p:scale>
          <a:sx n="80" d="100"/>
          <a:sy n="80" d="100"/>
        </p:scale>
        <p:origin x="1770" y="108"/>
      </p:cViewPr>
      <p:guideLst>
        <p:guide orient="horz" pos="3024"/>
        <p:guide pos="403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60438" y="2982913"/>
            <a:ext cx="10880725" cy="2057400"/>
          </a:xfrm>
        </p:spPr>
        <p:txBody>
          <a:bodyPr/>
          <a:lstStyle/>
          <a:p>
            <a:r>
              <a:rPr lang="fr-FR"/>
              <a:t>Cliquez pour modifier le style du titre</a:t>
            </a:r>
          </a:p>
        </p:txBody>
      </p:sp>
      <p:sp>
        <p:nvSpPr>
          <p:cNvPr id="3" name="Sous-titre 2"/>
          <p:cNvSpPr>
            <a:spLocks noGrp="1"/>
          </p:cNvSpPr>
          <p:nvPr>
            <p:ph type="subTitle" idx="1"/>
          </p:nvPr>
        </p:nvSpPr>
        <p:spPr>
          <a:xfrm>
            <a:off x="1920875" y="5440363"/>
            <a:ext cx="8959850" cy="24542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Cliquez pour modifier le style des sous-titres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CC988C21-49BB-44B9-8461-8FB64EBCFA60}" type="slidenum">
              <a:rPr lang="fr-FR" altLang="fr-FR"/>
              <a:pPr/>
              <a:t>‹N°›</a:t>
            </a:fld>
            <a:endParaRPr lang="fr-FR" altLang="fr-FR"/>
          </a:p>
        </p:txBody>
      </p:sp>
    </p:spTree>
    <p:extLst>
      <p:ext uri="{BB962C8B-B14F-4D97-AF65-F5344CB8AC3E}">
        <p14:creationId xmlns:p14="http://schemas.microsoft.com/office/powerpoint/2010/main" val="18176352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B3EE74B3-D31F-4AB3-B2AF-2E2ECBC6F3BB}" type="slidenum">
              <a:rPr lang="fr-FR" altLang="fr-FR"/>
              <a:pPr/>
              <a:t>‹N°›</a:t>
            </a:fld>
            <a:endParaRPr lang="fr-FR" altLang="fr-FR"/>
          </a:p>
        </p:txBody>
      </p:sp>
    </p:spTree>
    <p:extLst>
      <p:ext uri="{BB962C8B-B14F-4D97-AF65-F5344CB8AC3E}">
        <p14:creationId xmlns:p14="http://schemas.microsoft.com/office/powerpoint/2010/main" val="1874315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9282113" y="384175"/>
            <a:ext cx="2879725" cy="8193088"/>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639763" y="384175"/>
            <a:ext cx="8489950" cy="819308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F264C176-8DCB-49E3-8ECA-01CFFDF6EE67}" type="slidenum">
              <a:rPr lang="fr-FR" altLang="fr-FR"/>
              <a:pPr/>
              <a:t>‹N°›</a:t>
            </a:fld>
            <a:endParaRPr lang="fr-FR" altLang="fr-FR"/>
          </a:p>
        </p:txBody>
      </p:sp>
    </p:spTree>
    <p:extLst>
      <p:ext uri="{BB962C8B-B14F-4D97-AF65-F5344CB8AC3E}">
        <p14:creationId xmlns:p14="http://schemas.microsoft.com/office/powerpoint/2010/main" val="288624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321A8E6C-961C-497D-A6FE-D7C6D3BE3992}" type="slidenum">
              <a:rPr lang="fr-FR" altLang="fr-FR"/>
              <a:pPr/>
              <a:t>‹N°›</a:t>
            </a:fld>
            <a:endParaRPr lang="fr-FR" altLang="fr-FR"/>
          </a:p>
        </p:txBody>
      </p:sp>
    </p:spTree>
    <p:extLst>
      <p:ext uri="{BB962C8B-B14F-4D97-AF65-F5344CB8AC3E}">
        <p14:creationId xmlns:p14="http://schemas.microsoft.com/office/powerpoint/2010/main" val="977962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011238" y="6169025"/>
            <a:ext cx="10880725" cy="19081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1011238" y="4068763"/>
            <a:ext cx="10880725" cy="21002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6" name="Rectangle 6"/>
          <p:cNvSpPr>
            <a:spLocks noGrp="1" noChangeArrowheads="1"/>
          </p:cNvSpPr>
          <p:nvPr>
            <p:ph type="sldNum" sz="quarter" idx="12"/>
          </p:nvPr>
        </p:nvSpPr>
        <p:spPr>
          <a:ln/>
        </p:spPr>
        <p:txBody>
          <a:bodyPr/>
          <a:lstStyle>
            <a:lvl1pPr>
              <a:defRPr/>
            </a:lvl1pPr>
          </a:lstStyle>
          <a:p>
            <a:fld id="{65E0FDAF-A5A1-4680-9AF0-F46DF9E1D41E}" type="slidenum">
              <a:rPr lang="fr-FR" altLang="fr-FR"/>
              <a:pPr/>
              <a:t>‹N°›</a:t>
            </a:fld>
            <a:endParaRPr lang="fr-FR" altLang="fr-FR"/>
          </a:p>
        </p:txBody>
      </p:sp>
    </p:spTree>
    <p:extLst>
      <p:ext uri="{BB962C8B-B14F-4D97-AF65-F5344CB8AC3E}">
        <p14:creationId xmlns:p14="http://schemas.microsoft.com/office/powerpoint/2010/main" val="3332980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639763" y="2239963"/>
            <a:ext cx="5684837" cy="6337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477000" y="2239963"/>
            <a:ext cx="5684838" cy="6337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7" name="Rectangle 6"/>
          <p:cNvSpPr>
            <a:spLocks noGrp="1" noChangeArrowheads="1"/>
          </p:cNvSpPr>
          <p:nvPr>
            <p:ph type="sldNum" sz="quarter" idx="12"/>
          </p:nvPr>
        </p:nvSpPr>
        <p:spPr>
          <a:ln/>
        </p:spPr>
        <p:txBody>
          <a:bodyPr/>
          <a:lstStyle>
            <a:lvl1pPr>
              <a:defRPr/>
            </a:lvl1pPr>
          </a:lstStyle>
          <a:p>
            <a:fld id="{47E16041-E849-4F63-A0E4-2BE455F232BD}" type="slidenum">
              <a:rPr lang="fr-FR" altLang="fr-FR"/>
              <a:pPr/>
              <a:t>‹N°›</a:t>
            </a:fld>
            <a:endParaRPr lang="fr-FR" altLang="fr-FR"/>
          </a:p>
        </p:txBody>
      </p:sp>
    </p:spTree>
    <p:extLst>
      <p:ext uri="{BB962C8B-B14F-4D97-AF65-F5344CB8AC3E}">
        <p14:creationId xmlns:p14="http://schemas.microsoft.com/office/powerpoint/2010/main" val="1184647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639763" y="2149475"/>
            <a:ext cx="5656262" cy="895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639763" y="3044825"/>
            <a:ext cx="5656262" cy="5532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502400" y="2149475"/>
            <a:ext cx="5659438" cy="895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6502400" y="3044825"/>
            <a:ext cx="5659438" cy="5532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9" name="Rectangle 6"/>
          <p:cNvSpPr>
            <a:spLocks noGrp="1" noChangeArrowheads="1"/>
          </p:cNvSpPr>
          <p:nvPr>
            <p:ph type="sldNum" sz="quarter" idx="12"/>
          </p:nvPr>
        </p:nvSpPr>
        <p:spPr>
          <a:ln/>
        </p:spPr>
        <p:txBody>
          <a:bodyPr/>
          <a:lstStyle>
            <a:lvl1pPr>
              <a:defRPr/>
            </a:lvl1pPr>
          </a:lstStyle>
          <a:p>
            <a:fld id="{203C3BF7-9E73-4B99-9163-4EF2D5A0C4E1}" type="slidenum">
              <a:rPr lang="fr-FR" altLang="fr-FR"/>
              <a:pPr/>
              <a:t>‹N°›</a:t>
            </a:fld>
            <a:endParaRPr lang="fr-FR" altLang="fr-FR"/>
          </a:p>
        </p:txBody>
      </p:sp>
    </p:spTree>
    <p:extLst>
      <p:ext uri="{BB962C8B-B14F-4D97-AF65-F5344CB8AC3E}">
        <p14:creationId xmlns:p14="http://schemas.microsoft.com/office/powerpoint/2010/main" val="1541052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5" name="Rectangle 6"/>
          <p:cNvSpPr>
            <a:spLocks noGrp="1" noChangeArrowheads="1"/>
          </p:cNvSpPr>
          <p:nvPr>
            <p:ph type="sldNum" sz="quarter" idx="12"/>
          </p:nvPr>
        </p:nvSpPr>
        <p:spPr>
          <a:ln/>
        </p:spPr>
        <p:txBody>
          <a:bodyPr/>
          <a:lstStyle>
            <a:lvl1pPr>
              <a:defRPr/>
            </a:lvl1pPr>
          </a:lstStyle>
          <a:p>
            <a:fld id="{A87CE521-368C-4178-B3B5-C265C9BBA6B0}" type="slidenum">
              <a:rPr lang="fr-FR" altLang="fr-FR"/>
              <a:pPr/>
              <a:t>‹N°›</a:t>
            </a:fld>
            <a:endParaRPr lang="fr-FR" altLang="fr-FR"/>
          </a:p>
        </p:txBody>
      </p:sp>
    </p:spTree>
    <p:extLst>
      <p:ext uri="{BB962C8B-B14F-4D97-AF65-F5344CB8AC3E}">
        <p14:creationId xmlns:p14="http://schemas.microsoft.com/office/powerpoint/2010/main" val="3407489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4" name="Rectangle 6"/>
          <p:cNvSpPr>
            <a:spLocks noGrp="1" noChangeArrowheads="1"/>
          </p:cNvSpPr>
          <p:nvPr>
            <p:ph type="sldNum" sz="quarter" idx="12"/>
          </p:nvPr>
        </p:nvSpPr>
        <p:spPr>
          <a:ln/>
        </p:spPr>
        <p:txBody>
          <a:bodyPr/>
          <a:lstStyle>
            <a:lvl1pPr>
              <a:defRPr/>
            </a:lvl1pPr>
          </a:lstStyle>
          <a:p>
            <a:fld id="{CD09F640-DDA5-4B30-80F6-B56EB97F93DF}" type="slidenum">
              <a:rPr lang="fr-FR" altLang="fr-FR"/>
              <a:pPr/>
              <a:t>‹N°›</a:t>
            </a:fld>
            <a:endParaRPr lang="fr-FR" altLang="fr-FR"/>
          </a:p>
        </p:txBody>
      </p:sp>
    </p:spTree>
    <p:extLst>
      <p:ext uri="{BB962C8B-B14F-4D97-AF65-F5344CB8AC3E}">
        <p14:creationId xmlns:p14="http://schemas.microsoft.com/office/powerpoint/2010/main" val="1330979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9763" y="382588"/>
            <a:ext cx="4211637" cy="1627187"/>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5005388" y="382588"/>
            <a:ext cx="7156450" cy="81946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39763" y="2009775"/>
            <a:ext cx="4211637" cy="6567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7" name="Rectangle 6"/>
          <p:cNvSpPr>
            <a:spLocks noGrp="1" noChangeArrowheads="1"/>
          </p:cNvSpPr>
          <p:nvPr>
            <p:ph type="sldNum" sz="quarter" idx="12"/>
          </p:nvPr>
        </p:nvSpPr>
        <p:spPr>
          <a:ln/>
        </p:spPr>
        <p:txBody>
          <a:bodyPr/>
          <a:lstStyle>
            <a:lvl1pPr>
              <a:defRPr/>
            </a:lvl1pPr>
          </a:lstStyle>
          <a:p>
            <a:fld id="{2C11B324-0687-4D40-A000-66DA3E947AAC}" type="slidenum">
              <a:rPr lang="fr-FR" altLang="fr-FR"/>
              <a:pPr/>
              <a:t>‹N°›</a:t>
            </a:fld>
            <a:endParaRPr lang="fr-FR" altLang="fr-FR"/>
          </a:p>
        </p:txBody>
      </p:sp>
    </p:spTree>
    <p:extLst>
      <p:ext uri="{BB962C8B-B14F-4D97-AF65-F5344CB8AC3E}">
        <p14:creationId xmlns:p14="http://schemas.microsoft.com/office/powerpoint/2010/main" val="4154916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509838" y="6721475"/>
            <a:ext cx="7680325" cy="792163"/>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2509838" y="857250"/>
            <a:ext cx="7680325" cy="57610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2509838" y="7513638"/>
            <a:ext cx="7680325" cy="11271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ltLang="fr-FR"/>
          </a:p>
        </p:txBody>
      </p:sp>
      <p:sp>
        <p:nvSpPr>
          <p:cNvPr id="7" name="Rectangle 6"/>
          <p:cNvSpPr>
            <a:spLocks noGrp="1" noChangeArrowheads="1"/>
          </p:cNvSpPr>
          <p:nvPr>
            <p:ph type="sldNum" sz="quarter" idx="12"/>
          </p:nvPr>
        </p:nvSpPr>
        <p:spPr>
          <a:ln/>
        </p:spPr>
        <p:txBody>
          <a:bodyPr/>
          <a:lstStyle>
            <a:lvl1pPr>
              <a:defRPr/>
            </a:lvl1pPr>
          </a:lstStyle>
          <a:p>
            <a:fld id="{89EB2FF7-A578-4253-93DE-729A50C0C289}" type="slidenum">
              <a:rPr lang="fr-FR" altLang="fr-FR"/>
              <a:pPr/>
              <a:t>‹N°›</a:t>
            </a:fld>
            <a:endParaRPr lang="fr-FR" altLang="fr-FR"/>
          </a:p>
        </p:txBody>
      </p:sp>
    </p:spTree>
    <p:extLst>
      <p:ext uri="{BB962C8B-B14F-4D97-AF65-F5344CB8AC3E}">
        <p14:creationId xmlns:p14="http://schemas.microsoft.com/office/powerpoint/2010/main" val="2096104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9763" y="384175"/>
            <a:ext cx="115220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numCol="1" anchor="ctr" anchorCtr="0" compatLnSpc="1">
            <a:prstTxWarp prst="textNoShape">
              <a:avLst/>
            </a:prstTxWarp>
          </a:bodyPr>
          <a:lstStyle/>
          <a:p>
            <a:pPr lvl="0"/>
            <a:r>
              <a:rPr lang="fr-FR" altLang="fr-FR"/>
              <a:t>Cliquez pour modifier le style du titre</a:t>
            </a:r>
          </a:p>
        </p:txBody>
      </p:sp>
      <p:sp>
        <p:nvSpPr>
          <p:cNvPr id="1027" name="Rectangle 3"/>
          <p:cNvSpPr>
            <a:spLocks noGrp="1" noChangeArrowheads="1"/>
          </p:cNvSpPr>
          <p:nvPr>
            <p:ph type="body" idx="1"/>
          </p:nvPr>
        </p:nvSpPr>
        <p:spPr bwMode="auto">
          <a:xfrm>
            <a:off x="639763" y="2239963"/>
            <a:ext cx="11522075" cy="633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1028" name="Rectangle 4"/>
          <p:cNvSpPr>
            <a:spLocks noGrp="1" noChangeArrowheads="1"/>
          </p:cNvSpPr>
          <p:nvPr>
            <p:ph type="dt" sz="half" idx="2"/>
          </p:nvPr>
        </p:nvSpPr>
        <p:spPr bwMode="auto">
          <a:xfrm>
            <a:off x="639763" y="8743950"/>
            <a:ext cx="2987675" cy="666750"/>
          </a:xfrm>
          <a:prstGeom prst="rect">
            <a:avLst/>
          </a:prstGeom>
          <a:noFill/>
          <a:ln w="9525">
            <a:noFill/>
            <a:miter lim="800000"/>
            <a:headEnd/>
            <a:tailEnd/>
          </a:ln>
          <a:effectLst/>
        </p:spPr>
        <p:txBody>
          <a:bodyPr vert="horz" wrap="square" lIns="128016" tIns="64008" rIns="128016" bIns="64008" numCol="1" anchor="t" anchorCtr="0" compatLnSpc="1">
            <a:prstTxWarp prst="textNoShape">
              <a:avLst/>
            </a:prstTxWarp>
          </a:bodyPr>
          <a:lstStyle>
            <a:lvl1pPr eaLnBrk="1" hangingPunct="1">
              <a:defRPr sz="2000">
                <a:latin typeface="Arial" panose="020B0604020202020204" pitchFamily="34" charset="0"/>
              </a:defRPr>
            </a:lvl1pPr>
          </a:lstStyle>
          <a:p>
            <a:pPr>
              <a:defRPr/>
            </a:pPr>
            <a:endParaRPr lang="fr-FR" altLang="fr-FR"/>
          </a:p>
        </p:txBody>
      </p:sp>
      <p:sp>
        <p:nvSpPr>
          <p:cNvPr id="1029" name="Rectangle 5"/>
          <p:cNvSpPr>
            <a:spLocks noGrp="1" noChangeArrowheads="1"/>
          </p:cNvSpPr>
          <p:nvPr>
            <p:ph type="ftr" sz="quarter" idx="3"/>
          </p:nvPr>
        </p:nvSpPr>
        <p:spPr bwMode="auto">
          <a:xfrm>
            <a:off x="4373563" y="8743950"/>
            <a:ext cx="4054475" cy="666750"/>
          </a:xfrm>
          <a:prstGeom prst="rect">
            <a:avLst/>
          </a:prstGeom>
          <a:noFill/>
          <a:ln w="9525">
            <a:noFill/>
            <a:miter lim="800000"/>
            <a:headEnd/>
            <a:tailEnd/>
          </a:ln>
          <a:effectLst/>
        </p:spPr>
        <p:txBody>
          <a:bodyPr vert="horz" wrap="square" lIns="128016" tIns="64008" rIns="128016" bIns="64008" numCol="1" anchor="t" anchorCtr="0" compatLnSpc="1">
            <a:prstTxWarp prst="textNoShape">
              <a:avLst/>
            </a:prstTxWarp>
          </a:bodyPr>
          <a:lstStyle>
            <a:lvl1pPr algn="ctr" eaLnBrk="1" hangingPunct="1">
              <a:defRPr sz="2000">
                <a:latin typeface="Arial" panose="020B0604020202020204" pitchFamily="34" charset="0"/>
              </a:defRPr>
            </a:lvl1pPr>
          </a:lstStyle>
          <a:p>
            <a:pPr>
              <a:defRPr/>
            </a:pPr>
            <a:endParaRPr lang="fr-FR" altLang="fr-FR"/>
          </a:p>
        </p:txBody>
      </p:sp>
      <p:sp>
        <p:nvSpPr>
          <p:cNvPr id="1030" name="Rectangle 6"/>
          <p:cNvSpPr>
            <a:spLocks noGrp="1" noChangeArrowheads="1"/>
          </p:cNvSpPr>
          <p:nvPr>
            <p:ph type="sldNum" sz="quarter" idx="4"/>
          </p:nvPr>
        </p:nvSpPr>
        <p:spPr bwMode="auto">
          <a:xfrm>
            <a:off x="9174163" y="8743950"/>
            <a:ext cx="2987675" cy="666750"/>
          </a:xfrm>
          <a:prstGeom prst="rect">
            <a:avLst/>
          </a:prstGeom>
          <a:noFill/>
          <a:ln w="9525">
            <a:noFill/>
            <a:miter lim="800000"/>
            <a:headEnd/>
            <a:tailEnd/>
          </a:ln>
          <a:effectLst/>
        </p:spPr>
        <p:txBody>
          <a:bodyPr vert="horz" wrap="square" lIns="128016" tIns="64008" rIns="128016" bIns="64008" numCol="1" anchor="t" anchorCtr="0" compatLnSpc="1">
            <a:prstTxWarp prst="textNoShape">
              <a:avLst/>
            </a:prstTxWarp>
          </a:bodyPr>
          <a:lstStyle>
            <a:lvl1pPr algn="r" eaLnBrk="1" hangingPunct="1">
              <a:defRPr sz="2000">
                <a:latin typeface="Arial" panose="020B0604020202020204" pitchFamily="34" charset="0"/>
              </a:defRPr>
            </a:lvl1pPr>
          </a:lstStyle>
          <a:p>
            <a:fld id="{D0A14E9F-4458-42F3-820C-1C3722E93858}" type="slidenum">
              <a:rPr lang="fr-FR" altLang="fr-FR"/>
              <a:pPr/>
              <a:t>‹N°›</a:t>
            </a:fld>
            <a:endParaRPr lang="fr-F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79525" rtl="0" eaLnBrk="0" fontAlgn="base" hangingPunct="0">
        <a:spcBef>
          <a:spcPct val="0"/>
        </a:spcBef>
        <a:spcAft>
          <a:spcPct val="0"/>
        </a:spcAft>
        <a:defRPr sz="6200">
          <a:solidFill>
            <a:schemeClr val="tx2"/>
          </a:solidFill>
          <a:latin typeface="+mj-lt"/>
          <a:ea typeface="+mj-ea"/>
          <a:cs typeface="+mj-cs"/>
        </a:defRPr>
      </a:lvl1pPr>
      <a:lvl2pPr algn="ctr" defTabSz="1279525" rtl="0" eaLnBrk="0" fontAlgn="base" hangingPunct="0">
        <a:spcBef>
          <a:spcPct val="0"/>
        </a:spcBef>
        <a:spcAft>
          <a:spcPct val="0"/>
        </a:spcAft>
        <a:defRPr sz="6200">
          <a:solidFill>
            <a:schemeClr val="tx2"/>
          </a:solidFill>
          <a:latin typeface="Arial" charset="0"/>
        </a:defRPr>
      </a:lvl2pPr>
      <a:lvl3pPr algn="ctr" defTabSz="1279525" rtl="0" eaLnBrk="0" fontAlgn="base" hangingPunct="0">
        <a:spcBef>
          <a:spcPct val="0"/>
        </a:spcBef>
        <a:spcAft>
          <a:spcPct val="0"/>
        </a:spcAft>
        <a:defRPr sz="6200">
          <a:solidFill>
            <a:schemeClr val="tx2"/>
          </a:solidFill>
          <a:latin typeface="Arial" charset="0"/>
        </a:defRPr>
      </a:lvl3pPr>
      <a:lvl4pPr algn="ctr" defTabSz="1279525" rtl="0" eaLnBrk="0" fontAlgn="base" hangingPunct="0">
        <a:spcBef>
          <a:spcPct val="0"/>
        </a:spcBef>
        <a:spcAft>
          <a:spcPct val="0"/>
        </a:spcAft>
        <a:defRPr sz="6200">
          <a:solidFill>
            <a:schemeClr val="tx2"/>
          </a:solidFill>
          <a:latin typeface="Arial" charset="0"/>
        </a:defRPr>
      </a:lvl4pPr>
      <a:lvl5pPr algn="ctr" defTabSz="1279525" rtl="0" eaLnBrk="0" fontAlgn="base" hangingPunct="0">
        <a:spcBef>
          <a:spcPct val="0"/>
        </a:spcBef>
        <a:spcAft>
          <a:spcPct val="0"/>
        </a:spcAft>
        <a:defRPr sz="6200">
          <a:solidFill>
            <a:schemeClr val="tx2"/>
          </a:solidFill>
          <a:latin typeface="Arial" charset="0"/>
        </a:defRPr>
      </a:lvl5pPr>
      <a:lvl6pPr marL="457200" algn="ctr" defTabSz="1279525" rtl="0" fontAlgn="base">
        <a:spcBef>
          <a:spcPct val="0"/>
        </a:spcBef>
        <a:spcAft>
          <a:spcPct val="0"/>
        </a:spcAft>
        <a:defRPr sz="6200">
          <a:solidFill>
            <a:schemeClr val="tx2"/>
          </a:solidFill>
          <a:latin typeface="Arial" charset="0"/>
        </a:defRPr>
      </a:lvl6pPr>
      <a:lvl7pPr marL="914400" algn="ctr" defTabSz="1279525" rtl="0" fontAlgn="base">
        <a:spcBef>
          <a:spcPct val="0"/>
        </a:spcBef>
        <a:spcAft>
          <a:spcPct val="0"/>
        </a:spcAft>
        <a:defRPr sz="6200">
          <a:solidFill>
            <a:schemeClr val="tx2"/>
          </a:solidFill>
          <a:latin typeface="Arial" charset="0"/>
        </a:defRPr>
      </a:lvl7pPr>
      <a:lvl8pPr marL="1371600" algn="ctr" defTabSz="1279525" rtl="0" fontAlgn="base">
        <a:spcBef>
          <a:spcPct val="0"/>
        </a:spcBef>
        <a:spcAft>
          <a:spcPct val="0"/>
        </a:spcAft>
        <a:defRPr sz="6200">
          <a:solidFill>
            <a:schemeClr val="tx2"/>
          </a:solidFill>
          <a:latin typeface="Arial" charset="0"/>
        </a:defRPr>
      </a:lvl8pPr>
      <a:lvl9pPr marL="1828800" algn="ctr" defTabSz="1279525" rtl="0" fontAlgn="base">
        <a:spcBef>
          <a:spcPct val="0"/>
        </a:spcBef>
        <a:spcAft>
          <a:spcPct val="0"/>
        </a:spcAft>
        <a:defRPr sz="6200">
          <a:solidFill>
            <a:schemeClr val="tx2"/>
          </a:solidFill>
          <a:latin typeface="Arial" charset="0"/>
        </a:defRPr>
      </a:lvl9pPr>
    </p:titleStyle>
    <p:body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39813" indent="-400050" algn="l" defTabSz="1279525" rtl="0" eaLnBrk="0" fontAlgn="base" hangingPunct="0">
        <a:spcBef>
          <a:spcPct val="20000"/>
        </a:spcBef>
        <a:spcAft>
          <a:spcPct val="0"/>
        </a:spcAft>
        <a:buChar char="–"/>
        <a:defRPr sz="3900">
          <a:solidFill>
            <a:schemeClr val="tx1"/>
          </a:solidFill>
          <a:latin typeface="+mn-lt"/>
        </a:defRPr>
      </a:lvl2pPr>
      <a:lvl3pPr marL="1600200" indent="-320675" algn="l" defTabSz="1279525" rtl="0" eaLnBrk="0" fontAlgn="base" hangingPunct="0">
        <a:spcBef>
          <a:spcPct val="20000"/>
        </a:spcBef>
        <a:spcAft>
          <a:spcPct val="0"/>
        </a:spcAft>
        <a:buChar char="•"/>
        <a:defRPr sz="3400">
          <a:solidFill>
            <a:schemeClr val="tx1"/>
          </a:solidFill>
          <a:latin typeface="+mn-lt"/>
        </a:defRPr>
      </a:lvl3pPr>
      <a:lvl4pPr marL="2239963" indent="-319088" algn="l" defTabSz="1279525" rtl="0" eaLnBrk="0" fontAlgn="base" hangingPunct="0">
        <a:spcBef>
          <a:spcPct val="20000"/>
        </a:spcBef>
        <a:spcAft>
          <a:spcPct val="0"/>
        </a:spcAft>
        <a:buChar char="–"/>
        <a:defRPr sz="2800">
          <a:solidFill>
            <a:schemeClr val="tx1"/>
          </a:solidFill>
          <a:latin typeface="+mn-lt"/>
        </a:defRPr>
      </a:lvl4pPr>
      <a:lvl5pPr marL="2879725" indent="-319088" algn="l" defTabSz="1279525" rtl="0" eaLnBrk="0" fontAlgn="base" hangingPunct="0">
        <a:spcBef>
          <a:spcPct val="20000"/>
        </a:spcBef>
        <a:spcAft>
          <a:spcPct val="0"/>
        </a:spcAft>
        <a:buChar char="»"/>
        <a:defRPr sz="2800">
          <a:solidFill>
            <a:schemeClr val="tx1"/>
          </a:solidFill>
          <a:latin typeface="+mn-lt"/>
        </a:defRPr>
      </a:lvl5pPr>
      <a:lvl6pPr marL="3336925" indent="-319088" algn="l" defTabSz="1279525" rtl="0" fontAlgn="base">
        <a:spcBef>
          <a:spcPct val="20000"/>
        </a:spcBef>
        <a:spcAft>
          <a:spcPct val="0"/>
        </a:spcAft>
        <a:buChar char="»"/>
        <a:defRPr sz="2800">
          <a:solidFill>
            <a:schemeClr val="tx1"/>
          </a:solidFill>
          <a:latin typeface="+mn-lt"/>
        </a:defRPr>
      </a:lvl6pPr>
      <a:lvl7pPr marL="3794125" indent="-319088" algn="l" defTabSz="1279525" rtl="0" fontAlgn="base">
        <a:spcBef>
          <a:spcPct val="20000"/>
        </a:spcBef>
        <a:spcAft>
          <a:spcPct val="0"/>
        </a:spcAft>
        <a:buChar char="»"/>
        <a:defRPr sz="2800">
          <a:solidFill>
            <a:schemeClr val="tx1"/>
          </a:solidFill>
          <a:latin typeface="+mn-lt"/>
        </a:defRPr>
      </a:lvl7pPr>
      <a:lvl8pPr marL="4251325" indent="-319088" algn="l" defTabSz="1279525" rtl="0" fontAlgn="base">
        <a:spcBef>
          <a:spcPct val="20000"/>
        </a:spcBef>
        <a:spcAft>
          <a:spcPct val="0"/>
        </a:spcAft>
        <a:buChar char="»"/>
        <a:defRPr sz="2800">
          <a:solidFill>
            <a:schemeClr val="tx1"/>
          </a:solidFill>
          <a:latin typeface="+mn-lt"/>
        </a:defRPr>
      </a:lvl8pPr>
      <a:lvl9pPr marL="4708525" indent="-319088" algn="l" defTabSz="1279525" rtl="0" fontAlgn="base">
        <a:spcBef>
          <a:spcPct val="20000"/>
        </a:spcBef>
        <a:spcAft>
          <a:spcPct val="0"/>
        </a:spcAft>
        <a:buChar char="»"/>
        <a:defRPr sz="28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ZoneTexte 6"/>
          <p:cNvSpPr txBox="1">
            <a:spLocks noChangeArrowheads="1"/>
          </p:cNvSpPr>
          <p:nvPr/>
        </p:nvSpPr>
        <p:spPr bwMode="auto">
          <a:xfrm>
            <a:off x="0" y="188913"/>
            <a:ext cx="91440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algn="ctr" eaLnBrk="1" hangingPunct="1">
              <a:lnSpc>
                <a:spcPct val="80000"/>
              </a:lnSpc>
              <a:buFontTx/>
              <a:buNone/>
            </a:pPr>
            <a:endParaRPr lang="fr-FR" altLang="fr-FR" sz="1400" b="1">
              <a:latin typeface="Calibri" panose="020F0502020204030204" pitchFamily="34" charset="0"/>
            </a:endParaRPr>
          </a:p>
        </p:txBody>
      </p:sp>
      <p:sp>
        <p:nvSpPr>
          <p:cNvPr id="12" name="Sous-titre 2"/>
          <p:cNvSpPr txBox="1">
            <a:spLocks/>
          </p:cNvSpPr>
          <p:nvPr/>
        </p:nvSpPr>
        <p:spPr bwMode="auto">
          <a:xfrm>
            <a:off x="107950" y="1587944"/>
            <a:ext cx="3512270" cy="7691437"/>
          </a:xfrm>
          <a:prstGeom prst="rect">
            <a:avLst/>
          </a:prstGeom>
          <a:noFill/>
          <a:ln>
            <a:solidFill>
              <a:schemeClr val="tx1"/>
            </a:solidFill>
            <a:miter lim="800000"/>
            <a:headEnd/>
            <a:tailEnd/>
          </a:ln>
        </p:spPr>
        <p:txBody>
          <a:bodyPr lIns="128016" tIns="64008" rIns="128016" bIns="64008"/>
          <a:lst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39813" indent="-400050" algn="l" defTabSz="1279525" rtl="0" eaLnBrk="0" fontAlgn="base" hangingPunct="0">
              <a:spcBef>
                <a:spcPct val="20000"/>
              </a:spcBef>
              <a:spcAft>
                <a:spcPct val="0"/>
              </a:spcAft>
              <a:buChar char="–"/>
              <a:defRPr sz="3900">
                <a:solidFill>
                  <a:schemeClr val="tx1"/>
                </a:solidFill>
                <a:latin typeface="+mn-lt"/>
              </a:defRPr>
            </a:lvl2pPr>
            <a:lvl3pPr marL="1600200" indent="-320675" algn="l" defTabSz="1279525" rtl="0" eaLnBrk="0" fontAlgn="base" hangingPunct="0">
              <a:spcBef>
                <a:spcPct val="20000"/>
              </a:spcBef>
              <a:spcAft>
                <a:spcPct val="0"/>
              </a:spcAft>
              <a:buChar char="•"/>
              <a:defRPr sz="3400">
                <a:solidFill>
                  <a:schemeClr val="tx1"/>
                </a:solidFill>
                <a:latin typeface="+mn-lt"/>
              </a:defRPr>
            </a:lvl3pPr>
            <a:lvl4pPr marL="2239963" indent="-319088" algn="l" defTabSz="1279525" rtl="0" eaLnBrk="0" fontAlgn="base" hangingPunct="0">
              <a:spcBef>
                <a:spcPct val="20000"/>
              </a:spcBef>
              <a:spcAft>
                <a:spcPct val="0"/>
              </a:spcAft>
              <a:buChar char="–"/>
              <a:defRPr sz="2800">
                <a:solidFill>
                  <a:schemeClr val="tx1"/>
                </a:solidFill>
                <a:latin typeface="+mn-lt"/>
              </a:defRPr>
            </a:lvl4pPr>
            <a:lvl5pPr marL="2879725" indent="-319088" algn="l" defTabSz="1279525" rtl="0" eaLnBrk="0" fontAlgn="base" hangingPunct="0">
              <a:spcBef>
                <a:spcPct val="20000"/>
              </a:spcBef>
              <a:spcAft>
                <a:spcPct val="0"/>
              </a:spcAft>
              <a:buChar char="»"/>
              <a:defRPr sz="2800">
                <a:solidFill>
                  <a:schemeClr val="tx1"/>
                </a:solidFill>
                <a:latin typeface="+mn-lt"/>
              </a:defRPr>
            </a:lvl5pPr>
            <a:lvl6pPr marL="3336925" indent="-319088" algn="l" defTabSz="1279525" rtl="0" fontAlgn="base">
              <a:spcBef>
                <a:spcPct val="20000"/>
              </a:spcBef>
              <a:spcAft>
                <a:spcPct val="0"/>
              </a:spcAft>
              <a:buChar char="»"/>
              <a:defRPr sz="2800">
                <a:solidFill>
                  <a:schemeClr val="tx1"/>
                </a:solidFill>
                <a:latin typeface="+mn-lt"/>
              </a:defRPr>
            </a:lvl6pPr>
            <a:lvl7pPr marL="3794125" indent="-319088" algn="l" defTabSz="1279525" rtl="0" fontAlgn="base">
              <a:spcBef>
                <a:spcPct val="20000"/>
              </a:spcBef>
              <a:spcAft>
                <a:spcPct val="0"/>
              </a:spcAft>
              <a:buChar char="»"/>
              <a:defRPr sz="2800">
                <a:solidFill>
                  <a:schemeClr val="tx1"/>
                </a:solidFill>
                <a:latin typeface="+mn-lt"/>
              </a:defRPr>
            </a:lvl7pPr>
            <a:lvl8pPr marL="4251325" indent="-319088" algn="l" defTabSz="1279525" rtl="0" fontAlgn="base">
              <a:spcBef>
                <a:spcPct val="20000"/>
              </a:spcBef>
              <a:spcAft>
                <a:spcPct val="0"/>
              </a:spcAft>
              <a:buChar char="»"/>
              <a:defRPr sz="2800">
                <a:solidFill>
                  <a:schemeClr val="tx1"/>
                </a:solidFill>
                <a:latin typeface="+mn-lt"/>
              </a:defRPr>
            </a:lvl8pPr>
            <a:lvl9pPr marL="4708525" indent="-319088" algn="l" defTabSz="1279525" rtl="0" fontAlgn="base">
              <a:spcBef>
                <a:spcPct val="20000"/>
              </a:spcBef>
              <a:spcAft>
                <a:spcPct val="0"/>
              </a:spcAft>
              <a:buChar char="»"/>
              <a:defRPr sz="2800">
                <a:solidFill>
                  <a:schemeClr val="tx1"/>
                </a:solidFill>
                <a:latin typeface="+mn-lt"/>
              </a:defRPr>
            </a:lvl9pPr>
          </a:lstStyle>
          <a:p>
            <a:pPr marL="0" indent="0" eaLnBrk="1" hangingPunct="1">
              <a:buFontTx/>
              <a:buNone/>
              <a:defRPr/>
            </a:pPr>
            <a:r>
              <a:rPr lang="fr-FR" altLang="fr-FR" sz="1000" u="sng" kern="0" dirty="0">
                <a:cs typeface="Arial" panose="020B0604020202020204" pitchFamily="34" charset="0"/>
              </a:rPr>
              <a:t>Maitre d’ouvrage :</a:t>
            </a:r>
            <a:r>
              <a:rPr lang="fr-FR" altLang="fr-FR" sz="1000" kern="0" dirty="0">
                <a:cs typeface="Arial" panose="020B0604020202020204" pitchFamily="34" charset="0"/>
              </a:rPr>
              <a:t> </a:t>
            </a:r>
          </a:p>
          <a:p>
            <a:pPr eaLnBrk="1" hangingPunct="1">
              <a:defRPr/>
            </a:pPr>
            <a:endParaRPr lang="fr-FR" altLang="fr-FR" sz="1000" i="1" kern="0" dirty="0">
              <a:cs typeface="Arial" panose="020B0604020202020204" pitchFamily="34" charset="0"/>
            </a:endParaRPr>
          </a:p>
          <a:p>
            <a:pPr eaLnBrk="1" hangingPunct="1">
              <a:defRPr/>
            </a:pPr>
            <a:endParaRPr lang="fr-FR" altLang="fr-FR" sz="1000" i="1" kern="0" dirty="0">
              <a:cs typeface="Arial" panose="020B0604020202020204" pitchFamily="34" charset="0"/>
            </a:endParaRPr>
          </a:p>
          <a:p>
            <a:pPr marL="0" lvl="0" indent="0" eaLnBrk="1" hangingPunct="1">
              <a:buNone/>
              <a:defRPr/>
            </a:pPr>
            <a:r>
              <a:rPr lang="fr-FR" altLang="fr-FR" sz="1000" u="sng" kern="0" dirty="0">
                <a:solidFill>
                  <a:srgbClr val="000000"/>
                </a:solidFill>
                <a:cs typeface="Arial" panose="020B0604020202020204" pitchFamily="34" charset="0"/>
              </a:rPr>
              <a:t>Nature du marché :</a:t>
            </a:r>
          </a:p>
          <a:p>
            <a:pPr marL="0" lvl="0" indent="0" eaLnBrk="1" hangingPunct="1">
              <a:buNone/>
              <a:defRPr/>
            </a:pPr>
            <a:r>
              <a:rPr lang="fr-FR" altLang="fr-FR" sz="800" i="1" kern="0" dirty="0">
                <a:solidFill>
                  <a:srgbClr val="000000"/>
                </a:solidFill>
                <a:cs typeface="Arial" panose="020B0604020202020204" pitchFamily="34" charset="0"/>
              </a:rPr>
              <a:t>Préciser MGP, CR, CREM ou Loi MOP </a:t>
            </a:r>
          </a:p>
          <a:p>
            <a:pPr marL="0" lvl="0" indent="0" eaLnBrk="1" hangingPunct="1">
              <a:buNone/>
              <a:defRPr/>
            </a:pPr>
            <a:endParaRPr lang="fr-FR" altLang="fr-FR" sz="800" i="1" kern="0" dirty="0">
              <a:solidFill>
                <a:srgbClr val="000000"/>
              </a:solidFill>
              <a:cs typeface="Arial" panose="020B0604020202020204" pitchFamily="34" charset="0"/>
            </a:endParaRPr>
          </a:p>
          <a:p>
            <a:pPr marL="0" lvl="0" indent="0" eaLnBrk="1" hangingPunct="1">
              <a:buNone/>
              <a:defRPr/>
            </a:pPr>
            <a:endParaRPr lang="fr-FR" altLang="fr-FR" sz="800" i="1" kern="0" dirty="0">
              <a:solidFill>
                <a:srgbClr val="000000"/>
              </a:solidFill>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None/>
              <a:defRPr/>
            </a:pPr>
            <a:r>
              <a:rPr lang="fr-FR" altLang="fr-FR" sz="1000" u="sng" kern="0" dirty="0">
                <a:solidFill>
                  <a:srgbClr val="000000"/>
                </a:solidFill>
                <a:cs typeface="Arial" panose="020B0604020202020204" pitchFamily="34" charset="0"/>
              </a:rPr>
              <a:t>Nature des travaux paysagers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Date de livraison ou stade d’avancement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Montant des travaux d’aménagement paysager en M€</a:t>
            </a:r>
          </a:p>
          <a:p>
            <a:pPr marL="0" indent="0" eaLnBrk="1" hangingPunct="1">
              <a:buFontTx/>
              <a:buNone/>
              <a:defRPr/>
            </a:pPr>
            <a:r>
              <a:rPr lang="fr-FR" altLang="fr-FR" sz="1000" u="sng" kern="0" dirty="0">
                <a:cs typeface="Arial" panose="020B0604020202020204" pitchFamily="34" charset="0"/>
              </a:rPr>
              <a:t> HT</a:t>
            </a:r>
            <a:r>
              <a:rPr lang="fr-FR" altLang="fr-FR" sz="1000" kern="0" dirty="0">
                <a:cs typeface="Arial" panose="020B0604020202020204" pitchFamily="34" charset="0"/>
              </a:rPr>
              <a:t>: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Surface extérieure aménagée (m²):</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eaLnBrk="1" hangingPunct="1">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p:txBody>
      </p:sp>
      <p:sp>
        <p:nvSpPr>
          <p:cNvPr id="13" name="ZoneTexte 12"/>
          <p:cNvSpPr txBox="1"/>
          <p:nvPr/>
        </p:nvSpPr>
        <p:spPr>
          <a:xfrm>
            <a:off x="10937875" y="854075"/>
            <a:ext cx="1754188" cy="369888"/>
          </a:xfrm>
          <a:prstGeom prst="rect">
            <a:avLst/>
          </a:prstGeom>
          <a:noFill/>
        </p:spPr>
        <p:txBody>
          <a:bodyPr>
            <a:spAutoFit/>
          </a:bodyPr>
          <a:lstStyle/>
          <a:p>
            <a:pPr algn="r">
              <a:defRPr/>
            </a:pPr>
            <a:r>
              <a:rPr lang="fr-FR" altLang="fr-FR" sz="1800" b="1" dirty="0">
                <a:latin typeface="+mj-lt"/>
                <a:cs typeface="Arial" panose="020B0604020202020204" pitchFamily="34" charset="0"/>
              </a:rPr>
              <a:t>Référence n°1</a:t>
            </a:r>
            <a:endParaRPr lang="fr-FR" sz="1800" dirty="0">
              <a:latin typeface="+mj-lt"/>
            </a:endParaRPr>
          </a:p>
        </p:txBody>
      </p:sp>
      <p:sp>
        <p:nvSpPr>
          <p:cNvPr id="3079" name="Rectangle 13"/>
          <p:cNvSpPr>
            <a:spLocks noChangeArrowheads="1"/>
          </p:cNvSpPr>
          <p:nvPr/>
        </p:nvSpPr>
        <p:spPr bwMode="auto">
          <a:xfrm>
            <a:off x="3556000" y="1589088"/>
            <a:ext cx="9136063" cy="76914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eaLnBrk="1" hangingPunct="1">
              <a:spcBef>
                <a:spcPct val="0"/>
              </a:spcBef>
              <a:buFontTx/>
              <a:buNone/>
            </a:pPr>
            <a:endParaRPr lang="fr-FR" altLang="fr-FR" sz="2500">
              <a:latin typeface="Garamond" panose="02020404030301010803" pitchFamily="18" charset="0"/>
            </a:endParaRPr>
          </a:p>
        </p:txBody>
      </p:sp>
      <p:sp>
        <p:nvSpPr>
          <p:cNvPr id="15" name="Rectangle 14"/>
          <p:cNvSpPr>
            <a:spLocks noChangeArrowheads="1"/>
          </p:cNvSpPr>
          <p:nvPr/>
        </p:nvSpPr>
        <p:spPr bwMode="auto">
          <a:xfrm>
            <a:off x="4582779" y="2064296"/>
            <a:ext cx="7935913" cy="1015663"/>
          </a:xfrm>
          <a:prstGeom prst="rect">
            <a:avLst/>
          </a:prstGeom>
          <a:noFill/>
          <a:ln>
            <a:noFill/>
          </a:ln>
        </p:spPr>
        <p:txBody>
          <a:bodyPr>
            <a:spAutoFit/>
          </a:bodyPr>
          <a:lstStyle>
            <a:lvl1pPr defTabSz="1279525">
              <a:spcBef>
                <a:spcPct val="20000"/>
              </a:spcBef>
              <a:buChar char="•"/>
              <a:defRPr sz="4500">
                <a:solidFill>
                  <a:schemeClr val="tx1"/>
                </a:solidFill>
                <a:latin typeface="Arial" panose="020B0604020202020204" pitchFamily="34" charset="0"/>
              </a:defRPr>
            </a:lvl1pPr>
            <a:lvl2pPr marL="742950" indent="-285750" defTabSz="1279525">
              <a:spcBef>
                <a:spcPct val="20000"/>
              </a:spcBef>
              <a:buChar char="–"/>
              <a:defRPr sz="3900">
                <a:solidFill>
                  <a:schemeClr val="tx1"/>
                </a:solidFill>
                <a:latin typeface="Arial" panose="020B0604020202020204" pitchFamily="34" charset="0"/>
              </a:defRPr>
            </a:lvl2pPr>
            <a:lvl3pPr marL="1143000" indent="-228600" defTabSz="1279525">
              <a:spcBef>
                <a:spcPct val="20000"/>
              </a:spcBef>
              <a:buChar char="•"/>
              <a:defRPr sz="3400">
                <a:solidFill>
                  <a:schemeClr val="tx1"/>
                </a:solidFill>
                <a:latin typeface="Arial" panose="020B0604020202020204" pitchFamily="34" charset="0"/>
              </a:defRPr>
            </a:lvl3pPr>
            <a:lvl4pPr marL="1600200" indent="-228600" defTabSz="1279525">
              <a:spcBef>
                <a:spcPct val="20000"/>
              </a:spcBef>
              <a:buChar char="–"/>
              <a:defRPr sz="2800">
                <a:solidFill>
                  <a:schemeClr val="tx1"/>
                </a:solidFill>
                <a:latin typeface="Arial" panose="020B0604020202020204" pitchFamily="34" charset="0"/>
              </a:defRPr>
            </a:lvl4pPr>
            <a:lvl5pPr marL="2057400" indent="-228600" defTabSz="1279525">
              <a:spcBef>
                <a:spcPct val="20000"/>
              </a:spcBef>
              <a:buChar char="»"/>
              <a:defRPr sz="2800">
                <a:solidFill>
                  <a:schemeClr val="tx1"/>
                </a:solidFill>
                <a:latin typeface="Arial" panose="020B0604020202020204" pitchFamily="34" charset="0"/>
              </a:defRPr>
            </a:lvl5pPr>
            <a:lvl6pPr marL="25146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9pPr>
          </a:lstStyle>
          <a:p>
            <a:pPr algn="r" eaLnBrk="1" hangingPunct="1">
              <a:spcBef>
                <a:spcPct val="0"/>
              </a:spcBef>
              <a:buFontTx/>
              <a:buNone/>
              <a:defRPr/>
            </a:pPr>
            <a:r>
              <a:rPr lang="fr-FR" altLang="fr-FR" sz="1200" i="1" dirty="0">
                <a:latin typeface="+mj-lt"/>
              </a:rPr>
              <a:t>Les photos visent à illustrer </a:t>
            </a:r>
            <a:r>
              <a:rPr lang="fr-FR" sz="1200" i="1" dirty="0">
                <a:latin typeface="+mj-lt"/>
              </a:rPr>
              <a:t>l’esthétique d’ensemble de l’aménagement paysager, l’intégration des infrastructures et équipements éventuels (voiries, cheminements piétons, aires de stationnement, mobilier extérieur, ouvrages d’infiltration EP, etc.), ainsi que les plantations et aménagements végétalisés réalisés</a:t>
            </a:r>
            <a:r>
              <a:rPr lang="fr-FR" altLang="fr-FR" sz="1200" i="1" dirty="0">
                <a:latin typeface="+mj-lt"/>
              </a:rPr>
              <a:t>.</a:t>
            </a:r>
          </a:p>
          <a:p>
            <a:pPr algn="r" eaLnBrk="1" hangingPunct="1">
              <a:spcBef>
                <a:spcPct val="0"/>
              </a:spcBef>
              <a:buFontTx/>
              <a:buNone/>
              <a:defRPr/>
            </a:pPr>
            <a:r>
              <a:rPr lang="fr-FR" altLang="fr-FR" sz="1200" i="1" dirty="0">
                <a:latin typeface="+mj-lt"/>
              </a:rPr>
              <a:t>La planche un plan de masse de l’opération. </a:t>
            </a:r>
          </a:p>
          <a:p>
            <a:pPr algn="r" eaLnBrk="1" hangingPunct="1">
              <a:spcBef>
                <a:spcPct val="0"/>
              </a:spcBef>
              <a:buFontTx/>
              <a:buNone/>
              <a:defRPr/>
            </a:pPr>
            <a:r>
              <a:rPr lang="fr-FR" altLang="fr-FR" sz="1200" i="1" dirty="0">
                <a:latin typeface="+mj-lt"/>
              </a:rPr>
              <a:t> </a:t>
            </a:r>
          </a:p>
        </p:txBody>
      </p:sp>
      <p:sp>
        <p:nvSpPr>
          <p:cNvPr id="9" name="ZoneTexte 8"/>
          <p:cNvSpPr txBox="1"/>
          <p:nvPr/>
        </p:nvSpPr>
        <p:spPr>
          <a:xfrm>
            <a:off x="107950" y="883600"/>
            <a:ext cx="10829925" cy="584775"/>
          </a:xfrm>
          <a:prstGeom prst="rect">
            <a:avLst/>
          </a:prstGeom>
          <a:noFill/>
          <a:ln>
            <a:solidFill>
              <a:schemeClr val="tx1"/>
            </a:solidFill>
          </a:ln>
        </p:spPr>
        <p:txBody>
          <a:bodyPr wrap="square">
            <a:spAutoFit/>
          </a:bodyPr>
          <a:lstStyle/>
          <a:p>
            <a:pPr>
              <a:defRPr/>
            </a:pPr>
            <a:r>
              <a:rPr lang="fr-FR" altLang="fr-FR" sz="1600" b="1" dirty="0">
                <a:latin typeface="+mj-lt"/>
                <a:cs typeface="Arial" panose="020B0604020202020204" pitchFamily="34" charset="0"/>
              </a:rPr>
              <a:t>Nom de la référence </a:t>
            </a:r>
          </a:p>
          <a:p>
            <a:pPr>
              <a:defRPr/>
            </a:pPr>
            <a:endParaRPr lang="fr-FR" altLang="fr-FR" sz="1600" b="1" dirty="0">
              <a:latin typeface="+mj-lt"/>
              <a:cs typeface="Arial" panose="020B0604020202020204" pitchFamily="34" charset="0"/>
            </a:endParaRPr>
          </a:p>
        </p:txBody>
      </p:sp>
      <p:sp>
        <p:nvSpPr>
          <p:cNvPr id="2" name="Google Shape;112;p3">
            <a:extLst>
              <a:ext uri="{FF2B5EF4-FFF2-40B4-BE49-F238E27FC236}">
                <a16:creationId xmlns:a16="http://schemas.microsoft.com/office/drawing/2014/main" id="{E0CD627D-6994-CBBA-3387-CAC90F54BCF4}"/>
              </a:ext>
            </a:extLst>
          </p:cNvPr>
          <p:cNvSpPr>
            <a:spLocks noChangeArrowheads="1"/>
          </p:cNvSpPr>
          <p:nvPr/>
        </p:nvSpPr>
        <p:spPr bwMode="auto">
          <a:xfrm>
            <a:off x="107950" y="120650"/>
            <a:ext cx="3340100"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CANDIDAT </a:t>
            </a:r>
            <a:r>
              <a:rPr lang="fr-FR" altLang="fr-FR" b="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a:t>
            </a:r>
            <a:r>
              <a:rPr lang="fr-FR" altLang="fr-FR" sz="800" b="1" i="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renseigné</a:t>
            </a:r>
            <a:r>
              <a:rPr lang="fr-FR" altLang="fr-FR" sz="800" b="1" i="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 par MOA</a:t>
            </a:r>
          </a:p>
          <a:p>
            <a:pPr algn="ctr"/>
            <a:r>
              <a:rPr lang="fr-FR" altLang="fr-FR" sz="12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ENTREPRISE GENERALE</a:t>
            </a:r>
            <a:endParaRPr lang="fr-FR" altLang="fr-FR" sz="20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endParaRPr>
          </a:p>
        </p:txBody>
      </p:sp>
      <p:sp>
        <p:nvSpPr>
          <p:cNvPr id="3" name="Google Shape;112;p3">
            <a:extLst>
              <a:ext uri="{FF2B5EF4-FFF2-40B4-BE49-F238E27FC236}">
                <a16:creationId xmlns:a16="http://schemas.microsoft.com/office/drawing/2014/main" id="{E54DDA1D-424E-A848-38BF-9D2A948CDCEB}"/>
              </a:ext>
            </a:extLst>
          </p:cNvPr>
          <p:cNvSpPr>
            <a:spLocks noChangeArrowheads="1"/>
          </p:cNvSpPr>
          <p:nvPr/>
        </p:nvSpPr>
        <p:spPr bwMode="auto">
          <a:xfrm>
            <a:off x="3556000" y="120650"/>
            <a:ext cx="9136063"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PAYSAGISTE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6A43E-A80C-3176-450C-C3DF1A56F50D}"/>
            </a:ext>
          </a:extLst>
        </p:cNvPr>
        <p:cNvGrpSpPr/>
        <p:nvPr/>
      </p:nvGrpSpPr>
      <p:grpSpPr>
        <a:xfrm>
          <a:off x="0" y="0"/>
          <a:ext cx="0" cy="0"/>
          <a:chOff x="0" y="0"/>
          <a:chExt cx="0" cy="0"/>
        </a:xfrm>
      </p:grpSpPr>
      <p:sp>
        <p:nvSpPr>
          <p:cNvPr id="3074" name="ZoneTexte 6">
            <a:extLst>
              <a:ext uri="{FF2B5EF4-FFF2-40B4-BE49-F238E27FC236}">
                <a16:creationId xmlns:a16="http://schemas.microsoft.com/office/drawing/2014/main" id="{15E58A93-7EA7-2F2A-5D25-7CC83BB7F0FE}"/>
              </a:ext>
            </a:extLst>
          </p:cNvPr>
          <p:cNvSpPr txBox="1">
            <a:spLocks noChangeArrowheads="1"/>
          </p:cNvSpPr>
          <p:nvPr/>
        </p:nvSpPr>
        <p:spPr bwMode="auto">
          <a:xfrm>
            <a:off x="0" y="188913"/>
            <a:ext cx="91440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algn="ctr" eaLnBrk="1" hangingPunct="1">
              <a:lnSpc>
                <a:spcPct val="80000"/>
              </a:lnSpc>
              <a:buFontTx/>
              <a:buNone/>
            </a:pPr>
            <a:endParaRPr lang="fr-FR" altLang="fr-FR" sz="1400" b="1">
              <a:latin typeface="Calibri" panose="020F0502020204030204" pitchFamily="34" charset="0"/>
            </a:endParaRPr>
          </a:p>
        </p:txBody>
      </p:sp>
      <p:sp>
        <p:nvSpPr>
          <p:cNvPr id="12" name="Sous-titre 2">
            <a:extLst>
              <a:ext uri="{FF2B5EF4-FFF2-40B4-BE49-F238E27FC236}">
                <a16:creationId xmlns:a16="http://schemas.microsoft.com/office/drawing/2014/main" id="{0C712E04-C8A9-F7D7-F177-21A549BCC8F8}"/>
              </a:ext>
            </a:extLst>
          </p:cNvPr>
          <p:cNvSpPr txBox="1">
            <a:spLocks/>
          </p:cNvSpPr>
          <p:nvPr/>
        </p:nvSpPr>
        <p:spPr bwMode="auto">
          <a:xfrm>
            <a:off x="107950" y="1587944"/>
            <a:ext cx="3512270" cy="7691437"/>
          </a:xfrm>
          <a:prstGeom prst="rect">
            <a:avLst/>
          </a:prstGeom>
          <a:noFill/>
          <a:ln>
            <a:solidFill>
              <a:schemeClr val="tx1"/>
            </a:solidFill>
            <a:miter lim="800000"/>
            <a:headEnd/>
            <a:tailEnd/>
          </a:ln>
        </p:spPr>
        <p:txBody>
          <a:bodyPr lIns="128016" tIns="64008" rIns="128016" bIns="64008"/>
          <a:lst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39813" indent="-400050" algn="l" defTabSz="1279525" rtl="0" eaLnBrk="0" fontAlgn="base" hangingPunct="0">
              <a:spcBef>
                <a:spcPct val="20000"/>
              </a:spcBef>
              <a:spcAft>
                <a:spcPct val="0"/>
              </a:spcAft>
              <a:buChar char="–"/>
              <a:defRPr sz="3900">
                <a:solidFill>
                  <a:schemeClr val="tx1"/>
                </a:solidFill>
                <a:latin typeface="+mn-lt"/>
              </a:defRPr>
            </a:lvl2pPr>
            <a:lvl3pPr marL="1600200" indent="-320675" algn="l" defTabSz="1279525" rtl="0" eaLnBrk="0" fontAlgn="base" hangingPunct="0">
              <a:spcBef>
                <a:spcPct val="20000"/>
              </a:spcBef>
              <a:spcAft>
                <a:spcPct val="0"/>
              </a:spcAft>
              <a:buChar char="•"/>
              <a:defRPr sz="3400">
                <a:solidFill>
                  <a:schemeClr val="tx1"/>
                </a:solidFill>
                <a:latin typeface="+mn-lt"/>
              </a:defRPr>
            </a:lvl3pPr>
            <a:lvl4pPr marL="2239963" indent="-319088" algn="l" defTabSz="1279525" rtl="0" eaLnBrk="0" fontAlgn="base" hangingPunct="0">
              <a:spcBef>
                <a:spcPct val="20000"/>
              </a:spcBef>
              <a:spcAft>
                <a:spcPct val="0"/>
              </a:spcAft>
              <a:buChar char="–"/>
              <a:defRPr sz="2800">
                <a:solidFill>
                  <a:schemeClr val="tx1"/>
                </a:solidFill>
                <a:latin typeface="+mn-lt"/>
              </a:defRPr>
            </a:lvl4pPr>
            <a:lvl5pPr marL="2879725" indent="-319088" algn="l" defTabSz="1279525" rtl="0" eaLnBrk="0" fontAlgn="base" hangingPunct="0">
              <a:spcBef>
                <a:spcPct val="20000"/>
              </a:spcBef>
              <a:spcAft>
                <a:spcPct val="0"/>
              </a:spcAft>
              <a:buChar char="»"/>
              <a:defRPr sz="2800">
                <a:solidFill>
                  <a:schemeClr val="tx1"/>
                </a:solidFill>
                <a:latin typeface="+mn-lt"/>
              </a:defRPr>
            </a:lvl5pPr>
            <a:lvl6pPr marL="3336925" indent="-319088" algn="l" defTabSz="1279525" rtl="0" fontAlgn="base">
              <a:spcBef>
                <a:spcPct val="20000"/>
              </a:spcBef>
              <a:spcAft>
                <a:spcPct val="0"/>
              </a:spcAft>
              <a:buChar char="»"/>
              <a:defRPr sz="2800">
                <a:solidFill>
                  <a:schemeClr val="tx1"/>
                </a:solidFill>
                <a:latin typeface="+mn-lt"/>
              </a:defRPr>
            </a:lvl6pPr>
            <a:lvl7pPr marL="3794125" indent="-319088" algn="l" defTabSz="1279525" rtl="0" fontAlgn="base">
              <a:spcBef>
                <a:spcPct val="20000"/>
              </a:spcBef>
              <a:spcAft>
                <a:spcPct val="0"/>
              </a:spcAft>
              <a:buChar char="»"/>
              <a:defRPr sz="2800">
                <a:solidFill>
                  <a:schemeClr val="tx1"/>
                </a:solidFill>
                <a:latin typeface="+mn-lt"/>
              </a:defRPr>
            </a:lvl7pPr>
            <a:lvl8pPr marL="4251325" indent="-319088" algn="l" defTabSz="1279525" rtl="0" fontAlgn="base">
              <a:spcBef>
                <a:spcPct val="20000"/>
              </a:spcBef>
              <a:spcAft>
                <a:spcPct val="0"/>
              </a:spcAft>
              <a:buChar char="»"/>
              <a:defRPr sz="2800">
                <a:solidFill>
                  <a:schemeClr val="tx1"/>
                </a:solidFill>
                <a:latin typeface="+mn-lt"/>
              </a:defRPr>
            </a:lvl8pPr>
            <a:lvl9pPr marL="4708525" indent="-319088" algn="l" defTabSz="1279525" rtl="0" fontAlgn="base">
              <a:spcBef>
                <a:spcPct val="20000"/>
              </a:spcBef>
              <a:spcAft>
                <a:spcPct val="0"/>
              </a:spcAft>
              <a:buChar char="»"/>
              <a:defRPr sz="2800">
                <a:solidFill>
                  <a:schemeClr val="tx1"/>
                </a:solidFill>
                <a:latin typeface="+mn-lt"/>
              </a:defRPr>
            </a:lvl9pPr>
          </a:lstStyle>
          <a:p>
            <a:pPr marL="0" indent="0" eaLnBrk="1" hangingPunct="1">
              <a:buFontTx/>
              <a:buNone/>
              <a:defRPr/>
            </a:pPr>
            <a:r>
              <a:rPr lang="fr-FR" altLang="fr-FR" sz="1000" u="sng" kern="0" dirty="0">
                <a:cs typeface="Arial" panose="020B0604020202020204" pitchFamily="34" charset="0"/>
              </a:rPr>
              <a:t>Maitre d’ouvrage :</a:t>
            </a:r>
            <a:r>
              <a:rPr lang="fr-FR" altLang="fr-FR" sz="1000" kern="0" dirty="0">
                <a:cs typeface="Arial" panose="020B0604020202020204" pitchFamily="34" charset="0"/>
              </a:rPr>
              <a:t> </a:t>
            </a:r>
          </a:p>
          <a:p>
            <a:pPr eaLnBrk="1" hangingPunct="1">
              <a:defRPr/>
            </a:pPr>
            <a:endParaRPr lang="fr-FR" altLang="fr-FR" sz="1000" i="1" kern="0" dirty="0">
              <a:cs typeface="Arial" panose="020B0604020202020204" pitchFamily="34" charset="0"/>
            </a:endParaRPr>
          </a:p>
          <a:p>
            <a:pPr eaLnBrk="1" hangingPunct="1">
              <a:defRPr/>
            </a:pPr>
            <a:endParaRPr lang="fr-FR" altLang="fr-FR" sz="1000" i="1" kern="0" dirty="0">
              <a:cs typeface="Arial" panose="020B0604020202020204" pitchFamily="34" charset="0"/>
            </a:endParaRPr>
          </a:p>
          <a:p>
            <a:pPr marL="0" lvl="0" indent="0" eaLnBrk="1" hangingPunct="1">
              <a:buNone/>
              <a:defRPr/>
            </a:pPr>
            <a:r>
              <a:rPr lang="fr-FR" altLang="fr-FR" sz="1000" u="sng" kern="0" dirty="0">
                <a:solidFill>
                  <a:srgbClr val="000000"/>
                </a:solidFill>
                <a:cs typeface="Arial" panose="020B0604020202020204" pitchFamily="34" charset="0"/>
              </a:rPr>
              <a:t>Nature du marché :</a:t>
            </a:r>
          </a:p>
          <a:p>
            <a:pPr marL="0" lvl="0" indent="0" eaLnBrk="1" hangingPunct="1">
              <a:buNone/>
              <a:defRPr/>
            </a:pPr>
            <a:r>
              <a:rPr lang="fr-FR" altLang="fr-FR" sz="800" i="1" kern="0" dirty="0">
                <a:solidFill>
                  <a:srgbClr val="000000"/>
                </a:solidFill>
                <a:cs typeface="Arial" panose="020B0604020202020204" pitchFamily="34" charset="0"/>
              </a:rPr>
              <a:t>Préciser MGP, CR, CREM ou Loi MOP </a:t>
            </a:r>
          </a:p>
          <a:p>
            <a:pPr marL="0" lvl="0" indent="0" eaLnBrk="1" hangingPunct="1">
              <a:buNone/>
              <a:defRPr/>
            </a:pPr>
            <a:endParaRPr lang="fr-FR" altLang="fr-FR" sz="800" i="1" kern="0" dirty="0">
              <a:solidFill>
                <a:srgbClr val="000000"/>
              </a:solidFill>
              <a:cs typeface="Arial" panose="020B0604020202020204" pitchFamily="34" charset="0"/>
            </a:endParaRPr>
          </a:p>
          <a:p>
            <a:pPr marL="0" lvl="0" indent="0" eaLnBrk="1" hangingPunct="1">
              <a:buNone/>
              <a:defRPr/>
            </a:pPr>
            <a:endParaRPr lang="fr-FR" altLang="fr-FR" sz="800" i="1" kern="0" dirty="0">
              <a:solidFill>
                <a:srgbClr val="000000"/>
              </a:solidFill>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None/>
              <a:defRPr/>
            </a:pPr>
            <a:r>
              <a:rPr lang="fr-FR" altLang="fr-FR" sz="1000" u="sng" kern="0" dirty="0">
                <a:solidFill>
                  <a:srgbClr val="000000"/>
                </a:solidFill>
                <a:cs typeface="Arial" panose="020B0604020202020204" pitchFamily="34" charset="0"/>
              </a:rPr>
              <a:t>Nature des travaux paysagers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Date de livraison ou stade d’avancement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Montant des travaux d’aménagement paysager en M€</a:t>
            </a:r>
          </a:p>
          <a:p>
            <a:pPr marL="0" indent="0" eaLnBrk="1" hangingPunct="1">
              <a:buFontTx/>
              <a:buNone/>
              <a:defRPr/>
            </a:pPr>
            <a:r>
              <a:rPr lang="fr-FR" altLang="fr-FR" sz="1000" u="sng" kern="0" dirty="0">
                <a:cs typeface="Arial" panose="020B0604020202020204" pitchFamily="34" charset="0"/>
              </a:rPr>
              <a:t> HT</a:t>
            </a:r>
            <a:r>
              <a:rPr lang="fr-FR" altLang="fr-FR" sz="1000" kern="0" dirty="0">
                <a:cs typeface="Arial" panose="020B0604020202020204" pitchFamily="34" charset="0"/>
              </a:rPr>
              <a:t>: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Surface extérieure aménagée (m²):</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eaLnBrk="1" hangingPunct="1">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p:txBody>
      </p:sp>
      <p:sp>
        <p:nvSpPr>
          <p:cNvPr id="13" name="ZoneTexte 12">
            <a:extLst>
              <a:ext uri="{FF2B5EF4-FFF2-40B4-BE49-F238E27FC236}">
                <a16:creationId xmlns:a16="http://schemas.microsoft.com/office/drawing/2014/main" id="{CA4463D9-F4E3-8FF2-D003-876F1B414D9B}"/>
              </a:ext>
            </a:extLst>
          </p:cNvPr>
          <p:cNvSpPr txBox="1"/>
          <p:nvPr/>
        </p:nvSpPr>
        <p:spPr>
          <a:xfrm>
            <a:off x="10937875" y="854075"/>
            <a:ext cx="1754188" cy="369888"/>
          </a:xfrm>
          <a:prstGeom prst="rect">
            <a:avLst/>
          </a:prstGeom>
          <a:noFill/>
        </p:spPr>
        <p:txBody>
          <a:bodyPr>
            <a:spAutoFit/>
          </a:bodyPr>
          <a:lstStyle/>
          <a:p>
            <a:pPr algn="r">
              <a:defRPr/>
            </a:pPr>
            <a:r>
              <a:rPr lang="fr-FR" altLang="fr-FR" sz="1800" b="1" dirty="0">
                <a:latin typeface="+mj-lt"/>
                <a:cs typeface="Arial" panose="020B0604020202020204" pitchFamily="34" charset="0"/>
              </a:rPr>
              <a:t>Référence n°2</a:t>
            </a:r>
            <a:endParaRPr lang="fr-FR" sz="1800" dirty="0">
              <a:latin typeface="+mj-lt"/>
            </a:endParaRPr>
          </a:p>
        </p:txBody>
      </p:sp>
      <p:sp>
        <p:nvSpPr>
          <p:cNvPr id="3079" name="Rectangle 13">
            <a:extLst>
              <a:ext uri="{FF2B5EF4-FFF2-40B4-BE49-F238E27FC236}">
                <a16:creationId xmlns:a16="http://schemas.microsoft.com/office/drawing/2014/main" id="{1A068646-7513-8264-934B-C36FD09CC6D1}"/>
              </a:ext>
            </a:extLst>
          </p:cNvPr>
          <p:cNvSpPr>
            <a:spLocks noChangeArrowheads="1"/>
          </p:cNvSpPr>
          <p:nvPr/>
        </p:nvSpPr>
        <p:spPr bwMode="auto">
          <a:xfrm>
            <a:off x="3556000" y="1589088"/>
            <a:ext cx="9136063" cy="76914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eaLnBrk="1" hangingPunct="1">
              <a:spcBef>
                <a:spcPct val="0"/>
              </a:spcBef>
              <a:buFontTx/>
              <a:buNone/>
            </a:pPr>
            <a:endParaRPr lang="fr-FR" altLang="fr-FR" sz="2500">
              <a:latin typeface="Garamond" panose="02020404030301010803" pitchFamily="18" charset="0"/>
            </a:endParaRPr>
          </a:p>
        </p:txBody>
      </p:sp>
      <p:sp>
        <p:nvSpPr>
          <p:cNvPr id="15" name="Rectangle 14">
            <a:extLst>
              <a:ext uri="{FF2B5EF4-FFF2-40B4-BE49-F238E27FC236}">
                <a16:creationId xmlns:a16="http://schemas.microsoft.com/office/drawing/2014/main" id="{FD4976AA-7F0F-6D72-A7C6-8E7AAFE1E7D3}"/>
              </a:ext>
            </a:extLst>
          </p:cNvPr>
          <p:cNvSpPr>
            <a:spLocks noChangeArrowheads="1"/>
          </p:cNvSpPr>
          <p:nvPr/>
        </p:nvSpPr>
        <p:spPr bwMode="auto">
          <a:xfrm>
            <a:off x="4582779" y="2064296"/>
            <a:ext cx="7935913" cy="1015663"/>
          </a:xfrm>
          <a:prstGeom prst="rect">
            <a:avLst/>
          </a:prstGeom>
          <a:noFill/>
          <a:ln>
            <a:noFill/>
          </a:ln>
        </p:spPr>
        <p:txBody>
          <a:bodyPr>
            <a:spAutoFit/>
          </a:bodyPr>
          <a:lstStyle>
            <a:lvl1pPr defTabSz="1279525">
              <a:spcBef>
                <a:spcPct val="20000"/>
              </a:spcBef>
              <a:buChar char="•"/>
              <a:defRPr sz="4500">
                <a:solidFill>
                  <a:schemeClr val="tx1"/>
                </a:solidFill>
                <a:latin typeface="Arial" panose="020B0604020202020204" pitchFamily="34" charset="0"/>
              </a:defRPr>
            </a:lvl1pPr>
            <a:lvl2pPr marL="742950" indent="-285750" defTabSz="1279525">
              <a:spcBef>
                <a:spcPct val="20000"/>
              </a:spcBef>
              <a:buChar char="–"/>
              <a:defRPr sz="3900">
                <a:solidFill>
                  <a:schemeClr val="tx1"/>
                </a:solidFill>
                <a:latin typeface="Arial" panose="020B0604020202020204" pitchFamily="34" charset="0"/>
              </a:defRPr>
            </a:lvl2pPr>
            <a:lvl3pPr marL="1143000" indent="-228600" defTabSz="1279525">
              <a:spcBef>
                <a:spcPct val="20000"/>
              </a:spcBef>
              <a:buChar char="•"/>
              <a:defRPr sz="3400">
                <a:solidFill>
                  <a:schemeClr val="tx1"/>
                </a:solidFill>
                <a:latin typeface="Arial" panose="020B0604020202020204" pitchFamily="34" charset="0"/>
              </a:defRPr>
            </a:lvl3pPr>
            <a:lvl4pPr marL="1600200" indent="-228600" defTabSz="1279525">
              <a:spcBef>
                <a:spcPct val="20000"/>
              </a:spcBef>
              <a:buChar char="–"/>
              <a:defRPr sz="2800">
                <a:solidFill>
                  <a:schemeClr val="tx1"/>
                </a:solidFill>
                <a:latin typeface="Arial" panose="020B0604020202020204" pitchFamily="34" charset="0"/>
              </a:defRPr>
            </a:lvl4pPr>
            <a:lvl5pPr marL="2057400" indent="-228600" defTabSz="1279525">
              <a:spcBef>
                <a:spcPct val="20000"/>
              </a:spcBef>
              <a:buChar char="»"/>
              <a:defRPr sz="2800">
                <a:solidFill>
                  <a:schemeClr val="tx1"/>
                </a:solidFill>
                <a:latin typeface="Arial" panose="020B0604020202020204" pitchFamily="34" charset="0"/>
              </a:defRPr>
            </a:lvl5pPr>
            <a:lvl6pPr marL="25146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9pPr>
          </a:lstStyle>
          <a:p>
            <a:pPr algn="r" eaLnBrk="1" hangingPunct="1">
              <a:spcBef>
                <a:spcPct val="0"/>
              </a:spcBef>
              <a:buFontTx/>
              <a:buNone/>
              <a:defRPr/>
            </a:pPr>
            <a:r>
              <a:rPr lang="fr-FR" altLang="fr-FR" sz="1200" i="1" dirty="0">
                <a:latin typeface="+mj-lt"/>
              </a:rPr>
              <a:t>Les photos visent à illustrer </a:t>
            </a:r>
            <a:r>
              <a:rPr lang="fr-FR" sz="1200" i="1" dirty="0">
                <a:latin typeface="+mj-lt"/>
              </a:rPr>
              <a:t>l’esthétique d’ensemble de l’aménagement paysager, l’intégration des infrastructures et équipements éventuels (voiries, cheminements piétons, aires de stationnement, mobilier extérieur, ouvrages d’infiltration EP, etc.), ainsi que les plantations et aménagements végétalisés réalisés</a:t>
            </a:r>
            <a:r>
              <a:rPr lang="fr-FR" altLang="fr-FR" sz="1200" i="1" dirty="0">
                <a:latin typeface="+mj-lt"/>
              </a:rPr>
              <a:t>.</a:t>
            </a:r>
          </a:p>
          <a:p>
            <a:pPr algn="r" eaLnBrk="1" hangingPunct="1">
              <a:spcBef>
                <a:spcPct val="0"/>
              </a:spcBef>
              <a:buFontTx/>
              <a:buNone/>
              <a:defRPr/>
            </a:pPr>
            <a:r>
              <a:rPr lang="fr-FR" altLang="fr-FR" sz="1200" i="1" dirty="0">
                <a:latin typeface="+mj-lt"/>
              </a:rPr>
              <a:t>La planche un plan de masse de l’opération. </a:t>
            </a:r>
          </a:p>
          <a:p>
            <a:pPr algn="r" eaLnBrk="1" hangingPunct="1">
              <a:spcBef>
                <a:spcPct val="0"/>
              </a:spcBef>
              <a:buFontTx/>
              <a:buNone/>
              <a:defRPr/>
            </a:pPr>
            <a:r>
              <a:rPr lang="fr-FR" altLang="fr-FR" sz="1200" i="1" dirty="0">
                <a:latin typeface="+mj-lt"/>
              </a:rPr>
              <a:t> </a:t>
            </a:r>
          </a:p>
        </p:txBody>
      </p:sp>
      <p:sp>
        <p:nvSpPr>
          <p:cNvPr id="9" name="ZoneTexte 8">
            <a:extLst>
              <a:ext uri="{FF2B5EF4-FFF2-40B4-BE49-F238E27FC236}">
                <a16:creationId xmlns:a16="http://schemas.microsoft.com/office/drawing/2014/main" id="{C5CD4BD6-EDE0-6D7C-7E02-A4B8433F748C}"/>
              </a:ext>
            </a:extLst>
          </p:cNvPr>
          <p:cNvSpPr txBox="1"/>
          <p:nvPr/>
        </p:nvSpPr>
        <p:spPr>
          <a:xfrm>
            <a:off x="107950" y="883600"/>
            <a:ext cx="10829925" cy="584775"/>
          </a:xfrm>
          <a:prstGeom prst="rect">
            <a:avLst/>
          </a:prstGeom>
          <a:noFill/>
          <a:ln>
            <a:solidFill>
              <a:schemeClr val="tx1"/>
            </a:solidFill>
          </a:ln>
        </p:spPr>
        <p:txBody>
          <a:bodyPr wrap="square">
            <a:spAutoFit/>
          </a:bodyPr>
          <a:lstStyle/>
          <a:p>
            <a:pPr>
              <a:defRPr/>
            </a:pPr>
            <a:r>
              <a:rPr lang="fr-FR" altLang="fr-FR" sz="1600" b="1" dirty="0">
                <a:latin typeface="+mj-lt"/>
                <a:cs typeface="Arial" panose="020B0604020202020204" pitchFamily="34" charset="0"/>
              </a:rPr>
              <a:t>Nom de la référence </a:t>
            </a:r>
          </a:p>
          <a:p>
            <a:pPr>
              <a:defRPr/>
            </a:pPr>
            <a:endParaRPr lang="fr-FR" altLang="fr-FR" sz="1600" b="1" dirty="0">
              <a:latin typeface="+mj-lt"/>
              <a:cs typeface="Arial" panose="020B0604020202020204" pitchFamily="34" charset="0"/>
            </a:endParaRPr>
          </a:p>
        </p:txBody>
      </p:sp>
      <p:sp>
        <p:nvSpPr>
          <p:cNvPr id="2" name="Google Shape;112;p3">
            <a:extLst>
              <a:ext uri="{FF2B5EF4-FFF2-40B4-BE49-F238E27FC236}">
                <a16:creationId xmlns:a16="http://schemas.microsoft.com/office/drawing/2014/main" id="{E428C1E6-AA60-46F3-A692-599BA262A4C7}"/>
              </a:ext>
            </a:extLst>
          </p:cNvPr>
          <p:cNvSpPr>
            <a:spLocks noChangeArrowheads="1"/>
          </p:cNvSpPr>
          <p:nvPr/>
        </p:nvSpPr>
        <p:spPr bwMode="auto">
          <a:xfrm>
            <a:off x="107950" y="120650"/>
            <a:ext cx="3340100"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CANDIDAT </a:t>
            </a:r>
            <a:r>
              <a:rPr lang="fr-FR" altLang="fr-FR" b="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a:t>
            </a:r>
            <a:r>
              <a:rPr lang="fr-FR" altLang="fr-FR" sz="800" b="1" i="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renseigné</a:t>
            </a:r>
            <a:r>
              <a:rPr lang="fr-FR" altLang="fr-FR" sz="800" b="1" i="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 par MOA</a:t>
            </a:r>
          </a:p>
          <a:p>
            <a:pPr algn="ctr"/>
            <a:r>
              <a:rPr lang="fr-FR" altLang="fr-FR" sz="12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ENTREPRISE GENERALE</a:t>
            </a:r>
            <a:endParaRPr lang="fr-FR" altLang="fr-FR" sz="20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endParaRPr>
          </a:p>
        </p:txBody>
      </p:sp>
      <p:sp>
        <p:nvSpPr>
          <p:cNvPr id="3" name="Google Shape;112;p3">
            <a:extLst>
              <a:ext uri="{FF2B5EF4-FFF2-40B4-BE49-F238E27FC236}">
                <a16:creationId xmlns:a16="http://schemas.microsoft.com/office/drawing/2014/main" id="{D05D6B86-9B62-1AE1-CDC3-9B24C1AE3DD4}"/>
              </a:ext>
            </a:extLst>
          </p:cNvPr>
          <p:cNvSpPr>
            <a:spLocks noChangeArrowheads="1"/>
          </p:cNvSpPr>
          <p:nvPr/>
        </p:nvSpPr>
        <p:spPr bwMode="auto">
          <a:xfrm>
            <a:off x="3556000" y="120650"/>
            <a:ext cx="9136063"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PAYSAGISTE</a:t>
            </a:r>
          </a:p>
        </p:txBody>
      </p:sp>
    </p:spTree>
    <p:extLst>
      <p:ext uri="{BB962C8B-B14F-4D97-AF65-F5344CB8AC3E}">
        <p14:creationId xmlns:p14="http://schemas.microsoft.com/office/powerpoint/2010/main" val="4288239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F4013-E85C-23B3-94C9-3F1EAD142EDC}"/>
            </a:ext>
          </a:extLst>
        </p:cNvPr>
        <p:cNvGrpSpPr/>
        <p:nvPr/>
      </p:nvGrpSpPr>
      <p:grpSpPr>
        <a:xfrm>
          <a:off x="0" y="0"/>
          <a:ext cx="0" cy="0"/>
          <a:chOff x="0" y="0"/>
          <a:chExt cx="0" cy="0"/>
        </a:xfrm>
      </p:grpSpPr>
      <p:sp>
        <p:nvSpPr>
          <p:cNvPr id="3074" name="ZoneTexte 6">
            <a:extLst>
              <a:ext uri="{FF2B5EF4-FFF2-40B4-BE49-F238E27FC236}">
                <a16:creationId xmlns:a16="http://schemas.microsoft.com/office/drawing/2014/main" id="{2A7B627F-D26D-3166-3BA0-24E4C60B6A6B}"/>
              </a:ext>
            </a:extLst>
          </p:cNvPr>
          <p:cNvSpPr txBox="1">
            <a:spLocks noChangeArrowheads="1"/>
          </p:cNvSpPr>
          <p:nvPr/>
        </p:nvSpPr>
        <p:spPr bwMode="auto">
          <a:xfrm>
            <a:off x="0" y="188913"/>
            <a:ext cx="91440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algn="ctr" eaLnBrk="1" hangingPunct="1">
              <a:lnSpc>
                <a:spcPct val="80000"/>
              </a:lnSpc>
              <a:buFontTx/>
              <a:buNone/>
            </a:pPr>
            <a:endParaRPr lang="fr-FR" altLang="fr-FR" sz="1400" b="1">
              <a:latin typeface="Calibri" panose="020F0502020204030204" pitchFamily="34" charset="0"/>
            </a:endParaRPr>
          </a:p>
        </p:txBody>
      </p:sp>
      <p:sp>
        <p:nvSpPr>
          <p:cNvPr id="12" name="Sous-titre 2">
            <a:extLst>
              <a:ext uri="{FF2B5EF4-FFF2-40B4-BE49-F238E27FC236}">
                <a16:creationId xmlns:a16="http://schemas.microsoft.com/office/drawing/2014/main" id="{3A53291F-F927-FF4F-7F2C-312C93A89DA8}"/>
              </a:ext>
            </a:extLst>
          </p:cNvPr>
          <p:cNvSpPr txBox="1">
            <a:spLocks/>
          </p:cNvSpPr>
          <p:nvPr/>
        </p:nvSpPr>
        <p:spPr bwMode="auto">
          <a:xfrm>
            <a:off x="107950" y="1587944"/>
            <a:ext cx="3512270" cy="7691437"/>
          </a:xfrm>
          <a:prstGeom prst="rect">
            <a:avLst/>
          </a:prstGeom>
          <a:noFill/>
          <a:ln>
            <a:solidFill>
              <a:schemeClr val="tx1"/>
            </a:solidFill>
            <a:miter lim="800000"/>
            <a:headEnd/>
            <a:tailEnd/>
          </a:ln>
        </p:spPr>
        <p:txBody>
          <a:bodyPr lIns="128016" tIns="64008" rIns="128016" bIns="64008"/>
          <a:lst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39813" indent="-400050" algn="l" defTabSz="1279525" rtl="0" eaLnBrk="0" fontAlgn="base" hangingPunct="0">
              <a:spcBef>
                <a:spcPct val="20000"/>
              </a:spcBef>
              <a:spcAft>
                <a:spcPct val="0"/>
              </a:spcAft>
              <a:buChar char="–"/>
              <a:defRPr sz="3900">
                <a:solidFill>
                  <a:schemeClr val="tx1"/>
                </a:solidFill>
                <a:latin typeface="+mn-lt"/>
              </a:defRPr>
            </a:lvl2pPr>
            <a:lvl3pPr marL="1600200" indent="-320675" algn="l" defTabSz="1279525" rtl="0" eaLnBrk="0" fontAlgn="base" hangingPunct="0">
              <a:spcBef>
                <a:spcPct val="20000"/>
              </a:spcBef>
              <a:spcAft>
                <a:spcPct val="0"/>
              </a:spcAft>
              <a:buChar char="•"/>
              <a:defRPr sz="3400">
                <a:solidFill>
                  <a:schemeClr val="tx1"/>
                </a:solidFill>
                <a:latin typeface="+mn-lt"/>
              </a:defRPr>
            </a:lvl3pPr>
            <a:lvl4pPr marL="2239963" indent="-319088" algn="l" defTabSz="1279525" rtl="0" eaLnBrk="0" fontAlgn="base" hangingPunct="0">
              <a:spcBef>
                <a:spcPct val="20000"/>
              </a:spcBef>
              <a:spcAft>
                <a:spcPct val="0"/>
              </a:spcAft>
              <a:buChar char="–"/>
              <a:defRPr sz="2800">
                <a:solidFill>
                  <a:schemeClr val="tx1"/>
                </a:solidFill>
                <a:latin typeface="+mn-lt"/>
              </a:defRPr>
            </a:lvl4pPr>
            <a:lvl5pPr marL="2879725" indent="-319088" algn="l" defTabSz="1279525" rtl="0" eaLnBrk="0" fontAlgn="base" hangingPunct="0">
              <a:spcBef>
                <a:spcPct val="20000"/>
              </a:spcBef>
              <a:spcAft>
                <a:spcPct val="0"/>
              </a:spcAft>
              <a:buChar char="»"/>
              <a:defRPr sz="2800">
                <a:solidFill>
                  <a:schemeClr val="tx1"/>
                </a:solidFill>
                <a:latin typeface="+mn-lt"/>
              </a:defRPr>
            </a:lvl5pPr>
            <a:lvl6pPr marL="3336925" indent="-319088" algn="l" defTabSz="1279525" rtl="0" fontAlgn="base">
              <a:spcBef>
                <a:spcPct val="20000"/>
              </a:spcBef>
              <a:spcAft>
                <a:spcPct val="0"/>
              </a:spcAft>
              <a:buChar char="»"/>
              <a:defRPr sz="2800">
                <a:solidFill>
                  <a:schemeClr val="tx1"/>
                </a:solidFill>
                <a:latin typeface="+mn-lt"/>
              </a:defRPr>
            </a:lvl6pPr>
            <a:lvl7pPr marL="3794125" indent="-319088" algn="l" defTabSz="1279525" rtl="0" fontAlgn="base">
              <a:spcBef>
                <a:spcPct val="20000"/>
              </a:spcBef>
              <a:spcAft>
                <a:spcPct val="0"/>
              </a:spcAft>
              <a:buChar char="»"/>
              <a:defRPr sz="2800">
                <a:solidFill>
                  <a:schemeClr val="tx1"/>
                </a:solidFill>
                <a:latin typeface="+mn-lt"/>
              </a:defRPr>
            </a:lvl7pPr>
            <a:lvl8pPr marL="4251325" indent="-319088" algn="l" defTabSz="1279525" rtl="0" fontAlgn="base">
              <a:spcBef>
                <a:spcPct val="20000"/>
              </a:spcBef>
              <a:spcAft>
                <a:spcPct val="0"/>
              </a:spcAft>
              <a:buChar char="»"/>
              <a:defRPr sz="2800">
                <a:solidFill>
                  <a:schemeClr val="tx1"/>
                </a:solidFill>
                <a:latin typeface="+mn-lt"/>
              </a:defRPr>
            </a:lvl8pPr>
            <a:lvl9pPr marL="4708525" indent="-319088" algn="l" defTabSz="1279525" rtl="0" fontAlgn="base">
              <a:spcBef>
                <a:spcPct val="20000"/>
              </a:spcBef>
              <a:spcAft>
                <a:spcPct val="0"/>
              </a:spcAft>
              <a:buChar char="»"/>
              <a:defRPr sz="2800">
                <a:solidFill>
                  <a:schemeClr val="tx1"/>
                </a:solidFill>
                <a:latin typeface="+mn-lt"/>
              </a:defRPr>
            </a:lvl9pPr>
          </a:lstStyle>
          <a:p>
            <a:pPr marL="0" indent="0" eaLnBrk="1" hangingPunct="1">
              <a:buFontTx/>
              <a:buNone/>
              <a:defRPr/>
            </a:pPr>
            <a:r>
              <a:rPr lang="fr-FR" altLang="fr-FR" sz="1000" u="sng" kern="0" dirty="0">
                <a:cs typeface="Arial" panose="020B0604020202020204" pitchFamily="34" charset="0"/>
              </a:rPr>
              <a:t>Maitre d’ouvrage :</a:t>
            </a:r>
            <a:r>
              <a:rPr lang="fr-FR" altLang="fr-FR" sz="1000" kern="0" dirty="0">
                <a:cs typeface="Arial" panose="020B0604020202020204" pitchFamily="34" charset="0"/>
              </a:rPr>
              <a:t> </a:t>
            </a:r>
          </a:p>
          <a:p>
            <a:pPr eaLnBrk="1" hangingPunct="1">
              <a:defRPr/>
            </a:pPr>
            <a:endParaRPr lang="fr-FR" altLang="fr-FR" sz="1000" i="1" kern="0" dirty="0">
              <a:cs typeface="Arial" panose="020B0604020202020204" pitchFamily="34" charset="0"/>
            </a:endParaRPr>
          </a:p>
          <a:p>
            <a:pPr eaLnBrk="1" hangingPunct="1">
              <a:defRPr/>
            </a:pPr>
            <a:endParaRPr lang="fr-FR" altLang="fr-FR" sz="1000" i="1" kern="0" dirty="0">
              <a:cs typeface="Arial" panose="020B0604020202020204" pitchFamily="34" charset="0"/>
            </a:endParaRPr>
          </a:p>
          <a:p>
            <a:pPr marL="0" lvl="0" indent="0" eaLnBrk="1" hangingPunct="1">
              <a:buNone/>
              <a:defRPr/>
            </a:pPr>
            <a:r>
              <a:rPr lang="fr-FR" altLang="fr-FR" sz="1000" u="sng" kern="0" dirty="0">
                <a:solidFill>
                  <a:srgbClr val="000000"/>
                </a:solidFill>
                <a:cs typeface="Arial" panose="020B0604020202020204" pitchFamily="34" charset="0"/>
              </a:rPr>
              <a:t>Nature du marché :</a:t>
            </a:r>
          </a:p>
          <a:p>
            <a:pPr marL="0" lvl="0" indent="0" eaLnBrk="1" hangingPunct="1">
              <a:buNone/>
              <a:defRPr/>
            </a:pPr>
            <a:r>
              <a:rPr lang="fr-FR" altLang="fr-FR" sz="800" i="1" kern="0" dirty="0">
                <a:solidFill>
                  <a:srgbClr val="000000"/>
                </a:solidFill>
                <a:cs typeface="Arial" panose="020B0604020202020204" pitchFamily="34" charset="0"/>
              </a:rPr>
              <a:t>Préciser MGP, CR, CREM ou Loi MOP </a:t>
            </a:r>
          </a:p>
          <a:p>
            <a:pPr marL="0" lvl="0" indent="0" eaLnBrk="1" hangingPunct="1">
              <a:buNone/>
              <a:defRPr/>
            </a:pPr>
            <a:endParaRPr lang="fr-FR" altLang="fr-FR" sz="800" i="1" kern="0" dirty="0">
              <a:solidFill>
                <a:srgbClr val="000000"/>
              </a:solidFill>
              <a:cs typeface="Arial" panose="020B0604020202020204" pitchFamily="34" charset="0"/>
            </a:endParaRPr>
          </a:p>
          <a:p>
            <a:pPr marL="0" lvl="0" indent="0" eaLnBrk="1" hangingPunct="1">
              <a:buNone/>
              <a:defRPr/>
            </a:pPr>
            <a:endParaRPr lang="fr-FR" altLang="fr-FR" sz="800" i="1" kern="0" dirty="0">
              <a:solidFill>
                <a:srgbClr val="000000"/>
              </a:solidFill>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None/>
              <a:defRPr/>
            </a:pPr>
            <a:r>
              <a:rPr lang="fr-FR" altLang="fr-FR" sz="1000" u="sng" kern="0" dirty="0">
                <a:solidFill>
                  <a:srgbClr val="000000"/>
                </a:solidFill>
                <a:cs typeface="Arial" panose="020B0604020202020204" pitchFamily="34" charset="0"/>
              </a:rPr>
              <a:t>Nature des travaux paysagers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Date de livraison ou stade d’avancement : </a:t>
            </a: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Montant des travaux d’aménagement paysager en M€</a:t>
            </a:r>
          </a:p>
          <a:p>
            <a:pPr marL="0" indent="0" eaLnBrk="1" hangingPunct="1">
              <a:buFontTx/>
              <a:buNone/>
              <a:defRPr/>
            </a:pPr>
            <a:r>
              <a:rPr lang="fr-FR" altLang="fr-FR" sz="1000" u="sng" kern="0" dirty="0">
                <a:cs typeface="Arial" panose="020B0604020202020204" pitchFamily="34" charset="0"/>
              </a:rPr>
              <a:t> HT</a:t>
            </a:r>
            <a:r>
              <a:rPr lang="fr-FR" altLang="fr-FR" sz="1000" kern="0" dirty="0">
                <a:cs typeface="Arial" panose="020B0604020202020204" pitchFamily="34" charset="0"/>
              </a:rPr>
              <a:t>: </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r>
              <a:rPr lang="fr-FR" altLang="fr-FR" sz="1000" u="sng" kern="0" dirty="0">
                <a:cs typeface="Arial" panose="020B0604020202020204" pitchFamily="34" charset="0"/>
              </a:rPr>
              <a:t>Surface extérieure aménagée (m²):</a:t>
            </a: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u="sng"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marL="0" indent="0" eaLnBrk="1" hangingPunct="1">
              <a:buFontTx/>
              <a:buNone/>
              <a:defRPr/>
            </a:pPr>
            <a:endParaRPr lang="fr-FR" altLang="fr-FR" sz="1000" kern="0" dirty="0">
              <a:cs typeface="Arial" panose="020B0604020202020204" pitchFamily="34" charset="0"/>
            </a:endParaRPr>
          </a:p>
          <a:p>
            <a:pPr eaLnBrk="1" hangingPunct="1">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a:p>
            <a:pPr marL="0" indent="0" eaLnBrk="1" hangingPunct="1">
              <a:buNone/>
              <a:defRPr/>
            </a:pPr>
            <a:endParaRPr lang="fr-FR" altLang="fr-FR" sz="1000" kern="0" dirty="0">
              <a:cs typeface="Arial" panose="020B0604020202020204" pitchFamily="34" charset="0"/>
            </a:endParaRPr>
          </a:p>
        </p:txBody>
      </p:sp>
      <p:sp>
        <p:nvSpPr>
          <p:cNvPr id="13" name="ZoneTexte 12">
            <a:extLst>
              <a:ext uri="{FF2B5EF4-FFF2-40B4-BE49-F238E27FC236}">
                <a16:creationId xmlns:a16="http://schemas.microsoft.com/office/drawing/2014/main" id="{706E80E2-3B47-CB69-77EE-B33B8807BC0E}"/>
              </a:ext>
            </a:extLst>
          </p:cNvPr>
          <p:cNvSpPr txBox="1"/>
          <p:nvPr/>
        </p:nvSpPr>
        <p:spPr>
          <a:xfrm>
            <a:off x="10937875" y="854075"/>
            <a:ext cx="1754188" cy="369888"/>
          </a:xfrm>
          <a:prstGeom prst="rect">
            <a:avLst/>
          </a:prstGeom>
          <a:noFill/>
        </p:spPr>
        <p:txBody>
          <a:bodyPr>
            <a:spAutoFit/>
          </a:bodyPr>
          <a:lstStyle/>
          <a:p>
            <a:pPr algn="r">
              <a:defRPr/>
            </a:pPr>
            <a:r>
              <a:rPr lang="fr-FR" altLang="fr-FR" sz="1800" b="1" dirty="0">
                <a:latin typeface="+mj-lt"/>
                <a:cs typeface="Arial" panose="020B0604020202020204" pitchFamily="34" charset="0"/>
              </a:rPr>
              <a:t>Référence n°3</a:t>
            </a:r>
            <a:endParaRPr lang="fr-FR" sz="1800" dirty="0">
              <a:latin typeface="+mj-lt"/>
            </a:endParaRPr>
          </a:p>
        </p:txBody>
      </p:sp>
      <p:sp>
        <p:nvSpPr>
          <p:cNvPr id="3079" name="Rectangle 13">
            <a:extLst>
              <a:ext uri="{FF2B5EF4-FFF2-40B4-BE49-F238E27FC236}">
                <a16:creationId xmlns:a16="http://schemas.microsoft.com/office/drawing/2014/main" id="{C694CB9E-E44E-27C9-6AF5-8A132638AC5E}"/>
              </a:ext>
            </a:extLst>
          </p:cNvPr>
          <p:cNvSpPr>
            <a:spLocks noChangeArrowheads="1"/>
          </p:cNvSpPr>
          <p:nvPr/>
        </p:nvSpPr>
        <p:spPr bwMode="auto">
          <a:xfrm>
            <a:off x="3556000" y="1589088"/>
            <a:ext cx="9136063" cy="76914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4500">
                <a:solidFill>
                  <a:schemeClr val="tx1"/>
                </a:solidFill>
                <a:latin typeface="Arial" panose="020B0604020202020204" pitchFamily="34" charset="0"/>
              </a:defRPr>
            </a:lvl1pPr>
            <a:lvl2pPr marL="742950" indent="-285750">
              <a:spcBef>
                <a:spcPct val="20000"/>
              </a:spcBef>
              <a:buChar char="–"/>
              <a:defRPr sz="3900">
                <a:solidFill>
                  <a:schemeClr val="tx1"/>
                </a:solidFill>
                <a:latin typeface="Arial" panose="020B0604020202020204" pitchFamily="34" charset="0"/>
              </a:defRPr>
            </a:lvl2pPr>
            <a:lvl3pPr marL="1143000" indent="-228600">
              <a:spcBef>
                <a:spcPct val="20000"/>
              </a:spcBef>
              <a:buChar char="•"/>
              <a:defRPr sz="3400">
                <a:solidFill>
                  <a:schemeClr val="tx1"/>
                </a:solidFill>
                <a:latin typeface="Arial" panose="020B0604020202020204" pitchFamily="34" charset="0"/>
              </a:defRPr>
            </a:lvl3pPr>
            <a:lvl4pPr marL="1600200" indent="-228600">
              <a:spcBef>
                <a:spcPct val="20000"/>
              </a:spcBef>
              <a:buChar char="–"/>
              <a:defRPr sz="2800">
                <a:solidFill>
                  <a:schemeClr val="tx1"/>
                </a:solidFill>
                <a:latin typeface="Arial" panose="020B0604020202020204" pitchFamily="34" charset="0"/>
              </a:defRPr>
            </a:lvl4pPr>
            <a:lvl5pPr marL="2057400" indent="-228600">
              <a:spcBef>
                <a:spcPct val="20000"/>
              </a:spcBef>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defRPr>
            </a:lvl9pPr>
          </a:lstStyle>
          <a:p>
            <a:pPr eaLnBrk="1" hangingPunct="1">
              <a:spcBef>
                <a:spcPct val="0"/>
              </a:spcBef>
              <a:buFontTx/>
              <a:buNone/>
            </a:pPr>
            <a:endParaRPr lang="fr-FR" altLang="fr-FR" sz="2500">
              <a:latin typeface="Garamond" panose="02020404030301010803" pitchFamily="18" charset="0"/>
            </a:endParaRPr>
          </a:p>
        </p:txBody>
      </p:sp>
      <p:sp>
        <p:nvSpPr>
          <p:cNvPr id="15" name="Rectangle 14">
            <a:extLst>
              <a:ext uri="{FF2B5EF4-FFF2-40B4-BE49-F238E27FC236}">
                <a16:creationId xmlns:a16="http://schemas.microsoft.com/office/drawing/2014/main" id="{EFEF214C-B5F2-8F30-700C-967B878FF5BD}"/>
              </a:ext>
            </a:extLst>
          </p:cNvPr>
          <p:cNvSpPr>
            <a:spLocks noChangeArrowheads="1"/>
          </p:cNvSpPr>
          <p:nvPr/>
        </p:nvSpPr>
        <p:spPr bwMode="auto">
          <a:xfrm>
            <a:off x="4582779" y="2064296"/>
            <a:ext cx="7935913" cy="1015663"/>
          </a:xfrm>
          <a:prstGeom prst="rect">
            <a:avLst/>
          </a:prstGeom>
          <a:noFill/>
          <a:ln>
            <a:noFill/>
          </a:ln>
        </p:spPr>
        <p:txBody>
          <a:bodyPr>
            <a:spAutoFit/>
          </a:bodyPr>
          <a:lstStyle>
            <a:lvl1pPr defTabSz="1279525">
              <a:spcBef>
                <a:spcPct val="20000"/>
              </a:spcBef>
              <a:buChar char="•"/>
              <a:defRPr sz="4500">
                <a:solidFill>
                  <a:schemeClr val="tx1"/>
                </a:solidFill>
                <a:latin typeface="Arial" panose="020B0604020202020204" pitchFamily="34" charset="0"/>
              </a:defRPr>
            </a:lvl1pPr>
            <a:lvl2pPr marL="742950" indent="-285750" defTabSz="1279525">
              <a:spcBef>
                <a:spcPct val="20000"/>
              </a:spcBef>
              <a:buChar char="–"/>
              <a:defRPr sz="3900">
                <a:solidFill>
                  <a:schemeClr val="tx1"/>
                </a:solidFill>
                <a:latin typeface="Arial" panose="020B0604020202020204" pitchFamily="34" charset="0"/>
              </a:defRPr>
            </a:lvl2pPr>
            <a:lvl3pPr marL="1143000" indent="-228600" defTabSz="1279525">
              <a:spcBef>
                <a:spcPct val="20000"/>
              </a:spcBef>
              <a:buChar char="•"/>
              <a:defRPr sz="3400">
                <a:solidFill>
                  <a:schemeClr val="tx1"/>
                </a:solidFill>
                <a:latin typeface="Arial" panose="020B0604020202020204" pitchFamily="34" charset="0"/>
              </a:defRPr>
            </a:lvl3pPr>
            <a:lvl4pPr marL="1600200" indent="-228600" defTabSz="1279525">
              <a:spcBef>
                <a:spcPct val="20000"/>
              </a:spcBef>
              <a:buChar char="–"/>
              <a:defRPr sz="2800">
                <a:solidFill>
                  <a:schemeClr val="tx1"/>
                </a:solidFill>
                <a:latin typeface="Arial" panose="020B0604020202020204" pitchFamily="34" charset="0"/>
              </a:defRPr>
            </a:lvl4pPr>
            <a:lvl5pPr marL="2057400" indent="-228600" defTabSz="1279525">
              <a:spcBef>
                <a:spcPct val="20000"/>
              </a:spcBef>
              <a:buChar char="»"/>
              <a:defRPr sz="2800">
                <a:solidFill>
                  <a:schemeClr val="tx1"/>
                </a:solidFill>
                <a:latin typeface="Arial" panose="020B0604020202020204" pitchFamily="34" charset="0"/>
              </a:defRPr>
            </a:lvl5pPr>
            <a:lvl6pPr marL="25146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6pPr>
            <a:lvl7pPr marL="29718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7pPr>
            <a:lvl8pPr marL="34290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8pPr>
            <a:lvl9pPr marL="3886200" indent="-228600" defTabSz="1279525" eaLnBrk="0" fontAlgn="base" hangingPunct="0">
              <a:spcBef>
                <a:spcPct val="20000"/>
              </a:spcBef>
              <a:spcAft>
                <a:spcPct val="0"/>
              </a:spcAft>
              <a:buChar char="»"/>
              <a:defRPr sz="2800">
                <a:solidFill>
                  <a:schemeClr val="tx1"/>
                </a:solidFill>
                <a:latin typeface="Arial" panose="020B0604020202020204" pitchFamily="34" charset="0"/>
              </a:defRPr>
            </a:lvl9pPr>
          </a:lstStyle>
          <a:p>
            <a:pPr algn="r" eaLnBrk="1" hangingPunct="1">
              <a:spcBef>
                <a:spcPct val="0"/>
              </a:spcBef>
              <a:buFontTx/>
              <a:buNone/>
              <a:defRPr/>
            </a:pPr>
            <a:r>
              <a:rPr lang="fr-FR" altLang="fr-FR" sz="1200" i="1" dirty="0">
                <a:latin typeface="+mj-lt"/>
              </a:rPr>
              <a:t>Les photos visent à illustrer </a:t>
            </a:r>
            <a:r>
              <a:rPr lang="fr-FR" sz="1200" i="1" dirty="0">
                <a:latin typeface="+mj-lt"/>
              </a:rPr>
              <a:t>l’esthétique d’ensemble de l’aménagement paysager, l’intégration des infrastructures et équipements éventuels (voiries, cheminements piétons, aires de stationnement, mobilier extérieur, ouvrages d’infiltration EP, etc.), ainsi que les plantations et aménagements végétalisés réalisés</a:t>
            </a:r>
            <a:r>
              <a:rPr lang="fr-FR" altLang="fr-FR" sz="1200" i="1" dirty="0">
                <a:latin typeface="+mj-lt"/>
              </a:rPr>
              <a:t>.</a:t>
            </a:r>
          </a:p>
          <a:p>
            <a:pPr algn="r" eaLnBrk="1" hangingPunct="1">
              <a:spcBef>
                <a:spcPct val="0"/>
              </a:spcBef>
              <a:buFontTx/>
              <a:buNone/>
              <a:defRPr/>
            </a:pPr>
            <a:r>
              <a:rPr lang="fr-FR" altLang="fr-FR" sz="1200" i="1" dirty="0">
                <a:latin typeface="+mj-lt"/>
              </a:rPr>
              <a:t>La planche un plan de masse de l’opération. </a:t>
            </a:r>
          </a:p>
          <a:p>
            <a:pPr algn="r" eaLnBrk="1" hangingPunct="1">
              <a:spcBef>
                <a:spcPct val="0"/>
              </a:spcBef>
              <a:buFontTx/>
              <a:buNone/>
              <a:defRPr/>
            </a:pPr>
            <a:r>
              <a:rPr lang="fr-FR" altLang="fr-FR" sz="1200" i="1" dirty="0">
                <a:latin typeface="+mj-lt"/>
              </a:rPr>
              <a:t> </a:t>
            </a:r>
          </a:p>
        </p:txBody>
      </p:sp>
      <p:sp>
        <p:nvSpPr>
          <p:cNvPr id="9" name="ZoneTexte 8">
            <a:extLst>
              <a:ext uri="{FF2B5EF4-FFF2-40B4-BE49-F238E27FC236}">
                <a16:creationId xmlns:a16="http://schemas.microsoft.com/office/drawing/2014/main" id="{960FFC8F-BE5D-341B-0F10-6A8BA506E7FA}"/>
              </a:ext>
            </a:extLst>
          </p:cNvPr>
          <p:cNvSpPr txBox="1"/>
          <p:nvPr/>
        </p:nvSpPr>
        <p:spPr>
          <a:xfrm>
            <a:off x="107950" y="883600"/>
            <a:ext cx="10829925" cy="584775"/>
          </a:xfrm>
          <a:prstGeom prst="rect">
            <a:avLst/>
          </a:prstGeom>
          <a:noFill/>
          <a:ln>
            <a:solidFill>
              <a:schemeClr val="tx1"/>
            </a:solidFill>
          </a:ln>
        </p:spPr>
        <p:txBody>
          <a:bodyPr wrap="square">
            <a:spAutoFit/>
          </a:bodyPr>
          <a:lstStyle/>
          <a:p>
            <a:pPr>
              <a:defRPr/>
            </a:pPr>
            <a:r>
              <a:rPr lang="fr-FR" altLang="fr-FR" sz="1600" b="1" dirty="0">
                <a:latin typeface="+mj-lt"/>
                <a:cs typeface="Arial" panose="020B0604020202020204" pitchFamily="34" charset="0"/>
              </a:rPr>
              <a:t>Nom de la référence </a:t>
            </a:r>
          </a:p>
          <a:p>
            <a:pPr>
              <a:defRPr/>
            </a:pPr>
            <a:endParaRPr lang="fr-FR" altLang="fr-FR" sz="1600" b="1" dirty="0">
              <a:latin typeface="+mj-lt"/>
              <a:cs typeface="Arial" panose="020B0604020202020204" pitchFamily="34" charset="0"/>
            </a:endParaRPr>
          </a:p>
        </p:txBody>
      </p:sp>
      <p:sp>
        <p:nvSpPr>
          <p:cNvPr id="2" name="Google Shape;112;p3">
            <a:extLst>
              <a:ext uri="{FF2B5EF4-FFF2-40B4-BE49-F238E27FC236}">
                <a16:creationId xmlns:a16="http://schemas.microsoft.com/office/drawing/2014/main" id="{CFFA8DD4-68D0-F566-9854-C2FD5B169BC8}"/>
              </a:ext>
            </a:extLst>
          </p:cNvPr>
          <p:cNvSpPr>
            <a:spLocks noChangeArrowheads="1"/>
          </p:cNvSpPr>
          <p:nvPr/>
        </p:nvSpPr>
        <p:spPr bwMode="auto">
          <a:xfrm>
            <a:off x="107950" y="120650"/>
            <a:ext cx="3340100"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CANDIDAT </a:t>
            </a:r>
            <a:r>
              <a:rPr lang="fr-FR" altLang="fr-FR" b="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a:t>
            </a:r>
            <a:r>
              <a:rPr lang="fr-FR" altLang="fr-FR" sz="800" b="1" i="1" dirty="0" err="1">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renseigné</a:t>
            </a:r>
            <a:r>
              <a:rPr lang="fr-FR" altLang="fr-FR" sz="800" b="1" i="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 par MOA</a:t>
            </a:r>
          </a:p>
          <a:p>
            <a:pPr algn="ctr"/>
            <a:r>
              <a:rPr lang="fr-FR" altLang="fr-FR" sz="12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ENTREPRISE GENERALE</a:t>
            </a:r>
            <a:endParaRPr lang="fr-FR" altLang="fr-FR" sz="2000"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endParaRPr>
          </a:p>
        </p:txBody>
      </p:sp>
      <p:sp>
        <p:nvSpPr>
          <p:cNvPr id="3" name="Google Shape;112;p3">
            <a:extLst>
              <a:ext uri="{FF2B5EF4-FFF2-40B4-BE49-F238E27FC236}">
                <a16:creationId xmlns:a16="http://schemas.microsoft.com/office/drawing/2014/main" id="{BA876690-7D45-24FB-8B42-70E2CFFFF3F4}"/>
              </a:ext>
            </a:extLst>
          </p:cNvPr>
          <p:cNvSpPr>
            <a:spLocks noChangeArrowheads="1"/>
          </p:cNvSpPr>
          <p:nvPr/>
        </p:nvSpPr>
        <p:spPr bwMode="auto">
          <a:xfrm>
            <a:off x="3556000" y="120650"/>
            <a:ext cx="9136063" cy="644525"/>
          </a:xfrm>
          <a:prstGeom prst="rect">
            <a:avLst/>
          </a:prstGeom>
          <a:solidFill>
            <a:srgbClr val="FF3F3F"/>
          </a:solidFill>
          <a:ln>
            <a:noFill/>
          </a:ln>
        </p:spPr>
        <p:txBody>
          <a:bodyPr lIns="91425" tIns="45700" rIns="91425" bIns="45700" anchor="ctr"/>
          <a:lstStyle>
            <a:lvl1pPr>
              <a:defRPr sz="2500">
                <a:solidFill>
                  <a:schemeClr val="tx1"/>
                </a:solidFill>
                <a:latin typeface="Garamond" panose="02020404030301010803" pitchFamily="18" charset="0"/>
              </a:defRPr>
            </a:lvl1pPr>
            <a:lvl2pPr marL="742950" indent="-285750">
              <a:defRPr sz="2500">
                <a:solidFill>
                  <a:schemeClr val="tx1"/>
                </a:solidFill>
                <a:latin typeface="Garamond" panose="02020404030301010803" pitchFamily="18" charset="0"/>
              </a:defRPr>
            </a:lvl2pPr>
            <a:lvl3pPr marL="1143000" indent="-228600">
              <a:defRPr sz="2500">
                <a:solidFill>
                  <a:schemeClr val="tx1"/>
                </a:solidFill>
                <a:latin typeface="Garamond" panose="02020404030301010803" pitchFamily="18" charset="0"/>
              </a:defRPr>
            </a:lvl3pPr>
            <a:lvl4pPr marL="1600200" indent="-228600">
              <a:defRPr sz="2500">
                <a:solidFill>
                  <a:schemeClr val="tx1"/>
                </a:solidFill>
                <a:latin typeface="Garamond" panose="02020404030301010803" pitchFamily="18" charset="0"/>
              </a:defRPr>
            </a:lvl4pPr>
            <a:lvl5pPr marL="2057400" indent="-228600">
              <a:defRPr sz="2500">
                <a:solidFill>
                  <a:schemeClr val="tx1"/>
                </a:solidFill>
                <a:latin typeface="Garamond" panose="02020404030301010803" pitchFamily="18" charset="0"/>
              </a:defRPr>
            </a:lvl5pPr>
            <a:lvl6pPr marL="2514600" indent="-228600" eaLnBrk="0" fontAlgn="base" hangingPunct="0">
              <a:spcBef>
                <a:spcPct val="0"/>
              </a:spcBef>
              <a:spcAft>
                <a:spcPct val="0"/>
              </a:spcAft>
              <a:defRPr sz="2500">
                <a:solidFill>
                  <a:schemeClr val="tx1"/>
                </a:solidFill>
                <a:latin typeface="Garamond" panose="02020404030301010803" pitchFamily="18" charset="0"/>
              </a:defRPr>
            </a:lvl6pPr>
            <a:lvl7pPr marL="2971800" indent="-228600" eaLnBrk="0" fontAlgn="base" hangingPunct="0">
              <a:spcBef>
                <a:spcPct val="0"/>
              </a:spcBef>
              <a:spcAft>
                <a:spcPct val="0"/>
              </a:spcAft>
              <a:defRPr sz="2500">
                <a:solidFill>
                  <a:schemeClr val="tx1"/>
                </a:solidFill>
                <a:latin typeface="Garamond" panose="02020404030301010803" pitchFamily="18" charset="0"/>
              </a:defRPr>
            </a:lvl7pPr>
            <a:lvl8pPr marL="3429000" indent="-228600" eaLnBrk="0" fontAlgn="base" hangingPunct="0">
              <a:spcBef>
                <a:spcPct val="0"/>
              </a:spcBef>
              <a:spcAft>
                <a:spcPct val="0"/>
              </a:spcAft>
              <a:defRPr sz="2500">
                <a:solidFill>
                  <a:schemeClr val="tx1"/>
                </a:solidFill>
                <a:latin typeface="Garamond" panose="02020404030301010803" pitchFamily="18" charset="0"/>
              </a:defRPr>
            </a:lvl8pPr>
            <a:lvl9pPr marL="3886200" indent="-228600" eaLnBrk="0" fontAlgn="base" hangingPunct="0">
              <a:spcBef>
                <a:spcPct val="0"/>
              </a:spcBef>
              <a:spcAft>
                <a:spcPct val="0"/>
              </a:spcAft>
              <a:defRPr sz="2500">
                <a:solidFill>
                  <a:schemeClr val="tx1"/>
                </a:solidFill>
                <a:latin typeface="Garamond" panose="02020404030301010803" pitchFamily="18" charset="0"/>
              </a:defRPr>
            </a:lvl9pPr>
          </a:lstStyle>
          <a:p>
            <a:pPr algn="ctr"/>
            <a:r>
              <a:rPr lang="fr-FR" altLang="fr-FR" b="1" dirty="0">
                <a:solidFill>
                  <a:srgbClr val="FFFFFF"/>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NOM PAYSAGISTE</a:t>
            </a:r>
          </a:p>
        </p:txBody>
      </p:sp>
    </p:spTree>
    <p:extLst>
      <p:ext uri="{BB962C8B-B14F-4D97-AF65-F5344CB8AC3E}">
        <p14:creationId xmlns:p14="http://schemas.microsoft.com/office/powerpoint/2010/main" val="1268791084"/>
      </p:ext>
    </p:extLst>
  </p:cSld>
  <p:clrMapOvr>
    <a:masterClrMapping/>
  </p:clrMapOvr>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79525" rtl="0" eaLnBrk="1" fontAlgn="base" latinLnBrk="0" hangingPunct="1">
          <a:lnSpc>
            <a:spcPct val="100000"/>
          </a:lnSpc>
          <a:spcBef>
            <a:spcPct val="0"/>
          </a:spcBef>
          <a:spcAft>
            <a:spcPct val="0"/>
          </a:spcAft>
          <a:buClrTx/>
          <a:buSzTx/>
          <a:buFontTx/>
          <a:buNone/>
          <a:tabLst/>
          <a:defRPr kumimoji="0" lang="fr-FR" sz="25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79525" rtl="0" eaLnBrk="1" fontAlgn="base" latinLnBrk="0" hangingPunct="1">
          <a:lnSpc>
            <a:spcPct val="100000"/>
          </a:lnSpc>
          <a:spcBef>
            <a:spcPct val="0"/>
          </a:spcBef>
          <a:spcAft>
            <a:spcPct val="0"/>
          </a:spcAft>
          <a:buClrTx/>
          <a:buSzTx/>
          <a:buFontTx/>
          <a:buNone/>
          <a:tabLst/>
          <a:defRPr kumimoji="0" lang="fr-FR" sz="25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344</TotalTime>
  <Words>357</Words>
  <Application>Microsoft Office PowerPoint</Application>
  <PresentationFormat>A3 (297 x 420 mm)</PresentationFormat>
  <Paragraphs>120</Paragraphs>
  <Slides>3</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vt:i4>
      </vt:variant>
    </vt:vector>
  </HeadingPairs>
  <TitlesOfParts>
    <vt:vector size="8" baseType="lpstr">
      <vt:lpstr>Arial</vt:lpstr>
      <vt:lpstr>Calibri</vt:lpstr>
      <vt:lpstr>Garamond</vt:lpstr>
      <vt:lpstr>Trebuchet MS</vt:lpstr>
      <vt:lpstr>Modèle par défaut</vt:lpstr>
      <vt:lpstr>Présentation PowerPoint</vt:lpstr>
      <vt:lpstr>Présentation PowerPoint</vt:lpstr>
      <vt:lpstr>Présentation PowerPoint</vt:lpstr>
    </vt:vector>
  </TitlesOfParts>
  <Company>ICAMO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benedicte.caillard@icamo.fr</dc:creator>
  <cp:lastModifiedBy>Margot BASTIN</cp:lastModifiedBy>
  <cp:revision>52</cp:revision>
  <dcterms:created xsi:type="dcterms:W3CDTF">2005-09-19T09:44:36Z</dcterms:created>
  <dcterms:modified xsi:type="dcterms:W3CDTF">2026-02-19T18:37:20Z</dcterms:modified>
</cp:coreProperties>
</file>