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711" r:id="rId4"/>
  </p:sldMasterIdLst>
  <p:notesMasterIdLst>
    <p:notesMasterId r:id="rId81"/>
  </p:notesMasterIdLst>
  <p:handoutMasterIdLst>
    <p:handoutMasterId r:id="rId82"/>
  </p:handoutMasterIdLst>
  <p:sldIdLst>
    <p:sldId id="266" r:id="rId5"/>
    <p:sldId id="271" r:id="rId6"/>
    <p:sldId id="515" r:id="rId7"/>
    <p:sldId id="412" r:id="rId8"/>
    <p:sldId id="414" r:id="rId9"/>
    <p:sldId id="425" r:id="rId10"/>
    <p:sldId id="262" r:id="rId11"/>
    <p:sldId id="408" r:id="rId12"/>
    <p:sldId id="421" r:id="rId13"/>
    <p:sldId id="437" r:id="rId14"/>
    <p:sldId id="260" r:id="rId15"/>
    <p:sldId id="283" r:id="rId16"/>
    <p:sldId id="284" r:id="rId17"/>
    <p:sldId id="285" r:id="rId18"/>
    <p:sldId id="286" r:id="rId19"/>
    <p:sldId id="409" r:id="rId20"/>
    <p:sldId id="410" r:id="rId21"/>
    <p:sldId id="411" r:id="rId22"/>
    <p:sldId id="413" r:id="rId23"/>
    <p:sldId id="415" r:id="rId24"/>
    <p:sldId id="426" r:id="rId25"/>
    <p:sldId id="427" r:id="rId26"/>
    <p:sldId id="428" r:id="rId27"/>
    <p:sldId id="429" r:id="rId28"/>
    <p:sldId id="430" r:id="rId29"/>
    <p:sldId id="454" r:id="rId30"/>
    <p:sldId id="432" r:id="rId31"/>
    <p:sldId id="433" r:id="rId32"/>
    <p:sldId id="434" r:id="rId33"/>
    <p:sldId id="422" r:id="rId34"/>
    <p:sldId id="424" r:id="rId35"/>
    <p:sldId id="461" r:id="rId36"/>
    <p:sldId id="465" r:id="rId37"/>
    <p:sldId id="468" r:id="rId38"/>
    <p:sldId id="472" r:id="rId39"/>
    <p:sldId id="473" r:id="rId40"/>
    <p:sldId id="475" r:id="rId41"/>
    <p:sldId id="476" r:id="rId42"/>
    <p:sldId id="484" r:id="rId43"/>
    <p:sldId id="261" r:id="rId44"/>
    <p:sldId id="441" r:id="rId45"/>
    <p:sldId id="442" r:id="rId46"/>
    <p:sldId id="443" r:id="rId47"/>
    <p:sldId id="444" r:id="rId48"/>
    <p:sldId id="445" r:id="rId49"/>
    <p:sldId id="446" r:id="rId50"/>
    <p:sldId id="450" r:id="rId51"/>
    <p:sldId id="451" r:id="rId52"/>
    <p:sldId id="456" r:id="rId53"/>
    <p:sldId id="526" r:id="rId54"/>
    <p:sldId id="527" r:id="rId55"/>
    <p:sldId id="528" r:id="rId56"/>
    <p:sldId id="453" r:id="rId57"/>
    <p:sldId id="452" r:id="rId58"/>
    <p:sldId id="463" r:id="rId59"/>
    <p:sldId id="464" r:id="rId60"/>
    <p:sldId id="279" r:id="rId61"/>
    <p:sldId id="466" r:id="rId62"/>
    <p:sldId id="469" r:id="rId63"/>
    <p:sldId id="477" r:id="rId64"/>
    <p:sldId id="480" r:id="rId65"/>
    <p:sldId id="481" r:id="rId66"/>
    <p:sldId id="489" r:id="rId67"/>
    <p:sldId id="490" r:id="rId68"/>
    <p:sldId id="492" r:id="rId69"/>
    <p:sldId id="485" r:id="rId70"/>
    <p:sldId id="486" r:id="rId71"/>
    <p:sldId id="494" r:id="rId72"/>
    <p:sldId id="496" r:id="rId73"/>
    <p:sldId id="497" r:id="rId74"/>
    <p:sldId id="517" r:id="rId75"/>
    <p:sldId id="518" r:id="rId76"/>
    <p:sldId id="520" r:id="rId77"/>
    <p:sldId id="519" r:id="rId78"/>
    <p:sldId id="521" r:id="rId79"/>
    <p:sldId id="522" r:id="rId80"/>
  </p:sldIdLst>
  <p:sldSz cx="9144000" cy="6858000" type="screen4x3"/>
  <p:notesSz cx="6858000" cy="9144000"/>
  <p:embeddedFontLst>
    <p:embeddedFont>
      <p:font typeface="Antonio" panose="020B0604020202020204" charset="0"/>
      <p:regular r:id="rId83"/>
      <p:bold r:id="rId84"/>
    </p:embeddedFont>
    <p:embeddedFont>
      <p:font typeface="Antonio Light" panose="020B0604020202020204" charset="0"/>
      <p:regular r:id="rId85"/>
    </p:embeddedFont>
    <p:embeddedFont>
      <p:font typeface="Arial Narrow" panose="020B0606020202030204" pitchFamily="34" charset="0"/>
      <p:regular r:id="rId86"/>
      <p:bold r:id="rId87"/>
      <p:italic r:id="rId88"/>
      <p:boldItalic r:id="rId89"/>
    </p:embeddedFont>
    <p:embeddedFont>
      <p:font typeface="Avenir Next LT Pro" panose="020B0504020202020204" pitchFamily="34" charset="0"/>
      <p:regular r:id="rId90"/>
      <p:bold r:id="rId91"/>
      <p:italic r:id="rId92"/>
      <p:boldItalic r:id="rId93"/>
    </p:embeddedFont>
    <p:embeddedFont>
      <p:font typeface="Avenir Next LT Pro Light" panose="020B0304020202020204" pitchFamily="34" charset="0"/>
      <p:regular r:id="rId94"/>
      <p:italic r:id="rId95"/>
    </p:embeddedFont>
    <p:embeddedFont>
      <p:font typeface="Baskerville Old Face" panose="02020602080505020303" pitchFamily="18" charset="0"/>
      <p:regular r:id="rId96"/>
    </p:embeddedFont>
    <p:embeddedFont>
      <p:font typeface="Rastanty Cortez" panose="02000506000000020003" pitchFamily="2" charset="0"/>
      <p:regular r:id="rId9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70B4"/>
    <a:srgbClr val="F1EAEA"/>
    <a:srgbClr val="66FF33"/>
    <a:srgbClr val="47D45A"/>
    <a:srgbClr val="7030A0"/>
    <a:srgbClr val="008080"/>
    <a:srgbClr val="F2AA84"/>
    <a:srgbClr val="FF5050"/>
    <a:srgbClr val="FFFF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2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slide" Target="slides/slide72.xml"/><Relationship Id="rId84" Type="http://schemas.openxmlformats.org/officeDocument/2006/relationships/font" Target="fonts/font2.fntdata"/><Relationship Id="rId89" Type="http://schemas.openxmlformats.org/officeDocument/2006/relationships/font" Target="fonts/font7.fntdata"/><Relationship Id="rId97" Type="http://schemas.openxmlformats.org/officeDocument/2006/relationships/font" Target="fonts/font15.fntdata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font" Target="fonts/font10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font" Target="fonts/font5.fntdata"/><Relationship Id="rId102" Type="http://schemas.microsoft.com/office/2016/11/relationships/changesInfo" Target="changesInfos/changesInfo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handoutMaster" Target="handoutMasters/handoutMaster1.xml"/><Relationship Id="rId90" Type="http://schemas.openxmlformats.org/officeDocument/2006/relationships/font" Target="fonts/font8.fntdata"/><Relationship Id="rId95" Type="http://schemas.openxmlformats.org/officeDocument/2006/relationships/font" Target="fonts/font13.fntdata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100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font" Target="fonts/font3.fntdata"/><Relationship Id="rId93" Type="http://schemas.openxmlformats.org/officeDocument/2006/relationships/font" Target="fonts/font11.fntdata"/><Relationship Id="rId98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font" Target="fonts/font1.fntdata"/><Relationship Id="rId88" Type="http://schemas.openxmlformats.org/officeDocument/2006/relationships/font" Target="fonts/font6.fntdata"/><Relationship Id="rId91" Type="http://schemas.openxmlformats.org/officeDocument/2006/relationships/font" Target="fonts/font9.fntdata"/><Relationship Id="rId96" Type="http://schemas.openxmlformats.org/officeDocument/2006/relationships/font" Target="fonts/font1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notesMaster" Target="notesMasters/notesMaster1.xml"/><Relationship Id="rId86" Type="http://schemas.openxmlformats.org/officeDocument/2006/relationships/font" Target="fonts/font4.fntdata"/><Relationship Id="rId94" Type="http://schemas.openxmlformats.org/officeDocument/2006/relationships/font" Target="fonts/font12.fntdata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ne PERARD 428" userId="3a8ac27e-8e4c-4798-b599-c41f9cf2c9c7" providerId="ADAL" clId="{46909898-7EA0-4895-AE44-57219558C307}"/>
    <pc:docChg chg="custSel delSld modSld">
      <pc:chgData name="Marine PERARD 428" userId="3a8ac27e-8e4c-4798-b599-c41f9cf2c9c7" providerId="ADAL" clId="{46909898-7EA0-4895-AE44-57219558C307}" dt="2026-02-16T13:27:19.542" v="26" actId="20577"/>
      <pc:docMkLst>
        <pc:docMk/>
      </pc:docMkLst>
      <pc:sldChg chg="modSp mod">
        <pc:chgData name="Marine PERARD 428" userId="3a8ac27e-8e4c-4798-b599-c41f9cf2c9c7" providerId="ADAL" clId="{46909898-7EA0-4895-AE44-57219558C307}" dt="2026-02-16T13:25:33.683" v="16" actId="20577"/>
        <pc:sldMkLst>
          <pc:docMk/>
          <pc:sldMk cId="1805244454" sldId="266"/>
        </pc:sldMkLst>
        <pc:spChg chg="mod">
          <ac:chgData name="Marine PERARD 428" userId="3a8ac27e-8e4c-4798-b599-c41f9cf2c9c7" providerId="ADAL" clId="{46909898-7EA0-4895-AE44-57219558C307}" dt="2026-02-16T13:25:33.683" v="16" actId="20577"/>
          <ac:spMkLst>
            <pc:docMk/>
            <pc:sldMk cId="1805244454" sldId="266"/>
            <ac:spMk id="13" creationId="{07809FDA-9E92-6FE4-8240-43CEE57666FD}"/>
          </ac:spMkLst>
        </pc:spChg>
      </pc:sldChg>
      <pc:sldChg chg="modSp mod">
        <pc:chgData name="Marine PERARD 428" userId="3a8ac27e-8e4c-4798-b599-c41f9cf2c9c7" providerId="ADAL" clId="{46909898-7EA0-4895-AE44-57219558C307}" dt="2026-02-16T13:27:06.235" v="24" actId="20577"/>
        <pc:sldMkLst>
          <pc:docMk/>
          <pc:sldMk cId="1268894787" sldId="518"/>
        </pc:sldMkLst>
        <pc:spChg chg="mod">
          <ac:chgData name="Marine PERARD 428" userId="3a8ac27e-8e4c-4798-b599-c41f9cf2c9c7" providerId="ADAL" clId="{46909898-7EA0-4895-AE44-57219558C307}" dt="2026-02-16T13:27:06.235" v="24" actId="20577"/>
          <ac:spMkLst>
            <pc:docMk/>
            <pc:sldMk cId="1268894787" sldId="518"/>
            <ac:spMk id="32" creationId="{A0EC6A31-317A-C313-0A3E-42D6884A59DF}"/>
          </ac:spMkLst>
        </pc:spChg>
      </pc:sldChg>
      <pc:sldChg chg="modSp mod">
        <pc:chgData name="Marine PERARD 428" userId="3a8ac27e-8e4c-4798-b599-c41f9cf2c9c7" providerId="ADAL" clId="{46909898-7EA0-4895-AE44-57219558C307}" dt="2026-02-16T13:27:19.542" v="26" actId="20577"/>
        <pc:sldMkLst>
          <pc:docMk/>
          <pc:sldMk cId="3925385277" sldId="522"/>
        </pc:sldMkLst>
        <pc:spChg chg="mod">
          <ac:chgData name="Marine PERARD 428" userId="3a8ac27e-8e4c-4798-b599-c41f9cf2c9c7" providerId="ADAL" clId="{46909898-7EA0-4895-AE44-57219558C307}" dt="2026-02-16T13:27:19.542" v="26" actId="20577"/>
          <ac:spMkLst>
            <pc:docMk/>
            <pc:sldMk cId="3925385277" sldId="522"/>
            <ac:spMk id="32" creationId="{33934889-39BD-ED02-76A0-EFC7D85F07EC}"/>
          </ac:spMkLst>
        </pc:spChg>
      </pc:sldChg>
      <pc:sldChg chg="modSp del mod">
        <pc:chgData name="Marine PERARD 428" userId="3a8ac27e-8e4c-4798-b599-c41f9cf2c9c7" providerId="ADAL" clId="{46909898-7EA0-4895-AE44-57219558C307}" dt="2026-02-16T13:27:16.145" v="25" actId="47"/>
        <pc:sldMkLst>
          <pc:docMk/>
          <pc:sldMk cId="3411011071" sldId="523"/>
        </pc:sldMkLst>
        <pc:spChg chg="mod">
          <ac:chgData name="Marine PERARD 428" userId="3a8ac27e-8e4c-4798-b599-c41f9cf2c9c7" providerId="ADAL" clId="{46909898-7EA0-4895-AE44-57219558C307}" dt="2026-02-16T13:26:25.539" v="23" actId="20577"/>
          <ac:spMkLst>
            <pc:docMk/>
            <pc:sldMk cId="3411011071" sldId="523"/>
            <ac:spMk id="32" creationId="{61A47BE8-8790-772C-F723-EAE4661F7A90}"/>
          </ac:spMkLst>
        </pc:spChg>
      </pc:sldChg>
      <pc:sldChg chg="modSp del mod">
        <pc:chgData name="Marine PERARD 428" userId="3a8ac27e-8e4c-4798-b599-c41f9cf2c9c7" providerId="ADAL" clId="{46909898-7EA0-4895-AE44-57219558C307}" dt="2026-02-16T13:26:22.406" v="22" actId="47"/>
        <pc:sldMkLst>
          <pc:docMk/>
          <pc:sldMk cId="1363191445" sldId="524"/>
        </pc:sldMkLst>
        <pc:spChg chg="mod">
          <ac:chgData name="Marine PERARD 428" userId="3a8ac27e-8e4c-4798-b599-c41f9cf2c9c7" providerId="ADAL" clId="{46909898-7EA0-4895-AE44-57219558C307}" dt="2026-02-16T13:26:11.089" v="20" actId="20577"/>
          <ac:spMkLst>
            <pc:docMk/>
            <pc:sldMk cId="1363191445" sldId="524"/>
            <ac:spMk id="32" creationId="{76EB57E0-0704-21F2-6752-BB0D8F054CD1}"/>
          </ac:spMkLst>
        </pc:spChg>
      </pc:sldChg>
      <pc:sldChg chg="del">
        <pc:chgData name="Marine PERARD 428" userId="3a8ac27e-8e4c-4798-b599-c41f9cf2c9c7" providerId="ADAL" clId="{46909898-7EA0-4895-AE44-57219558C307}" dt="2026-02-16T13:26:21.222" v="21" actId="47"/>
        <pc:sldMkLst>
          <pc:docMk/>
          <pc:sldMk cId="543143055" sldId="525"/>
        </pc:sldMkLst>
      </pc:sldChg>
    </pc:docChg>
  </pc:docChgLst>
  <pc:docChgLst>
    <pc:chgData name="Jeanne Gomy" userId="2a744792-8b43-4f7f-a6b1-901c080cd2d4" providerId="ADAL" clId="{8BB75C72-2635-4AD7-905E-866412D47006}"/>
    <pc:docChg chg="undo redo custSel addSld delSld modSld">
      <pc:chgData name="Jeanne Gomy" userId="2a744792-8b43-4f7f-a6b1-901c080cd2d4" providerId="ADAL" clId="{8BB75C72-2635-4AD7-905E-866412D47006}" dt="2026-01-30T09:51:47.032" v="441" actId="20577"/>
      <pc:docMkLst>
        <pc:docMk/>
      </pc:docMkLst>
      <pc:sldChg chg="modSp mod">
        <pc:chgData name="Jeanne Gomy" userId="2a744792-8b43-4f7f-a6b1-901c080cd2d4" providerId="ADAL" clId="{8BB75C72-2635-4AD7-905E-866412D47006}" dt="2026-01-29T17:35:29.750" v="251" actId="20577"/>
        <pc:sldMkLst>
          <pc:docMk/>
          <pc:sldMk cId="1587934436" sldId="261"/>
        </pc:sldMkLst>
        <pc:spChg chg="mod">
          <ac:chgData name="Jeanne Gomy" userId="2a744792-8b43-4f7f-a6b1-901c080cd2d4" providerId="ADAL" clId="{8BB75C72-2635-4AD7-905E-866412D47006}" dt="2026-01-29T17:35:29.750" v="251" actId="20577"/>
          <ac:spMkLst>
            <pc:docMk/>
            <pc:sldMk cId="1587934436" sldId="261"/>
            <ac:spMk id="5" creationId="{B4F8D79B-54AD-3D7F-98BB-A9F568F63C0C}"/>
          </ac:spMkLst>
        </pc:spChg>
      </pc:sldChg>
      <pc:sldChg chg="modSp mod">
        <pc:chgData name="Jeanne Gomy" userId="2a744792-8b43-4f7f-a6b1-901c080cd2d4" providerId="ADAL" clId="{8BB75C72-2635-4AD7-905E-866412D47006}" dt="2026-01-29T17:35:43.605" v="253" actId="20577"/>
        <pc:sldMkLst>
          <pc:docMk/>
          <pc:sldMk cId="3791802173" sldId="262"/>
        </pc:sldMkLst>
        <pc:spChg chg="mod">
          <ac:chgData name="Jeanne Gomy" userId="2a744792-8b43-4f7f-a6b1-901c080cd2d4" providerId="ADAL" clId="{8BB75C72-2635-4AD7-905E-866412D47006}" dt="2026-01-29T17:35:43.605" v="253" actId="20577"/>
          <ac:spMkLst>
            <pc:docMk/>
            <pc:sldMk cId="3791802173" sldId="262"/>
            <ac:spMk id="6" creationId="{9430F918-1385-26D5-2845-8EEEBE4120C1}"/>
          </ac:spMkLst>
        </pc:spChg>
      </pc:sldChg>
      <pc:sldChg chg="del">
        <pc:chgData name="Jeanne Gomy" userId="2a744792-8b43-4f7f-a6b1-901c080cd2d4" providerId="ADAL" clId="{8BB75C72-2635-4AD7-905E-866412D47006}" dt="2026-01-29T17:25:31.526" v="5" actId="47"/>
        <pc:sldMkLst>
          <pc:docMk/>
          <pc:sldMk cId="2874782633" sldId="263"/>
        </pc:sldMkLst>
      </pc:sldChg>
      <pc:sldChg chg="del">
        <pc:chgData name="Jeanne Gomy" userId="2a744792-8b43-4f7f-a6b1-901c080cd2d4" providerId="ADAL" clId="{8BB75C72-2635-4AD7-905E-866412D47006}" dt="2026-01-29T17:25:25.607" v="4" actId="47"/>
        <pc:sldMkLst>
          <pc:docMk/>
          <pc:sldMk cId="442220490" sldId="264"/>
        </pc:sldMkLst>
      </pc:sldChg>
      <pc:sldChg chg="modSp mod">
        <pc:chgData name="Jeanne Gomy" userId="2a744792-8b43-4f7f-a6b1-901c080cd2d4" providerId="ADAL" clId="{8BB75C72-2635-4AD7-905E-866412D47006}" dt="2026-01-29T17:24:53.111" v="1" actId="14100"/>
        <pc:sldMkLst>
          <pc:docMk/>
          <pc:sldMk cId="1805244454" sldId="266"/>
        </pc:sldMkLst>
        <pc:spChg chg="mod">
          <ac:chgData name="Jeanne Gomy" userId="2a744792-8b43-4f7f-a6b1-901c080cd2d4" providerId="ADAL" clId="{8BB75C72-2635-4AD7-905E-866412D47006}" dt="2026-01-29T17:24:53.111" v="1" actId="14100"/>
          <ac:spMkLst>
            <pc:docMk/>
            <pc:sldMk cId="1805244454" sldId="266"/>
            <ac:spMk id="14" creationId="{70F78E41-1AA1-8E02-7CF7-94DF84007B5A}"/>
          </ac:spMkLst>
        </pc:spChg>
      </pc:sldChg>
      <pc:sldChg chg="delSp mod">
        <pc:chgData name="Jeanne Gomy" userId="2a744792-8b43-4f7f-a6b1-901c080cd2d4" providerId="ADAL" clId="{8BB75C72-2635-4AD7-905E-866412D47006}" dt="2026-01-29T17:25:03.005" v="2" actId="478"/>
        <pc:sldMkLst>
          <pc:docMk/>
          <pc:sldMk cId="3072749408" sldId="271"/>
        </pc:sldMkLst>
      </pc:sldChg>
      <pc:sldChg chg="del">
        <pc:chgData name="Jeanne Gomy" userId="2a744792-8b43-4f7f-a6b1-901c080cd2d4" providerId="ADAL" clId="{8BB75C72-2635-4AD7-905E-866412D47006}" dt="2026-01-29T17:39:06.084" v="319" actId="47"/>
        <pc:sldMkLst>
          <pc:docMk/>
          <pc:sldMk cId="400665813" sldId="272"/>
        </pc:sldMkLst>
      </pc:sldChg>
      <pc:sldChg chg="del">
        <pc:chgData name="Jeanne Gomy" userId="2a744792-8b43-4f7f-a6b1-901c080cd2d4" providerId="ADAL" clId="{8BB75C72-2635-4AD7-905E-866412D47006}" dt="2026-01-29T17:25:25.607" v="4" actId="47"/>
        <pc:sldMkLst>
          <pc:docMk/>
          <pc:sldMk cId="2019857147" sldId="276"/>
        </pc:sldMkLst>
      </pc:sldChg>
      <pc:sldChg chg="modSp mod">
        <pc:chgData name="Jeanne Gomy" userId="2a744792-8b43-4f7f-a6b1-901c080cd2d4" providerId="ADAL" clId="{8BB75C72-2635-4AD7-905E-866412D47006}" dt="2026-01-29T17:36:51.585" v="277" actId="20577"/>
        <pc:sldMkLst>
          <pc:docMk/>
          <pc:sldMk cId="3342877516" sldId="279"/>
        </pc:sldMkLst>
        <pc:spChg chg="mod">
          <ac:chgData name="Jeanne Gomy" userId="2a744792-8b43-4f7f-a6b1-901c080cd2d4" providerId="ADAL" clId="{8BB75C72-2635-4AD7-905E-866412D47006}" dt="2026-01-29T17:36:51.585" v="277" actId="20577"/>
          <ac:spMkLst>
            <pc:docMk/>
            <pc:sldMk cId="3342877516" sldId="279"/>
            <ac:spMk id="4" creationId="{0BC3AAE3-839B-F590-390E-B7D220F2A38C}"/>
          </ac:spMkLst>
        </pc:spChg>
      </pc:sldChg>
      <pc:sldChg chg="add del">
        <pc:chgData name="Jeanne Gomy" userId="2a744792-8b43-4f7f-a6b1-901c080cd2d4" providerId="ADAL" clId="{8BB75C72-2635-4AD7-905E-866412D47006}" dt="2026-01-29T17:27:22.824" v="44" actId="47"/>
        <pc:sldMkLst>
          <pc:docMk/>
          <pc:sldMk cId="1440345791" sldId="283"/>
        </pc:sldMkLst>
      </pc:sldChg>
      <pc:sldChg chg="addSp delSp mod">
        <pc:chgData name="Jeanne Gomy" userId="2a744792-8b43-4f7f-a6b1-901c080cd2d4" providerId="ADAL" clId="{8BB75C72-2635-4AD7-905E-866412D47006}" dt="2026-01-29T17:27:29.272" v="46" actId="478"/>
        <pc:sldMkLst>
          <pc:docMk/>
          <pc:sldMk cId="3389779338" sldId="284"/>
        </pc:sldMkLst>
      </pc:sldChg>
      <pc:sldChg chg="addSp delSp mod">
        <pc:chgData name="Jeanne Gomy" userId="2a744792-8b43-4f7f-a6b1-901c080cd2d4" providerId="ADAL" clId="{8BB75C72-2635-4AD7-905E-866412D47006}" dt="2026-01-29T17:27:33.070" v="48" actId="478"/>
        <pc:sldMkLst>
          <pc:docMk/>
          <pc:sldMk cId="693774042" sldId="285"/>
        </pc:sldMkLst>
      </pc:sldChg>
      <pc:sldChg chg="addSp delSp">
        <pc:chgData name="Jeanne Gomy" userId="2a744792-8b43-4f7f-a6b1-901c080cd2d4" providerId="ADAL" clId="{8BB75C72-2635-4AD7-905E-866412D47006}" dt="2026-01-29T17:27:36.481" v="49" actId="478"/>
        <pc:sldMkLst>
          <pc:docMk/>
          <pc:sldMk cId="2956518661" sldId="286"/>
        </pc:sldMkLst>
      </pc:sldChg>
      <pc:sldChg chg="delSp mod">
        <pc:chgData name="Jeanne Gomy" userId="2a744792-8b43-4f7f-a6b1-901c080cd2d4" providerId="ADAL" clId="{8BB75C72-2635-4AD7-905E-866412D47006}" dt="2026-01-29T17:26:03.961" v="7" actId="478"/>
        <pc:sldMkLst>
          <pc:docMk/>
          <pc:sldMk cId="966475726" sldId="408"/>
        </pc:sldMkLst>
      </pc:sldChg>
      <pc:sldChg chg="addSp delSp mod">
        <pc:chgData name="Jeanne Gomy" userId="2a744792-8b43-4f7f-a6b1-901c080cd2d4" providerId="ADAL" clId="{8BB75C72-2635-4AD7-905E-866412D47006}" dt="2026-01-29T17:27:39.806" v="50" actId="478"/>
        <pc:sldMkLst>
          <pc:docMk/>
          <pc:sldMk cId="836730850" sldId="409"/>
        </pc:sldMkLst>
      </pc:sldChg>
      <pc:sldChg chg="addSp delSp modSp mod">
        <pc:chgData name="Jeanne Gomy" userId="2a744792-8b43-4f7f-a6b1-901c080cd2d4" providerId="ADAL" clId="{8BB75C72-2635-4AD7-905E-866412D47006}" dt="2026-01-29T17:34:57.407" v="223" actId="20577"/>
        <pc:sldMkLst>
          <pc:docMk/>
          <pc:sldMk cId="3126984244" sldId="410"/>
        </pc:sldMkLst>
        <pc:spChg chg="mod">
          <ac:chgData name="Jeanne Gomy" userId="2a744792-8b43-4f7f-a6b1-901c080cd2d4" providerId="ADAL" clId="{8BB75C72-2635-4AD7-905E-866412D47006}" dt="2026-01-29T17:34:57.407" v="223" actId="20577"/>
          <ac:spMkLst>
            <pc:docMk/>
            <pc:sldMk cId="3126984244" sldId="410"/>
            <ac:spMk id="32" creationId="{61CC41AB-26F0-02D5-F5CD-2438663776BC}"/>
          </ac:spMkLst>
        </pc:spChg>
        <pc:cxnChg chg="add del">
          <ac:chgData name="Jeanne Gomy" userId="2a744792-8b43-4f7f-a6b1-901c080cd2d4" providerId="ADAL" clId="{8BB75C72-2635-4AD7-905E-866412D47006}" dt="2026-01-29T17:27:04.817" v="27" actId="478"/>
          <ac:cxnSpMkLst>
            <pc:docMk/>
            <pc:sldMk cId="3126984244" sldId="410"/>
            <ac:cxnSpMk id="34" creationId="{993C4F03-98FB-7AFF-48EB-6F3FB725096F}"/>
          </ac:cxnSpMkLst>
        </pc:cxnChg>
      </pc:sldChg>
      <pc:sldChg chg="addSp delSp">
        <pc:chgData name="Jeanne Gomy" userId="2a744792-8b43-4f7f-a6b1-901c080cd2d4" providerId="ADAL" clId="{8BB75C72-2635-4AD7-905E-866412D47006}" dt="2026-01-29T17:27:47.925" v="52" actId="478"/>
        <pc:sldMkLst>
          <pc:docMk/>
          <pc:sldMk cId="694560246" sldId="411"/>
        </pc:sldMkLst>
      </pc:sldChg>
      <pc:sldChg chg="del">
        <pc:chgData name="Jeanne Gomy" userId="2a744792-8b43-4f7f-a6b1-901c080cd2d4" providerId="ADAL" clId="{8BB75C72-2635-4AD7-905E-866412D47006}" dt="2026-01-29T17:25:25.607" v="4" actId="47"/>
        <pc:sldMkLst>
          <pc:docMk/>
          <pc:sldMk cId="1349317763" sldId="416"/>
        </pc:sldMkLst>
      </pc:sldChg>
      <pc:sldChg chg="del">
        <pc:chgData name="Jeanne Gomy" userId="2a744792-8b43-4f7f-a6b1-901c080cd2d4" providerId="ADAL" clId="{8BB75C72-2635-4AD7-905E-866412D47006}" dt="2026-01-29T17:25:25.607" v="4" actId="47"/>
        <pc:sldMkLst>
          <pc:docMk/>
          <pc:sldMk cId="42430891" sldId="417"/>
        </pc:sldMkLst>
      </pc:sldChg>
      <pc:sldChg chg="del">
        <pc:chgData name="Jeanne Gomy" userId="2a744792-8b43-4f7f-a6b1-901c080cd2d4" providerId="ADAL" clId="{8BB75C72-2635-4AD7-905E-866412D47006}" dt="2026-01-29T17:25:25.607" v="4" actId="47"/>
        <pc:sldMkLst>
          <pc:docMk/>
          <pc:sldMk cId="3298178215" sldId="418"/>
        </pc:sldMkLst>
      </pc:sldChg>
      <pc:sldChg chg="del">
        <pc:chgData name="Jeanne Gomy" userId="2a744792-8b43-4f7f-a6b1-901c080cd2d4" providerId="ADAL" clId="{8BB75C72-2635-4AD7-905E-866412D47006}" dt="2026-01-29T17:25:15.562" v="3" actId="47"/>
        <pc:sldMkLst>
          <pc:docMk/>
          <pc:sldMk cId="1791706868" sldId="419"/>
        </pc:sldMkLst>
      </pc:sldChg>
      <pc:sldChg chg="del">
        <pc:chgData name="Jeanne Gomy" userId="2a744792-8b43-4f7f-a6b1-901c080cd2d4" providerId="ADAL" clId="{8BB75C72-2635-4AD7-905E-866412D47006}" dt="2026-01-29T17:25:15.562" v="3" actId="47"/>
        <pc:sldMkLst>
          <pc:docMk/>
          <pc:sldMk cId="196855" sldId="420"/>
        </pc:sldMkLst>
      </pc:sldChg>
      <pc:sldChg chg="addSp delSp modSp mod">
        <pc:chgData name="Jeanne Gomy" userId="2a744792-8b43-4f7f-a6b1-901c080cd2d4" providerId="ADAL" clId="{8BB75C72-2635-4AD7-905E-866412D47006}" dt="2026-01-29T17:26:18.388" v="12"/>
        <pc:sldMkLst>
          <pc:docMk/>
          <pc:sldMk cId="1415256876" sldId="421"/>
        </pc:sldMkLst>
      </pc:sldChg>
      <pc:sldChg chg="delSp mod">
        <pc:chgData name="Jeanne Gomy" userId="2a744792-8b43-4f7f-a6b1-901c080cd2d4" providerId="ADAL" clId="{8BB75C72-2635-4AD7-905E-866412D47006}" dt="2026-01-29T17:27:53.514" v="54" actId="478"/>
        <pc:sldMkLst>
          <pc:docMk/>
          <pc:sldMk cId="1797729162" sldId="426"/>
        </pc:sldMkLst>
      </pc:sldChg>
      <pc:sldChg chg="delSp mod">
        <pc:chgData name="Jeanne Gomy" userId="2a744792-8b43-4f7f-a6b1-901c080cd2d4" providerId="ADAL" clId="{8BB75C72-2635-4AD7-905E-866412D47006}" dt="2026-01-29T17:28:13.534" v="63" actId="478"/>
        <pc:sldMkLst>
          <pc:docMk/>
          <pc:sldMk cId="460471368" sldId="427"/>
        </pc:sldMkLst>
      </pc:sldChg>
      <pc:sldChg chg="delSp mod">
        <pc:chgData name="Jeanne Gomy" userId="2a744792-8b43-4f7f-a6b1-901c080cd2d4" providerId="ADAL" clId="{8BB75C72-2635-4AD7-905E-866412D47006}" dt="2026-01-29T17:28:18.552" v="65" actId="478"/>
        <pc:sldMkLst>
          <pc:docMk/>
          <pc:sldMk cId="108826348" sldId="428"/>
        </pc:sldMkLst>
      </pc:sldChg>
      <pc:sldChg chg="delSp modSp mod">
        <pc:chgData name="Jeanne Gomy" userId="2a744792-8b43-4f7f-a6b1-901c080cd2d4" providerId="ADAL" clId="{8BB75C72-2635-4AD7-905E-866412D47006}" dt="2026-01-29T17:34:17.645" v="196" actId="20577"/>
        <pc:sldMkLst>
          <pc:docMk/>
          <pc:sldMk cId="1107288602" sldId="429"/>
        </pc:sldMkLst>
        <pc:spChg chg="mod">
          <ac:chgData name="Jeanne Gomy" userId="2a744792-8b43-4f7f-a6b1-901c080cd2d4" providerId="ADAL" clId="{8BB75C72-2635-4AD7-905E-866412D47006}" dt="2026-01-29T17:34:17.645" v="196" actId="20577"/>
          <ac:spMkLst>
            <pc:docMk/>
            <pc:sldMk cId="1107288602" sldId="429"/>
            <ac:spMk id="32" creationId="{6F3EAA59-9170-5C3E-F57C-A2911C2EC62F}"/>
          </ac:spMkLst>
        </pc:spChg>
      </pc:sldChg>
      <pc:sldChg chg="delSp modSp mod">
        <pc:chgData name="Jeanne Gomy" userId="2a744792-8b43-4f7f-a6b1-901c080cd2d4" providerId="ADAL" clId="{8BB75C72-2635-4AD7-905E-866412D47006}" dt="2026-01-29T17:39:51.433" v="321" actId="478"/>
        <pc:sldMkLst>
          <pc:docMk/>
          <pc:sldMk cId="2597681561" sldId="430"/>
        </pc:sldMkLst>
      </pc:sldChg>
      <pc:sldChg chg="delSp modSp del mod">
        <pc:chgData name="Jeanne Gomy" userId="2a744792-8b43-4f7f-a6b1-901c080cd2d4" providerId="ADAL" clId="{8BB75C72-2635-4AD7-905E-866412D47006}" dt="2026-01-30T09:46:39.798" v="328" actId="47"/>
        <pc:sldMkLst>
          <pc:docMk/>
          <pc:sldMk cId="1320791643" sldId="431"/>
        </pc:sldMkLst>
      </pc:sldChg>
      <pc:sldChg chg="delSp mod">
        <pc:chgData name="Jeanne Gomy" userId="2a744792-8b43-4f7f-a6b1-901c080cd2d4" providerId="ADAL" clId="{8BB75C72-2635-4AD7-905E-866412D47006}" dt="2026-01-29T17:39:54.804" v="322" actId="478"/>
        <pc:sldMkLst>
          <pc:docMk/>
          <pc:sldMk cId="1691863420" sldId="432"/>
        </pc:sldMkLst>
      </pc:sldChg>
      <pc:sldChg chg="delSp mod">
        <pc:chgData name="Jeanne Gomy" userId="2a744792-8b43-4f7f-a6b1-901c080cd2d4" providerId="ADAL" clId="{8BB75C72-2635-4AD7-905E-866412D47006}" dt="2026-01-29T17:39:57.684" v="323" actId="478"/>
        <pc:sldMkLst>
          <pc:docMk/>
          <pc:sldMk cId="2405997704" sldId="433"/>
        </pc:sldMkLst>
      </pc:sldChg>
      <pc:sldChg chg="delSp mod">
        <pc:chgData name="Jeanne Gomy" userId="2a744792-8b43-4f7f-a6b1-901c080cd2d4" providerId="ADAL" clId="{8BB75C72-2635-4AD7-905E-866412D47006}" dt="2026-01-29T17:29:21.299" v="88" actId="478"/>
        <pc:sldMkLst>
          <pc:docMk/>
          <pc:sldMk cId="3713272903" sldId="434"/>
        </pc:sldMkLst>
      </pc:sldChg>
      <pc:sldChg chg="delSp del mod">
        <pc:chgData name="Jeanne Gomy" userId="2a744792-8b43-4f7f-a6b1-901c080cd2d4" providerId="ADAL" clId="{8BB75C72-2635-4AD7-905E-866412D47006}" dt="2026-01-30T09:46:23.254" v="325" actId="47"/>
        <pc:sldMkLst>
          <pc:docMk/>
          <pc:sldMk cId="117719634" sldId="438"/>
        </pc:sldMkLst>
      </pc:sldChg>
      <pc:sldChg chg="delSp modSp del mod">
        <pc:chgData name="Jeanne Gomy" userId="2a744792-8b43-4f7f-a6b1-901c080cd2d4" providerId="ADAL" clId="{8BB75C72-2635-4AD7-905E-866412D47006}" dt="2026-01-30T09:46:26.674" v="326" actId="47"/>
        <pc:sldMkLst>
          <pc:docMk/>
          <pc:sldMk cId="3002738449" sldId="439"/>
        </pc:sldMkLst>
      </pc:sldChg>
      <pc:sldChg chg="delSp del mod">
        <pc:chgData name="Jeanne Gomy" userId="2a744792-8b43-4f7f-a6b1-901c080cd2d4" providerId="ADAL" clId="{8BB75C72-2635-4AD7-905E-866412D47006}" dt="2026-01-30T09:46:30.542" v="327" actId="47"/>
        <pc:sldMkLst>
          <pc:docMk/>
          <pc:sldMk cId="1178306225" sldId="440"/>
        </pc:sldMkLst>
      </pc:sldChg>
      <pc:sldChg chg="delSp mod">
        <pc:chgData name="Jeanne Gomy" userId="2a744792-8b43-4f7f-a6b1-901c080cd2d4" providerId="ADAL" clId="{8BB75C72-2635-4AD7-905E-866412D47006}" dt="2026-01-29T17:35:58.370" v="256" actId="478"/>
        <pc:sldMkLst>
          <pc:docMk/>
          <pc:sldMk cId="1883733791" sldId="443"/>
        </pc:sldMkLst>
      </pc:sldChg>
      <pc:sldChg chg="delSp mod">
        <pc:chgData name="Jeanne Gomy" userId="2a744792-8b43-4f7f-a6b1-901c080cd2d4" providerId="ADAL" clId="{8BB75C72-2635-4AD7-905E-866412D47006}" dt="2026-01-29T17:36:02.571" v="257" actId="478"/>
        <pc:sldMkLst>
          <pc:docMk/>
          <pc:sldMk cId="2169584969" sldId="444"/>
        </pc:sldMkLst>
      </pc:sldChg>
      <pc:sldChg chg="delSp mod">
        <pc:chgData name="Jeanne Gomy" userId="2a744792-8b43-4f7f-a6b1-901c080cd2d4" providerId="ADAL" clId="{8BB75C72-2635-4AD7-905E-866412D47006}" dt="2026-01-29T17:36:05.727" v="258" actId="478"/>
        <pc:sldMkLst>
          <pc:docMk/>
          <pc:sldMk cId="2098320974" sldId="445"/>
        </pc:sldMkLst>
      </pc:sldChg>
      <pc:sldChg chg="delSp mod">
        <pc:chgData name="Jeanne Gomy" userId="2a744792-8b43-4f7f-a6b1-901c080cd2d4" providerId="ADAL" clId="{8BB75C72-2635-4AD7-905E-866412D47006}" dt="2026-01-29T17:36:09.012" v="259" actId="478"/>
        <pc:sldMkLst>
          <pc:docMk/>
          <pc:sldMk cId="3906047151" sldId="446"/>
        </pc:sldMkLst>
      </pc:sldChg>
      <pc:sldChg chg="delSp del mod">
        <pc:chgData name="Jeanne Gomy" userId="2a744792-8b43-4f7f-a6b1-901c080cd2d4" providerId="ADAL" clId="{8BB75C72-2635-4AD7-905E-866412D47006}" dt="2026-01-29T17:34:11.949" v="193" actId="47"/>
        <pc:sldMkLst>
          <pc:docMk/>
          <pc:sldMk cId="589793803" sldId="447"/>
        </pc:sldMkLst>
      </pc:sldChg>
      <pc:sldChg chg="delSp del mod">
        <pc:chgData name="Jeanne Gomy" userId="2a744792-8b43-4f7f-a6b1-901c080cd2d4" providerId="ADAL" clId="{8BB75C72-2635-4AD7-905E-866412D47006}" dt="2026-01-29T17:34:14.020" v="194" actId="47"/>
        <pc:sldMkLst>
          <pc:docMk/>
          <pc:sldMk cId="2187562744" sldId="448"/>
        </pc:sldMkLst>
      </pc:sldChg>
      <pc:sldChg chg="delSp del mod">
        <pc:chgData name="Jeanne Gomy" userId="2a744792-8b43-4f7f-a6b1-901c080cd2d4" providerId="ADAL" clId="{8BB75C72-2635-4AD7-905E-866412D47006}" dt="2026-01-29T17:34:21.642" v="197" actId="47"/>
        <pc:sldMkLst>
          <pc:docMk/>
          <pc:sldMk cId="1539770176" sldId="449"/>
        </pc:sldMkLst>
      </pc:sldChg>
      <pc:sldChg chg="delSp mod">
        <pc:chgData name="Jeanne Gomy" userId="2a744792-8b43-4f7f-a6b1-901c080cd2d4" providerId="ADAL" clId="{8BB75C72-2635-4AD7-905E-866412D47006}" dt="2026-01-29T17:29:03.561" v="82" actId="478"/>
        <pc:sldMkLst>
          <pc:docMk/>
          <pc:sldMk cId="2653391685" sldId="454"/>
        </pc:sldMkLst>
      </pc:sldChg>
      <pc:sldChg chg="delSp del mod">
        <pc:chgData name="Jeanne Gomy" userId="2a744792-8b43-4f7f-a6b1-901c080cd2d4" providerId="ADAL" clId="{8BB75C72-2635-4AD7-905E-866412D47006}" dt="2026-01-29T17:34:40.553" v="213" actId="47"/>
        <pc:sldMkLst>
          <pc:docMk/>
          <pc:sldMk cId="2210593291" sldId="455"/>
        </pc:sldMkLst>
      </pc:sldChg>
      <pc:sldChg chg="delSp modSp mod">
        <pc:chgData name="Jeanne Gomy" userId="2a744792-8b43-4f7f-a6b1-901c080cd2d4" providerId="ADAL" clId="{8BB75C72-2635-4AD7-905E-866412D47006}" dt="2026-01-30T09:49:45.122" v="400" actId="20577"/>
        <pc:sldMkLst>
          <pc:docMk/>
          <pc:sldMk cId="2787575122" sldId="456"/>
        </pc:sldMkLst>
        <pc:spChg chg="mod">
          <ac:chgData name="Jeanne Gomy" userId="2a744792-8b43-4f7f-a6b1-901c080cd2d4" providerId="ADAL" clId="{8BB75C72-2635-4AD7-905E-866412D47006}" dt="2026-01-30T09:49:45.122" v="400" actId="20577"/>
          <ac:spMkLst>
            <pc:docMk/>
            <pc:sldMk cId="2787575122" sldId="456"/>
            <ac:spMk id="32" creationId="{B0DDA174-532C-5AA8-7E2A-AFE865AC4E26}"/>
          </ac:spMkLst>
        </pc:spChg>
      </pc:sldChg>
      <pc:sldChg chg="del">
        <pc:chgData name="Jeanne Gomy" userId="2a744792-8b43-4f7f-a6b1-901c080cd2d4" providerId="ADAL" clId="{8BB75C72-2635-4AD7-905E-866412D47006}" dt="2026-01-29T17:36:21.496" v="261" actId="47"/>
        <pc:sldMkLst>
          <pc:docMk/>
          <pc:sldMk cId="2782613257" sldId="457"/>
        </pc:sldMkLst>
      </pc:sldChg>
      <pc:sldChg chg="del">
        <pc:chgData name="Jeanne Gomy" userId="2a744792-8b43-4f7f-a6b1-901c080cd2d4" providerId="ADAL" clId="{8BB75C72-2635-4AD7-905E-866412D47006}" dt="2026-01-29T17:36:21.496" v="261" actId="47"/>
        <pc:sldMkLst>
          <pc:docMk/>
          <pc:sldMk cId="984592970" sldId="458"/>
        </pc:sldMkLst>
      </pc:sldChg>
      <pc:sldChg chg="del">
        <pc:chgData name="Jeanne Gomy" userId="2a744792-8b43-4f7f-a6b1-901c080cd2d4" providerId="ADAL" clId="{8BB75C72-2635-4AD7-905E-866412D47006}" dt="2026-01-29T17:36:21.496" v="261" actId="47"/>
        <pc:sldMkLst>
          <pc:docMk/>
          <pc:sldMk cId="4171007647" sldId="459"/>
        </pc:sldMkLst>
      </pc:sldChg>
      <pc:sldChg chg="del">
        <pc:chgData name="Jeanne Gomy" userId="2a744792-8b43-4f7f-a6b1-901c080cd2d4" providerId="ADAL" clId="{8BB75C72-2635-4AD7-905E-866412D47006}" dt="2026-01-29T17:36:21.496" v="261" actId="47"/>
        <pc:sldMkLst>
          <pc:docMk/>
          <pc:sldMk cId="3668781286" sldId="460"/>
        </pc:sldMkLst>
      </pc:sldChg>
      <pc:sldChg chg="addSp delSp modSp mod">
        <pc:chgData name="Jeanne Gomy" userId="2a744792-8b43-4f7f-a6b1-901c080cd2d4" providerId="ADAL" clId="{8BB75C72-2635-4AD7-905E-866412D47006}" dt="2026-01-30T09:47:06.014" v="342" actId="20577"/>
        <pc:sldMkLst>
          <pc:docMk/>
          <pc:sldMk cId="2605377861" sldId="461"/>
        </pc:sldMkLst>
        <pc:spChg chg="mod">
          <ac:chgData name="Jeanne Gomy" userId="2a744792-8b43-4f7f-a6b1-901c080cd2d4" providerId="ADAL" clId="{8BB75C72-2635-4AD7-905E-866412D47006}" dt="2026-01-30T09:47:06.014" v="342" actId="20577"/>
          <ac:spMkLst>
            <pc:docMk/>
            <pc:sldMk cId="2605377861" sldId="461"/>
            <ac:spMk id="32" creationId="{E3C6FE1A-9E68-512B-CEE7-18B8A139AB50}"/>
          </ac:spMkLst>
        </pc:spChg>
      </pc:sldChg>
      <pc:sldChg chg="delSp del mod">
        <pc:chgData name="Jeanne Gomy" userId="2a744792-8b43-4f7f-a6b1-901c080cd2d4" providerId="ADAL" clId="{8BB75C72-2635-4AD7-905E-866412D47006}" dt="2026-01-29T17:30:37.745" v="112" actId="47"/>
        <pc:sldMkLst>
          <pc:docMk/>
          <pc:sldMk cId="3092800418" sldId="462"/>
        </pc:sldMkLst>
      </pc:sldChg>
      <pc:sldChg chg="delSp mod">
        <pc:chgData name="Jeanne Gomy" userId="2a744792-8b43-4f7f-a6b1-901c080cd2d4" providerId="ADAL" clId="{8BB75C72-2635-4AD7-905E-866412D47006}" dt="2026-01-29T17:36:30.598" v="262" actId="478"/>
        <pc:sldMkLst>
          <pc:docMk/>
          <pc:sldMk cId="3987148112" sldId="463"/>
        </pc:sldMkLst>
      </pc:sldChg>
      <pc:sldChg chg="addSp delSp modSp mod">
        <pc:chgData name="Jeanne Gomy" userId="2a744792-8b43-4f7f-a6b1-901c080cd2d4" providerId="ADAL" clId="{8BB75C72-2635-4AD7-905E-866412D47006}" dt="2026-01-30T09:50:15.335" v="405" actId="478"/>
        <pc:sldMkLst>
          <pc:docMk/>
          <pc:sldMk cId="2558424106" sldId="464"/>
        </pc:sldMkLst>
        <pc:spChg chg="mod">
          <ac:chgData name="Jeanne Gomy" userId="2a744792-8b43-4f7f-a6b1-901c080cd2d4" providerId="ADAL" clId="{8BB75C72-2635-4AD7-905E-866412D47006}" dt="2026-01-30T09:50:13.299" v="404" actId="207"/>
          <ac:spMkLst>
            <pc:docMk/>
            <pc:sldMk cId="2558424106" sldId="464"/>
            <ac:spMk id="32" creationId="{7A9A10A2-C66B-0DE9-BD38-1555A3A37D9D}"/>
          </ac:spMkLst>
        </pc:spChg>
      </pc:sldChg>
      <pc:sldChg chg="addSp delSp modSp mod">
        <pc:chgData name="Jeanne Gomy" userId="2a744792-8b43-4f7f-a6b1-901c080cd2d4" providerId="ADAL" clId="{8BB75C72-2635-4AD7-905E-866412D47006}" dt="2026-01-30T09:47:52.564" v="378" actId="20577"/>
        <pc:sldMkLst>
          <pc:docMk/>
          <pc:sldMk cId="1211061414" sldId="465"/>
        </pc:sldMkLst>
        <pc:spChg chg="mod">
          <ac:chgData name="Jeanne Gomy" userId="2a744792-8b43-4f7f-a6b1-901c080cd2d4" providerId="ADAL" clId="{8BB75C72-2635-4AD7-905E-866412D47006}" dt="2026-01-30T09:47:52.564" v="378" actId="20577"/>
          <ac:spMkLst>
            <pc:docMk/>
            <pc:sldMk cId="1211061414" sldId="465"/>
            <ac:spMk id="32" creationId="{0F4E4705-B94C-A44F-B7A7-1D5009877559}"/>
          </ac:spMkLst>
        </pc:spChg>
      </pc:sldChg>
      <pc:sldChg chg="addSp delSp del mod">
        <pc:chgData name="Jeanne Gomy" userId="2a744792-8b43-4f7f-a6b1-901c080cd2d4" providerId="ADAL" clId="{8BB75C72-2635-4AD7-905E-866412D47006}" dt="2026-01-29T17:30:55.656" v="113" actId="47"/>
        <pc:sldMkLst>
          <pc:docMk/>
          <pc:sldMk cId="1412214960" sldId="467"/>
        </pc:sldMkLst>
      </pc:sldChg>
      <pc:sldChg chg="addSp delSp modSp mod">
        <pc:chgData name="Jeanne Gomy" userId="2a744792-8b43-4f7f-a6b1-901c080cd2d4" providerId="ADAL" clId="{8BB75C72-2635-4AD7-905E-866412D47006}" dt="2026-01-30T09:47:48.107" v="376" actId="20577"/>
        <pc:sldMkLst>
          <pc:docMk/>
          <pc:sldMk cId="2531920479" sldId="468"/>
        </pc:sldMkLst>
        <pc:spChg chg="mod">
          <ac:chgData name="Jeanne Gomy" userId="2a744792-8b43-4f7f-a6b1-901c080cd2d4" providerId="ADAL" clId="{8BB75C72-2635-4AD7-905E-866412D47006}" dt="2026-01-30T09:47:48.107" v="376" actId="20577"/>
          <ac:spMkLst>
            <pc:docMk/>
            <pc:sldMk cId="2531920479" sldId="468"/>
            <ac:spMk id="32" creationId="{E1DFC2C1-0F2A-8EED-6F31-2B0EFA18332C}"/>
          </ac:spMkLst>
        </pc:spChg>
      </pc:sldChg>
      <pc:sldChg chg="delSp">
        <pc:chgData name="Jeanne Gomy" userId="2a744792-8b43-4f7f-a6b1-901c080cd2d4" providerId="ADAL" clId="{8BB75C72-2635-4AD7-905E-866412D47006}" dt="2026-01-29T17:36:58.867" v="278" actId="478"/>
        <pc:sldMkLst>
          <pc:docMk/>
          <pc:sldMk cId="4149882002" sldId="469"/>
        </pc:sldMkLst>
      </pc:sldChg>
      <pc:sldChg chg="delSp del mod">
        <pc:chgData name="Jeanne Gomy" userId="2a744792-8b43-4f7f-a6b1-901c080cd2d4" providerId="ADAL" clId="{8BB75C72-2635-4AD7-905E-866412D47006}" dt="2026-01-29T17:30:24.894" v="110" actId="47"/>
        <pc:sldMkLst>
          <pc:docMk/>
          <pc:sldMk cId="1773359733" sldId="471"/>
        </pc:sldMkLst>
      </pc:sldChg>
      <pc:sldChg chg="addSp delSp modSp mod">
        <pc:chgData name="Jeanne Gomy" userId="2a744792-8b43-4f7f-a6b1-901c080cd2d4" providerId="ADAL" clId="{8BB75C72-2635-4AD7-905E-866412D47006}" dt="2026-01-29T17:32:19.163" v="139" actId="20577"/>
        <pc:sldMkLst>
          <pc:docMk/>
          <pc:sldMk cId="4146715701" sldId="472"/>
        </pc:sldMkLst>
        <pc:spChg chg="mod">
          <ac:chgData name="Jeanne Gomy" userId="2a744792-8b43-4f7f-a6b1-901c080cd2d4" providerId="ADAL" clId="{8BB75C72-2635-4AD7-905E-866412D47006}" dt="2026-01-29T17:32:19.163" v="139" actId="20577"/>
          <ac:spMkLst>
            <pc:docMk/>
            <pc:sldMk cId="4146715701" sldId="472"/>
            <ac:spMk id="32" creationId="{4BC0DECB-529C-4BF2-048E-8CBA0D61310D}"/>
          </ac:spMkLst>
        </pc:spChg>
      </pc:sldChg>
      <pc:sldChg chg="addSp delSp modSp mod">
        <pc:chgData name="Jeanne Gomy" userId="2a744792-8b43-4f7f-a6b1-901c080cd2d4" providerId="ADAL" clId="{8BB75C72-2635-4AD7-905E-866412D47006}" dt="2026-01-29T17:32:45.996" v="169" actId="478"/>
        <pc:sldMkLst>
          <pc:docMk/>
          <pc:sldMk cId="728331496" sldId="473"/>
        </pc:sldMkLst>
        <pc:spChg chg="mod">
          <ac:chgData name="Jeanne Gomy" userId="2a744792-8b43-4f7f-a6b1-901c080cd2d4" providerId="ADAL" clId="{8BB75C72-2635-4AD7-905E-866412D47006}" dt="2026-01-29T17:32:43.754" v="168" actId="20577"/>
          <ac:spMkLst>
            <pc:docMk/>
            <pc:sldMk cId="728331496" sldId="473"/>
            <ac:spMk id="32" creationId="{C95FB2BD-EC30-8A5F-CA50-743A3DAEF54F}"/>
          </ac:spMkLst>
        </pc:spChg>
      </pc:sldChg>
      <pc:sldChg chg="delSp del mod">
        <pc:chgData name="Jeanne Gomy" userId="2a744792-8b43-4f7f-a6b1-901c080cd2d4" providerId="ADAL" clId="{8BB75C72-2635-4AD7-905E-866412D47006}" dt="2026-01-29T17:30:19.215" v="109" actId="47"/>
        <pc:sldMkLst>
          <pc:docMk/>
          <pc:sldMk cId="890479076" sldId="474"/>
        </pc:sldMkLst>
      </pc:sldChg>
      <pc:sldChg chg="addSp delSp modSp mod">
        <pc:chgData name="Jeanne Gomy" userId="2a744792-8b43-4f7f-a6b1-901c080cd2d4" providerId="ADAL" clId="{8BB75C72-2635-4AD7-905E-866412D47006}" dt="2026-01-29T17:32:59.193" v="175" actId="20577"/>
        <pc:sldMkLst>
          <pc:docMk/>
          <pc:sldMk cId="2477893598" sldId="475"/>
        </pc:sldMkLst>
        <pc:spChg chg="mod">
          <ac:chgData name="Jeanne Gomy" userId="2a744792-8b43-4f7f-a6b1-901c080cd2d4" providerId="ADAL" clId="{8BB75C72-2635-4AD7-905E-866412D47006}" dt="2026-01-29T17:32:59.193" v="175" actId="20577"/>
          <ac:spMkLst>
            <pc:docMk/>
            <pc:sldMk cId="2477893598" sldId="475"/>
            <ac:spMk id="32" creationId="{1E5C3975-7251-1A40-07E8-2E9DD4E6D02F}"/>
          </ac:spMkLst>
        </pc:spChg>
      </pc:sldChg>
      <pc:sldChg chg="addSp delSp modSp mod">
        <pc:chgData name="Jeanne Gomy" userId="2a744792-8b43-4f7f-a6b1-901c080cd2d4" providerId="ADAL" clId="{8BB75C72-2635-4AD7-905E-866412D47006}" dt="2026-01-30T09:48:02.574" v="379" actId="20577"/>
        <pc:sldMkLst>
          <pc:docMk/>
          <pc:sldMk cId="1884353476" sldId="476"/>
        </pc:sldMkLst>
        <pc:spChg chg="mod">
          <ac:chgData name="Jeanne Gomy" userId="2a744792-8b43-4f7f-a6b1-901c080cd2d4" providerId="ADAL" clId="{8BB75C72-2635-4AD7-905E-866412D47006}" dt="2026-01-30T09:48:02.574" v="379" actId="20577"/>
          <ac:spMkLst>
            <pc:docMk/>
            <pc:sldMk cId="1884353476" sldId="476"/>
            <ac:spMk id="32" creationId="{E12EBC23-ABF5-F384-2EE1-12F189C404C6}"/>
          </ac:spMkLst>
        </pc:spChg>
      </pc:sldChg>
      <pc:sldChg chg="delSp">
        <pc:chgData name="Jeanne Gomy" userId="2a744792-8b43-4f7f-a6b1-901c080cd2d4" providerId="ADAL" clId="{8BB75C72-2635-4AD7-905E-866412D47006}" dt="2026-01-29T17:37:05.280" v="279" actId="478"/>
        <pc:sldMkLst>
          <pc:docMk/>
          <pc:sldMk cId="4056359542" sldId="477"/>
        </pc:sldMkLst>
      </pc:sldChg>
      <pc:sldChg chg="del">
        <pc:chgData name="Jeanne Gomy" userId="2a744792-8b43-4f7f-a6b1-901c080cd2d4" providerId="ADAL" clId="{8BB75C72-2635-4AD7-905E-866412D47006}" dt="2026-01-29T17:33:16.704" v="179" actId="47"/>
        <pc:sldMkLst>
          <pc:docMk/>
          <pc:sldMk cId="406116045" sldId="479"/>
        </pc:sldMkLst>
      </pc:sldChg>
      <pc:sldChg chg="del">
        <pc:chgData name="Jeanne Gomy" userId="2a744792-8b43-4f7f-a6b1-901c080cd2d4" providerId="ADAL" clId="{8BB75C72-2635-4AD7-905E-866412D47006}" dt="2026-01-29T17:33:18.829" v="180" actId="47"/>
        <pc:sldMkLst>
          <pc:docMk/>
          <pc:sldMk cId="711395814" sldId="482"/>
        </pc:sldMkLst>
      </pc:sldChg>
      <pc:sldChg chg="del">
        <pc:chgData name="Jeanne Gomy" userId="2a744792-8b43-4f7f-a6b1-901c080cd2d4" providerId="ADAL" clId="{8BB75C72-2635-4AD7-905E-866412D47006}" dt="2026-01-29T17:33:22.249" v="181" actId="47"/>
        <pc:sldMkLst>
          <pc:docMk/>
          <pc:sldMk cId="831833111" sldId="483"/>
        </pc:sldMkLst>
      </pc:sldChg>
      <pc:sldChg chg="addSp delSp modSp mod">
        <pc:chgData name="Jeanne Gomy" userId="2a744792-8b43-4f7f-a6b1-901c080cd2d4" providerId="ADAL" clId="{8BB75C72-2635-4AD7-905E-866412D47006}" dt="2026-01-29T17:33:39.127" v="191" actId="20577"/>
        <pc:sldMkLst>
          <pc:docMk/>
          <pc:sldMk cId="1153408049" sldId="484"/>
        </pc:sldMkLst>
        <pc:spChg chg="mod">
          <ac:chgData name="Jeanne Gomy" userId="2a744792-8b43-4f7f-a6b1-901c080cd2d4" providerId="ADAL" clId="{8BB75C72-2635-4AD7-905E-866412D47006}" dt="2026-01-29T17:33:39.127" v="191" actId="20577"/>
          <ac:spMkLst>
            <pc:docMk/>
            <pc:sldMk cId="1153408049" sldId="484"/>
            <ac:spMk id="32" creationId="{2721F7EE-598C-6A02-9BDE-F16072742FBC}"/>
          </ac:spMkLst>
        </pc:spChg>
      </pc:sldChg>
      <pc:sldChg chg="del">
        <pc:chgData name="Jeanne Gomy" userId="2a744792-8b43-4f7f-a6b1-901c080cd2d4" providerId="ADAL" clId="{8BB75C72-2635-4AD7-905E-866412D47006}" dt="2026-01-29T17:33:43.397" v="192" actId="47"/>
        <pc:sldMkLst>
          <pc:docMk/>
          <pc:sldMk cId="1429873680" sldId="487"/>
        </pc:sldMkLst>
      </pc:sldChg>
      <pc:sldChg chg="del">
        <pc:chgData name="Jeanne Gomy" userId="2a744792-8b43-4f7f-a6b1-901c080cd2d4" providerId="ADAL" clId="{8BB75C72-2635-4AD7-905E-866412D47006}" dt="2026-01-29T17:37:20.471" v="280" actId="47"/>
        <pc:sldMkLst>
          <pc:docMk/>
          <pc:sldMk cId="3114714344" sldId="488"/>
        </pc:sldMkLst>
      </pc:sldChg>
      <pc:sldChg chg="delSp mod">
        <pc:chgData name="Jeanne Gomy" userId="2a744792-8b43-4f7f-a6b1-901c080cd2d4" providerId="ADAL" clId="{8BB75C72-2635-4AD7-905E-866412D47006}" dt="2026-01-29T17:37:23.087" v="281" actId="478"/>
        <pc:sldMkLst>
          <pc:docMk/>
          <pc:sldMk cId="2270495106" sldId="489"/>
        </pc:sldMkLst>
      </pc:sldChg>
      <pc:sldChg chg="delSp mod">
        <pc:chgData name="Jeanne Gomy" userId="2a744792-8b43-4f7f-a6b1-901c080cd2d4" providerId="ADAL" clId="{8BB75C72-2635-4AD7-905E-866412D47006}" dt="2026-01-29T17:37:29.372" v="283" actId="478"/>
        <pc:sldMkLst>
          <pc:docMk/>
          <pc:sldMk cId="4259052514" sldId="490"/>
        </pc:sldMkLst>
      </pc:sldChg>
      <pc:sldChg chg="del">
        <pc:chgData name="Jeanne Gomy" userId="2a744792-8b43-4f7f-a6b1-901c080cd2d4" providerId="ADAL" clId="{8BB75C72-2635-4AD7-905E-866412D47006}" dt="2026-01-29T17:37:25.514" v="282" actId="47"/>
        <pc:sldMkLst>
          <pc:docMk/>
          <pc:sldMk cId="2954731439" sldId="491"/>
        </pc:sldMkLst>
      </pc:sldChg>
      <pc:sldChg chg="delSp mod">
        <pc:chgData name="Jeanne Gomy" userId="2a744792-8b43-4f7f-a6b1-901c080cd2d4" providerId="ADAL" clId="{8BB75C72-2635-4AD7-905E-866412D47006}" dt="2026-01-29T17:37:37.604" v="287" actId="478"/>
        <pc:sldMkLst>
          <pc:docMk/>
          <pc:sldMk cId="377794700" sldId="492"/>
        </pc:sldMkLst>
      </pc:sldChg>
      <pc:sldChg chg="del">
        <pc:chgData name="Jeanne Gomy" userId="2a744792-8b43-4f7f-a6b1-901c080cd2d4" providerId="ADAL" clId="{8BB75C72-2635-4AD7-905E-866412D47006}" dt="2026-01-29T17:37:40.693" v="288" actId="47"/>
        <pc:sldMkLst>
          <pc:docMk/>
          <pc:sldMk cId="3844778605" sldId="493"/>
        </pc:sldMkLst>
      </pc:sldChg>
      <pc:sldChg chg="delSp mod">
        <pc:chgData name="Jeanne Gomy" userId="2a744792-8b43-4f7f-a6b1-901c080cd2d4" providerId="ADAL" clId="{8BB75C72-2635-4AD7-905E-866412D47006}" dt="2026-01-29T17:37:43.330" v="289" actId="478"/>
        <pc:sldMkLst>
          <pc:docMk/>
          <pc:sldMk cId="1187614458" sldId="494"/>
        </pc:sldMkLst>
      </pc:sldChg>
      <pc:sldChg chg="del">
        <pc:chgData name="Jeanne Gomy" userId="2a744792-8b43-4f7f-a6b1-901c080cd2d4" providerId="ADAL" clId="{8BB75C72-2635-4AD7-905E-866412D47006}" dt="2026-01-29T17:37:45.721" v="290" actId="47"/>
        <pc:sldMkLst>
          <pc:docMk/>
          <pc:sldMk cId="201134876" sldId="495"/>
        </pc:sldMkLst>
      </pc:sldChg>
      <pc:sldChg chg="delSp mod">
        <pc:chgData name="Jeanne Gomy" userId="2a744792-8b43-4f7f-a6b1-901c080cd2d4" providerId="ADAL" clId="{8BB75C72-2635-4AD7-905E-866412D47006}" dt="2026-01-29T17:37:48.533" v="292" actId="478"/>
        <pc:sldMkLst>
          <pc:docMk/>
          <pc:sldMk cId="407794612" sldId="496"/>
        </pc:sldMkLst>
      </pc:sldChg>
      <pc:sldChg chg="delSp mod">
        <pc:chgData name="Jeanne Gomy" userId="2a744792-8b43-4f7f-a6b1-901c080cd2d4" providerId="ADAL" clId="{8BB75C72-2635-4AD7-905E-866412D47006}" dt="2026-01-29T17:37:53.036" v="295" actId="478"/>
        <pc:sldMkLst>
          <pc:docMk/>
          <pc:sldMk cId="2466473643" sldId="497"/>
        </pc:sldMkLst>
      </pc:sldChg>
      <pc:sldChg chg="delSp del mod">
        <pc:chgData name="Jeanne Gomy" userId="2a744792-8b43-4f7f-a6b1-901c080cd2d4" providerId="ADAL" clId="{8BB75C72-2635-4AD7-905E-866412D47006}" dt="2026-01-29T17:34:44.593" v="214" actId="47"/>
        <pc:sldMkLst>
          <pc:docMk/>
          <pc:sldMk cId="1389786829" sldId="498"/>
        </pc:sldMkLst>
      </pc:sldChg>
      <pc:sldChg chg="del">
        <pc:chgData name="Jeanne Gomy" userId="2a744792-8b43-4f7f-a6b1-901c080cd2d4" providerId="ADAL" clId="{8BB75C72-2635-4AD7-905E-866412D47006}" dt="2026-01-29T17:25:15.562" v="3" actId="47"/>
        <pc:sldMkLst>
          <pc:docMk/>
          <pc:sldMk cId="2987912004" sldId="499"/>
        </pc:sldMkLst>
      </pc:sldChg>
      <pc:sldChg chg="del">
        <pc:chgData name="Jeanne Gomy" userId="2a744792-8b43-4f7f-a6b1-901c080cd2d4" providerId="ADAL" clId="{8BB75C72-2635-4AD7-905E-866412D47006}" dt="2026-01-29T17:25:15.562" v="3" actId="47"/>
        <pc:sldMkLst>
          <pc:docMk/>
          <pc:sldMk cId="4007677539" sldId="500"/>
        </pc:sldMkLst>
      </pc:sldChg>
      <pc:sldChg chg="del">
        <pc:chgData name="Jeanne Gomy" userId="2a744792-8b43-4f7f-a6b1-901c080cd2d4" providerId="ADAL" clId="{8BB75C72-2635-4AD7-905E-866412D47006}" dt="2026-01-29T17:25:15.562" v="3" actId="47"/>
        <pc:sldMkLst>
          <pc:docMk/>
          <pc:sldMk cId="2938610649" sldId="501"/>
        </pc:sldMkLst>
      </pc:sldChg>
      <pc:sldChg chg="del">
        <pc:chgData name="Jeanne Gomy" userId="2a744792-8b43-4f7f-a6b1-901c080cd2d4" providerId="ADAL" clId="{8BB75C72-2635-4AD7-905E-866412D47006}" dt="2026-01-29T17:25:15.562" v="3" actId="47"/>
        <pc:sldMkLst>
          <pc:docMk/>
          <pc:sldMk cId="315934089" sldId="502"/>
        </pc:sldMkLst>
      </pc:sldChg>
      <pc:sldChg chg="del">
        <pc:chgData name="Jeanne Gomy" userId="2a744792-8b43-4f7f-a6b1-901c080cd2d4" providerId="ADAL" clId="{8BB75C72-2635-4AD7-905E-866412D47006}" dt="2026-01-29T17:25:15.562" v="3" actId="47"/>
        <pc:sldMkLst>
          <pc:docMk/>
          <pc:sldMk cId="2603587926" sldId="503"/>
        </pc:sldMkLst>
      </pc:sldChg>
      <pc:sldChg chg="del">
        <pc:chgData name="Jeanne Gomy" userId="2a744792-8b43-4f7f-a6b1-901c080cd2d4" providerId="ADAL" clId="{8BB75C72-2635-4AD7-905E-866412D47006}" dt="2026-01-29T17:25:15.562" v="3" actId="47"/>
        <pc:sldMkLst>
          <pc:docMk/>
          <pc:sldMk cId="1829632902" sldId="504"/>
        </pc:sldMkLst>
      </pc:sldChg>
      <pc:sldChg chg="del">
        <pc:chgData name="Jeanne Gomy" userId="2a744792-8b43-4f7f-a6b1-901c080cd2d4" providerId="ADAL" clId="{8BB75C72-2635-4AD7-905E-866412D47006}" dt="2026-01-29T17:25:15.562" v="3" actId="47"/>
        <pc:sldMkLst>
          <pc:docMk/>
          <pc:sldMk cId="3938981824" sldId="506"/>
        </pc:sldMkLst>
      </pc:sldChg>
      <pc:sldChg chg="del">
        <pc:chgData name="Jeanne Gomy" userId="2a744792-8b43-4f7f-a6b1-901c080cd2d4" providerId="ADAL" clId="{8BB75C72-2635-4AD7-905E-866412D47006}" dt="2026-01-29T17:25:15.562" v="3" actId="47"/>
        <pc:sldMkLst>
          <pc:docMk/>
          <pc:sldMk cId="3911921014" sldId="509"/>
        </pc:sldMkLst>
      </pc:sldChg>
      <pc:sldChg chg="del">
        <pc:chgData name="Jeanne Gomy" userId="2a744792-8b43-4f7f-a6b1-901c080cd2d4" providerId="ADAL" clId="{8BB75C72-2635-4AD7-905E-866412D47006}" dt="2026-01-29T17:25:15.562" v="3" actId="47"/>
        <pc:sldMkLst>
          <pc:docMk/>
          <pc:sldMk cId="3929688846" sldId="510"/>
        </pc:sldMkLst>
      </pc:sldChg>
      <pc:sldChg chg="del">
        <pc:chgData name="Jeanne Gomy" userId="2a744792-8b43-4f7f-a6b1-901c080cd2d4" providerId="ADAL" clId="{8BB75C72-2635-4AD7-905E-866412D47006}" dt="2026-01-29T17:25:15.562" v="3" actId="47"/>
        <pc:sldMkLst>
          <pc:docMk/>
          <pc:sldMk cId="4050233036" sldId="511"/>
        </pc:sldMkLst>
      </pc:sldChg>
      <pc:sldChg chg="del">
        <pc:chgData name="Jeanne Gomy" userId="2a744792-8b43-4f7f-a6b1-901c080cd2d4" providerId="ADAL" clId="{8BB75C72-2635-4AD7-905E-866412D47006}" dt="2026-01-29T17:25:15.562" v="3" actId="47"/>
        <pc:sldMkLst>
          <pc:docMk/>
          <pc:sldMk cId="1152226024" sldId="512"/>
        </pc:sldMkLst>
      </pc:sldChg>
      <pc:sldChg chg="del">
        <pc:chgData name="Jeanne Gomy" userId="2a744792-8b43-4f7f-a6b1-901c080cd2d4" providerId="ADAL" clId="{8BB75C72-2635-4AD7-905E-866412D47006}" dt="2026-01-29T17:25:15.562" v="3" actId="47"/>
        <pc:sldMkLst>
          <pc:docMk/>
          <pc:sldMk cId="3622553108" sldId="513"/>
        </pc:sldMkLst>
      </pc:sldChg>
      <pc:sldChg chg="del">
        <pc:chgData name="Jeanne Gomy" userId="2a744792-8b43-4f7f-a6b1-901c080cd2d4" providerId="ADAL" clId="{8BB75C72-2635-4AD7-905E-866412D47006}" dt="2026-01-29T17:25:15.562" v="3" actId="47"/>
        <pc:sldMkLst>
          <pc:docMk/>
          <pc:sldMk cId="2812370620" sldId="514"/>
        </pc:sldMkLst>
      </pc:sldChg>
      <pc:sldChg chg="del">
        <pc:chgData name="Jeanne Gomy" userId="2a744792-8b43-4f7f-a6b1-901c080cd2d4" providerId="ADAL" clId="{8BB75C72-2635-4AD7-905E-866412D47006}" dt="2026-01-29T17:25:25.607" v="4" actId="47"/>
        <pc:sldMkLst>
          <pc:docMk/>
          <pc:sldMk cId="3474729076" sldId="516"/>
        </pc:sldMkLst>
      </pc:sldChg>
      <pc:sldChg chg="modSp mod">
        <pc:chgData name="Jeanne Gomy" userId="2a744792-8b43-4f7f-a6b1-901c080cd2d4" providerId="ADAL" clId="{8BB75C72-2635-4AD7-905E-866412D47006}" dt="2026-01-29T17:38:36.779" v="313" actId="6549"/>
        <pc:sldMkLst>
          <pc:docMk/>
          <pc:sldMk cId="35049447" sldId="517"/>
        </pc:sldMkLst>
        <pc:spChg chg="mod">
          <ac:chgData name="Jeanne Gomy" userId="2a744792-8b43-4f7f-a6b1-901c080cd2d4" providerId="ADAL" clId="{8BB75C72-2635-4AD7-905E-866412D47006}" dt="2026-01-29T17:38:36.779" v="313" actId="6549"/>
          <ac:spMkLst>
            <pc:docMk/>
            <pc:sldMk cId="35049447" sldId="517"/>
            <ac:spMk id="4" creationId="{D12487E8-A3D0-F34C-42A5-3D17137BA7FC}"/>
          </ac:spMkLst>
        </pc:spChg>
      </pc:sldChg>
      <pc:sldChg chg="addSp delSp">
        <pc:chgData name="Jeanne Gomy" userId="2a744792-8b43-4f7f-a6b1-901c080cd2d4" providerId="ADAL" clId="{8BB75C72-2635-4AD7-905E-866412D47006}" dt="2026-01-29T17:38:45.993" v="314" actId="478"/>
        <pc:sldMkLst>
          <pc:docMk/>
          <pc:sldMk cId="2305124362" sldId="519"/>
        </pc:sldMkLst>
      </pc:sldChg>
      <pc:sldChg chg="add del">
        <pc:chgData name="Jeanne Gomy" userId="2a744792-8b43-4f7f-a6b1-901c080cd2d4" providerId="ADAL" clId="{8BB75C72-2635-4AD7-905E-866412D47006}" dt="2026-01-29T17:38:34.627" v="311" actId="47"/>
        <pc:sldMkLst>
          <pc:docMk/>
          <pc:sldMk cId="1392199809" sldId="520"/>
        </pc:sldMkLst>
      </pc:sldChg>
      <pc:sldChg chg="addSp delSp modSp mod">
        <pc:chgData name="Jeanne Gomy" userId="2a744792-8b43-4f7f-a6b1-901c080cd2d4" providerId="ADAL" clId="{8BB75C72-2635-4AD7-905E-866412D47006}" dt="2026-01-30T09:51:13.010" v="413" actId="20577"/>
        <pc:sldMkLst>
          <pc:docMk/>
          <pc:sldMk cId="1913849695" sldId="521"/>
        </pc:sldMkLst>
        <pc:spChg chg="mod">
          <ac:chgData name="Jeanne Gomy" userId="2a744792-8b43-4f7f-a6b1-901c080cd2d4" providerId="ADAL" clId="{8BB75C72-2635-4AD7-905E-866412D47006}" dt="2026-01-30T09:51:13.010" v="413" actId="20577"/>
          <ac:spMkLst>
            <pc:docMk/>
            <pc:sldMk cId="1913849695" sldId="521"/>
            <ac:spMk id="32" creationId="{43E107E5-26F0-882E-DE06-7BBF0307BD7B}"/>
          </ac:spMkLst>
        </pc:spChg>
      </pc:sldChg>
      <pc:sldChg chg="addSp delSp modSp mod">
        <pc:chgData name="Jeanne Gomy" userId="2a744792-8b43-4f7f-a6b1-901c080cd2d4" providerId="ADAL" clId="{8BB75C72-2635-4AD7-905E-866412D47006}" dt="2026-01-30T09:51:34.293" v="433" actId="20577"/>
        <pc:sldMkLst>
          <pc:docMk/>
          <pc:sldMk cId="3925385277" sldId="522"/>
        </pc:sldMkLst>
        <pc:spChg chg="mod">
          <ac:chgData name="Jeanne Gomy" userId="2a744792-8b43-4f7f-a6b1-901c080cd2d4" providerId="ADAL" clId="{8BB75C72-2635-4AD7-905E-866412D47006}" dt="2026-01-30T09:51:34.293" v="433" actId="20577"/>
          <ac:spMkLst>
            <pc:docMk/>
            <pc:sldMk cId="3925385277" sldId="522"/>
            <ac:spMk id="32" creationId="{33934889-39BD-ED02-76A0-EFC7D85F07EC}"/>
          </ac:spMkLst>
        </pc:spChg>
        <pc:cxnChg chg="add del">
          <ac:chgData name="Jeanne Gomy" userId="2a744792-8b43-4f7f-a6b1-901c080cd2d4" providerId="ADAL" clId="{8BB75C72-2635-4AD7-905E-866412D47006}" dt="2026-01-29T17:38:19.053" v="302" actId="478"/>
          <ac:cxnSpMkLst>
            <pc:docMk/>
            <pc:sldMk cId="3925385277" sldId="522"/>
            <ac:cxnSpMk id="34" creationId="{40275312-046E-AFB3-0256-29B7B3A0E48F}"/>
          </ac:cxnSpMkLst>
        </pc:cxnChg>
      </pc:sldChg>
      <pc:sldChg chg="addSp delSp modSp mod">
        <pc:chgData name="Jeanne Gomy" userId="2a744792-8b43-4f7f-a6b1-901c080cd2d4" providerId="ADAL" clId="{8BB75C72-2635-4AD7-905E-866412D47006}" dt="2026-01-30T09:51:47.032" v="441" actId="20577"/>
        <pc:sldMkLst>
          <pc:docMk/>
          <pc:sldMk cId="1363191445" sldId="524"/>
        </pc:sldMkLst>
        <pc:spChg chg="mod">
          <ac:chgData name="Jeanne Gomy" userId="2a744792-8b43-4f7f-a6b1-901c080cd2d4" providerId="ADAL" clId="{8BB75C72-2635-4AD7-905E-866412D47006}" dt="2026-01-30T09:51:47.032" v="441" actId="20577"/>
          <ac:spMkLst>
            <pc:docMk/>
            <pc:sldMk cId="1363191445" sldId="524"/>
            <ac:spMk id="32" creationId="{76EB57E0-0704-21F2-6752-BB0D8F054CD1}"/>
          </ac:spMkLst>
        </pc:spChg>
      </pc:sldChg>
      <pc:sldChg chg="add del">
        <pc:chgData name="Jeanne Gomy" userId="2a744792-8b43-4f7f-a6b1-901c080cd2d4" providerId="ADAL" clId="{8BB75C72-2635-4AD7-905E-866412D47006}" dt="2026-01-29T17:38:33.308" v="307" actId="47"/>
        <pc:sldMkLst>
          <pc:docMk/>
          <pc:sldMk cId="543143055" sldId="525"/>
        </pc:sldMkLst>
      </pc:sldChg>
      <pc:sldChg chg="modSp add mod">
        <pc:chgData name="Jeanne Gomy" userId="2a744792-8b43-4f7f-a6b1-901c080cd2d4" providerId="ADAL" clId="{8BB75C72-2635-4AD7-905E-866412D47006}" dt="2026-01-30T09:49:39.978" v="398" actId="20577"/>
        <pc:sldMkLst>
          <pc:docMk/>
          <pc:sldMk cId="1337824053" sldId="526"/>
        </pc:sldMkLst>
        <pc:spChg chg="mod">
          <ac:chgData name="Jeanne Gomy" userId="2a744792-8b43-4f7f-a6b1-901c080cd2d4" providerId="ADAL" clId="{8BB75C72-2635-4AD7-905E-866412D47006}" dt="2026-01-30T09:49:39.978" v="398" actId="20577"/>
          <ac:spMkLst>
            <pc:docMk/>
            <pc:sldMk cId="1337824053" sldId="526"/>
            <ac:spMk id="32" creationId="{77B871F9-42E8-05EC-A77B-9D56F06672E0}"/>
          </ac:spMkLst>
        </pc:spChg>
      </pc:sldChg>
      <pc:sldChg chg="modSp add mod">
        <pc:chgData name="Jeanne Gomy" userId="2a744792-8b43-4f7f-a6b1-901c080cd2d4" providerId="ADAL" clId="{8BB75C72-2635-4AD7-905E-866412D47006}" dt="2026-01-30T09:49:33.746" v="396" actId="20577"/>
        <pc:sldMkLst>
          <pc:docMk/>
          <pc:sldMk cId="962446066" sldId="527"/>
        </pc:sldMkLst>
        <pc:spChg chg="mod">
          <ac:chgData name="Jeanne Gomy" userId="2a744792-8b43-4f7f-a6b1-901c080cd2d4" providerId="ADAL" clId="{8BB75C72-2635-4AD7-905E-866412D47006}" dt="2026-01-30T09:49:33.746" v="396" actId="20577"/>
          <ac:spMkLst>
            <pc:docMk/>
            <pc:sldMk cId="962446066" sldId="527"/>
            <ac:spMk id="32" creationId="{303617B9-64CE-D8A6-6E29-E445031B7784}"/>
          </ac:spMkLst>
        </pc:spChg>
      </pc:sldChg>
      <pc:sldChg chg="modSp add mod">
        <pc:chgData name="Jeanne Gomy" userId="2a744792-8b43-4f7f-a6b1-901c080cd2d4" providerId="ADAL" clId="{8BB75C72-2635-4AD7-905E-866412D47006}" dt="2026-01-30T09:49:27.461" v="394" actId="255"/>
        <pc:sldMkLst>
          <pc:docMk/>
          <pc:sldMk cId="1138115506" sldId="528"/>
        </pc:sldMkLst>
        <pc:spChg chg="mod">
          <ac:chgData name="Jeanne Gomy" userId="2a744792-8b43-4f7f-a6b1-901c080cd2d4" providerId="ADAL" clId="{8BB75C72-2635-4AD7-905E-866412D47006}" dt="2026-01-30T09:49:27.461" v="394" actId="255"/>
          <ac:spMkLst>
            <pc:docMk/>
            <pc:sldMk cId="1138115506" sldId="528"/>
            <ac:spMk id="32" creationId="{9123EE75-D538-AFF5-5931-A21E0486B9B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CDD251-E708-696D-1AAC-6DFE776D265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2823229-9E21-6256-FDE7-09B2F592855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66FE10-7EC4-4B88-8079-EFCA2961C855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C57E9A0-4EDE-DB3A-E49A-921627FCEA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/>
              <a:t>CHVCE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A085211-B534-F541-51F0-FCC8AB3CEF1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341F8-FB8C-490D-A997-DEDA8CFD77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88192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6080EB-7C50-1B4E-B876-4F6DAF2CEF9B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/>
              <a:t>CHVCE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ABCF89-59DF-7042-A2D3-A8BEABB6B7F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63268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ABCF89-59DF-7042-A2D3-A8BEABB6B7F6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7088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>
            <a:extLst>
              <a:ext uri="{FF2B5EF4-FFF2-40B4-BE49-F238E27FC236}">
                <a16:creationId xmlns:a16="http://schemas.microsoft.com/office/drawing/2014/main" id="{B3EA3D83-6B25-4945-9EAD-A61EDD76231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82347" y="19163"/>
            <a:ext cx="4882652" cy="1935600"/>
          </a:xfrm>
        </p:spPr>
        <p:txBody>
          <a:bodyPr anchor="b">
            <a:normAutofit/>
          </a:bodyPr>
          <a:lstStyle>
            <a:lvl1pPr algn="l">
              <a:defRPr sz="2800">
                <a:latin typeface="Antonio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0" name="Sous-titre 2">
            <a:extLst>
              <a:ext uri="{FF2B5EF4-FFF2-40B4-BE49-F238E27FC236}">
                <a16:creationId xmlns:a16="http://schemas.microsoft.com/office/drawing/2014/main" id="{AA10AAB4-FCEC-3E32-CE64-62F041D793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82347" y="2057972"/>
            <a:ext cx="5159829" cy="451963"/>
          </a:xfrm>
        </p:spPr>
        <p:txBody>
          <a:bodyPr>
            <a:normAutofit/>
          </a:bodyPr>
          <a:lstStyle>
            <a:lvl1pPr marL="0" indent="0" algn="l">
              <a:buNone/>
              <a:defRPr sz="2000" b="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904000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ous-titre 2">
            <a:extLst>
              <a:ext uri="{FF2B5EF4-FFF2-40B4-BE49-F238E27FC236}">
                <a16:creationId xmlns:a16="http://schemas.microsoft.com/office/drawing/2014/main" id="{82ED4F99-F172-7DE2-BC5B-442E7645C5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650" y="2055815"/>
            <a:ext cx="3944700" cy="3906837"/>
          </a:xfrm>
        </p:spPr>
        <p:txBody>
          <a:bodyPr>
            <a:normAutofit/>
          </a:bodyPr>
          <a:lstStyle>
            <a:lvl1pPr marL="0" indent="0" algn="l">
              <a:buNone/>
              <a:defRPr sz="1350" b="0">
                <a:latin typeface="Baskerville Old Face" panose="02020602080505020303" pitchFamily="18" charset="0"/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pic>
        <p:nvPicPr>
          <p:cNvPr id="7" name="Image 6" descr="Une image contenant Police, Graphique, texte, logo&#10;&#10;Description générée automatiquement">
            <a:extLst>
              <a:ext uri="{FF2B5EF4-FFF2-40B4-BE49-F238E27FC236}">
                <a16:creationId xmlns:a16="http://schemas.microsoft.com/office/drawing/2014/main" id="{6EA8999A-FACE-F06F-CAB7-E643869BE5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612"/>
          <a:stretch/>
        </p:blipFill>
        <p:spPr>
          <a:xfrm>
            <a:off x="8280000" y="6120000"/>
            <a:ext cx="670227" cy="673609"/>
          </a:xfrm>
          <a:prstGeom prst="rect">
            <a:avLst/>
          </a:prstGeom>
        </p:spPr>
      </p:pic>
      <p:pic>
        <p:nvPicPr>
          <p:cNvPr id="4" name="Graphique 3">
            <a:extLst>
              <a:ext uri="{FF2B5EF4-FFF2-40B4-BE49-F238E27FC236}">
                <a16:creationId xmlns:a16="http://schemas.microsoft.com/office/drawing/2014/main" id="{A1AA52F1-D517-ACC7-724A-40837932FD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8601" y="136525"/>
            <a:ext cx="1350000" cy="1350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2F1F759-3FD7-9E54-52C5-7C44895B1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ntonio Light" panose="02000303000000000000" pitchFamily="2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FB32815-6C29-B665-03D2-243A1FD2646B}"/>
              </a:ext>
            </a:extLst>
          </p:cNvPr>
          <p:cNvSpPr txBox="1"/>
          <p:nvPr userDrawn="1"/>
        </p:nvSpPr>
        <p:spPr>
          <a:xfrm>
            <a:off x="7396375" y="6473735"/>
            <a:ext cx="801504" cy="19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AFA3EF-E9D7-4E4A-8F5E-D77A9646D3D0}" type="datetime1">
              <a:rPr lang="fr-FR" sz="1200" smtClean="0">
                <a:latin typeface="Antonio Light" pitchFamily="2" charset="0"/>
              </a:rPr>
              <a:t>16/02/2026</a:t>
            </a:fld>
            <a:endParaRPr lang="fr-FR" sz="1200">
              <a:latin typeface="Antonio Light" pitchFamily="2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BB73EA1-BF8A-5EBB-9E1E-F8CFEDDD36F7}"/>
              </a:ext>
            </a:extLst>
          </p:cNvPr>
          <p:cNvSpPr txBox="1"/>
          <p:nvPr userDrawn="1"/>
        </p:nvSpPr>
        <p:spPr>
          <a:xfrm>
            <a:off x="4215117" y="6473735"/>
            <a:ext cx="7137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BD26FE85-1AFB-F449-8CBC-445A3630B6A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tonio Light" pitchFamily="2" charset="0"/>
                <a:ea typeface="+mn-ea"/>
                <a:cs typeface="+mn-cs"/>
              </a:rPr>
              <a:pPr algn="ctr"/>
              <a:t>‹N°›</a:t>
            </a:fld>
            <a:endParaRPr lang="fr-FR" sz="1200">
              <a:solidFill>
                <a:schemeClr val="tx1"/>
              </a:solidFill>
              <a:latin typeface="Antonio Light" pitchFamily="2" charset="0"/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EB08A43-64AF-EE15-E383-54BBE96E75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tx1"/>
                </a:solidFill>
                <a:latin typeface="Antonio Light" panose="02000303000000000000" pitchFamily="2" charset="0"/>
              </a:defRPr>
            </a:lvl1pPr>
          </a:lstStyle>
          <a:p>
            <a:r>
              <a:rPr lang="fr-FR"/>
              <a:t>PROJET XX</a:t>
            </a:r>
          </a:p>
        </p:txBody>
      </p:sp>
    </p:spTree>
    <p:extLst>
      <p:ext uri="{BB962C8B-B14F-4D97-AF65-F5344CB8AC3E}">
        <p14:creationId xmlns:p14="http://schemas.microsoft.com/office/powerpoint/2010/main" val="2548634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ous-titre 2">
            <a:extLst>
              <a:ext uri="{FF2B5EF4-FFF2-40B4-BE49-F238E27FC236}">
                <a16:creationId xmlns:a16="http://schemas.microsoft.com/office/drawing/2014/main" id="{82ED4F99-F172-7DE2-BC5B-442E7645C5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650" y="2055815"/>
            <a:ext cx="3944700" cy="3906837"/>
          </a:xfrm>
        </p:spPr>
        <p:txBody>
          <a:bodyPr>
            <a:normAutofit/>
          </a:bodyPr>
          <a:lstStyle>
            <a:lvl1pPr marL="0" indent="0" algn="l">
              <a:buNone/>
              <a:defRPr sz="1350" b="0">
                <a:latin typeface="Baskerville Old Face" panose="02020602080505020303" pitchFamily="18" charset="0"/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pic>
        <p:nvPicPr>
          <p:cNvPr id="7" name="Image 6" descr="Une image contenant Police, Graphique, texte, logo&#10;&#10;Description générée automatiquement">
            <a:extLst>
              <a:ext uri="{FF2B5EF4-FFF2-40B4-BE49-F238E27FC236}">
                <a16:creationId xmlns:a16="http://schemas.microsoft.com/office/drawing/2014/main" id="{6EA8999A-FACE-F06F-CAB7-E643869BE5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612"/>
          <a:stretch/>
        </p:blipFill>
        <p:spPr>
          <a:xfrm>
            <a:off x="8280000" y="6120000"/>
            <a:ext cx="670227" cy="673609"/>
          </a:xfrm>
          <a:prstGeom prst="rect">
            <a:avLst/>
          </a:prstGeom>
        </p:spPr>
      </p:pic>
      <p:pic>
        <p:nvPicPr>
          <p:cNvPr id="4" name="Graphique 3">
            <a:extLst>
              <a:ext uri="{FF2B5EF4-FFF2-40B4-BE49-F238E27FC236}">
                <a16:creationId xmlns:a16="http://schemas.microsoft.com/office/drawing/2014/main" id="{A1AA52F1-D517-ACC7-724A-40837932FD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8598" y="136522"/>
            <a:ext cx="1348454" cy="134845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2F1F759-3FD7-9E54-52C5-7C44895B1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ntonio Light" panose="02000303000000000000" pitchFamily="2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89DCB3D-4AE1-2435-8B40-2763E0774111}"/>
              </a:ext>
            </a:extLst>
          </p:cNvPr>
          <p:cNvSpPr txBox="1"/>
          <p:nvPr userDrawn="1"/>
        </p:nvSpPr>
        <p:spPr>
          <a:xfrm>
            <a:off x="7396375" y="6473735"/>
            <a:ext cx="801504" cy="19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AFA3EF-E9D7-4E4A-8F5E-D77A9646D3D0}" type="datetime1">
              <a:rPr lang="fr-FR" sz="1200" smtClean="0">
                <a:latin typeface="Antonio Light" pitchFamily="2" charset="0"/>
              </a:rPr>
              <a:t>16/02/2026</a:t>
            </a:fld>
            <a:endParaRPr lang="fr-FR" sz="1200">
              <a:latin typeface="Antonio Light" pitchFamily="2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2B6A25F-2ADA-D6D0-9596-005CA30ADAA0}"/>
              </a:ext>
            </a:extLst>
          </p:cNvPr>
          <p:cNvSpPr txBox="1"/>
          <p:nvPr userDrawn="1"/>
        </p:nvSpPr>
        <p:spPr>
          <a:xfrm>
            <a:off x="4215117" y="6473735"/>
            <a:ext cx="7137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BD26FE85-1AFB-F449-8CBC-445A3630B6A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tonio Light" pitchFamily="2" charset="0"/>
                <a:ea typeface="+mn-ea"/>
                <a:cs typeface="+mn-cs"/>
              </a:rPr>
              <a:pPr algn="ctr"/>
              <a:t>‹N°›</a:t>
            </a:fld>
            <a:endParaRPr lang="fr-FR" sz="1200">
              <a:solidFill>
                <a:schemeClr val="tx1"/>
              </a:solidFill>
              <a:latin typeface="Antonio Light" pitchFamily="2" charset="0"/>
            </a:endParaRPr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513436B6-C1A5-A017-8DAF-199DEA5B17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tx1"/>
                </a:solidFill>
                <a:latin typeface="Antonio Light" panose="02000303000000000000" pitchFamily="2" charset="0"/>
              </a:defRPr>
            </a:lvl1pPr>
          </a:lstStyle>
          <a:p>
            <a:r>
              <a:rPr lang="fr-FR"/>
              <a:t>PROJET XX</a:t>
            </a:r>
          </a:p>
        </p:txBody>
      </p:sp>
    </p:spTree>
    <p:extLst>
      <p:ext uri="{BB962C8B-B14F-4D97-AF65-F5344CB8AC3E}">
        <p14:creationId xmlns:p14="http://schemas.microsoft.com/office/powerpoint/2010/main" val="9344473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ous-titre 2">
            <a:extLst>
              <a:ext uri="{FF2B5EF4-FFF2-40B4-BE49-F238E27FC236}">
                <a16:creationId xmlns:a16="http://schemas.microsoft.com/office/drawing/2014/main" id="{82ED4F99-F172-7DE2-BC5B-442E7645C5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650" y="2055815"/>
            <a:ext cx="3944700" cy="3906837"/>
          </a:xfrm>
        </p:spPr>
        <p:txBody>
          <a:bodyPr>
            <a:normAutofit/>
          </a:bodyPr>
          <a:lstStyle>
            <a:lvl1pPr marL="0" indent="0" algn="l">
              <a:buNone/>
              <a:defRPr sz="1350" b="0">
                <a:latin typeface="Baskerville Old Face" panose="02020602080505020303" pitchFamily="18" charset="0"/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pic>
        <p:nvPicPr>
          <p:cNvPr id="7" name="Image 6" descr="Une image contenant Police, Graphique, texte, logo&#10;&#10;Description générée automatiquement">
            <a:extLst>
              <a:ext uri="{FF2B5EF4-FFF2-40B4-BE49-F238E27FC236}">
                <a16:creationId xmlns:a16="http://schemas.microsoft.com/office/drawing/2014/main" id="{6EA8999A-FACE-F06F-CAB7-E643869BE5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612"/>
          <a:stretch/>
        </p:blipFill>
        <p:spPr>
          <a:xfrm>
            <a:off x="8280000" y="6120000"/>
            <a:ext cx="670227" cy="673609"/>
          </a:xfrm>
          <a:prstGeom prst="rect">
            <a:avLst/>
          </a:prstGeom>
        </p:spPr>
      </p:pic>
      <p:pic>
        <p:nvPicPr>
          <p:cNvPr id="4" name="Graphique 3">
            <a:extLst>
              <a:ext uri="{FF2B5EF4-FFF2-40B4-BE49-F238E27FC236}">
                <a16:creationId xmlns:a16="http://schemas.microsoft.com/office/drawing/2014/main" id="{A1AA52F1-D517-ACC7-724A-40837932FD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8598" y="136522"/>
            <a:ext cx="1348454" cy="134845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2F1F759-3FD7-9E54-52C5-7C44895B1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ntonio Light" panose="02000303000000000000" pitchFamily="2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89DCB3D-4AE1-2435-8B40-2763E0774111}"/>
              </a:ext>
            </a:extLst>
          </p:cNvPr>
          <p:cNvSpPr txBox="1"/>
          <p:nvPr userDrawn="1"/>
        </p:nvSpPr>
        <p:spPr>
          <a:xfrm>
            <a:off x="7396375" y="6473735"/>
            <a:ext cx="801504" cy="19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AFA3EF-E9D7-4E4A-8F5E-D77A9646D3D0}" type="datetime1">
              <a:rPr lang="fr-FR" sz="1200" smtClean="0">
                <a:latin typeface="Antonio Light" pitchFamily="2" charset="0"/>
              </a:rPr>
              <a:t>16/02/2026</a:t>
            </a:fld>
            <a:endParaRPr lang="fr-FR" sz="1200">
              <a:latin typeface="Antonio Light" pitchFamily="2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2B6A25F-2ADA-D6D0-9596-005CA30ADAA0}"/>
              </a:ext>
            </a:extLst>
          </p:cNvPr>
          <p:cNvSpPr txBox="1"/>
          <p:nvPr userDrawn="1"/>
        </p:nvSpPr>
        <p:spPr>
          <a:xfrm>
            <a:off x="4215117" y="6473735"/>
            <a:ext cx="7137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BD26FE85-1AFB-F449-8CBC-445A3630B6A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tonio Light" pitchFamily="2" charset="0"/>
                <a:ea typeface="+mn-ea"/>
                <a:cs typeface="+mn-cs"/>
              </a:rPr>
              <a:pPr algn="ctr"/>
              <a:t>‹N°›</a:t>
            </a:fld>
            <a:endParaRPr lang="fr-FR" sz="1200">
              <a:solidFill>
                <a:schemeClr val="tx1"/>
              </a:solidFill>
              <a:latin typeface="Antonio Light" pitchFamily="2" charset="0"/>
            </a:endParaRPr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4E8BADED-7154-2506-BEBC-3E9008FFAE7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tx1"/>
                </a:solidFill>
                <a:latin typeface="Antonio Light" panose="02000303000000000000" pitchFamily="2" charset="0"/>
              </a:defRPr>
            </a:lvl1pPr>
          </a:lstStyle>
          <a:p>
            <a:r>
              <a:rPr lang="fr-FR"/>
              <a:t>PROJET XX</a:t>
            </a:r>
          </a:p>
        </p:txBody>
      </p:sp>
    </p:spTree>
    <p:extLst>
      <p:ext uri="{BB962C8B-B14F-4D97-AF65-F5344CB8AC3E}">
        <p14:creationId xmlns:p14="http://schemas.microsoft.com/office/powerpoint/2010/main" val="34978306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ous-titre 2">
            <a:extLst>
              <a:ext uri="{FF2B5EF4-FFF2-40B4-BE49-F238E27FC236}">
                <a16:creationId xmlns:a16="http://schemas.microsoft.com/office/drawing/2014/main" id="{82ED4F99-F172-7DE2-BC5B-442E7645C5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650" y="2055815"/>
            <a:ext cx="3944700" cy="3906837"/>
          </a:xfrm>
        </p:spPr>
        <p:txBody>
          <a:bodyPr>
            <a:normAutofit/>
          </a:bodyPr>
          <a:lstStyle>
            <a:lvl1pPr marL="0" indent="0" algn="l">
              <a:buNone/>
              <a:defRPr sz="1350" b="0">
                <a:latin typeface="Baskerville Old Face" panose="02020602080505020303" pitchFamily="18" charset="0"/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pic>
        <p:nvPicPr>
          <p:cNvPr id="7" name="Image 6" descr="Une image contenant Police, Graphique, texte, logo&#10;&#10;Description générée automatiquement">
            <a:extLst>
              <a:ext uri="{FF2B5EF4-FFF2-40B4-BE49-F238E27FC236}">
                <a16:creationId xmlns:a16="http://schemas.microsoft.com/office/drawing/2014/main" id="{6EA8999A-FACE-F06F-CAB7-E643869BE5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612"/>
          <a:stretch/>
        </p:blipFill>
        <p:spPr>
          <a:xfrm>
            <a:off x="8280000" y="6120000"/>
            <a:ext cx="670227" cy="673609"/>
          </a:xfrm>
          <a:prstGeom prst="rect">
            <a:avLst/>
          </a:prstGeom>
        </p:spPr>
      </p:pic>
      <p:pic>
        <p:nvPicPr>
          <p:cNvPr id="4" name="Graphique 3">
            <a:extLst>
              <a:ext uri="{FF2B5EF4-FFF2-40B4-BE49-F238E27FC236}">
                <a16:creationId xmlns:a16="http://schemas.microsoft.com/office/drawing/2014/main" id="{A1AA52F1-D517-ACC7-724A-40837932FD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8598" y="136522"/>
            <a:ext cx="1348454" cy="134845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2F1F759-3FD7-9E54-52C5-7C44895B1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ntonio Light" panose="02000303000000000000" pitchFamily="2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89DCB3D-4AE1-2435-8B40-2763E0774111}"/>
              </a:ext>
            </a:extLst>
          </p:cNvPr>
          <p:cNvSpPr txBox="1"/>
          <p:nvPr userDrawn="1"/>
        </p:nvSpPr>
        <p:spPr>
          <a:xfrm>
            <a:off x="7396375" y="6473735"/>
            <a:ext cx="801504" cy="19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AFA3EF-E9D7-4E4A-8F5E-D77A9646D3D0}" type="datetime1">
              <a:rPr lang="fr-FR" sz="1200" smtClean="0">
                <a:latin typeface="Antonio Light" pitchFamily="2" charset="0"/>
              </a:rPr>
              <a:t>16/02/2026</a:t>
            </a:fld>
            <a:endParaRPr lang="fr-FR" sz="1200">
              <a:latin typeface="Antonio Light" pitchFamily="2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2B6A25F-2ADA-D6D0-9596-005CA30ADAA0}"/>
              </a:ext>
            </a:extLst>
          </p:cNvPr>
          <p:cNvSpPr txBox="1"/>
          <p:nvPr userDrawn="1"/>
        </p:nvSpPr>
        <p:spPr>
          <a:xfrm>
            <a:off x="4215117" y="6473735"/>
            <a:ext cx="7137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BD26FE85-1AFB-F449-8CBC-445A3630B6A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tonio Light" pitchFamily="2" charset="0"/>
                <a:ea typeface="+mn-ea"/>
                <a:cs typeface="+mn-cs"/>
              </a:rPr>
              <a:pPr algn="ctr"/>
              <a:t>‹N°›</a:t>
            </a:fld>
            <a:endParaRPr lang="fr-FR" sz="1200">
              <a:solidFill>
                <a:schemeClr val="tx1"/>
              </a:solidFill>
              <a:latin typeface="Antonio Light" pitchFamily="2" charset="0"/>
            </a:endParaRPr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0637D474-9936-F336-4C96-F875A5E912A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tx1"/>
                </a:solidFill>
                <a:latin typeface="Antonio Light" panose="02000303000000000000" pitchFamily="2" charset="0"/>
              </a:defRPr>
            </a:lvl1pPr>
          </a:lstStyle>
          <a:p>
            <a:r>
              <a:rPr lang="fr-FR"/>
              <a:t>PROJET XX</a:t>
            </a:r>
          </a:p>
        </p:txBody>
      </p:sp>
    </p:spTree>
    <p:extLst>
      <p:ext uri="{BB962C8B-B14F-4D97-AF65-F5344CB8AC3E}">
        <p14:creationId xmlns:p14="http://schemas.microsoft.com/office/powerpoint/2010/main" val="329169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F1F759-3FD7-9E54-52C5-7C44895B1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ntonio Light" panose="02000303000000000000" pitchFamily="2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pic>
        <p:nvPicPr>
          <p:cNvPr id="8" name="Image 7" descr="Une image contenant noir et blanc, dessin, croquis, art&#10;&#10;Description générée automatiquement">
            <a:extLst>
              <a:ext uri="{FF2B5EF4-FFF2-40B4-BE49-F238E27FC236}">
                <a16:creationId xmlns:a16="http://schemas.microsoft.com/office/drawing/2014/main" id="{E4C69DB4-0178-EB26-D068-FAE98E0BE2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6914" y="136526"/>
            <a:ext cx="2477297" cy="2477297"/>
          </a:xfrm>
          <a:prstGeom prst="rect">
            <a:avLst/>
          </a:prstGeom>
        </p:spPr>
      </p:pic>
      <p:sp>
        <p:nvSpPr>
          <p:cNvPr id="12" name="Sous-titre 2">
            <a:extLst>
              <a:ext uri="{FF2B5EF4-FFF2-40B4-BE49-F238E27FC236}">
                <a16:creationId xmlns:a16="http://schemas.microsoft.com/office/drawing/2014/main" id="{82ED4F99-F172-7DE2-BC5B-442E7645C5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650" y="2055815"/>
            <a:ext cx="3944700" cy="3906837"/>
          </a:xfrm>
        </p:spPr>
        <p:txBody>
          <a:bodyPr>
            <a:normAutofit/>
          </a:bodyPr>
          <a:lstStyle>
            <a:lvl1pPr marL="0" indent="0" algn="l">
              <a:buNone/>
              <a:defRPr sz="1350" b="0">
                <a:latin typeface="Baskerville Old Face" panose="02020602080505020303" pitchFamily="18" charset="0"/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FF287BB-9FB1-58F7-0B43-A6E763C7D793}"/>
              </a:ext>
            </a:extLst>
          </p:cNvPr>
          <p:cNvSpPr txBox="1"/>
          <p:nvPr userDrawn="1"/>
        </p:nvSpPr>
        <p:spPr>
          <a:xfrm>
            <a:off x="7396375" y="6473735"/>
            <a:ext cx="801504" cy="19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AFA3EF-E9D7-4E4A-8F5E-D77A9646D3D0}" type="datetime1">
              <a:rPr lang="fr-FR" sz="1200" smtClean="0">
                <a:latin typeface="Antonio Light" pitchFamily="2" charset="0"/>
              </a:rPr>
              <a:t>16/02/2026</a:t>
            </a:fld>
            <a:endParaRPr lang="fr-FR" sz="1200">
              <a:latin typeface="Antonio Light" pitchFamily="2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A83F31B-64D3-C483-DD34-FD0E088AA833}"/>
              </a:ext>
            </a:extLst>
          </p:cNvPr>
          <p:cNvSpPr txBox="1"/>
          <p:nvPr userDrawn="1"/>
        </p:nvSpPr>
        <p:spPr>
          <a:xfrm>
            <a:off x="4215117" y="6473735"/>
            <a:ext cx="7137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BD26FE85-1AFB-F449-8CBC-445A3630B6A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tonio Light" pitchFamily="2" charset="0"/>
                <a:ea typeface="+mn-ea"/>
                <a:cs typeface="+mn-cs"/>
              </a:rPr>
              <a:pPr algn="ctr"/>
              <a:t>‹N°›</a:t>
            </a:fld>
            <a:endParaRPr lang="fr-FR" sz="1200">
              <a:solidFill>
                <a:schemeClr val="tx1"/>
              </a:solidFill>
              <a:latin typeface="Antonio Light" pitchFamily="2" charset="0"/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89E61BF-CA24-44EE-7BBE-7926EC37FD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tx1"/>
                </a:solidFill>
                <a:latin typeface="Antonio Light" panose="02000303000000000000" pitchFamily="2" charset="0"/>
              </a:defRPr>
            </a:lvl1pPr>
          </a:lstStyle>
          <a:p>
            <a:r>
              <a:rPr lang="fr-FR"/>
              <a:t>PROJET XX</a:t>
            </a:r>
          </a:p>
        </p:txBody>
      </p:sp>
    </p:spTree>
    <p:extLst>
      <p:ext uri="{BB962C8B-B14F-4D97-AF65-F5344CB8AC3E}">
        <p14:creationId xmlns:p14="http://schemas.microsoft.com/office/powerpoint/2010/main" val="1484872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F1F759-3FD7-9E54-52C5-7C44895B1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ntonio Light" panose="02000303000000000000" pitchFamily="2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82ED4F99-F172-7DE2-BC5B-442E7645C5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650" y="2055815"/>
            <a:ext cx="3944700" cy="3906837"/>
          </a:xfrm>
        </p:spPr>
        <p:txBody>
          <a:bodyPr>
            <a:normAutofit/>
          </a:bodyPr>
          <a:lstStyle>
            <a:lvl1pPr marL="0" indent="0" algn="l">
              <a:buNone/>
              <a:defRPr sz="1350" b="0">
                <a:latin typeface="Baskerville Old Face" panose="02020602080505020303" pitchFamily="18" charset="0"/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5B81176-DA78-1791-8C76-BBFA859F514B}"/>
              </a:ext>
            </a:extLst>
          </p:cNvPr>
          <p:cNvSpPr txBox="1"/>
          <p:nvPr userDrawn="1"/>
        </p:nvSpPr>
        <p:spPr>
          <a:xfrm>
            <a:off x="8264593" y="6473735"/>
            <a:ext cx="801504" cy="19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AFA3EF-E9D7-4E4A-8F5E-D77A9646D3D0}" type="datetime1">
              <a:rPr lang="fr-FR" sz="1200" smtClean="0">
                <a:latin typeface="Antonio Light" pitchFamily="2" charset="0"/>
              </a:rPr>
              <a:t>16/02/2026</a:t>
            </a:fld>
            <a:endParaRPr lang="fr-FR" sz="1200" dirty="0">
              <a:latin typeface="Antonio Light" pitchFamily="2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4DD4EA2-1E74-7FA4-33D8-E86E7E52EA73}"/>
              </a:ext>
            </a:extLst>
          </p:cNvPr>
          <p:cNvSpPr txBox="1"/>
          <p:nvPr userDrawn="1"/>
        </p:nvSpPr>
        <p:spPr>
          <a:xfrm>
            <a:off x="4215117" y="6473735"/>
            <a:ext cx="7137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BD26FE85-1AFB-F449-8CBC-445A3630B6A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tonio Light" pitchFamily="2" charset="0"/>
                <a:ea typeface="+mn-ea"/>
                <a:cs typeface="+mn-cs"/>
              </a:rPr>
              <a:pPr algn="ctr"/>
              <a:t>‹N°›</a:t>
            </a:fld>
            <a:endParaRPr lang="fr-FR" sz="1200">
              <a:solidFill>
                <a:schemeClr val="tx1"/>
              </a:solidFill>
              <a:latin typeface="Antonio Light" pitchFamily="2" charset="0"/>
            </a:endParaRPr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89C3D8C8-5E9A-6AD4-CF5A-316A1DF8A0D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tx1"/>
                </a:solidFill>
                <a:latin typeface="Antonio Light" panose="02000303000000000000" pitchFamily="2" charset="0"/>
              </a:defRPr>
            </a:lvl1pPr>
          </a:lstStyle>
          <a:p>
            <a:r>
              <a:rPr lang="fr-FR"/>
              <a:t>PROJET XX</a:t>
            </a:r>
          </a:p>
        </p:txBody>
      </p:sp>
    </p:spTree>
    <p:extLst>
      <p:ext uri="{BB962C8B-B14F-4D97-AF65-F5344CB8AC3E}">
        <p14:creationId xmlns:p14="http://schemas.microsoft.com/office/powerpoint/2010/main" val="7587356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F1F759-3FD7-9E54-52C5-7C44895B1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ntonio Light" panose="02000303000000000000" pitchFamily="2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82ED4F99-F172-7DE2-BC5B-442E7645C5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650" y="2055815"/>
            <a:ext cx="3944700" cy="3906837"/>
          </a:xfrm>
        </p:spPr>
        <p:txBody>
          <a:bodyPr>
            <a:normAutofit/>
          </a:bodyPr>
          <a:lstStyle>
            <a:lvl1pPr marL="0" indent="0" algn="l">
              <a:buNone/>
              <a:defRPr sz="1350" b="0">
                <a:latin typeface="Baskerville Old Face" panose="02020602080505020303" pitchFamily="18" charset="0"/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D6C8DA8-4E84-9840-BA7E-83D196B144EF}"/>
              </a:ext>
            </a:extLst>
          </p:cNvPr>
          <p:cNvSpPr txBox="1"/>
          <p:nvPr userDrawn="1"/>
        </p:nvSpPr>
        <p:spPr>
          <a:xfrm>
            <a:off x="8114598" y="6473735"/>
            <a:ext cx="801504" cy="19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AFA3EF-E9D7-4E4A-8F5E-D77A9646D3D0}" type="datetime1">
              <a:rPr lang="fr-FR" sz="1200" smtClean="0">
                <a:latin typeface="Antonio Light" pitchFamily="2" charset="0"/>
              </a:rPr>
              <a:t>16/02/2026</a:t>
            </a:fld>
            <a:endParaRPr lang="fr-FR" sz="1200">
              <a:latin typeface="Antonio Light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21D0105-85EA-724A-3F5F-DAB405D8AE99}"/>
              </a:ext>
            </a:extLst>
          </p:cNvPr>
          <p:cNvSpPr txBox="1"/>
          <p:nvPr userDrawn="1"/>
        </p:nvSpPr>
        <p:spPr>
          <a:xfrm>
            <a:off x="4215117" y="6473735"/>
            <a:ext cx="7137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BD26FE85-1AFB-F449-8CBC-445A3630B6A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tonio Light" pitchFamily="2" charset="0"/>
                <a:ea typeface="+mn-ea"/>
                <a:cs typeface="+mn-cs"/>
              </a:rPr>
              <a:pPr algn="ctr"/>
              <a:t>‹N°›</a:t>
            </a:fld>
            <a:endParaRPr lang="fr-FR" sz="1200">
              <a:solidFill>
                <a:schemeClr val="tx1"/>
              </a:solidFill>
              <a:latin typeface="Antonio Light" pitchFamily="2" charset="0"/>
            </a:endParaRP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AD233771-FE4E-0650-591C-80DC8A3E01F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3379081" cy="365125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tx1"/>
                </a:solidFill>
                <a:latin typeface="Antonio Light" panose="02000303000000000000" pitchFamily="2" charset="0"/>
              </a:defRPr>
            </a:lvl1pPr>
          </a:lstStyle>
          <a:p>
            <a:r>
              <a:rPr lang="fr-FR"/>
              <a:t>CAF DE ROANNE – CCTP MOBILIER ET AMENAGEMENT</a:t>
            </a:r>
          </a:p>
        </p:txBody>
      </p:sp>
    </p:spTree>
    <p:extLst>
      <p:ext uri="{BB962C8B-B14F-4D97-AF65-F5344CB8AC3E}">
        <p14:creationId xmlns:p14="http://schemas.microsoft.com/office/powerpoint/2010/main" val="28161304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lune, art, illustration">
            <a:extLst>
              <a:ext uri="{FF2B5EF4-FFF2-40B4-BE49-F238E27FC236}">
                <a16:creationId xmlns:a16="http://schemas.microsoft.com/office/drawing/2014/main" id="{B9C42F9C-3E2F-9CAC-13BC-AB66C3A353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52284" y="0"/>
            <a:ext cx="12192000" cy="6858000"/>
          </a:xfrm>
          <a:prstGeom prst="rect">
            <a:avLst/>
          </a:prstGeom>
        </p:spPr>
      </p:pic>
      <p:pic>
        <p:nvPicPr>
          <p:cNvPr id="7" name="Image 6" descr="Une image contenant Police, Graphique, texte, logo&#10;&#10;Description générée automatiquement">
            <a:extLst>
              <a:ext uri="{FF2B5EF4-FFF2-40B4-BE49-F238E27FC236}">
                <a16:creationId xmlns:a16="http://schemas.microsoft.com/office/drawing/2014/main" id="{679E8A5F-D2FB-BC52-3B34-75E88D9F4E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44612"/>
          <a:stretch/>
        </p:blipFill>
        <p:spPr>
          <a:xfrm>
            <a:off x="11197583" y="5841116"/>
            <a:ext cx="742133" cy="745947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02D49174-B9E3-51E1-B8B6-955353D7D5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915" y="619583"/>
            <a:ext cx="3768130" cy="1325563"/>
          </a:xfrm>
        </p:spPr>
        <p:txBody>
          <a:bodyPr/>
          <a:lstStyle>
            <a:lvl1pPr>
              <a:defRPr sz="7200"/>
            </a:lvl1pPr>
          </a:lstStyle>
          <a:p>
            <a:r>
              <a:rPr lang="fr-FR"/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24724697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5539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215"/>
            </a:lvl1pPr>
            <a:lvl2pPr marL="422041" indent="0" algn="ctr">
              <a:buNone/>
              <a:defRPr sz="1846"/>
            </a:lvl2pPr>
            <a:lvl3pPr marL="844083" indent="0" algn="ctr">
              <a:buNone/>
              <a:defRPr sz="1662"/>
            </a:lvl3pPr>
            <a:lvl4pPr marL="1266124" indent="0" algn="ctr">
              <a:buNone/>
              <a:defRPr sz="1477"/>
            </a:lvl4pPr>
            <a:lvl5pPr marL="1688165" indent="0" algn="ctr">
              <a:buNone/>
              <a:defRPr sz="1477"/>
            </a:lvl5pPr>
            <a:lvl6pPr marL="2110207" indent="0" algn="ctr">
              <a:buNone/>
              <a:defRPr sz="1477"/>
            </a:lvl6pPr>
            <a:lvl7pPr marL="2532248" indent="0" algn="ctr">
              <a:buNone/>
              <a:defRPr sz="1477"/>
            </a:lvl7pPr>
            <a:lvl8pPr marL="2954289" indent="0" algn="ctr">
              <a:buNone/>
              <a:defRPr sz="1477"/>
            </a:lvl8pPr>
            <a:lvl9pPr marL="3376331" indent="0" algn="ctr">
              <a:buNone/>
              <a:defRPr sz="1477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8F4C3-7BFC-46C3-AF9A-F2644D01019F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468E-E433-4B25-92C9-2F5C13ADEC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0193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origami&#10;&#10;Le contenu généré par l’IA peut être incorrect.">
            <a:extLst>
              <a:ext uri="{FF2B5EF4-FFF2-40B4-BE49-F238E27FC236}">
                <a16:creationId xmlns:a16="http://schemas.microsoft.com/office/drawing/2014/main" id="{0927D8B6-6BE0-6272-5B59-3A53BB50A7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EFCF9"/>
              </a:clrFrom>
              <a:clrTo>
                <a:srgbClr val="FEFCF9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t="8527"/>
          <a:stretch>
            <a:fillRect/>
          </a:stretch>
        </p:blipFill>
        <p:spPr>
          <a:xfrm>
            <a:off x="4145816" y="0"/>
            <a:ext cx="4998184" cy="6858001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4CE3CB3E-82A6-0BC5-FE3F-F4912AC1940F}"/>
              </a:ext>
            </a:extLst>
          </p:cNvPr>
          <p:cNvSpPr txBox="1"/>
          <p:nvPr userDrawn="1"/>
        </p:nvSpPr>
        <p:spPr>
          <a:xfrm>
            <a:off x="8188855" y="6473735"/>
            <a:ext cx="801504" cy="19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AFA3EF-E9D7-4E4A-8F5E-D77A9646D3D0}" type="datetime1">
              <a:rPr lang="fr-FR" sz="1200" smtClean="0">
                <a:latin typeface="Antonio Light" pitchFamily="2" charset="0"/>
              </a:rPr>
              <a:t>16/02/2026</a:t>
            </a:fld>
            <a:endParaRPr lang="fr-FR" sz="1200">
              <a:latin typeface="Antonio Light" pitchFamily="2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7EE8795-8D93-2F44-FE77-CD6BE57EFD52}"/>
              </a:ext>
            </a:extLst>
          </p:cNvPr>
          <p:cNvSpPr txBox="1"/>
          <p:nvPr userDrawn="1"/>
        </p:nvSpPr>
        <p:spPr>
          <a:xfrm>
            <a:off x="4215117" y="6473735"/>
            <a:ext cx="7137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BD26FE85-1AFB-F449-8CBC-445A3630B6A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tonio Light" pitchFamily="2" charset="0"/>
                <a:ea typeface="+mn-ea"/>
                <a:cs typeface="+mn-cs"/>
              </a:rPr>
              <a:pPr algn="ctr"/>
              <a:t>‹N°›</a:t>
            </a:fld>
            <a:endParaRPr lang="fr-FR" sz="1200">
              <a:solidFill>
                <a:schemeClr val="tx1"/>
              </a:solidFill>
              <a:latin typeface="Antonio Light" pitchFamily="2" charset="0"/>
            </a:endParaRPr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5DE7F3B7-6F16-9C2C-9255-3BDF42E2C6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3379081" cy="365125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tx1"/>
                </a:solidFill>
                <a:latin typeface="Antonio Light" panose="02000303000000000000" pitchFamily="2" charset="0"/>
              </a:defRPr>
            </a:lvl1pPr>
          </a:lstStyle>
          <a:p>
            <a:r>
              <a:rPr lang="fr-FR"/>
              <a:t>CAF DE ROANNE – CCTP MOBILIER ET AMENAGEMENT</a:t>
            </a:r>
          </a:p>
        </p:txBody>
      </p:sp>
    </p:spTree>
    <p:extLst>
      <p:ext uri="{BB962C8B-B14F-4D97-AF65-F5344CB8AC3E}">
        <p14:creationId xmlns:p14="http://schemas.microsoft.com/office/powerpoint/2010/main" val="3275292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cercle, jaune, art&#10;&#10;Description générée automatiquement">
            <a:extLst>
              <a:ext uri="{FF2B5EF4-FFF2-40B4-BE49-F238E27FC236}">
                <a16:creationId xmlns:a16="http://schemas.microsoft.com/office/drawing/2014/main" id="{4391DECD-694D-EDB1-7423-C35FB552FA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75164" y="602034"/>
            <a:ext cx="7510457" cy="5634251"/>
          </a:xfrm>
          <a:prstGeom prst="rect">
            <a:avLst/>
          </a:prstGeom>
        </p:spPr>
      </p:pic>
      <p:pic>
        <p:nvPicPr>
          <p:cNvPr id="6" name="Image 5" descr="Une image contenant Police, Graphique, texte, logo&#10;&#10;Description générée automatiquement">
            <a:extLst>
              <a:ext uri="{FF2B5EF4-FFF2-40B4-BE49-F238E27FC236}">
                <a16:creationId xmlns:a16="http://schemas.microsoft.com/office/drawing/2014/main" id="{09774484-A6CD-528C-067E-0829E75FAF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44612"/>
          <a:stretch/>
        </p:blipFill>
        <p:spPr>
          <a:xfrm>
            <a:off x="8243522" y="5982507"/>
            <a:ext cx="670227" cy="673609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26D416BE-4596-4EC6-5207-10575D863680}"/>
              </a:ext>
            </a:extLst>
          </p:cNvPr>
          <p:cNvSpPr txBox="1"/>
          <p:nvPr userDrawn="1"/>
        </p:nvSpPr>
        <p:spPr>
          <a:xfrm>
            <a:off x="7442018" y="6413558"/>
            <a:ext cx="801504" cy="19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AFA3EF-E9D7-4E4A-8F5E-D77A9646D3D0}" type="datetime1">
              <a:rPr lang="fr-FR" sz="1200" smtClean="0">
                <a:latin typeface="Antonio Light" pitchFamily="2" charset="0"/>
              </a:rPr>
              <a:t>16/02/2026</a:t>
            </a:fld>
            <a:endParaRPr lang="fr-FR" sz="1200">
              <a:latin typeface="Antonio Light" pitchFamily="2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5440BC7-D46A-1750-0F36-C3CF4186A634}"/>
              </a:ext>
            </a:extLst>
          </p:cNvPr>
          <p:cNvSpPr txBox="1"/>
          <p:nvPr userDrawn="1"/>
        </p:nvSpPr>
        <p:spPr>
          <a:xfrm>
            <a:off x="4215116" y="6413558"/>
            <a:ext cx="7137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BD26FE85-1AFB-F449-8CBC-445A3630B6A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tonio Light" pitchFamily="2" charset="0"/>
                <a:ea typeface="+mn-ea"/>
                <a:cs typeface="+mn-cs"/>
              </a:rPr>
              <a:pPr algn="ctr"/>
              <a:t>‹N°›</a:t>
            </a:fld>
            <a:endParaRPr lang="fr-FR" sz="1200">
              <a:solidFill>
                <a:schemeClr val="tx1"/>
              </a:solidFill>
              <a:latin typeface="Antonio Light" pitchFamily="2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C51F7FF-9EC2-D861-D1A8-2D2684CDE9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tx1"/>
                </a:solidFill>
                <a:latin typeface="Antonio Light" panose="02000303000000000000" pitchFamily="2" charset="0"/>
              </a:defRPr>
            </a:lvl1pPr>
          </a:lstStyle>
          <a:p>
            <a:r>
              <a:rPr lang="fr-FR"/>
              <a:t>PROJET XX</a:t>
            </a:r>
          </a:p>
        </p:txBody>
      </p:sp>
    </p:spTree>
    <p:extLst>
      <p:ext uri="{BB962C8B-B14F-4D97-AF65-F5344CB8AC3E}">
        <p14:creationId xmlns:p14="http://schemas.microsoft.com/office/powerpoint/2010/main" val="110374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dessin humoristique, dessin, illustration, cercle&#10;&#10;Description générée automatiquement">
            <a:extLst>
              <a:ext uri="{FF2B5EF4-FFF2-40B4-BE49-F238E27FC236}">
                <a16:creationId xmlns:a16="http://schemas.microsoft.com/office/drawing/2014/main" id="{371EDE06-F57B-BFBA-AEF2-11172DC6AA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35003" y="1032681"/>
            <a:ext cx="7765150" cy="5825319"/>
          </a:xfrm>
          <a:prstGeom prst="rect">
            <a:avLst/>
          </a:prstGeom>
        </p:spPr>
      </p:pic>
      <p:pic>
        <p:nvPicPr>
          <p:cNvPr id="6" name="Image 5" descr="Une image contenant Police, Graphique, texte, logo&#10;&#10;Description générée automatiquement">
            <a:extLst>
              <a:ext uri="{FF2B5EF4-FFF2-40B4-BE49-F238E27FC236}">
                <a16:creationId xmlns:a16="http://schemas.microsoft.com/office/drawing/2014/main" id="{B5A2B3A0-279D-6553-902C-14906A029C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44612"/>
          <a:stretch/>
        </p:blipFill>
        <p:spPr>
          <a:xfrm>
            <a:off x="8280000" y="6120000"/>
            <a:ext cx="670227" cy="673609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31B22DD1-24AF-9606-6BC8-DF872A0C222C}"/>
              </a:ext>
            </a:extLst>
          </p:cNvPr>
          <p:cNvSpPr txBox="1"/>
          <p:nvPr userDrawn="1"/>
        </p:nvSpPr>
        <p:spPr>
          <a:xfrm>
            <a:off x="7396375" y="6473735"/>
            <a:ext cx="801504" cy="19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AFA3EF-E9D7-4E4A-8F5E-D77A9646D3D0}" type="datetime1">
              <a:rPr lang="fr-FR" sz="1200" smtClean="0">
                <a:latin typeface="Antonio Light" pitchFamily="2" charset="0"/>
              </a:rPr>
              <a:t>16/02/2026</a:t>
            </a:fld>
            <a:endParaRPr lang="fr-FR" sz="1200">
              <a:latin typeface="Antonio Light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6446339-3544-A038-9C81-DB962F3F879B}"/>
              </a:ext>
            </a:extLst>
          </p:cNvPr>
          <p:cNvSpPr txBox="1"/>
          <p:nvPr userDrawn="1"/>
        </p:nvSpPr>
        <p:spPr>
          <a:xfrm>
            <a:off x="4215117" y="6473735"/>
            <a:ext cx="7137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BD26FE85-1AFB-F449-8CBC-445A3630B6A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tonio Light" pitchFamily="2" charset="0"/>
                <a:ea typeface="+mn-ea"/>
                <a:cs typeface="+mn-cs"/>
              </a:rPr>
              <a:pPr algn="ctr"/>
              <a:t>‹N°›</a:t>
            </a:fld>
            <a:endParaRPr lang="fr-FR" sz="1200">
              <a:solidFill>
                <a:schemeClr val="tx1"/>
              </a:solidFill>
              <a:latin typeface="Antonio Light" pitchFamily="2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4380E089-5044-CBB8-AAE6-215D225BE5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tx1"/>
                </a:solidFill>
                <a:latin typeface="Antonio Light" panose="02000303000000000000" pitchFamily="2" charset="0"/>
              </a:defRPr>
            </a:lvl1pPr>
          </a:lstStyle>
          <a:p>
            <a:r>
              <a:rPr lang="fr-FR"/>
              <a:t>PROJET XX</a:t>
            </a:r>
          </a:p>
        </p:txBody>
      </p:sp>
    </p:spTree>
    <p:extLst>
      <p:ext uri="{BB962C8B-B14F-4D97-AF65-F5344CB8AC3E}">
        <p14:creationId xmlns:p14="http://schemas.microsoft.com/office/powerpoint/2010/main" val="479444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ercle&#10;&#10;Description générée automatiquement">
            <a:extLst>
              <a:ext uri="{FF2B5EF4-FFF2-40B4-BE49-F238E27FC236}">
                <a16:creationId xmlns:a16="http://schemas.microsoft.com/office/drawing/2014/main" id="{B06F106F-DC90-F3F1-8A11-DCBC8CC350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1905" y="570626"/>
            <a:ext cx="8123824" cy="6094392"/>
          </a:xfrm>
          <a:prstGeom prst="rect">
            <a:avLst/>
          </a:prstGeom>
        </p:spPr>
      </p:pic>
      <p:pic>
        <p:nvPicPr>
          <p:cNvPr id="16" name="Image 15" descr="Une image contenant Police, Graphique, texte, logo&#10;&#10;Description générée automatiquement">
            <a:extLst>
              <a:ext uri="{FF2B5EF4-FFF2-40B4-BE49-F238E27FC236}">
                <a16:creationId xmlns:a16="http://schemas.microsoft.com/office/drawing/2014/main" id="{09A2B965-BBEF-AC9D-0162-E740801B6C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44612"/>
          <a:stretch/>
        </p:blipFill>
        <p:spPr>
          <a:xfrm>
            <a:off x="8270543" y="5962365"/>
            <a:ext cx="670227" cy="673609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A0A4BC8E-C76F-F881-9779-93801271C175}"/>
              </a:ext>
            </a:extLst>
          </p:cNvPr>
          <p:cNvSpPr txBox="1"/>
          <p:nvPr userDrawn="1"/>
        </p:nvSpPr>
        <p:spPr>
          <a:xfrm>
            <a:off x="7416714" y="6473735"/>
            <a:ext cx="801504" cy="19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AFA3EF-E9D7-4E4A-8F5E-D77A9646D3D0}" type="datetime1">
              <a:rPr lang="fr-FR" sz="1200" smtClean="0">
                <a:latin typeface="Antonio Light" pitchFamily="2" charset="0"/>
              </a:rPr>
              <a:t>16/02/2026</a:t>
            </a:fld>
            <a:endParaRPr lang="fr-FR" sz="1200">
              <a:latin typeface="Antonio Light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87B3827-2EFA-19F8-1BFD-4BD49C7B0E77}"/>
              </a:ext>
            </a:extLst>
          </p:cNvPr>
          <p:cNvSpPr txBox="1"/>
          <p:nvPr userDrawn="1"/>
        </p:nvSpPr>
        <p:spPr>
          <a:xfrm>
            <a:off x="4215117" y="6473735"/>
            <a:ext cx="7137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BD26FE85-1AFB-F449-8CBC-445A3630B6A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tonio Light" pitchFamily="2" charset="0"/>
                <a:ea typeface="+mn-ea"/>
                <a:cs typeface="+mn-cs"/>
              </a:rPr>
              <a:pPr algn="ctr"/>
              <a:t>‹N°›</a:t>
            </a:fld>
            <a:endParaRPr lang="fr-FR" sz="1200">
              <a:solidFill>
                <a:schemeClr val="tx1"/>
              </a:solidFill>
              <a:latin typeface="Antonio Light" pitchFamily="2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F4B12A28-23DE-C5FC-68EA-A73AE57DD9E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tx1"/>
                </a:solidFill>
                <a:latin typeface="Antonio Light" panose="02000303000000000000" pitchFamily="2" charset="0"/>
              </a:defRPr>
            </a:lvl1pPr>
          </a:lstStyle>
          <a:p>
            <a:r>
              <a:rPr lang="fr-FR"/>
              <a:t>PROJET XX</a:t>
            </a:r>
          </a:p>
        </p:txBody>
      </p:sp>
    </p:spTree>
    <p:extLst>
      <p:ext uri="{BB962C8B-B14F-4D97-AF65-F5344CB8AC3E}">
        <p14:creationId xmlns:p14="http://schemas.microsoft.com/office/powerpoint/2010/main" val="2532715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229CE7-6A79-E217-76B2-E098E6AF4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E4E3FE4-6FF8-D2E9-6012-81C9055FA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1F936-9D70-4B1A-8FDB-A95837603884}" type="slidenum">
              <a:rPr lang="fr-FR" smtClean="0"/>
              <a:t>‹N°›</a:t>
            </a:fld>
            <a:endParaRPr lang="fr-FR"/>
          </a:p>
        </p:txBody>
      </p:sp>
      <p:pic>
        <p:nvPicPr>
          <p:cNvPr id="11" name="Image 10" descr="Une image contenant Police, Graphique, texte, logo&#10;&#10;Description générée automatiquement">
            <a:extLst>
              <a:ext uri="{FF2B5EF4-FFF2-40B4-BE49-F238E27FC236}">
                <a16:creationId xmlns:a16="http://schemas.microsoft.com/office/drawing/2014/main" id="{2D3621D4-383E-F93B-A977-C76413FC53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612"/>
          <a:stretch/>
        </p:blipFill>
        <p:spPr>
          <a:xfrm>
            <a:off x="8270543" y="5962365"/>
            <a:ext cx="670227" cy="673609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53E5A8F0-BA0D-E90E-0F40-619B240141F8}"/>
              </a:ext>
            </a:extLst>
          </p:cNvPr>
          <p:cNvSpPr txBox="1"/>
          <p:nvPr userDrawn="1"/>
        </p:nvSpPr>
        <p:spPr>
          <a:xfrm>
            <a:off x="7416714" y="6473735"/>
            <a:ext cx="801504" cy="19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AFA3EF-E9D7-4E4A-8F5E-D77A9646D3D0}" type="datetime1">
              <a:rPr lang="fr-FR" sz="1200" smtClean="0">
                <a:latin typeface="Antonio Light" pitchFamily="2" charset="0"/>
              </a:rPr>
              <a:t>16/02/2026</a:t>
            </a:fld>
            <a:endParaRPr lang="fr-FR" sz="1200">
              <a:latin typeface="Antonio Light" pitchFamily="2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A013FF2-D32D-DB16-6D49-B6A10BC5A2AA}"/>
              </a:ext>
            </a:extLst>
          </p:cNvPr>
          <p:cNvSpPr txBox="1"/>
          <p:nvPr userDrawn="1"/>
        </p:nvSpPr>
        <p:spPr>
          <a:xfrm>
            <a:off x="4215117" y="6473735"/>
            <a:ext cx="7137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BD26FE85-1AFB-F449-8CBC-445A3630B6A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tonio Light" pitchFamily="2" charset="0"/>
                <a:ea typeface="+mn-ea"/>
                <a:cs typeface="+mn-cs"/>
              </a:rPr>
              <a:pPr algn="ctr"/>
              <a:t>‹N°›</a:t>
            </a:fld>
            <a:endParaRPr lang="fr-FR" sz="1200">
              <a:solidFill>
                <a:schemeClr val="tx1"/>
              </a:solidFill>
              <a:latin typeface="Antonio Light" pitchFamily="2" charset="0"/>
            </a:endParaRPr>
          </a:p>
        </p:txBody>
      </p:sp>
      <p:pic>
        <p:nvPicPr>
          <p:cNvPr id="6" name="Image 5" descr="Une image contenant mammifère, main, art&#10;&#10;Description générée automatiquement">
            <a:extLst>
              <a:ext uri="{FF2B5EF4-FFF2-40B4-BE49-F238E27FC236}">
                <a16:creationId xmlns:a16="http://schemas.microsoft.com/office/drawing/2014/main" id="{6F28BBC0-3AF8-47D9-7F98-DB6303B885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710591" y="-104826"/>
            <a:ext cx="12040013" cy="6772507"/>
          </a:xfrm>
          <a:prstGeom prst="rect">
            <a:avLst/>
          </a:prstGeom>
        </p:spPr>
      </p:pic>
      <p:sp>
        <p:nvSpPr>
          <p:cNvPr id="16" name="Espace réservé du pied de page 4">
            <a:extLst>
              <a:ext uri="{FF2B5EF4-FFF2-40B4-BE49-F238E27FC236}">
                <a16:creationId xmlns:a16="http://schemas.microsoft.com/office/drawing/2014/main" id="{FE4C56E1-8929-36F8-1B36-4F15C4EE50D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tx1"/>
                </a:solidFill>
                <a:latin typeface="Antonio Light" panose="02000303000000000000" pitchFamily="2" charset="0"/>
              </a:defRPr>
            </a:lvl1pPr>
          </a:lstStyle>
          <a:p>
            <a:r>
              <a:rPr lang="fr-FR"/>
              <a:t>PROJET XX</a:t>
            </a:r>
          </a:p>
        </p:txBody>
      </p:sp>
    </p:spTree>
    <p:extLst>
      <p:ext uri="{BB962C8B-B14F-4D97-AF65-F5344CB8AC3E}">
        <p14:creationId xmlns:p14="http://schemas.microsoft.com/office/powerpoint/2010/main" val="2196560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88719C-33BE-5213-2983-BF61DC8F9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C77BB69-077E-C2D3-349C-689D409C9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1F936-9D70-4B1A-8FDB-A95837603884}" type="slidenum">
              <a:rPr lang="fr-FR" smtClean="0"/>
              <a:t>‹N°›</a:t>
            </a:fld>
            <a:endParaRPr lang="fr-FR"/>
          </a:p>
        </p:txBody>
      </p:sp>
      <p:pic>
        <p:nvPicPr>
          <p:cNvPr id="10" name="Image 9" descr="Une image contenant Police, Graphique, texte, logo&#10;&#10;Description générée automatiquement">
            <a:extLst>
              <a:ext uri="{FF2B5EF4-FFF2-40B4-BE49-F238E27FC236}">
                <a16:creationId xmlns:a16="http://schemas.microsoft.com/office/drawing/2014/main" id="{F85FA469-AD39-BAA4-512D-CE97814896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612"/>
          <a:stretch/>
        </p:blipFill>
        <p:spPr>
          <a:xfrm>
            <a:off x="8270543" y="5962365"/>
            <a:ext cx="670227" cy="673609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53A584AF-FBC0-98C8-68A2-EDAEAE6912C1}"/>
              </a:ext>
            </a:extLst>
          </p:cNvPr>
          <p:cNvSpPr txBox="1"/>
          <p:nvPr userDrawn="1"/>
        </p:nvSpPr>
        <p:spPr>
          <a:xfrm>
            <a:off x="7416714" y="6473735"/>
            <a:ext cx="801504" cy="19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AFA3EF-E9D7-4E4A-8F5E-D77A9646D3D0}" type="datetime1">
              <a:rPr lang="fr-FR" sz="1200" smtClean="0">
                <a:latin typeface="Antonio Light" pitchFamily="2" charset="0"/>
              </a:rPr>
              <a:t>16/02/2026</a:t>
            </a:fld>
            <a:endParaRPr lang="fr-FR" sz="1200">
              <a:latin typeface="Antonio Light" pitchFamily="2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2AD1536-1121-FBC3-044E-FA988B8D172A}"/>
              </a:ext>
            </a:extLst>
          </p:cNvPr>
          <p:cNvSpPr txBox="1"/>
          <p:nvPr userDrawn="1"/>
        </p:nvSpPr>
        <p:spPr>
          <a:xfrm>
            <a:off x="4215117" y="6473735"/>
            <a:ext cx="7137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BD26FE85-1AFB-F449-8CBC-445A3630B6A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tonio Light" pitchFamily="2" charset="0"/>
                <a:ea typeface="+mn-ea"/>
                <a:cs typeface="+mn-cs"/>
              </a:rPr>
              <a:pPr algn="ctr"/>
              <a:t>‹N°›</a:t>
            </a:fld>
            <a:endParaRPr lang="fr-FR" sz="1200">
              <a:solidFill>
                <a:schemeClr val="tx1"/>
              </a:solidFill>
              <a:latin typeface="Antonio Light" pitchFamily="2" charset="0"/>
            </a:endParaRPr>
          </a:p>
        </p:txBody>
      </p:sp>
      <p:pic>
        <p:nvPicPr>
          <p:cNvPr id="14" name="Image 13" descr="Une image contenant lune, art, illustration">
            <a:extLst>
              <a:ext uri="{FF2B5EF4-FFF2-40B4-BE49-F238E27FC236}">
                <a16:creationId xmlns:a16="http://schemas.microsoft.com/office/drawing/2014/main" id="{48A82373-C36F-02A3-6E9B-00EED09316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73134" y="0"/>
            <a:ext cx="11932985" cy="6750734"/>
          </a:xfrm>
          <a:prstGeom prst="rect">
            <a:avLst/>
          </a:prstGeom>
        </p:spPr>
      </p:pic>
      <p:sp>
        <p:nvSpPr>
          <p:cNvPr id="16" name="Espace réservé du pied de page 4">
            <a:extLst>
              <a:ext uri="{FF2B5EF4-FFF2-40B4-BE49-F238E27FC236}">
                <a16:creationId xmlns:a16="http://schemas.microsoft.com/office/drawing/2014/main" id="{2C9DBC01-4ABA-BE0E-7A87-11405D5A4C8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tx1"/>
                </a:solidFill>
                <a:latin typeface="Antonio Light" panose="02000303000000000000" pitchFamily="2" charset="0"/>
              </a:defRPr>
            </a:lvl1pPr>
          </a:lstStyle>
          <a:p>
            <a:r>
              <a:rPr lang="fr-FR"/>
              <a:t>PROJET XX</a:t>
            </a:r>
          </a:p>
        </p:txBody>
      </p:sp>
    </p:spTree>
    <p:extLst>
      <p:ext uri="{BB962C8B-B14F-4D97-AF65-F5344CB8AC3E}">
        <p14:creationId xmlns:p14="http://schemas.microsoft.com/office/powerpoint/2010/main" val="3664025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que 4">
            <a:extLst>
              <a:ext uri="{FF2B5EF4-FFF2-40B4-BE49-F238E27FC236}">
                <a16:creationId xmlns:a16="http://schemas.microsoft.com/office/drawing/2014/main" id="{2AEBF1CA-0A59-9864-583B-75D1DA74AB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1" y="136525"/>
            <a:ext cx="1348454" cy="1348454"/>
          </a:xfrm>
          <a:prstGeom prst="rect">
            <a:avLst/>
          </a:prstGeom>
        </p:spPr>
      </p:pic>
      <p:sp>
        <p:nvSpPr>
          <p:cNvPr id="12" name="Sous-titre 2">
            <a:extLst>
              <a:ext uri="{FF2B5EF4-FFF2-40B4-BE49-F238E27FC236}">
                <a16:creationId xmlns:a16="http://schemas.microsoft.com/office/drawing/2014/main" id="{82ED4F99-F172-7DE2-BC5B-442E7645C5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650" y="2055815"/>
            <a:ext cx="3944700" cy="3906837"/>
          </a:xfrm>
        </p:spPr>
        <p:txBody>
          <a:bodyPr>
            <a:normAutofit/>
          </a:bodyPr>
          <a:lstStyle>
            <a:lvl1pPr marL="0" indent="0" algn="l">
              <a:buNone/>
              <a:defRPr sz="1350" b="0">
                <a:latin typeface="Baskerville Old Face" panose="02020602080505020303" pitchFamily="18" charset="0"/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pic>
        <p:nvPicPr>
          <p:cNvPr id="7" name="Image 6" descr="Une image contenant Police, Graphique, texte, logo&#10;&#10;Description générée automatiquement">
            <a:extLst>
              <a:ext uri="{FF2B5EF4-FFF2-40B4-BE49-F238E27FC236}">
                <a16:creationId xmlns:a16="http://schemas.microsoft.com/office/drawing/2014/main" id="{6EA8999A-FACE-F06F-CAB7-E643869BE5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44612"/>
          <a:stretch/>
        </p:blipFill>
        <p:spPr>
          <a:xfrm>
            <a:off x="8280000" y="6120000"/>
            <a:ext cx="670227" cy="673609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ABEC8A69-6B5D-202D-F0E1-C9BE8F317BA1}"/>
              </a:ext>
            </a:extLst>
          </p:cNvPr>
          <p:cNvSpPr txBox="1"/>
          <p:nvPr userDrawn="1"/>
        </p:nvSpPr>
        <p:spPr>
          <a:xfrm>
            <a:off x="7492372" y="6440817"/>
            <a:ext cx="670227" cy="370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AFA3EF-E9D7-4E4A-8F5E-D77A9646D3D0}" type="datetime1">
              <a:rPr lang="fr-FR" sz="900" smtClean="0">
                <a:latin typeface="Antonio Light" pitchFamily="2" charset="0"/>
              </a:rPr>
              <a:t>16/02/2026</a:t>
            </a:fld>
            <a:endParaRPr lang="fr-FR" sz="900">
              <a:latin typeface="Antonio Light" pitchFamily="2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A7832DB-4624-E3C4-A254-E4CA04F5C528}"/>
              </a:ext>
            </a:extLst>
          </p:cNvPr>
          <p:cNvSpPr txBox="1"/>
          <p:nvPr userDrawn="1"/>
        </p:nvSpPr>
        <p:spPr>
          <a:xfrm>
            <a:off x="4304337" y="6433266"/>
            <a:ext cx="535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BD26FE85-1AFB-F449-8CBC-445A3630B6AD}" type="slidenum">
              <a:rPr kumimoji="0" lang="fr-FR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tonio Light" pitchFamily="2" charset="0"/>
                <a:ea typeface="+mn-ea"/>
                <a:cs typeface="+mn-cs"/>
              </a:rPr>
              <a:pPr algn="ctr"/>
              <a:t>‹N°›</a:t>
            </a:fld>
            <a:endParaRPr lang="fr-FR" sz="900">
              <a:solidFill>
                <a:schemeClr val="tx1"/>
              </a:solidFill>
              <a:latin typeface="Antonio Light" pitchFamily="2" charset="0"/>
            </a:endParaRPr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FC468F78-F636-9277-A151-24281F512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ntonio Light" panose="02000303000000000000" pitchFamily="2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5199F453-8D87-062B-5E81-BB52AFB344F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tx1"/>
                </a:solidFill>
                <a:latin typeface="Antonio Light" panose="02000303000000000000" pitchFamily="2" charset="0"/>
              </a:defRPr>
            </a:lvl1pPr>
          </a:lstStyle>
          <a:p>
            <a:r>
              <a:rPr lang="fr-FR"/>
              <a:t>PROJET XX</a:t>
            </a:r>
          </a:p>
        </p:txBody>
      </p:sp>
    </p:spTree>
    <p:extLst>
      <p:ext uri="{BB962C8B-B14F-4D97-AF65-F5344CB8AC3E}">
        <p14:creationId xmlns:p14="http://schemas.microsoft.com/office/powerpoint/2010/main" val="3375287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ous-titre 2">
            <a:extLst>
              <a:ext uri="{FF2B5EF4-FFF2-40B4-BE49-F238E27FC236}">
                <a16:creationId xmlns:a16="http://schemas.microsoft.com/office/drawing/2014/main" id="{82ED4F99-F172-7DE2-BC5B-442E7645C5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650" y="2055815"/>
            <a:ext cx="3944700" cy="3906837"/>
          </a:xfrm>
        </p:spPr>
        <p:txBody>
          <a:bodyPr>
            <a:normAutofit/>
          </a:bodyPr>
          <a:lstStyle>
            <a:lvl1pPr marL="0" indent="0" algn="l">
              <a:buNone/>
              <a:defRPr sz="1350" b="0">
                <a:latin typeface="Baskerville Old Face" panose="02020602080505020303" pitchFamily="18" charset="0"/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pic>
        <p:nvPicPr>
          <p:cNvPr id="7" name="Image 6" descr="Une image contenant Police, Graphique, texte, logo&#10;&#10;Description générée automatiquement">
            <a:extLst>
              <a:ext uri="{FF2B5EF4-FFF2-40B4-BE49-F238E27FC236}">
                <a16:creationId xmlns:a16="http://schemas.microsoft.com/office/drawing/2014/main" id="{6EA8999A-FACE-F06F-CAB7-E643869BE5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612"/>
          <a:stretch/>
        </p:blipFill>
        <p:spPr>
          <a:xfrm>
            <a:off x="8280000" y="6120000"/>
            <a:ext cx="670227" cy="673609"/>
          </a:xfrm>
          <a:prstGeom prst="rect">
            <a:avLst/>
          </a:prstGeom>
        </p:spPr>
      </p:pic>
      <p:pic>
        <p:nvPicPr>
          <p:cNvPr id="6" name="Graphique 5">
            <a:extLst>
              <a:ext uri="{FF2B5EF4-FFF2-40B4-BE49-F238E27FC236}">
                <a16:creationId xmlns:a16="http://schemas.microsoft.com/office/drawing/2014/main" id="{CFA68E4F-DC78-1013-DF40-A326B4E5CF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8601" y="136525"/>
            <a:ext cx="1348454" cy="134845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2F1F759-3FD7-9E54-52C5-7C44895B1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ntonio Light" panose="02000303000000000000" pitchFamily="2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60B0127-0DCD-5077-B084-B4D334E31363}"/>
              </a:ext>
            </a:extLst>
          </p:cNvPr>
          <p:cNvSpPr txBox="1"/>
          <p:nvPr userDrawn="1"/>
        </p:nvSpPr>
        <p:spPr>
          <a:xfrm>
            <a:off x="7396375" y="6473735"/>
            <a:ext cx="801504" cy="19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1AFA3EF-E9D7-4E4A-8F5E-D77A9646D3D0}" type="datetime1">
              <a:rPr lang="fr-FR" sz="1200" smtClean="0">
                <a:latin typeface="Antonio Light" pitchFamily="2" charset="0"/>
              </a:rPr>
              <a:t>16/02/2026</a:t>
            </a:fld>
            <a:endParaRPr lang="fr-FR" sz="1200">
              <a:latin typeface="Antonio Light" pitchFamily="2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7673F53-CF45-3F5D-93B2-46F372883B77}"/>
              </a:ext>
            </a:extLst>
          </p:cNvPr>
          <p:cNvSpPr txBox="1"/>
          <p:nvPr userDrawn="1"/>
        </p:nvSpPr>
        <p:spPr>
          <a:xfrm>
            <a:off x="4215117" y="6473735"/>
            <a:ext cx="7137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BD26FE85-1AFB-F449-8CBC-445A3630B6A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tonio Light" pitchFamily="2" charset="0"/>
                <a:ea typeface="+mn-ea"/>
                <a:cs typeface="+mn-cs"/>
              </a:rPr>
              <a:pPr algn="ctr"/>
              <a:t>‹N°›</a:t>
            </a:fld>
            <a:endParaRPr lang="fr-FR" sz="1200">
              <a:solidFill>
                <a:schemeClr val="tx1"/>
              </a:solidFill>
              <a:latin typeface="Antonio Light" pitchFamily="2" charset="0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91FFB7A8-5729-9390-529C-B0EF8E1AC0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tx1"/>
                </a:solidFill>
                <a:latin typeface="Antonio Light" panose="02000303000000000000" pitchFamily="2" charset="0"/>
              </a:defRPr>
            </a:lvl1pPr>
          </a:lstStyle>
          <a:p>
            <a:r>
              <a:rPr lang="fr-FR"/>
              <a:t>PROJET XX</a:t>
            </a:r>
          </a:p>
        </p:txBody>
      </p:sp>
    </p:spTree>
    <p:extLst>
      <p:ext uri="{BB962C8B-B14F-4D97-AF65-F5344CB8AC3E}">
        <p14:creationId xmlns:p14="http://schemas.microsoft.com/office/powerpoint/2010/main" val="4008414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9DF0632-B7D4-2558-B0C9-9ECF14C5F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2567C1-C2C9-7C60-6C6B-5C08035965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4C2DF81-9607-FC49-6922-44E603423E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4A7B88D-AB5C-C404-A599-BF548F0A4C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fr-FR"/>
              <a:t>PROJET XX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B43C40A-3D8B-588B-8842-BF2C05F528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51F936-9D70-4B1A-8FDB-A9583760388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8607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7" r:id="rId2"/>
    <p:sldLayoutId id="2147483684" r:id="rId3"/>
    <p:sldLayoutId id="2147483683" r:id="rId4"/>
    <p:sldLayoutId id="2147483681" r:id="rId5"/>
    <p:sldLayoutId id="2147483719" r:id="rId6"/>
    <p:sldLayoutId id="2147483720" r:id="rId7"/>
    <p:sldLayoutId id="2147483685" r:id="rId8"/>
    <p:sldLayoutId id="2147483686" r:id="rId9"/>
    <p:sldLayoutId id="2147483687" r:id="rId10"/>
    <p:sldLayoutId id="2147483688" r:id="rId11"/>
    <p:sldLayoutId id="2147483722" r:id="rId12"/>
    <p:sldLayoutId id="2147483723" r:id="rId13"/>
    <p:sldLayoutId id="2147483689" r:id="rId14"/>
    <p:sldLayoutId id="2147483718" r:id="rId15"/>
    <p:sldLayoutId id="2147483690" r:id="rId16"/>
    <p:sldLayoutId id="2147483716" r:id="rId17"/>
    <p:sldLayoutId id="2147483724" r:id="rId18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sv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4.svg"/><Relationship Id="rId7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24.sv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4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5.xml"/><Relationship Id="rId4" Type="http://schemas.microsoft.com/office/2007/relationships/hdphoto" Target="../media/hdphoto8.wdp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fenêtre, Biens immobiliers, plein air&#10;&#10;Le contenu généré par l’IA peut être incorrect.">
            <a:extLst>
              <a:ext uri="{FF2B5EF4-FFF2-40B4-BE49-F238E27FC236}">
                <a16:creationId xmlns:a16="http://schemas.microsoft.com/office/drawing/2014/main" id="{850E3878-4F91-6844-72CB-EA4307CC1CB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 r="19865"/>
          <a:stretch>
            <a:fillRect/>
          </a:stretch>
        </p:blipFill>
        <p:spPr>
          <a:xfrm>
            <a:off x="4424464" y="968477"/>
            <a:ext cx="4719536" cy="5889523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07809FDA-9E92-6FE4-8240-43CEE57666FD}"/>
              </a:ext>
            </a:extLst>
          </p:cNvPr>
          <p:cNvSpPr txBox="1">
            <a:spLocks/>
          </p:cNvSpPr>
          <p:nvPr/>
        </p:nvSpPr>
        <p:spPr>
          <a:xfrm>
            <a:off x="408522" y="530942"/>
            <a:ext cx="5294162" cy="19356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Antonio"/>
                <a:ea typeface="+mj-ea"/>
                <a:cs typeface="+mj-cs"/>
              </a:defRPr>
            </a:lvl1pPr>
          </a:lstStyle>
          <a:p>
            <a:r>
              <a:rPr lang="fr-FR" sz="4000" dirty="0"/>
              <a:t>Fourniture et installation du mobilier, </a:t>
            </a:r>
            <a:br>
              <a:rPr lang="fr-FR" sz="4000" dirty="0"/>
            </a:br>
            <a:r>
              <a:rPr lang="fr-FR" sz="4000" dirty="0"/>
              <a:t>des éléments d’agencement</a:t>
            </a:r>
            <a:br>
              <a:rPr lang="fr-FR" sz="4000" dirty="0"/>
            </a:br>
            <a:r>
              <a:rPr lang="fr-FR" sz="4000" dirty="0"/>
              <a:t>et travaux de finitions</a:t>
            </a:r>
          </a:p>
        </p:txBody>
      </p:sp>
      <p:pic>
        <p:nvPicPr>
          <p:cNvPr id="10" name="Image 9" descr="Une image contenant texte, capture d’écran, Police, Graphique&#10;&#10;Le contenu généré par l’IA peut être incorrect.">
            <a:extLst>
              <a:ext uri="{FF2B5EF4-FFF2-40B4-BE49-F238E27FC236}">
                <a16:creationId xmlns:a16="http://schemas.microsoft.com/office/drawing/2014/main" id="{3B5FABAD-7448-DE89-3033-E5D3E412F9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109" y="5368413"/>
            <a:ext cx="1305078" cy="130507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8A3AC60-5239-07DB-489B-AA755129E41C}"/>
              </a:ext>
            </a:extLst>
          </p:cNvPr>
          <p:cNvSpPr/>
          <p:nvPr/>
        </p:nvSpPr>
        <p:spPr>
          <a:xfrm>
            <a:off x="6980903" y="1498742"/>
            <a:ext cx="2163097" cy="526703"/>
          </a:xfrm>
          <a:prstGeom prst="rect">
            <a:avLst/>
          </a:prstGeom>
          <a:solidFill>
            <a:srgbClr val="0062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8FD49D5-70C3-C45B-E816-4D524E15EDD6}"/>
              </a:ext>
            </a:extLst>
          </p:cNvPr>
          <p:cNvSpPr txBox="1"/>
          <p:nvPr/>
        </p:nvSpPr>
        <p:spPr>
          <a:xfrm>
            <a:off x="7267362" y="1438927"/>
            <a:ext cx="17764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>
                <a:solidFill>
                  <a:schemeClr val="bg1"/>
                </a:solidFill>
                <a:latin typeface="Rastanty Cortez" panose="02000506000000020003" pitchFamily="2" charset="0"/>
              </a:rPr>
              <a:t>Caf de la Loire</a:t>
            </a:r>
          </a:p>
        </p:txBody>
      </p:sp>
      <p:sp>
        <p:nvSpPr>
          <p:cNvPr id="14" name="Sous-titre 3">
            <a:extLst>
              <a:ext uri="{FF2B5EF4-FFF2-40B4-BE49-F238E27FC236}">
                <a16:creationId xmlns:a16="http://schemas.microsoft.com/office/drawing/2014/main" id="{70F78E41-1AA1-8E02-7CF7-94DF84007B5A}"/>
              </a:ext>
            </a:extLst>
          </p:cNvPr>
          <p:cNvSpPr txBox="1">
            <a:spLocks/>
          </p:cNvSpPr>
          <p:nvPr/>
        </p:nvSpPr>
        <p:spPr>
          <a:xfrm>
            <a:off x="408522" y="2543843"/>
            <a:ext cx="3445723" cy="451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DOSSIER DE REPONSE présenté par:</a:t>
            </a:r>
          </a:p>
        </p:txBody>
      </p:sp>
    </p:spTree>
    <p:extLst>
      <p:ext uri="{BB962C8B-B14F-4D97-AF65-F5344CB8AC3E}">
        <p14:creationId xmlns:p14="http://schemas.microsoft.com/office/powerpoint/2010/main" val="1805244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6CD3AC-DE61-B621-DDB7-B16E7F99CD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ZoneTexte 16">
            <a:extLst>
              <a:ext uri="{FF2B5EF4-FFF2-40B4-BE49-F238E27FC236}">
                <a16:creationId xmlns:a16="http://schemas.microsoft.com/office/drawing/2014/main" id="{CE2EF3F3-C2B3-A5F1-D015-7A53919BCAF0}"/>
              </a:ext>
            </a:extLst>
          </p:cNvPr>
          <p:cNvSpPr txBox="1"/>
          <p:nvPr/>
        </p:nvSpPr>
        <p:spPr>
          <a:xfrm>
            <a:off x="189068" y="427103"/>
            <a:ext cx="8585474" cy="348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62" b="1">
                <a:latin typeface="Arial Narrow" panose="020B0606020202030204" pitchFamily="34" charset="0"/>
              </a:rPr>
              <a:t>3 – TABLE DE REUNION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D64A19AC-53B9-CCB8-F05D-3361B464F11E}"/>
              </a:ext>
            </a:extLst>
          </p:cNvPr>
          <p:cNvCxnSpPr>
            <a:cxnSpLocks/>
          </p:cNvCxnSpPr>
          <p:nvPr/>
        </p:nvCxnSpPr>
        <p:spPr>
          <a:xfrm>
            <a:off x="304951" y="774030"/>
            <a:ext cx="83537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F64FFF10-3FD0-418F-B4F7-89425997BBCE}"/>
              </a:ext>
            </a:extLst>
          </p:cNvPr>
          <p:cNvCxnSpPr>
            <a:cxnSpLocks/>
          </p:cNvCxnSpPr>
          <p:nvPr/>
        </p:nvCxnSpPr>
        <p:spPr>
          <a:xfrm>
            <a:off x="304951" y="774030"/>
            <a:ext cx="83537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8A0768C1-C77B-919A-B6A0-9FDFF03C2722}"/>
              </a:ext>
            </a:extLst>
          </p:cNvPr>
          <p:cNvSpPr txBox="1"/>
          <p:nvPr/>
        </p:nvSpPr>
        <p:spPr>
          <a:xfrm>
            <a:off x="189069" y="1032064"/>
            <a:ext cx="5194720" cy="47583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fr-FR" sz="1477" b="1">
                <a:latin typeface="Arial Narrow" panose="020B0606020202030204" pitchFamily="34" charset="0"/>
              </a:rPr>
              <a:t>GENERALITES</a:t>
            </a:r>
            <a:endParaRPr lang="fr-FR" sz="1015">
              <a:latin typeface="Arial Narrow" panose="020B0606020202030204" pitchFamily="34" charset="0"/>
            </a:endParaRPr>
          </a:p>
          <a:p>
            <a:pPr algn="l"/>
            <a:endParaRPr lang="fr-FR" sz="1015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8545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0C987900-871D-77F8-0D72-7F5D83269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8073" y="2049859"/>
            <a:ext cx="2747854" cy="2758281"/>
          </a:xfrm>
        </p:spPr>
        <p:txBody>
          <a:bodyPr>
            <a:noAutofit/>
          </a:bodyPr>
          <a:lstStyle/>
          <a:p>
            <a:r>
              <a:rPr lang="fr-FR" sz="15000" dirty="0"/>
              <a:t>RDC</a:t>
            </a:r>
            <a:endParaRPr lang="fr-FR" sz="15000" dirty="0">
              <a:latin typeface="Avenir Next LT Pro Light" panose="020B03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8B9263F-64A9-510C-3A97-8130EF7E794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</p:spTree>
    <p:extLst>
      <p:ext uri="{BB962C8B-B14F-4D97-AF65-F5344CB8AC3E}">
        <p14:creationId xmlns:p14="http://schemas.microsoft.com/office/powerpoint/2010/main" val="10525630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5D42E-BF20-3CAA-F63B-3F3D622647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capture d’écran, obscurité&#10;&#10;Le contenu généré par l’IA peut être incorrect.">
            <a:extLst>
              <a:ext uri="{FF2B5EF4-FFF2-40B4-BE49-F238E27FC236}">
                <a16:creationId xmlns:a16="http://schemas.microsoft.com/office/drawing/2014/main" id="{92CF47BC-6E2A-84DD-8ABD-F33B111044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0418" t="25668" r="2766" b="20900"/>
          <a:stretch>
            <a:fillRect/>
          </a:stretch>
        </p:blipFill>
        <p:spPr>
          <a:xfrm>
            <a:off x="883210" y="1325563"/>
            <a:ext cx="7938454" cy="3453890"/>
          </a:xfrm>
          <a:prstGeom prst="rect">
            <a:avLst/>
          </a:prstGeom>
        </p:spPr>
      </p:pic>
      <p:sp>
        <p:nvSpPr>
          <p:cNvPr id="32" name="Titre 2">
            <a:extLst>
              <a:ext uri="{FF2B5EF4-FFF2-40B4-BE49-F238E27FC236}">
                <a16:creationId xmlns:a16="http://schemas.microsoft.com/office/drawing/2014/main" id="{8A01E0A8-AD1A-150A-E838-E4D22AD12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ACCUEIL RDC                           </a:t>
            </a:r>
            <a:r>
              <a:rPr lang="fr-FR" sz="2400">
                <a:latin typeface="Avenir Next LT Pro Light" panose="020B0304020202020204" pitchFamily="34" charset="0"/>
              </a:rPr>
              <a:t>PLAN DE REPERAGE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C52EFFF-61EC-E7DB-5A9C-4C381F33DF9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467FAD63-9595-35F4-9051-62E7C622D42B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722876AD-F31F-B24F-4675-087624B944A2}"/>
              </a:ext>
            </a:extLst>
          </p:cNvPr>
          <p:cNvGrpSpPr/>
          <p:nvPr/>
        </p:nvGrpSpPr>
        <p:grpSpPr>
          <a:xfrm>
            <a:off x="2558328" y="1622950"/>
            <a:ext cx="4319196" cy="2949389"/>
            <a:chOff x="2673275" y="1662056"/>
            <a:chExt cx="4319196" cy="2949389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9A7BC47-883D-3756-191B-390411918637}"/>
                </a:ext>
              </a:extLst>
            </p:cNvPr>
            <p:cNvSpPr/>
            <p:nvPr/>
          </p:nvSpPr>
          <p:spPr>
            <a:xfrm>
              <a:off x="2673275" y="1662056"/>
              <a:ext cx="720763" cy="930537"/>
            </a:xfrm>
            <a:prstGeom prst="rect">
              <a:avLst/>
            </a:prstGeom>
            <a:ln w="57150">
              <a:solidFill>
                <a:srgbClr val="92D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9427A29-49AC-7405-831E-2563F2B7229E}"/>
                </a:ext>
              </a:extLst>
            </p:cNvPr>
            <p:cNvSpPr/>
            <p:nvPr/>
          </p:nvSpPr>
          <p:spPr>
            <a:xfrm>
              <a:off x="5492278" y="1690988"/>
              <a:ext cx="720763" cy="930537"/>
            </a:xfrm>
            <a:prstGeom prst="rect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9B6CD01-E987-12F3-9B38-7C407C73467A}"/>
                </a:ext>
              </a:extLst>
            </p:cNvPr>
            <p:cNvSpPr/>
            <p:nvPr/>
          </p:nvSpPr>
          <p:spPr>
            <a:xfrm>
              <a:off x="3229586" y="2716306"/>
              <a:ext cx="514075" cy="769172"/>
            </a:xfrm>
            <a:prstGeom prst="rect">
              <a:avLst/>
            </a:prstGeom>
            <a:ln w="57150"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ED48F01-C45D-ECA1-CD6C-524F2ABB3370}"/>
                </a:ext>
              </a:extLst>
            </p:cNvPr>
            <p:cNvSpPr/>
            <p:nvPr/>
          </p:nvSpPr>
          <p:spPr>
            <a:xfrm>
              <a:off x="3796155" y="2716306"/>
              <a:ext cx="514075" cy="769172"/>
            </a:xfrm>
            <a:prstGeom prst="rect">
              <a:avLst/>
            </a:prstGeom>
            <a:ln w="5715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650EDF6-EBA3-80E2-1CEE-208EE8F83773}"/>
                </a:ext>
              </a:extLst>
            </p:cNvPr>
            <p:cNvSpPr/>
            <p:nvPr/>
          </p:nvSpPr>
          <p:spPr>
            <a:xfrm>
              <a:off x="3889389" y="3842273"/>
              <a:ext cx="420842" cy="769172"/>
            </a:xfrm>
            <a:prstGeom prst="rect">
              <a:avLst/>
            </a:prstGeom>
            <a:ln w="57150">
              <a:solidFill>
                <a:srgbClr val="FD712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CA83FEB-DCFB-3DFE-63FD-A6EAB6CB53EF}"/>
                </a:ext>
              </a:extLst>
            </p:cNvPr>
            <p:cNvSpPr/>
            <p:nvPr/>
          </p:nvSpPr>
          <p:spPr>
            <a:xfrm>
              <a:off x="4362724" y="2716306"/>
              <a:ext cx="2629747" cy="769172"/>
            </a:xfrm>
            <a:prstGeom prst="rect">
              <a:avLst/>
            </a:prstGeom>
            <a:ln w="571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4" name="Triangle isocèle 23">
            <a:extLst>
              <a:ext uri="{FF2B5EF4-FFF2-40B4-BE49-F238E27FC236}">
                <a16:creationId xmlns:a16="http://schemas.microsoft.com/office/drawing/2014/main" id="{92520436-9D21-9769-E6BA-9587D8A80A9D}"/>
              </a:ext>
            </a:extLst>
          </p:cNvPr>
          <p:cNvSpPr/>
          <p:nvPr/>
        </p:nvSpPr>
        <p:spPr>
          <a:xfrm rot="5400000">
            <a:off x="1431426" y="1662823"/>
            <a:ext cx="310991" cy="293255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F4EBFF9A-7C4D-4EAF-3001-32FF725FB175}"/>
              </a:ext>
            </a:extLst>
          </p:cNvPr>
          <p:cNvSpPr txBox="1"/>
          <p:nvPr/>
        </p:nvSpPr>
        <p:spPr>
          <a:xfrm>
            <a:off x="623188" y="1609396"/>
            <a:ext cx="909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>
                <a:solidFill>
                  <a:srgbClr val="C00000"/>
                </a:solidFill>
                <a:latin typeface="Avenir Next LT Pro Light" panose="020B0304020202020204" pitchFamily="34" charset="0"/>
              </a:rPr>
              <a:t>Entrée Allocataires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E0D9F6B0-FEB3-B78C-A63D-B5EB649C9A6A}"/>
              </a:ext>
            </a:extLst>
          </p:cNvPr>
          <p:cNvGrpSpPr/>
          <p:nvPr/>
        </p:nvGrpSpPr>
        <p:grpSpPr>
          <a:xfrm>
            <a:off x="148833" y="4960210"/>
            <a:ext cx="2756162" cy="1388324"/>
            <a:chOff x="1477635" y="4961565"/>
            <a:chExt cx="2756162" cy="1388324"/>
          </a:xfrm>
        </p:grpSpPr>
        <p:grpSp>
          <p:nvGrpSpPr>
            <p:cNvPr id="23" name="Groupe 22">
              <a:extLst>
                <a:ext uri="{FF2B5EF4-FFF2-40B4-BE49-F238E27FC236}">
                  <a16:creationId xmlns:a16="http://schemas.microsoft.com/office/drawing/2014/main" id="{B9DC5724-E1B5-898A-9F08-9C966BD4C812}"/>
                </a:ext>
              </a:extLst>
            </p:cNvPr>
            <p:cNvGrpSpPr/>
            <p:nvPr/>
          </p:nvGrpSpPr>
          <p:grpSpPr>
            <a:xfrm>
              <a:off x="1477635" y="5180338"/>
              <a:ext cx="2129109" cy="1169551"/>
              <a:chOff x="535739" y="5060380"/>
              <a:chExt cx="2822903" cy="1550663"/>
            </a:xfrm>
          </p:grpSpPr>
          <p:sp>
            <p:nvSpPr>
              <p:cNvPr id="29" name="ZoneTexte 28">
                <a:extLst>
                  <a:ext uri="{FF2B5EF4-FFF2-40B4-BE49-F238E27FC236}">
                    <a16:creationId xmlns:a16="http://schemas.microsoft.com/office/drawing/2014/main" id="{7E7BF79E-BBDF-4DC8-A929-BDC7FBDD513F}"/>
                  </a:ext>
                </a:extLst>
              </p:cNvPr>
              <p:cNvSpPr txBox="1"/>
              <p:nvPr/>
            </p:nvSpPr>
            <p:spPr>
              <a:xfrm>
                <a:off x="535739" y="5060380"/>
                <a:ext cx="2822903" cy="1550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b="1">
                    <a:latin typeface="Avenir Next LT Pro Light" panose="020B0304020202020204" pitchFamily="34" charset="0"/>
                  </a:rPr>
                  <a:t>                        1.1</a:t>
                </a:r>
                <a:r>
                  <a:rPr lang="fr-FR" sz="1000">
                    <a:latin typeface="Avenir Next LT Pro Light" panose="020B0304020202020204" pitchFamily="34" charset="0"/>
                  </a:rPr>
                  <a:t> ATTENTE 1</a:t>
                </a:r>
              </a:p>
              <a:p>
                <a:r>
                  <a:rPr lang="fr-FR" sz="1000">
                    <a:latin typeface="Avenir Next LT Pro Light" panose="020B0304020202020204" pitchFamily="34" charset="0"/>
                  </a:rPr>
                  <a:t>                        </a:t>
                </a:r>
                <a:r>
                  <a:rPr lang="fr-FR" sz="1000" b="1">
                    <a:latin typeface="Avenir Next LT Pro Light" panose="020B0304020202020204" pitchFamily="34" charset="0"/>
                  </a:rPr>
                  <a:t>1.2</a:t>
                </a:r>
                <a:r>
                  <a:rPr lang="fr-FR" sz="1000">
                    <a:latin typeface="Avenir Next LT Pro Light" panose="020B0304020202020204" pitchFamily="34" charset="0"/>
                  </a:rPr>
                  <a:t> ATTENTE 2</a:t>
                </a:r>
              </a:p>
              <a:p>
                <a:r>
                  <a:rPr lang="fr-FR" sz="1000">
                    <a:latin typeface="Avenir Next LT Pro Light" panose="020B0304020202020204" pitchFamily="34" charset="0"/>
                  </a:rPr>
                  <a:t>                        </a:t>
                </a:r>
                <a:r>
                  <a:rPr lang="fr-FR" sz="1000" b="1">
                    <a:latin typeface="Avenir Next LT Pro Light" panose="020B0304020202020204" pitchFamily="34" charset="0"/>
                  </a:rPr>
                  <a:t>1.3</a:t>
                </a:r>
                <a:r>
                  <a:rPr lang="fr-FR" sz="1000">
                    <a:latin typeface="Avenir Next LT Pro Light" panose="020B0304020202020204" pitchFamily="34" charset="0"/>
                  </a:rPr>
                  <a:t> Bureau Manager</a:t>
                </a:r>
              </a:p>
              <a:p>
                <a:r>
                  <a:rPr lang="fr-FR" sz="1000">
                    <a:latin typeface="Avenir Next LT Pro Light" panose="020B0304020202020204" pitchFamily="34" charset="0"/>
                  </a:rPr>
                  <a:t>                        </a:t>
                </a:r>
                <a:r>
                  <a:rPr lang="fr-FR" sz="1000" b="1">
                    <a:latin typeface="Avenir Next LT Pro Light" panose="020B0304020202020204" pitchFamily="34" charset="0"/>
                  </a:rPr>
                  <a:t>1.4</a:t>
                </a:r>
                <a:r>
                  <a:rPr lang="fr-FR" sz="1000">
                    <a:latin typeface="Avenir Next LT Pro Light" panose="020B0304020202020204" pitchFamily="34" charset="0"/>
                  </a:rPr>
                  <a:t> Back Office</a:t>
                </a:r>
              </a:p>
              <a:p>
                <a:r>
                  <a:rPr lang="fr-FR" sz="1000">
                    <a:latin typeface="Avenir Next LT Pro Light" panose="020B0304020202020204" pitchFamily="34" charset="0"/>
                  </a:rPr>
                  <a:t>                        </a:t>
                </a:r>
                <a:r>
                  <a:rPr lang="fr-FR" sz="1000" b="1">
                    <a:latin typeface="Avenir Next LT Pro Light" panose="020B0304020202020204" pitchFamily="34" charset="0"/>
                  </a:rPr>
                  <a:t>1.5</a:t>
                </a:r>
                <a:r>
                  <a:rPr lang="fr-FR" sz="1000">
                    <a:latin typeface="Avenir Next LT Pro Light" panose="020B0304020202020204" pitchFamily="34" charset="0"/>
                  </a:rPr>
                  <a:t> Box</a:t>
                </a:r>
              </a:p>
              <a:p>
                <a:r>
                  <a:rPr lang="fr-FR" sz="1000">
                    <a:latin typeface="Avenir Next LT Pro Light" panose="020B0304020202020204" pitchFamily="34" charset="0"/>
                  </a:rPr>
                  <a:t>                        </a:t>
                </a:r>
                <a:r>
                  <a:rPr lang="fr-FR" sz="1000" b="1">
                    <a:latin typeface="Avenir Next LT Pro Light" panose="020B0304020202020204" pitchFamily="34" charset="0"/>
                  </a:rPr>
                  <a:t>1.6</a:t>
                </a:r>
                <a:r>
                  <a:rPr lang="fr-FR" sz="1000">
                    <a:latin typeface="Avenir Next LT Pro Light" panose="020B0304020202020204" pitchFamily="34" charset="0"/>
                  </a:rPr>
                  <a:t> Espace détente</a:t>
                </a:r>
              </a:p>
              <a:p>
                <a:r>
                  <a:rPr lang="fr-FR" sz="1000">
                    <a:latin typeface="Avenir Next LT Pro Light" panose="020B0304020202020204" pitchFamily="34" charset="0"/>
                  </a:rPr>
                  <a:t>                        </a:t>
                </a:r>
              </a:p>
            </p:txBody>
          </p: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DEB1E6C6-E765-76F0-6438-91A51073714D}"/>
                  </a:ext>
                </a:extLst>
              </p:cNvPr>
              <p:cNvCxnSpPr/>
              <p:nvPr/>
            </p:nvCxnSpPr>
            <p:spPr>
              <a:xfrm>
                <a:off x="1084395" y="5231722"/>
                <a:ext cx="425026" cy="0"/>
              </a:xfrm>
              <a:prstGeom prst="line">
                <a:avLst/>
              </a:prstGeom>
              <a:ln w="57150">
                <a:solidFill>
                  <a:srgbClr val="92D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6581E95D-FEF9-FFEF-B335-5F53834E1073}"/>
                  </a:ext>
                </a:extLst>
              </p:cNvPr>
              <p:cNvCxnSpPr/>
              <p:nvPr/>
            </p:nvCxnSpPr>
            <p:spPr>
              <a:xfrm>
                <a:off x="1084395" y="5447294"/>
                <a:ext cx="425026" cy="0"/>
              </a:xfrm>
              <a:prstGeom prst="line">
                <a:avLst/>
              </a:prstGeom>
              <a:ln w="5715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4F35A096-9DB6-EFF1-B32F-47EBD9FB96AE}"/>
                  </a:ext>
                </a:extLst>
              </p:cNvPr>
              <p:cNvCxnSpPr/>
              <p:nvPr/>
            </p:nvCxnSpPr>
            <p:spPr>
              <a:xfrm>
                <a:off x="1084395" y="5623768"/>
                <a:ext cx="425026" cy="0"/>
              </a:xfrm>
              <a:prstGeom prst="line">
                <a:avLst/>
              </a:prstGeom>
              <a:ln w="57150">
                <a:solidFill>
                  <a:srgbClr val="A6CAE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3824E4E6-AAA5-B324-F7E6-B0AE5B6FA241}"/>
                  </a:ext>
                </a:extLst>
              </p:cNvPr>
              <p:cNvCxnSpPr/>
              <p:nvPr/>
            </p:nvCxnSpPr>
            <p:spPr>
              <a:xfrm>
                <a:off x="1084395" y="5845028"/>
                <a:ext cx="425026" cy="0"/>
              </a:xfrm>
              <a:prstGeom prst="line">
                <a:avLst/>
              </a:prstGeom>
              <a:ln w="57150">
                <a:solidFill>
                  <a:srgbClr val="D86E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77A87A3B-9E03-1CEA-EDF7-074FF41BE610}"/>
                  </a:ext>
                </a:extLst>
              </p:cNvPr>
              <p:cNvCxnSpPr/>
              <p:nvPr/>
            </p:nvCxnSpPr>
            <p:spPr>
              <a:xfrm>
                <a:off x="1084395" y="6244473"/>
                <a:ext cx="425026" cy="0"/>
              </a:xfrm>
              <a:prstGeom prst="line">
                <a:avLst/>
              </a:prstGeom>
              <a:ln w="57150">
                <a:solidFill>
                  <a:srgbClr val="FD712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EE7D73B6-E6F7-BB79-46BD-504845139B64}"/>
                  </a:ext>
                </a:extLst>
              </p:cNvPr>
              <p:cNvCxnSpPr/>
              <p:nvPr/>
            </p:nvCxnSpPr>
            <p:spPr>
              <a:xfrm>
                <a:off x="1084395" y="6042519"/>
                <a:ext cx="425026" cy="0"/>
              </a:xfrm>
              <a:prstGeom prst="line">
                <a:avLst/>
              </a:prstGeom>
              <a:ln w="57150">
                <a:solidFill>
                  <a:srgbClr val="0B76A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D22B209C-3007-4239-7FE6-53C3D2C63245}"/>
                </a:ext>
              </a:extLst>
            </p:cNvPr>
            <p:cNvSpPr txBox="1"/>
            <p:nvPr/>
          </p:nvSpPr>
          <p:spPr>
            <a:xfrm>
              <a:off x="1827179" y="4961565"/>
              <a:ext cx="103337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200" b="1">
                  <a:latin typeface="Avenir Next LT Pro Light" panose="020B0304020202020204" pitchFamily="34" charset="0"/>
                </a:rPr>
                <a:t>REPERAGE</a:t>
              </a:r>
              <a:r>
                <a:rPr lang="fr-FR" sz="1200">
                  <a:latin typeface="Avenir Next LT Pro Light" panose="020B0304020202020204" pitchFamily="34" charset="0"/>
                </a:rPr>
                <a:t>: </a:t>
              </a:r>
              <a:endParaRPr lang="fr-FR" sz="12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A35D824-2510-8D35-6A36-36BD911FBA61}"/>
                </a:ext>
              </a:extLst>
            </p:cNvPr>
            <p:cNvSpPr/>
            <p:nvPr/>
          </p:nvSpPr>
          <p:spPr>
            <a:xfrm>
              <a:off x="1827179" y="4961565"/>
              <a:ext cx="2406618" cy="129260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440345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62BB89-1C43-FB25-2E78-3D7009CF1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2A4FD60D-6F6D-CB08-9D4C-8D91A9E9F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ACCUEIL RDC                                 </a:t>
            </a:r>
            <a:r>
              <a:rPr lang="fr-FR" sz="3200">
                <a:solidFill>
                  <a:srgbClr val="92D050"/>
                </a:solidFill>
              </a:rPr>
              <a:t>1.1</a:t>
            </a:r>
            <a:r>
              <a:rPr lang="fr-FR" sz="4000"/>
              <a:t> </a:t>
            </a:r>
            <a:r>
              <a:rPr lang="fr-FR" sz="2400">
                <a:latin typeface="Avenir Next LT Pro Light" panose="020B0304020202020204" pitchFamily="34" charset="0"/>
              </a:rPr>
              <a:t>ATTENTE 1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12C2372-3904-18B2-6BA9-B1AEBA05030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5F5EBC62-CC30-CCE1-6B95-1D32F9F96ACA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97793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0092D-085B-DC30-E4EF-6A856FDAD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A31D76CC-09C7-B09F-EE96-E9450EDB1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ACCUEIL RDC                                 </a:t>
            </a:r>
            <a:r>
              <a:rPr lang="fr-FR" sz="3200">
                <a:solidFill>
                  <a:srgbClr val="00B050"/>
                </a:solidFill>
              </a:rPr>
              <a:t>1.2</a:t>
            </a:r>
            <a:r>
              <a:rPr lang="fr-FR" sz="4000"/>
              <a:t> </a:t>
            </a:r>
            <a:r>
              <a:rPr lang="fr-FR" sz="2400">
                <a:latin typeface="Avenir Next LT Pro Light" panose="020B0304020202020204" pitchFamily="34" charset="0"/>
              </a:rPr>
              <a:t>ATTENTE 2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2F0CB74-9D71-4DDA-0FA8-8922442A84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011EE257-5339-73B0-EADE-269CEFA3E45B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37740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F9DED9-89E1-D501-B272-E25175B05C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72E2DB72-E6BB-5012-F469-A0030506C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ACCUEIL RDC                      </a:t>
            </a:r>
            <a:r>
              <a:rPr lang="fr-FR" sz="3200">
                <a:solidFill>
                  <a:srgbClr val="A6CAEC"/>
                </a:solidFill>
              </a:rPr>
              <a:t>1.3</a:t>
            </a:r>
            <a:r>
              <a:rPr lang="fr-FR" sz="3200"/>
              <a:t> </a:t>
            </a:r>
            <a:r>
              <a:rPr lang="fr-FR" sz="4000"/>
              <a:t> </a:t>
            </a:r>
            <a:r>
              <a:rPr lang="fr-FR" sz="2400">
                <a:latin typeface="Avenir Next LT Pro Light" panose="020B0304020202020204" pitchFamily="34" charset="0"/>
              </a:rPr>
              <a:t>BUREAU MANAGER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DB89573-544C-0BE7-218A-4512D53DB0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E344A648-0351-0C05-42B8-01FB6CF505C6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65186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87E64-80EA-CF83-CB83-23E6FAA7CA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853C9675-BEE6-9432-DA47-E410EDFC5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ACCUEIL RDC                             </a:t>
            </a:r>
            <a:r>
              <a:rPr lang="fr-FR" sz="3200">
                <a:solidFill>
                  <a:srgbClr val="D86ECC"/>
                </a:solidFill>
              </a:rPr>
              <a:t>1.4</a:t>
            </a:r>
            <a:r>
              <a:rPr lang="fr-FR" sz="3200"/>
              <a:t> </a:t>
            </a:r>
            <a:r>
              <a:rPr lang="fr-FR" sz="4000"/>
              <a:t> </a:t>
            </a:r>
            <a:r>
              <a:rPr lang="fr-FR" sz="2400">
                <a:latin typeface="Avenir Next LT Pro Light" panose="020B0304020202020204" pitchFamily="34" charset="0"/>
              </a:rPr>
              <a:t>BACK OFFICE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CA7096-C651-38D9-43E8-0BC15E87AE3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D1314393-239E-C337-EFAD-53F3033EA057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67308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D6E0CD-CC5E-0057-2EDE-CC4ADD5A48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61CC41AB-26F0-02D5-F5CD-243866377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 dirty="0"/>
              <a:t>RDC  BOX                                             </a:t>
            </a:r>
            <a:r>
              <a:rPr lang="fr-FR" sz="3200" dirty="0">
                <a:solidFill>
                  <a:srgbClr val="0B76A0"/>
                </a:solidFill>
              </a:rPr>
              <a:t>1.5</a:t>
            </a:r>
            <a:r>
              <a:rPr lang="fr-FR" sz="3200" dirty="0"/>
              <a:t> </a:t>
            </a:r>
            <a:r>
              <a:rPr lang="fr-FR" sz="4000" dirty="0"/>
              <a:t> </a:t>
            </a:r>
            <a:r>
              <a:rPr lang="fr-FR" sz="2400" dirty="0">
                <a:latin typeface="Avenir Next LT Pro Light" panose="020B0304020202020204" pitchFamily="34" charset="0"/>
              </a:rPr>
              <a:t>BOX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1186B9E-7F1A-F601-5E7A-07872B1850D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993C4F03-98FB-7AFF-48EB-6F3FB725096F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69842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217AA-1616-770F-064E-B672BE923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96DB23CE-7CB0-5C38-6C41-6B0EE6AEA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ACCUEIL RDC                        </a:t>
            </a:r>
            <a:r>
              <a:rPr lang="fr-FR" sz="3200">
                <a:solidFill>
                  <a:srgbClr val="FD7122"/>
                </a:solidFill>
              </a:rPr>
              <a:t>1.6</a:t>
            </a:r>
            <a:r>
              <a:rPr lang="fr-FR" sz="3200"/>
              <a:t> </a:t>
            </a:r>
            <a:r>
              <a:rPr lang="fr-FR" sz="4000"/>
              <a:t> </a:t>
            </a:r>
            <a:r>
              <a:rPr lang="fr-FR" sz="2400">
                <a:latin typeface="Avenir Next LT Pro Light" panose="020B0304020202020204" pitchFamily="34" charset="0"/>
              </a:rPr>
              <a:t>ESPACE DETENTE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8273ED4-DC89-136E-94C6-36A6A614577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EAA44019-E30C-F796-4243-D0E3002E8D9B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45602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703BE7-4361-13A3-E235-09B2F511F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DA4E722E-D5D0-E902-4B4E-E9337001A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8073" y="2049859"/>
            <a:ext cx="2747854" cy="2758281"/>
          </a:xfrm>
        </p:spPr>
        <p:txBody>
          <a:bodyPr>
            <a:noAutofit/>
          </a:bodyPr>
          <a:lstStyle/>
          <a:p>
            <a:r>
              <a:rPr lang="fr-FR" sz="15000"/>
              <a:t>R+1</a:t>
            </a:r>
            <a:endParaRPr lang="fr-FR" sz="15000">
              <a:latin typeface="Avenir Next LT Pro Light" panose="020B03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3EB00F9-F261-F789-EE28-D1B74473240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</p:spTree>
    <p:extLst>
      <p:ext uri="{BB962C8B-B14F-4D97-AF65-F5344CB8AC3E}">
        <p14:creationId xmlns:p14="http://schemas.microsoft.com/office/powerpoint/2010/main" val="1474994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FE99D6-780E-1F1E-7E3F-44A1101F70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8D2D7951-AB5A-C20A-0813-91A31F640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661" y="10973"/>
            <a:ext cx="8112678" cy="1325563"/>
          </a:xfrm>
        </p:spPr>
        <p:txBody>
          <a:bodyPr/>
          <a:lstStyle/>
          <a:p>
            <a:r>
              <a:rPr lang="fr-FR" u="none" dirty="0">
                <a:effectLst/>
                <a:latin typeface="Antonio Light" panose="02000303000000000000" pitchFamily="2" charset="0"/>
              </a:rPr>
              <a:t>SOMMAIRE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AAC14E4F-6468-894F-F00B-57509AF994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</p:spPr>
        <p:txBody>
          <a:bodyPr/>
          <a:lstStyle/>
          <a:p>
            <a:r>
              <a:rPr lang="fr-FR"/>
              <a:t>PROJET XX</a:t>
            </a:r>
          </a:p>
        </p:txBody>
      </p:sp>
    </p:spTree>
    <p:extLst>
      <p:ext uri="{BB962C8B-B14F-4D97-AF65-F5344CB8AC3E}">
        <p14:creationId xmlns:p14="http://schemas.microsoft.com/office/powerpoint/2010/main" val="30727494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545849-A84B-E730-9408-FB310D5163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 descr="Une image contenant texte, capture d’écran, carte, diagramme&#10;&#10;Le contenu généré par l’IA peut être incorrect.">
            <a:extLst>
              <a:ext uri="{FF2B5EF4-FFF2-40B4-BE49-F238E27FC236}">
                <a16:creationId xmlns:a16="http://schemas.microsoft.com/office/drawing/2014/main" id="{6102ECB7-5A8E-26D9-FE3F-70FECE1DF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5011" t="23072" r="3650" b="31648"/>
          <a:stretch>
            <a:fillRect/>
          </a:stretch>
        </p:blipFill>
        <p:spPr>
          <a:xfrm>
            <a:off x="429954" y="1284786"/>
            <a:ext cx="8351921" cy="2926895"/>
          </a:xfrm>
          <a:prstGeom prst="rect">
            <a:avLst/>
          </a:prstGeom>
        </p:spPr>
      </p:pic>
      <p:sp>
        <p:nvSpPr>
          <p:cNvPr id="32" name="Titre 2">
            <a:extLst>
              <a:ext uri="{FF2B5EF4-FFF2-40B4-BE49-F238E27FC236}">
                <a16:creationId xmlns:a16="http://schemas.microsoft.com/office/drawing/2014/main" id="{3A5C974D-61AD-5F72-4F77-07157CCE5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Etage R+1                              </a:t>
            </a:r>
            <a:r>
              <a:rPr lang="fr-FR" sz="2400">
                <a:latin typeface="Avenir Next LT Pro Light" panose="020B0304020202020204" pitchFamily="34" charset="0"/>
              </a:rPr>
              <a:t>PLAN DE REPERAGE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CBA4000-460A-493E-BB46-9E39A3DA54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9EF92827-5247-3D11-D966-421D89543410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744DC5DC-0146-F5BD-845C-48E031A557F4}"/>
              </a:ext>
            </a:extLst>
          </p:cNvPr>
          <p:cNvGrpSpPr/>
          <p:nvPr/>
        </p:nvGrpSpPr>
        <p:grpSpPr>
          <a:xfrm>
            <a:off x="185821" y="4592215"/>
            <a:ext cx="3140603" cy="1849989"/>
            <a:chOff x="1477635" y="4961565"/>
            <a:chExt cx="3140603" cy="1849989"/>
          </a:xfrm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02BD21BA-145A-8064-F9A0-1FA31C020016}"/>
                </a:ext>
              </a:extLst>
            </p:cNvPr>
            <p:cNvGrpSpPr/>
            <p:nvPr/>
          </p:nvGrpSpPr>
          <p:grpSpPr>
            <a:xfrm>
              <a:off x="1477635" y="5180338"/>
              <a:ext cx="3140603" cy="1631216"/>
              <a:chOff x="615569" y="5288698"/>
              <a:chExt cx="4164002" cy="2162767"/>
            </a:xfrm>
          </p:grpSpPr>
          <p:grpSp>
            <p:nvGrpSpPr>
              <p:cNvPr id="21" name="Groupe 20">
                <a:extLst>
                  <a:ext uri="{FF2B5EF4-FFF2-40B4-BE49-F238E27FC236}">
                    <a16:creationId xmlns:a16="http://schemas.microsoft.com/office/drawing/2014/main" id="{F113BABA-4203-683D-C823-137B6CB118B9}"/>
                  </a:ext>
                </a:extLst>
              </p:cNvPr>
              <p:cNvGrpSpPr/>
              <p:nvPr/>
            </p:nvGrpSpPr>
            <p:grpSpPr>
              <a:xfrm>
                <a:off x="615569" y="5288698"/>
                <a:ext cx="4164002" cy="2162767"/>
                <a:chOff x="535739" y="5060380"/>
                <a:chExt cx="4164002" cy="2162767"/>
              </a:xfrm>
            </p:grpSpPr>
            <p:sp>
              <p:nvSpPr>
                <p:cNvPr id="5" name="ZoneTexte 4">
                  <a:extLst>
                    <a:ext uri="{FF2B5EF4-FFF2-40B4-BE49-F238E27FC236}">
                      <a16:creationId xmlns:a16="http://schemas.microsoft.com/office/drawing/2014/main" id="{D0E87496-276F-87B5-E28A-B01BE0E3BB3C}"/>
                    </a:ext>
                  </a:extLst>
                </p:cNvPr>
                <p:cNvSpPr txBox="1"/>
                <p:nvPr/>
              </p:nvSpPr>
              <p:spPr>
                <a:xfrm>
                  <a:off x="535739" y="5060380"/>
                  <a:ext cx="4164002" cy="216276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fr-FR" sz="1000" b="1">
                      <a:latin typeface="Avenir Next LT Pro Light" panose="020B0304020202020204" pitchFamily="34" charset="0"/>
                    </a:rPr>
                    <a:t>                        2.1</a:t>
                  </a:r>
                  <a:r>
                    <a:rPr lang="fr-FR" sz="1000">
                      <a:latin typeface="Avenir Next LT Pro Light" panose="020B0304020202020204" pitchFamily="34" charset="0"/>
                    </a:rPr>
                    <a:t> Plateforme téléphonique </a:t>
                  </a:r>
                </a:p>
                <a:p>
                  <a:r>
                    <a:rPr lang="fr-FR" sz="1000">
                      <a:latin typeface="Avenir Next LT Pro Light" panose="020B0304020202020204" pitchFamily="34" charset="0"/>
                    </a:rPr>
                    <a:t>                        </a:t>
                  </a:r>
                  <a:r>
                    <a:rPr lang="fr-FR" sz="1000" b="1">
                      <a:latin typeface="Avenir Next LT Pro Light" panose="020B0304020202020204" pitchFamily="34" charset="0"/>
                    </a:rPr>
                    <a:t>2.2</a:t>
                  </a:r>
                  <a:r>
                    <a:rPr lang="fr-FR" sz="1000">
                      <a:latin typeface="Avenir Next LT Pro Light" panose="020B0304020202020204" pitchFamily="34" charset="0"/>
                    </a:rPr>
                    <a:t> Bureaux Managers</a:t>
                  </a:r>
                </a:p>
                <a:p>
                  <a:r>
                    <a:rPr lang="fr-FR" sz="1000">
                      <a:latin typeface="Avenir Next LT Pro Light" panose="020B0304020202020204" pitchFamily="34" charset="0"/>
                    </a:rPr>
                    <a:t>                        </a:t>
                  </a:r>
                  <a:r>
                    <a:rPr lang="fr-FR" sz="1000" b="1">
                      <a:latin typeface="Avenir Next LT Pro Light" panose="020B0304020202020204" pitchFamily="34" charset="0"/>
                    </a:rPr>
                    <a:t>2.3</a:t>
                  </a:r>
                  <a:r>
                    <a:rPr lang="fr-FR" sz="1000">
                      <a:latin typeface="Avenir Next LT Pro Light" panose="020B0304020202020204" pitchFamily="34" charset="0"/>
                    </a:rPr>
                    <a:t> Services DCF/Appui Métier/COM.</a:t>
                  </a:r>
                </a:p>
                <a:p>
                  <a:r>
                    <a:rPr lang="fr-FR" sz="1000">
                      <a:latin typeface="Avenir Next LT Pro Light" panose="020B0304020202020204" pitchFamily="34" charset="0"/>
                    </a:rPr>
                    <a:t>                        </a:t>
                  </a:r>
                  <a:r>
                    <a:rPr lang="fr-FR" sz="1000" b="1">
                      <a:latin typeface="Avenir Next LT Pro Light" panose="020B0304020202020204" pitchFamily="34" charset="0"/>
                    </a:rPr>
                    <a:t>2.4</a:t>
                  </a:r>
                  <a:r>
                    <a:rPr lang="fr-FR" sz="1000">
                      <a:latin typeface="Avenir Next LT Pro Light" panose="020B0304020202020204" pitchFamily="34" charset="0"/>
                    </a:rPr>
                    <a:t> Service AS/UTIS</a:t>
                  </a:r>
                </a:p>
                <a:p>
                  <a:r>
                    <a:rPr lang="fr-FR" sz="1000">
                      <a:latin typeface="Avenir Next LT Pro Light" panose="020B0304020202020204" pitchFamily="34" charset="0"/>
                    </a:rPr>
                    <a:t>                        </a:t>
                  </a:r>
                  <a:r>
                    <a:rPr lang="fr-FR" sz="1000" b="1">
                      <a:latin typeface="Avenir Next LT Pro Light" panose="020B0304020202020204" pitchFamily="34" charset="0"/>
                    </a:rPr>
                    <a:t>2.5</a:t>
                  </a:r>
                  <a:r>
                    <a:rPr lang="fr-FR" sz="1000">
                      <a:latin typeface="Avenir Next LT Pro Light" panose="020B0304020202020204" pitchFamily="34" charset="0"/>
                    </a:rPr>
                    <a:t> Service  INFO.</a:t>
                  </a:r>
                </a:p>
                <a:p>
                  <a:r>
                    <a:rPr lang="fr-FR" sz="1000">
                      <a:latin typeface="Avenir Next LT Pro Light" panose="020B0304020202020204" pitchFamily="34" charset="0"/>
                    </a:rPr>
                    <a:t>                        </a:t>
                  </a:r>
                  <a:r>
                    <a:rPr lang="fr-FR" sz="1000" b="1">
                      <a:latin typeface="Avenir Next LT Pro Light" panose="020B0304020202020204" pitchFamily="34" charset="0"/>
                    </a:rPr>
                    <a:t>2.6</a:t>
                  </a:r>
                  <a:r>
                    <a:rPr lang="fr-FR" sz="1000">
                      <a:latin typeface="Avenir Next LT Pro Light" panose="020B0304020202020204" pitchFamily="34" charset="0"/>
                    </a:rPr>
                    <a:t> Bulle Mutualisée</a:t>
                  </a:r>
                </a:p>
                <a:p>
                  <a:r>
                    <a:rPr lang="fr-FR" sz="1000">
                      <a:latin typeface="Avenir Next LT Pro Light" panose="020B0304020202020204" pitchFamily="34" charset="0"/>
                    </a:rPr>
                    <a:t>                        </a:t>
                  </a:r>
                  <a:r>
                    <a:rPr lang="fr-FR" sz="1000" b="1">
                      <a:latin typeface="Avenir Next LT Pro Light" panose="020B0304020202020204" pitchFamily="34" charset="0"/>
                    </a:rPr>
                    <a:t>2.7</a:t>
                  </a:r>
                  <a:r>
                    <a:rPr lang="fr-FR" sz="1000">
                      <a:latin typeface="Avenir Next LT Pro Light" panose="020B0304020202020204" pitchFamily="34" charset="0"/>
                    </a:rPr>
                    <a:t> Salle de Réunion</a:t>
                  </a:r>
                </a:p>
                <a:p>
                  <a:r>
                    <a:rPr lang="fr-FR" sz="1000">
                      <a:latin typeface="Avenir Next LT Pro Light" panose="020B0304020202020204" pitchFamily="34" charset="0"/>
                    </a:rPr>
                    <a:t>                        </a:t>
                  </a:r>
                  <a:r>
                    <a:rPr lang="fr-FR" sz="1000" b="1">
                      <a:latin typeface="Avenir Next LT Pro Light" panose="020B0304020202020204" pitchFamily="34" charset="0"/>
                    </a:rPr>
                    <a:t>2.8</a:t>
                  </a:r>
                  <a:r>
                    <a:rPr lang="fr-FR" sz="1000">
                      <a:latin typeface="Avenir Next LT Pro Light" panose="020B0304020202020204" pitchFamily="34" charset="0"/>
                    </a:rPr>
                    <a:t> Salle de Formation</a:t>
                  </a:r>
                </a:p>
                <a:p>
                  <a:r>
                    <a:rPr lang="fr-FR" sz="1000">
                      <a:latin typeface="Avenir Next LT Pro Light" panose="020B0304020202020204" pitchFamily="34" charset="0"/>
                    </a:rPr>
                    <a:t>                        </a:t>
                  </a:r>
                  <a:r>
                    <a:rPr lang="fr-FR" sz="1000" b="1">
                      <a:latin typeface="Avenir Next LT Pro Light" panose="020B0304020202020204" pitchFamily="34" charset="0"/>
                    </a:rPr>
                    <a:t>2.9 </a:t>
                  </a:r>
                  <a:r>
                    <a:rPr lang="fr-FR" sz="1000">
                      <a:latin typeface="Avenir Next LT Pro Light" panose="020B0304020202020204" pitchFamily="34" charset="0"/>
                    </a:rPr>
                    <a:t>Paliers</a:t>
                  </a:r>
                </a:p>
                <a:p>
                  <a:endParaRPr lang="fr-FR" sz="1000">
                    <a:latin typeface="Avenir Next LT Pro Light" panose="020B0304020202020204" pitchFamily="34" charset="0"/>
                  </a:endParaRPr>
                </a:p>
              </p:txBody>
            </p:sp>
            <p:cxnSp>
              <p:nvCxnSpPr>
                <p:cNvPr id="9" name="Connecteur droit 8">
                  <a:extLst>
                    <a:ext uri="{FF2B5EF4-FFF2-40B4-BE49-F238E27FC236}">
                      <a16:creationId xmlns:a16="http://schemas.microsoft.com/office/drawing/2014/main" id="{F079358E-F35C-5CA9-4C7F-5C83CC7FEF77}"/>
                    </a:ext>
                  </a:extLst>
                </p:cNvPr>
                <p:cNvCxnSpPr/>
                <p:nvPr/>
              </p:nvCxnSpPr>
              <p:spPr>
                <a:xfrm>
                  <a:off x="1084395" y="5231722"/>
                  <a:ext cx="425026" cy="0"/>
                </a:xfrm>
                <a:prstGeom prst="line">
                  <a:avLst/>
                </a:prstGeom>
                <a:ln w="57150">
                  <a:solidFill>
                    <a:srgbClr val="FFCC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Connecteur droit 10">
                  <a:extLst>
                    <a:ext uri="{FF2B5EF4-FFF2-40B4-BE49-F238E27FC236}">
                      <a16:creationId xmlns:a16="http://schemas.microsoft.com/office/drawing/2014/main" id="{29E7FC17-A98B-2057-401A-5FD643E1716D}"/>
                    </a:ext>
                  </a:extLst>
                </p:cNvPr>
                <p:cNvCxnSpPr/>
                <p:nvPr/>
              </p:nvCxnSpPr>
              <p:spPr>
                <a:xfrm>
                  <a:off x="1084395" y="5447294"/>
                  <a:ext cx="425026" cy="0"/>
                </a:xfrm>
                <a:prstGeom prst="line">
                  <a:avLst/>
                </a:prstGeom>
                <a:ln w="57150">
                  <a:solidFill>
                    <a:srgbClr val="FF505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Connecteur droit 13">
                  <a:extLst>
                    <a:ext uri="{FF2B5EF4-FFF2-40B4-BE49-F238E27FC236}">
                      <a16:creationId xmlns:a16="http://schemas.microsoft.com/office/drawing/2014/main" id="{408BBB18-23D9-2082-C30A-65544FF46B08}"/>
                    </a:ext>
                  </a:extLst>
                </p:cNvPr>
                <p:cNvCxnSpPr/>
                <p:nvPr/>
              </p:nvCxnSpPr>
              <p:spPr>
                <a:xfrm>
                  <a:off x="1084395" y="5623768"/>
                  <a:ext cx="425026" cy="0"/>
                </a:xfrm>
                <a:prstGeom prst="line">
                  <a:avLst/>
                </a:prstGeom>
                <a:ln w="57150">
                  <a:solidFill>
                    <a:srgbClr val="FFFF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Connecteur droit 15">
                  <a:extLst>
                    <a:ext uri="{FF2B5EF4-FFF2-40B4-BE49-F238E27FC236}">
                      <a16:creationId xmlns:a16="http://schemas.microsoft.com/office/drawing/2014/main" id="{30BB5A93-A393-2B81-01E5-C17C1E2B832C}"/>
                    </a:ext>
                  </a:extLst>
                </p:cNvPr>
                <p:cNvCxnSpPr/>
                <p:nvPr/>
              </p:nvCxnSpPr>
              <p:spPr>
                <a:xfrm>
                  <a:off x="1084395" y="5845028"/>
                  <a:ext cx="425026" cy="0"/>
                </a:xfrm>
                <a:prstGeom prst="line">
                  <a:avLst/>
                </a:prstGeom>
                <a:ln w="57150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Connecteur droit 17">
                  <a:extLst>
                    <a:ext uri="{FF2B5EF4-FFF2-40B4-BE49-F238E27FC236}">
                      <a16:creationId xmlns:a16="http://schemas.microsoft.com/office/drawing/2014/main" id="{236850D8-0542-4CC3-3809-06BA2903BBF5}"/>
                    </a:ext>
                  </a:extLst>
                </p:cNvPr>
                <p:cNvCxnSpPr/>
                <p:nvPr/>
              </p:nvCxnSpPr>
              <p:spPr>
                <a:xfrm>
                  <a:off x="1084395" y="6244473"/>
                  <a:ext cx="425026" cy="0"/>
                </a:xfrm>
                <a:prstGeom prst="line">
                  <a:avLst/>
                </a:prstGeom>
                <a:ln w="57150">
                  <a:solidFill>
                    <a:srgbClr val="00808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Connecteur droit 18">
                  <a:extLst>
                    <a:ext uri="{FF2B5EF4-FFF2-40B4-BE49-F238E27FC236}">
                      <a16:creationId xmlns:a16="http://schemas.microsoft.com/office/drawing/2014/main" id="{8E6331CE-7336-0F19-1F37-30E064BBF3F6}"/>
                    </a:ext>
                  </a:extLst>
                </p:cNvPr>
                <p:cNvCxnSpPr/>
                <p:nvPr/>
              </p:nvCxnSpPr>
              <p:spPr>
                <a:xfrm>
                  <a:off x="1084395" y="6042519"/>
                  <a:ext cx="425026" cy="0"/>
                </a:xfrm>
                <a:prstGeom prst="line">
                  <a:avLst/>
                </a:prstGeom>
                <a:ln w="5715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16E3C7FA-5CAB-1A9F-ADAB-4C028F01BDD0}"/>
                  </a:ext>
                </a:extLst>
              </p:cNvPr>
              <p:cNvCxnSpPr/>
              <p:nvPr/>
            </p:nvCxnSpPr>
            <p:spPr>
              <a:xfrm>
                <a:off x="1164225" y="6659072"/>
                <a:ext cx="425026" cy="0"/>
              </a:xfrm>
              <a:prstGeom prst="line">
                <a:avLst/>
              </a:prstGeom>
              <a:ln w="57150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58445656-3C33-EB3A-9CE8-831CC3EE3CF7}"/>
                  </a:ext>
                </a:extLst>
              </p:cNvPr>
              <p:cNvCxnSpPr/>
              <p:nvPr/>
            </p:nvCxnSpPr>
            <p:spPr>
              <a:xfrm>
                <a:off x="1164225" y="6878678"/>
                <a:ext cx="425026" cy="0"/>
              </a:xfrm>
              <a:prstGeom prst="line">
                <a:avLst/>
              </a:prstGeom>
              <a:ln w="57150">
                <a:solidFill>
                  <a:srgbClr val="66FF3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9AC29EB8-026E-3D49-E40F-CBC13E6C0F63}"/>
                  </a:ext>
                </a:extLst>
              </p:cNvPr>
              <p:cNvCxnSpPr/>
              <p:nvPr/>
            </p:nvCxnSpPr>
            <p:spPr>
              <a:xfrm>
                <a:off x="1164225" y="7095259"/>
                <a:ext cx="425026" cy="0"/>
              </a:xfrm>
              <a:prstGeom prst="line">
                <a:avLst/>
              </a:prstGeom>
              <a:ln w="57150">
                <a:solidFill>
                  <a:srgbClr val="7030A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DC5F1C35-78F8-C9E9-1A3F-0E8B9CBED0CE}"/>
                </a:ext>
              </a:extLst>
            </p:cNvPr>
            <p:cNvSpPr txBox="1"/>
            <p:nvPr/>
          </p:nvSpPr>
          <p:spPr>
            <a:xfrm>
              <a:off x="1827179" y="4961565"/>
              <a:ext cx="103337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200" b="1">
                  <a:latin typeface="Avenir Next LT Pro Light" panose="020B0304020202020204" pitchFamily="34" charset="0"/>
                </a:rPr>
                <a:t>REPERAGE</a:t>
              </a:r>
              <a:r>
                <a:rPr lang="fr-FR" sz="1200">
                  <a:latin typeface="Avenir Next LT Pro Light" panose="020B0304020202020204" pitchFamily="34" charset="0"/>
                </a:rPr>
                <a:t>: </a:t>
              </a:r>
              <a:endParaRPr lang="fr-FR" sz="120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BD6180D-FD96-6B8B-158F-9BC8B40B2576}"/>
                </a:ext>
              </a:extLst>
            </p:cNvPr>
            <p:cNvSpPr/>
            <p:nvPr/>
          </p:nvSpPr>
          <p:spPr>
            <a:xfrm>
              <a:off x="1827178" y="4961565"/>
              <a:ext cx="2791059" cy="174612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166AAE20-5CEF-14D7-0623-89CB2BE15869}"/>
              </a:ext>
            </a:extLst>
          </p:cNvPr>
          <p:cNvGrpSpPr/>
          <p:nvPr/>
        </p:nvGrpSpPr>
        <p:grpSpPr>
          <a:xfrm>
            <a:off x="429954" y="1049209"/>
            <a:ext cx="8248533" cy="3527579"/>
            <a:chOff x="429954" y="1049209"/>
            <a:chExt cx="8248533" cy="3527579"/>
          </a:xfrm>
        </p:grpSpPr>
        <p:sp>
          <p:nvSpPr>
            <p:cNvPr id="23" name="Forme libre : forme 22">
              <a:extLst>
                <a:ext uri="{FF2B5EF4-FFF2-40B4-BE49-F238E27FC236}">
                  <a16:creationId xmlns:a16="http://schemas.microsoft.com/office/drawing/2014/main" id="{F35685E4-2431-DE01-E1E1-ABFBE297210E}"/>
                </a:ext>
              </a:extLst>
            </p:cNvPr>
            <p:cNvSpPr/>
            <p:nvPr/>
          </p:nvSpPr>
          <p:spPr>
            <a:xfrm>
              <a:off x="586854" y="1494220"/>
              <a:ext cx="1521725" cy="2586251"/>
            </a:xfrm>
            <a:custGeom>
              <a:avLst/>
              <a:gdLst>
                <a:gd name="csX0" fmla="*/ 1037230 w 1521725"/>
                <a:gd name="csY0" fmla="*/ 0 h 2586251"/>
                <a:gd name="csX1" fmla="*/ 0 w 1521725"/>
                <a:gd name="csY1" fmla="*/ 0 h 2586251"/>
                <a:gd name="csX2" fmla="*/ 0 w 1521725"/>
                <a:gd name="csY2" fmla="*/ 2586251 h 2586251"/>
                <a:gd name="csX3" fmla="*/ 1521725 w 1521725"/>
                <a:gd name="csY3" fmla="*/ 2586251 h 2586251"/>
                <a:gd name="csX4" fmla="*/ 1521725 w 1521725"/>
                <a:gd name="csY4" fmla="*/ 1378424 h 2586251"/>
                <a:gd name="csX5" fmla="*/ 1201003 w 1521725"/>
                <a:gd name="csY5" fmla="*/ 1378424 h 2586251"/>
                <a:gd name="csX6" fmla="*/ 1201003 w 1521725"/>
                <a:gd name="csY6" fmla="*/ 900753 h 2586251"/>
                <a:gd name="csX7" fmla="*/ 1030406 w 1521725"/>
                <a:gd name="csY7" fmla="*/ 900753 h 2586251"/>
                <a:gd name="csX8" fmla="*/ 1037230 w 1521725"/>
                <a:gd name="csY8" fmla="*/ 0 h 258625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521725" h="2586251">
                  <a:moveTo>
                    <a:pt x="1037230" y="0"/>
                  </a:moveTo>
                  <a:lnTo>
                    <a:pt x="0" y="0"/>
                  </a:lnTo>
                  <a:lnTo>
                    <a:pt x="0" y="2586251"/>
                  </a:lnTo>
                  <a:lnTo>
                    <a:pt x="1521725" y="2586251"/>
                  </a:lnTo>
                  <a:lnTo>
                    <a:pt x="1521725" y="1378424"/>
                  </a:lnTo>
                  <a:lnTo>
                    <a:pt x="1201003" y="1378424"/>
                  </a:lnTo>
                  <a:lnTo>
                    <a:pt x="1201003" y="900753"/>
                  </a:lnTo>
                  <a:lnTo>
                    <a:pt x="1030406" y="900753"/>
                  </a:lnTo>
                  <a:cubicBezTo>
                    <a:pt x="1032681" y="600502"/>
                    <a:pt x="1034955" y="300251"/>
                    <a:pt x="1037230" y="0"/>
                  </a:cubicBezTo>
                  <a:close/>
                </a:path>
              </a:pathLst>
            </a:custGeom>
            <a:noFill/>
            <a:ln w="38100">
              <a:solidFill>
                <a:srgbClr val="FFCC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30B01E3-71B0-0D06-8BA4-B94E0385846C}"/>
                </a:ext>
              </a:extLst>
            </p:cNvPr>
            <p:cNvSpPr/>
            <p:nvPr/>
          </p:nvSpPr>
          <p:spPr>
            <a:xfrm>
              <a:off x="4326340" y="1494220"/>
              <a:ext cx="902008" cy="893929"/>
            </a:xfrm>
            <a:prstGeom prst="rect">
              <a:avLst/>
            </a:prstGeom>
            <a:noFill/>
            <a:ln w="38100">
              <a:solidFill>
                <a:srgbClr val="FF5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3A240E8-8333-0B35-DEEB-EDDAF5E89B37}"/>
                </a:ext>
              </a:extLst>
            </p:cNvPr>
            <p:cNvSpPr/>
            <p:nvPr/>
          </p:nvSpPr>
          <p:spPr>
            <a:xfrm>
              <a:off x="3855492" y="3391259"/>
              <a:ext cx="470848" cy="689212"/>
            </a:xfrm>
            <a:prstGeom prst="rect">
              <a:avLst/>
            </a:prstGeom>
            <a:noFill/>
            <a:ln w="38100">
              <a:solidFill>
                <a:srgbClr val="FF5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9C86B969-73C9-7702-62D4-DF9BD5394564}"/>
                </a:ext>
              </a:extLst>
            </p:cNvPr>
            <p:cNvSpPr/>
            <p:nvPr/>
          </p:nvSpPr>
          <p:spPr>
            <a:xfrm>
              <a:off x="4364182" y="3391259"/>
              <a:ext cx="1904882" cy="689212"/>
            </a:xfrm>
            <a:prstGeom prst="rect">
              <a:avLst/>
            </a:prstGeom>
            <a:noFill/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" name="Forme libre : forme 2">
              <a:extLst>
                <a:ext uri="{FF2B5EF4-FFF2-40B4-BE49-F238E27FC236}">
                  <a16:creationId xmlns:a16="http://schemas.microsoft.com/office/drawing/2014/main" id="{2BB5FF2E-31FC-8522-77E1-F90CE90BC221}"/>
                </a:ext>
              </a:extLst>
            </p:cNvPr>
            <p:cNvSpPr/>
            <p:nvPr/>
          </p:nvSpPr>
          <p:spPr>
            <a:xfrm>
              <a:off x="7144789" y="1513762"/>
              <a:ext cx="1533698" cy="2576945"/>
            </a:xfrm>
            <a:custGeom>
              <a:avLst/>
              <a:gdLst>
                <a:gd name="csX0" fmla="*/ 573578 w 1533698"/>
                <a:gd name="csY0" fmla="*/ 0 h 2576945"/>
                <a:gd name="csX1" fmla="*/ 573578 w 1533698"/>
                <a:gd name="csY1" fmla="*/ 1217814 h 2576945"/>
                <a:gd name="csX2" fmla="*/ 457200 w 1533698"/>
                <a:gd name="csY2" fmla="*/ 1217814 h 2576945"/>
                <a:gd name="csX3" fmla="*/ 457200 w 1533698"/>
                <a:gd name="csY3" fmla="*/ 1899458 h 2576945"/>
                <a:gd name="csX4" fmla="*/ 0 w 1533698"/>
                <a:gd name="csY4" fmla="*/ 1899458 h 2576945"/>
                <a:gd name="csX5" fmla="*/ 0 w 1533698"/>
                <a:gd name="csY5" fmla="*/ 2576945 h 2576945"/>
                <a:gd name="csX6" fmla="*/ 976746 w 1533698"/>
                <a:gd name="csY6" fmla="*/ 2576945 h 2576945"/>
                <a:gd name="csX7" fmla="*/ 1533698 w 1533698"/>
                <a:gd name="csY7" fmla="*/ 0 h 2576945"/>
                <a:gd name="csX8" fmla="*/ 573578 w 1533698"/>
                <a:gd name="csY8" fmla="*/ 0 h 257694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533698" h="2576945">
                  <a:moveTo>
                    <a:pt x="573578" y="0"/>
                  </a:moveTo>
                  <a:lnTo>
                    <a:pt x="573578" y="1217814"/>
                  </a:lnTo>
                  <a:lnTo>
                    <a:pt x="457200" y="1217814"/>
                  </a:lnTo>
                  <a:lnTo>
                    <a:pt x="457200" y="1899458"/>
                  </a:lnTo>
                  <a:lnTo>
                    <a:pt x="0" y="1899458"/>
                  </a:lnTo>
                  <a:lnTo>
                    <a:pt x="0" y="2576945"/>
                  </a:lnTo>
                  <a:lnTo>
                    <a:pt x="976746" y="2576945"/>
                  </a:lnTo>
                  <a:lnTo>
                    <a:pt x="1533698" y="0"/>
                  </a:lnTo>
                  <a:lnTo>
                    <a:pt x="573578" y="0"/>
                  </a:lnTo>
                  <a:close/>
                </a:path>
              </a:pathLst>
            </a:custGeom>
            <a:noFill/>
            <a:ln w="381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F36ABD0-3547-4ADA-1348-955B7EA05F0B}"/>
                </a:ext>
              </a:extLst>
            </p:cNvPr>
            <p:cNvSpPr/>
            <p:nvPr/>
          </p:nvSpPr>
          <p:spPr>
            <a:xfrm>
              <a:off x="5268036" y="1494220"/>
              <a:ext cx="941696" cy="1591311"/>
            </a:xfrm>
            <a:prstGeom prst="rect">
              <a:avLst/>
            </a:prstGeom>
            <a:noFill/>
            <a:ln w="38100">
              <a:solidFill>
                <a:srgbClr val="00808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7CEB085-0DDE-E033-734C-13034A838E9E}"/>
                </a:ext>
              </a:extLst>
            </p:cNvPr>
            <p:cNvSpPr/>
            <p:nvPr/>
          </p:nvSpPr>
          <p:spPr>
            <a:xfrm>
              <a:off x="6243725" y="1513762"/>
              <a:ext cx="901064" cy="874387"/>
            </a:xfrm>
            <a:prstGeom prst="rect">
              <a:avLst/>
            </a:prstGeom>
            <a:noFill/>
            <a:ln w="38100">
              <a:solidFill>
                <a:srgbClr val="FF006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916ADFB-B646-7583-1251-3C1C6B3C835E}"/>
                </a:ext>
              </a:extLst>
            </p:cNvPr>
            <p:cNvSpPr/>
            <p:nvPr/>
          </p:nvSpPr>
          <p:spPr>
            <a:xfrm>
              <a:off x="2941983" y="1513762"/>
              <a:ext cx="1355136" cy="870158"/>
            </a:xfrm>
            <a:prstGeom prst="rect">
              <a:avLst/>
            </a:prstGeom>
            <a:noFill/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A7621DE-C204-635F-D843-95F3B1B6D247}"/>
                </a:ext>
              </a:extLst>
            </p:cNvPr>
            <p:cNvSpPr/>
            <p:nvPr/>
          </p:nvSpPr>
          <p:spPr>
            <a:xfrm>
              <a:off x="1654896" y="1494220"/>
              <a:ext cx="1247399" cy="889700"/>
            </a:xfrm>
            <a:prstGeom prst="rect">
              <a:avLst/>
            </a:prstGeom>
            <a:noFill/>
            <a:ln w="38100">
              <a:solidFill>
                <a:srgbClr val="66FF3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92C6B201-92CE-5192-4750-1BA2D50F0EDF}"/>
                </a:ext>
              </a:extLst>
            </p:cNvPr>
            <p:cNvSpPr/>
            <p:nvPr/>
          </p:nvSpPr>
          <p:spPr>
            <a:xfrm>
              <a:off x="1827179" y="2417579"/>
              <a:ext cx="1544319" cy="600251"/>
            </a:xfrm>
            <a:custGeom>
              <a:avLst/>
              <a:gdLst>
                <a:gd name="csX0" fmla="*/ 0 w 1559528"/>
                <a:gd name="csY0" fmla="*/ 0 h 600251"/>
                <a:gd name="csX1" fmla="*/ 1559528 w 1559528"/>
                <a:gd name="csY1" fmla="*/ 0 h 600251"/>
                <a:gd name="csX2" fmla="*/ 1559528 w 1559528"/>
                <a:gd name="csY2" fmla="*/ 600251 h 600251"/>
                <a:gd name="csX3" fmla="*/ 891960 w 1559528"/>
                <a:gd name="csY3" fmla="*/ 600251 h 600251"/>
                <a:gd name="csX4" fmla="*/ 891960 w 1559528"/>
                <a:gd name="csY4" fmla="*/ 443176 h 600251"/>
                <a:gd name="csX5" fmla="*/ 11219 w 1559528"/>
                <a:gd name="csY5" fmla="*/ 443176 h 600251"/>
                <a:gd name="csX6" fmla="*/ 0 w 1559528"/>
                <a:gd name="csY6" fmla="*/ 0 h 600251"/>
                <a:gd name="csX0" fmla="*/ 0 w 1549893"/>
                <a:gd name="csY0" fmla="*/ 2400 h 600251"/>
                <a:gd name="csX1" fmla="*/ 1549893 w 1549893"/>
                <a:gd name="csY1" fmla="*/ 0 h 600251"/>
                <a:gd name="csX2" fmla="*/ 1549893 w 1549893"/>
                <a:gd name="csY2" fmla="*/ 600251 h 600251"/>
                <a:gd name="csX3" fmla="*/ 882325 w 1549893"/>
                <a:gd name="csY3" fmla="*/ 600251 h 600251"/>
                <a:gd name="csX4" fmla="*/ 882325 w 1549893"/>
                <a:gd name="csY4" fmla="*/ 443176 h 600251"/>
                <a:gd name="csX5" fmla="*/ 1584 w 1549893"/>
                <a:gd name="csY5" fmla="*/ 443176 h 600251"/>
                <a:gd name="csX6" fmla="*/ 0 w 1549893"/>
                <a:gd name="csY6" fmla="*/ 2400 h 60025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1549893" h="600251">
                  <a:moveTo>
                    <a:pt x="0" y="2400"/>
                  </a:moveTo>
                  <a:lnTo>
                    <a:pt x="1549893" y="0"/>
                  </a:lnTo>
                  <a:lnTo>
                    <a:pt x="1549893" y="600251"/>
                  </a:lnTo>
                  <a:lnTo>
                    <a:pt x="882325" y="600251"/>
                  </a:lnTo>
                  <a:lnTo>
                    <a:pt x="882325" y="443176"/>
                  </a:lnTo>
                  <a:lnTo>
                    <a:pt x="1584" y="443176"/>
                  </a:lnTo>
                  <a:lnTo>
                    <a:pt x="0" y="2400"/>
                  </a:lnTo>
                  <a:close/>
                </a:path>
              </a:pathLst>
            </a:cu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241F589-B742-1BBB-C790-007281C5EEF8}"/>
                </a:ext>
              </a:extLst>
            </p:cNvPr>
            <p:cNvSpPr/>
            <p:nvPr/>
          </p:nvSpPr>
          <p:spPr>
            <a:xfrm>
              <a:off x="6243723" y="2417579"/>
              <a:ext cx="901065" cy="973680"/>
            </a:xfrm>
            <a:prstGeom prst="rect">
              <a:avLst/>
            </a:pr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16EEFCB2-B3A3-72BD-90B7-DE8BC61573BB}"/>
                </a:ext>
              </a:extLst>
            </p:cNvPr>
            <p:cNvSpPr txBox="1"/>
            <p:nvPr/>
          </p:nvSpPr>
          <p:spPr>
            <a:xfrm>
              <a:off x="429954" y="4255184"/>
              <a:ext cx="164820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>
                  <a:latin typeface="Avenir Next LT Pro Light" panose="020B0304020202020204" pitchFamily="34" charset="0"/>
                </a:rPr>
                <a:t>PLATEFORME TELEPHONIQUE</a:t>
              </a:r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F26B8AAC-C73A-75C3-4AC6-672A46073B6D}"/>
                </a:ext>
              </a:extLst>
            </p:cNvPr>
            <p:cNvSpPr txBox="1"/>
            <p:nvPr/>
          </p:nvSpPr>
          <p:spPr>
            <a:xfrm>
              <a:off x="3586187" y="4238234"/>
              <a:ext cx="10555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>
                  <a:latin typeface="Avenir Next LT Pro Light" panose="020B0304020202020204" pitchFamily="34" charset="0"/>
                </a:rPr>
                <a:t>BUREAUX MANAGERS</a:t>
              </a:r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C3079525-F45C-B901-11D5-42758440032F}"/>
                </a:ext>
              </a:extLst>
            </p:cNvPr>
            <p:cNvSpPr txBox="1"/>
            <p:nvPr/>
          </p:nvSpPr>
          <p:spPr>
            <a:xfrm>
              <a:off x="4241089" y="1057033"/>
              <a:ext cx="10755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>
                  <a:latin typeface="Avenir Next LT Pro Light" panose="020B0304020202020204" pitchFamily="34" charset="0"/>
                </a:rPr>
                <a:t>BUREAUX MANAGERS</a:t>
              </a:r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3E6D407E-757D-41A0-3B68-A441E05AF4BC}"/>
                </a:ext>
              </a:extLst>
            </p:cNvPr>
            <p:cNvSpPr txBox="1"/>
            <p:nvPr/>
          </p:nvSpPr>
          <p:spPr>
            <a:xfrm>
              <a:off x="5316623" y="1057033"/>
              <a:ext cx="8154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>
                  <a:latin typeface="Avenir Next LT Pro Light" panose="020B0304020202020204" pitchFamily="34" charset="0"/>
                </a:rPr>
                <a:t>BULLE MUTUALISEE</a:t>
              </a:r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3C1BB161-52AE-DEF4-D13E-EBC41E0A0E0D}"/>
                </a:ext>
              </a:extLst>
            </p:cNvPr>
            <p:cNvSpPr txBox="1"/>
            <p:nvPr/>
          </p:nvSpPr>
          <p:spPr>
            <a:xfrm>
              <a:off x="6477408" y="1166403"/>
              <a:ext cx="46038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>
                  <a:latin typeface="Avenir Next LT Pro Light" panose="020B0304020202020204" pitchFamily="34" charset="0"/>
                </a:rPr>
                <a:t>INFO.</a:t>
              </a:r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CDDD9763-63DB-16BE-7A48-49158E7055AE}"/>
                </a:ext>
              </a:extLst>
            </p:cNvPr>
            <p:cNvSpPr txBox="1"/>
            <p:nvPr/>
          </p:nvSpPr>
          <p:spPr>
            <a:xfrm>
              <a:off x="8038979" y="1166403"/>
              <a:ext cx="39946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>
                  <a:latin typeface="Avenir Next LT Pro Light" panose="020B0304020202020204" pitchFamily="34" charset="0"/>
                </a:rPr>
                <a:t>UTIS</a:t>
              </a:r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FD6F0E7E-BE93-8AA0-EFFB-2FDB48064E3B}"/>
                </a:ext>
              </a:extLst>
            </p:cNvPr>
            <p:cNvSpPr txBox="1"/>
            <p:nvPr/>
          </p:nvSpPr>
          <p:spPr>
            <a:xfrm>
              <a:off x="7539303" y="4238234"/>
              <a:ext cx="31290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>
                  <a:latin typeface="Avenir Next LT Pro Light" panose="020B0304020202020204" pitchFamily="34" charset="0"/>
                </a:rPr>
                <a:t>AS</a:t>
              </a:r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id="{2AC53070-6F05-7D66-A34E-D7532C4127F8}"/>
                </a:ext>
              </a:extLst>
            </p:cNvPr>
            <p:cNvSpPr txBox="1"/>
            <p:nvPr/>
          </p:nvSpPr>
          <p:spPr>
            <a:xfrm>
              <a:off x="4585770" y="4253727"/>
              <a:ext cx="158569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>
                  <a:latin typeface="Avenir Next LT Pro Light" panose="020B0304020202020204" pitchFamily="34" charset="0"/>
                </a:rPr>
                <a:t>DCF + APPUI METIER + COM.</a:t>
              </a:r>
            </a:p>
          </p:txBody>
        </p:sp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A77B8C70-45AB-9B8B-F81D-8979B37331C5}"/>
                </a:ext>
              </a:extLst>
            </p:cNvPr>
            <p:cNvSpPr txBox="1"/>
            <p:nvPr/>
          </p:nvSpPr>
          <p:spPr>
            <a:xfrm>
              <a:off x="1740828" y="1060535"/>
              <a:ext cx="10755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>
                  <a:latin typeface="Avenir Next LT Pro Light" panose="020B0304020202020204" pitchFamily="34" charset="0"/>
                </a:rPr>
                <a:t>SALLE FORMATION</a:t>
              </a:r>
            </a:p>
          </p:txBody>
        </p: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01CC6A85-2299-AF57-4250-1B8F53326A33}"/>
                </a:ext>
              </a:extLst>
            </p:cNvPr>
            <p:cNvSpPr txBox="1"/>
            <p:nvPr/>
          </p:nvSpPr>
          <p:spPr>
            <a:xfrm>
              <a:off x="3048420" y="1049209"/>
              <a:ext cx="10755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>
                  <a:latin typeface="Avenir Next LT Pro Light" panose="020B0304020202020204" pitchFamily="34" charset="0"/>
                </a:rPr>
                <a:t>SALLE DE REUNION</a:t>
              </a:r>
            </a:p>
          </p:txBody>
        </p:sp>
        <p:sp>
          <p:nvSpPr>
            <p:cNvPr id="45" name="ZoneTexte 44">
              <a:extLst>
                <a:ext uri="{FF2B5EF4-FFF2-40B4-BE49-F238E27FC236}">
                  <a16:creationId xmlns:a16="http://schemas.microsoft.com/office/drawing/2014/main" id="{CEA0889E-D05C-6BAF-9287-ED2FC48FD40F}"/>
                </a:ext>
              </a:extLst>
            </p:cNvPr>
            <p:cNvSpPr txBox="1"/>
            <p:nvPr/>
          </p:nvSpPr>
          <p:spPr>
            <a:xfrm>
              <a:off x="2101365" y="2478178"/>
              <a:ext cx="107553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>
                  <a:latin typeface="Avenir Next LT Pro Light" panose="020B0304020202020204" pitchFamily="34" charset="0"/>
                </a:rPr>
                <a:t>PALIER  1</a:t>
              </a:r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644D3554-39C4-926D-504F-F3DF31146DB8}"/>
                </a:ext>
              </a:extLst>
            </p:cNvPr>
            <p:cNvSpPr txBox="1"/>
            <p:nvPr/>
          </p:nvSpPr>
          <p:spPr>
            <a:xfrm>
              <a:off x="6169160" y="2932958"/>
              <a:ext cx="107553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>
                  <a:latin typeface="Avenir Next LT Pro Light" panose="020B0304020202020204" pitchFamily="34" charset="0"/>
                </a:rPr>
                <a:t>PALIER  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89034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4D68EC-1A5D-EC55-3134-834045648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534CA5E0-6CF8-6E9D-2D1C-C9548DD3C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ETAGE R+1              </a:t>
            </a:r>
            <a:r>
              <a:rPr lang="fr-FR" sz="3200">
                <a:solidFill>
                  <a:srgbClr val="FFCC00"/>
                </a:solidFill>
              </a:rPr>
              <a:t>2.1</a:t>
            </a:r>
            <a:r>
              <a:rPr lang="fr-FR" sz="4000"/>
              <a:t> </a:t>
            </a:r>
            <a:r>
              <a:rPr lang="fr-FR" sz="2400">
                <a:latin typeface="Avenir Next LT Pro Light" panose="020B0304020202020204" pitchFamily="34" charset="0"/>
              </a:rPr>
              <a:t>PLATEFORME TELEPHONIQUE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419FED3-7916-A22C-6C2E-B017431E5C2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51E64A1B-0A4F-089C-B639-F54368FA730B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77291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5A4B10-C114-8D01-28FD-040C65A12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4ECDC6F9-49EB-21FA-C0AA-D27E1C123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ETAGE R+1                        </a:t>
            </a:r>
            <a:r>
              <a:rPr lang="fr-FR" sz="3200">
                <a:solidFill>
                  <a:srgbClr val="FF5050"/>
                </a:solidFill>
              </a:rPr>
              <a:t>2.2</a:t>
            </a:r>
            <a:r>
              <a:rPr lang="fr-FR" sz="4000"/>
              <a:t> </a:t>
            </a:r>
            <a:r>
              <a:rPr lang="fr-FR" sz="2400">
                <a:latin typeface="Avenir Next LT Pro Light" panose="020B0304020202020204" pitchFamily="34" charset="0"/>
              </a:rPr>
              <a:t>BUREAUX MANAGERS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B2C9BFD-00D7-4393-DEC9-6D909FABD2B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2D2F8DD5-6CA9-A2A7-A9AC-1AC29AF37797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04713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D2FFD1-A160-F50D-E438-AF4AD0B92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CE7EAB54-48D1-1B7F-4D3E-4558F59CF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ETAGE R+1         </a:t>
            </a:r>
            <a:r>
              <a:rPr lang="fr-FR" sz="3200">
                <a:solidFill>
                  <a:srgbClr val="FFC000"/>
                </a:solidFill>
              </a:rPr>
              <a:t>2.3</a:t>
            </a:r>
            <a:r>
              <a:rPr lang="fr-FR" sz="4000"/>
              <a:t> </a:t>
            </a:r>
            <a:r>
              <a:rPr lang="fr-FR" sz="2400">
                <a:latin typeface="Avenir Next LT Pro Light" panose="020B0304020202020204" pitchFamily="34" charset="0"/>
              </a:rPr>
              <a:t>SERVICE DCF/APPUI METIER/COM.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F54D92E-7475-865D-3199-A9F908DB5C9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65F6E81B-E895-DA05-89EF-32B4FB299322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8263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8363C8-747A-612B-E4C5-EF8CFEB14D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6F3EAA59-9170-5C3E-F57C-A2911C2EC6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 dirty="0"/>
              <a:t>ETAGE R+1                            </a:t>
            </a:r>
            <a:r>
              <a:rPr lang="fr-FR" sz="3200" dirty="0">
                <a:solidFill>
                  <a:srgbClr val="F2AA84"/>
                </a:solidFill>
              </a:rPr>
              <a:t>2.4</a:t>
            </a:r>
            <a:r>
              <a:rPr lang="fr-FR" sz="4000" dirty="0"/>
              <a:t> </a:t>
            </a:r>
            <a:r>
              <a:rPr lang="fr-FR" sz="2400" dirty="0">
                <a:latin typeface="Avenir Next LT Pro Light" panose="020B0304020202020204" pitchFamily="34" charset="0"/>
              </a:rPr>
              <a:t>SERVICES AS/UTIS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3027185-CE19-966C-A83B-EBB69C7D67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DAD111CD-CE93-BEE8-9AA1-86E8CC6B4848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72886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E776FB-A6D7-1D12-5256-1E0ADC030D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A3E93566-25EA-F6D0-687E-B83539FCC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ETAGE R+1                                 </a:t>
            </a:r>
            <a:r>
              <a:rPr lang="fr-FR" sz="3200">
                <a:solidFill>
                  <a:srgbClr val="FF0066"/>
                </a:solidFill>
              </a:rPr>
              <a:t>2.5</a:t>
            </a:r>
            <a:r>
              <a:rPr lang="fr-FR" sz="4000"/>
              <a:t> </a:t>
            </a:r>
            <a:r>
              <a:rPr lang="fr-FR" sz="2400">
                <a:latin typeface="Avenir Next LT Pro Light" panose="020B0304020202020204" pitchFamily="34" charset="0"/>
              </a:rPr>
              <a:t>SERVICE INFO.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F76D923-4857-AF25-1E78-D90F81D9838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96373958-F5CC-B351-FE35-526956331393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76815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0E38CC-4B13-1311-ACA3-D7A2ED1CC5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4305D716-DD8F-7C45-4ABC-13183FB2F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ETAGE R+1                          </a:t>
            </a:r>
            <a:r>
              <a:rPr lang="fr-FR" sz="3200">
                <a:solidFill>
                  <a:srgbClr val="008080"/>
                </a:solidFill>
              </a:rPr>
              <a:t>2.6</a:t>
            </a:r>
            <a:r>
              <a:rPr lang="fr-FR" sz="4000"/>
              <a:t> </a:t>
            </a:r>
            <a:r>
              <a:rPr lang="fr-FR" sz="2400">
                <a:latin typeface="Avenir Next LT Pro Light" panose="020B0304020202020204" pitchFamily="34" charset="0"/>
              </a:rPr>
              <a:t>BULLE MUTUALISEE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255C76D-B936-0DE6-6B71-DF74BBC61C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7138E89F-5DAF-E8FB-0F7E-7751CE1297EE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33916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031030-963F-3D23-B479-D92DDF5CA2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186732CA-5448-A0F1-69BF-6B063F7C2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ETAGE R+1                          </a:t>
            </a:r>
            <a:r>
              <a:rPr lang="fr-FR" sz="3200">
                <a:solidFill>
                  <a:srgbClr val="47D45A"/>
                </a:solidFill>
              </a:rPr>
              <a:t>2.7</a:t>
            </a:r>
            <a:r>
              <a:rPr lang="fr-FR" sz="4000"/>
              <a:t> </a:t>
            </a:r>
            <a:r>
              <a:rPr lang="fr-FR" sz="2400">
                <a:latin typeface="Avenir Next LT Pro Light" panose="020B0304020202020204" pitchFamily="34" charset="0"/>
              </a:rPr>
              <a:t>SALLE DE REUNION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0FBB3B8-9406-A73E-93C7-88CADB268B2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06E5DCDD-465D-CC4F-F59C-665DC9AF7825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18634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76676B-9396-B1FF-CB8C-F66DC557F8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CE64FEDA-C912-454E-E777-B274E6DF9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ETAGE R+1                       </a:t>
            </a:r>
            <a:r>
              <a:rPr lang="fr-FR" sz="3200">
                <a:solidFill>
                  <a:srgbClr val="66FF33"/>
                </a:solidFill>
              </a:rPr>
              <a:t>2.8</a:t>
            </a:r>
            <a:r>
              <a:rPr lang="fr-FR" sz="4000"/>
              <a:t> </a:t>
            </a:r>
            <a:r>
              <a:rPr lang="fr-FR" sz="2400">
                <a:latin typeface="Avenir Next LT Pro Light" panose="020B0304020202020204" pitchFamily="34" charset="0"/>
              </a:rPr>
              <a:t>SALLE DE FORMATION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1255284-D8D6-E481-B75D-8C8BFCB3476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1A0777E8-3B97-53D2-65E9-1C467DB52DBA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9977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03D85-9D01-23E9-98B9-776A835D60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AEDF6D0C-9418-7260-346F-B6D8158DA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ETAGE R+1                                         </a:t>
            </a:r>
            <a:r>
              <a:rPr lang="fr-FR" sz="3200">
                <a:solidFill>
                  <a:srgbClr val="7030A0"/>
                </a:solidFill>
              </a:rPr>
              <a:t>2.9</a:t>
            </a:r>
            <a:r>
              <a:rPr lang="fr-FR" sz="4000"/>
              <a:t> </a:t>
            </a:r>
            <a:r>
              <a:rPr lang="fr-FR" sz="2400">
                <a:latin typeface="Avenir Next LT Pro Light" panose="020B0304020202020204" pitchFamily="34" charset="0"/>
              </a:rPr>
              <a:t>PALIERS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73ED3FE-0FCF-4689-3E05-0CE4327E2D0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8BD87265-4EF8-D2AC-8065-5E5BCC4D2602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3272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F3937A-8E31-653C-E705-EE1A9808B4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2">
            <a:extLst>
              <a:ext uri="{FF2B5EF4-FFF2-40B4-BE49-F238E27FC236}">
                <a16:creationId xmlns:a16="http://schemas.microsoft.com/office/drawing/2014/main" id="{7A99B697-055E-D239-C847-D226F402591B}"/>
              </a:ext>
            </a:extLst>
          </p:cNvPr>
          <p:cNvSpPr txBox="1">
            <a:spLocks/>
          </p:cNvSpPr>
          <p:nvPr/>
        </p:nvSpPr>
        <p:spPr>
          <a:xfrm>
            <a:off x="628650" y="365124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io Light" panose="02000303000000000000" pitchFamily="2" charset="0"/>
                <a:ea typeface="+mj-ea"/>
                <a:cs typeface="+mj-cs"/>
              </a:defRPr>
            </a:lvl1pPr>
          </a:lstStyle>
          <a:p>
            <a:r>
              <a:rPr lang="fr-FR"/>
              <a:t>CONCEPT –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A1AD621-7BD9-5C9F-3B3C-D27F095508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</p:spPr>
        <p:txBody>
          <a:bodyPr/>
          <a:lstStyle/>
          <a:p>
            <a:r>
              <a:rPr lang="fr-FR"/>
              <a:t>PROJET XX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55567C5-0C64-81C8-FBB0-BD8F47E15384}"/>
              </a:ext>
            </a:extLst>
          </p:cNvPr>
          <p:cNvSpPr txBox="1"/>
          <p:nvPr/>
        </p:nvSpPr>
        <p:spPr>
          <a:xfrm>
            <a:off x="595211" y="1959888"/>
            <a:ext cx="7953578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fr-FR" altLang="fr-FR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venir Next LT Pro Light" panose="020B0304020202020204" pitchFamily="34" charset="0"/>
              </a:rPr>
              <a:t>Le concept global qui émerge est celui d'un environnement polyvalent, </a:t>
            </a:r>
            <a:r>
              <a:rPr kumimoji="0" lang="fr-FR" altLang="fr-FR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venir Next LT Pro Light" panose="020B0304020202020204" pitchFamily="34" charset="0"/>
              </a:rPr>
              <a:t>chaleureux et stimulant</a:t>
            </a:r>
            <a:r>
              <a:rPr kumimoji="0" lang="fr-FR" altLang="fr-FR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venir Next LT Pro Light" panose="020B0304020202020204" pitchFamily="34" charset="0"/>
              </a:rPr>
              <a:t>, </a:t>
            </a:r>
          </a:p>
          <a:p>
            <a:pPr algn="ctr"/>
            <a:endParaRPr kumimoji="0" lang="fr-FR" altLang="fr-FR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venir Next LT Pro Light" panose="020B0304020202020204" pitchFamily="34" charset="0"/>
            </a:endParaRPr>
          </a:p>
          <a:p>
            <a:pPr algn="ctr"/>
            <a:r>
              <a:rPr lang="fr-FR" altLang="fr-FR" sz="1400">
                <a:latin typeface="Avenir Next LT Pro Light" panose="020B0304020202020204" pitchFamily="34" charset="0"/>
              </a:rPr>
              <a:t>C</a:t>
            </a:r>
            <a:r>
              <a:rPr kumimoji="0" lang="fr-FR" altLang="fr-FR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venir Next LT Pro Light" panose="020B0304020202020204" pitchFamily="34" charset="0"/>
              </a:rPr>
              <a:t>haque espace a sa propre identité tout en étant lié par un </a:t>
            </a:r>
            <a:r>
              <a:rPr kumimoji="0" lang="fr-FR" altLang="fr-FR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venir Next LT Pro Light" panose="020B0304020202020204" pitchFamily="34" charset="0"/>
              </a:rPr>
              <a:t>fil conducteur organique et humain.</a:t>
            </a:r>
          </a:p>
          <a:p>
            <a:pPr algn="ctr"/>
            <a:endParaRPr kumimoji="0" lang="fr-FR" altLang="fr-FR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venir Next LT Pro Light" panose="020B0304020202020204" pitchFamily="34" charset="0"/>
            </a:endParaRPr>
          </a:p>
          <a:p>
            <a:pPr algn="ctr"/>
            <a:r>
              <a:rPr lang="fr-FR" sz="1400">
                <a:latin typeface="Avenir Next LT Pro Light" panose="020B0304020202020204" pitchFamily="34" charset="0"/>
              </a:rPr>
              <a:t>Les lieux favorisent la </a:t>
            </a:r>
            <a:r>
              <a:rPr lang="fr-FR" sz="1400" b="1">
                <a:latin typeface="Avenir Next LT Pro Light" panose="020B0304020202020204" pitchFamily="34" charset="0"/>
              </a:rPr>
              <a:t>concentration individuelle et la connexion collective.</a:t>
            </a:r>
          </a:p>
          <a:p>
            <a:pPr algn="ctr"/>
            <a:endParaRPr lang="fr-FR" sz="1400" b="1">
              <a:latin typeface="Avenir Next LT Pro Light" panose="020B0304020202020204" pitchFamily="34" charset="0"/>
            </a:endParaRPr>
          </a:p>
          <a:p>
            <a:pPr algn="ctr"/>
            <a:r>
              <a:rPr lang="fr-FR" sz="1400">
                <a:latin typeface="Avenir Next LT Pro Light" panose="020B0304020202020204" pitchFamily="34" charset="0"/>
              </a:rPr>
              <a:t>La palette de couleurs est ancrée dans des </a:t>
            </a:r>
            <a:r>
              <a:rPr lang="fr-FR" sz="1400" b="1">
                <a:latin typeface="Avenir Next LT Pro Light" panose="020B0304020202020204" pitchFamily="34" charset="0"/>
              </a:rPr>
              <a:t>teintes douces, naturelles et intemporelles. </a:t>
            </a:r>
            <a:r>
              <a:rPr lang="fr-FR" sz="1400">
                <a:latin typeface="Avenir Next LT Pro Light" panose="020B0304020202020204" pitchFamily="34" charset="0"/>
              </a:rPr>
              <a:t>L’espace de convivialité et les circulations proposent </a:t>
            </a:r>
            <a:r>
              <a:rPr lang="fr-FR" sz="1400" b="1">
                <a:latin typeface="Avenir Next LT Pro Light" panose="020B0304020202020204" pitchFamily="34" charset="0"/>
              </a:rPr>
              <a:t>des touches de couleurs plus vives</a:t>
            </a:r>
            <a:r>
              <a:rPr lang="fr-FR" sz="1400">
                <a:latin typeface="Avenir Next LT Pro Light" panose="020B0304020202020204" pitchFamily="34" charset="0"/>
              </a:rPr>
              <a:t>, dynamisant ces espaces collectifs.</a:t>
            </a:r>
          </a:p>
          <a:p>
            <a:pPr algn="ctr"/>
            <a:endParaRPr lang="fr-FR" sz="1400">
              <a:latin typeface="Avenir Next LT Pro Light" panose="020B0304020202020204" pitchFamily="34" charset="0"/>
            </a:endParaRPr>
          </a:p>
          <a:p>
            <a:pPr algn="ctr"/>
            <a:r>
              <a:rPr lang="fr-FR" sz="1400">
                <a:latin typeface="Avenir Next LT Pro Light" panose="020B0304020202020204" pitchFamily="34" charset="0"/>
              </a:rPr>
              <a:t>La richesse sensorielle est primordiale avec l’utilisant de </a:t>
            </a:r>
            <a:r>
              <a:rPr lang="fr-FR" sz="1400" b="1">
                <a:latin typeface="Avenir Next LT Pro Light" panose="020B0304020202020204" pitchFamily="34" charset="0"/>
              </a:rPr>
              <a:t>matières nobles </a:t>
            </a:r>
            <a:r>
              <a:rPr lang="fr-FR" sz="1400">
                <a:latin typeface="Avenir Next LT Pro Light" panose="020B0304020202020204" pitchFamily="34" charset="0"/>
              </a:rPr>
              <a:t>tels que le bois, la brique, la pierre et </a:t>
            </a:r>
            <a:r>
              <a:rPr lang="fr-FR" sz="1400" b="1">
                <a:latin typeface="Avenir Next LT Pro Light" panose="020B0304020202020204" pitchFamily="34" charset="0"/>
              </a:rPr>
              <a:t>des matières « à toucher » </a:t>
            </a:r>
            <a:r>
              <a:rPr lang="fr-FR" sz="1400">
                <a:latin typeface="Avenir Next LT Pro Light" panose="020B0304020202020204" pitchFamily="34" charset="0"/>
              </a:rPr>
              <a:t>comme des murs tissés, des éléments acoustiques en feutre …</a:t>
            </a:r>
          </a:p>
          <a:p>
            <a:pPr algn="ctr"/>
            <a:endParaRPr lang="fr-FR" sz="1400">
              <a:latin typeface="Avenir Next LT Pro Light" panose="020B0304020202020204" pitchFamily="34" charset="0"/>
            </a:endParaRPr>
          </a:p>
          <a:p>
            <a:pPr algn="ctr"/>
            <a:r>
              <a:rPr lang="fr-FR" sz="1400">
                <a:latin typeface="Avenir Next LT Pro Light" panose="020B0304020202020204" pitchFamily="34" charset="0"/>
              </a:rPr>
              <a:t>Partout où cela est possible, intégration de la végétation pour rester </a:t>
            </a:r>
          </a:p>
          <a:p>
            <a:pPr algn="ctr"/>
            <a:r>
              <a:rPr lang="fr-FR" sz="1400" b="1">
                <a:latin typeface="Avenir Next LT Pro Light" panose="020B0304020202020204" pitchFamily="34" charset="0"/>
              </a:rPr>
              <a:t>connecter à la nature et à l’extérieur</a:t>
            </a:r>
            <a:r>
              <a:rPr lang="fr-FR" sz="1400">
                <a:latin typeface="Avenir Next LT Pro Light" panose="020B0304020202020204" pitchFamily="34" charset="0"/>
              </a:rPr>
              <a:t>.</a:t>
            </a:r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E36025D2-90EC-6BB1-9246-657EB7DF9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35086"/>
          <a:stretch>
            <a:fillRect/>
          </a:stretch>
        </p:blipFill>
        <p:spPr>
          <a:xfrm>
            <a:off x="2793574" y="696945"/>
            <a:ext cx="3556851" cy="661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3364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278D4C-8DFD-A1A5-8C49-46226E5DD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AAE6AC33-9B04-2B6E-FBDC-ECEFD1DC7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8073" y="2049859"/>
            <a:ext cx="2747854" cy="2758281"/>
          </a:xfrm>
        </p:spPr>
        <p:txBody>
          <a:bodyPr>
            <a:noAutofit/>
          </a:bodyPr>
          <a:lstStyle/>
          <a:p>
            <a:r>
              <a:rPr lang="fr-FR" sz="15000"/>
              <a:t>R+2</a:t>
            </a:r>
            <a:endParaRPr lang="fr-FR" sz="15000">
              <a:latin typeface="Avenir Next LT Pro Light" panose="020B03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F1C24B1-57C3-084E-0C32-467FAE43A3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</p:spTree>
    <p:extLst>
      <p:ext uri="{BB962C8B-B14F-4D97-AF65-F5344CB8AC3E}">
        <p14:creationId xmlns:p14="http://schemas.microsoft.com/office/powerpoint/2010/main" val="25231004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4404B4-81EA-FDFE-407D-C65B66AD2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 descr="Une image contenant texte, capture d’écran, diagramme&#10;&#10;Le contenu généré par l’IA peut être incorrect.">
            <a:extLst>
              <a:ext uri="{FF2B5EF4-FFF2-40B4-BE49-F238E27FC236}">
                <a16:creationId xmlns:a16="http://schemas.microsoft.com/office/drawing/2014/main" id="{2818B031-8511-1FE9-AEDF-BAA50A7A6A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215" t="25220" r="3874" b="28850"/>
          <a:stretch>
            <a:fillRect/>
          </a:stretch>
        </p:blipFill>
        <p:spPr>
          <a:xfrm>
            <a:off x="363645" y="1339807"/>
            <a:ext cx="8495813" cy="2968868"/>
          </a:xfrm>
          <a:prstGeom prst="rect">
            <a:avLst/>
          </a:prstGeom>
        </p:spPr>
      </p:pic>
      <p:sp>
        <p:nvSpPr>
          <p:cNvPr id="32" name="Titre 2">
            <a:extLst>
              <a:ext uri="{FF2B5EF4-FFF2-40B4-BE49-F238E27FC236}">
                <a16:creationId xmlns:a16="http://schemas.microsoft.com/office/drawing/2014/main" id="{04FECE96-E8D0-AC27-3B3D-7AF0419E4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Etage R+2                              </a:t>
            </a:r>
            <a:r>
              <a:rPr lang="fr-FR" sz="2400">
                <a:latin typeface="Avenir Next LT Pro Light" panose="020B0304020202020204" pitchFamily="34" charset="0"/>
              </a:rPr>
              <a:t>PLAN DE REPERAGE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932D237-EBA6-B449-7D3D-E5B7A7E4E1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8F23EF56-3F14-2467-D2ED-CADA1BDEF99E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9E2A3FAC-588D-EB7B-68CA-2E7D6EBB6A75}"/>
              </a:ext>
            </a:extLst>
          </p:cNvPr>
          <p:cNvSpPr/>
          <p:nvPr/>
        </p:nvSpPr>
        <p:spPr>
          <a:xfrm>
            <a:off x="3400816" y="1496860"/>
            <a:ext cx="920663" cy="883085"/>
          </a:xfrm>
          <a:prstGeom prst="rect">
            <a:avLst/>
          </a:prstGeom>
          <a:noFill/>
          <a:ln w="38100">
            <a:solidFill>
              <a:srgbClr val="FFCC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9485FDE3-2445-BA74-3DDD-E9E5727E57AC}"/>
              </a:ext>
            </a:extLst>
          </p:cNvPr>
          <p:cNvSpPr txBox="1"/>
          <p:nvPr/>
        </p:nvSpPr>
        <p:spPr>
          <a:xfrm>
            <a:off x="3323380" y="1095146"/>
            <a:ext cx="10755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>
                <a:latin typeface="Avenir Next LT Pro Light" panose="020B0304020202020204" pitchFamily="34" charset="0"/>
              </a:rPr>
              <a:t>ADP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D6448434-2E43-4E2E-CA35-C1E7603891AC}"/>
              </a:ext>
            </a:extLst>
          </p:cNvPr>
          <p:cNvSpPr txBox="1"/>
          <p:nvPr/>
        </p:nvSpPr>
        <p:spPr>
          <a:xfrm>
            <a:off x="4073784" y="1080902"/>
            <a:ext cx="10755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>
                <a:latin typeface="Avenir Next LT Pro Light" panose="020B0304020202020204" pitchFamily="34" charset="0"/>
              </a:rPr>
              <a:t>EDT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CEE8B6F0-F1CC-DB00-E5E8-76D6DC7230CF}"/>
              </a:ext>
            </a:extLst>
          </p:cNvPr>
          <p:cNvSpPr txBox="1"/>
          <p:nvPr/>
        </p:nvSpPr>
        <p:spPr>
          <a:xfrm>
            <a:off x="5315948" y="1081739"/>
            <a:ext cx="1075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>
                <a:latin typeface="Avenir Next LT Pro Light" panose="020B0304020202020204" pitchFamily="34" charset="0"/>
              </a:rPr>
              <a:t>BULLE MUTUALISEE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68E06EB5-4072-C807-045E-CBD3132548D7}"/>
              </a:ext>
            </a:extLst>
          </p:cNvPr>
          <p:cNvSpPr txBox="1"/>
          <p:nvPr/>
        </p:nvSpPr>
        <p:spPr>
          <a:xfrm>
            <a:off x="3783712" y="4308674"/>
            <a:ext cx="1075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>
                <a:latin typeface="Avenir Next LT Pro Light" panose="020B0304020202020204" pitchFamily="34" charset="0"/>
              </a:rPr>
              <a:t>BUREAUX MANAGERS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B23D23C4-C043-6983-9C4C-1C17ACF68FA8}"/>
              </a:ext>
            </a:extLst>
          </p:cNvPr>
          <p:cNvSpPr txBox="1"/>
          <p:nvPr/>
        </p:nvSpPr>
        <p:spPr>
          <a:xfrm>
            <a:off x="6272217" y="4308674"/>
            <a:ext cx="10755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>
                <a:latin typeface="Avenir Next LT Pro Light" panose="020B0304020202020204" pitchFamily="34" charset="0"/>
              </a:rPr>
              <a:t>PRESTA. 1 ET 2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09689F23-3F01-6C3A-EADF-EAFDFE45BFCA}"/>
              </a:ext>
            </a:extLst>
          </p:cNvPr>
          <p:cNvSpPr txBox="1"/>
          <p:nvPr/>
        </p:nvSpPr>
        <p:spPr>
          <a:xfrm>
            <a:off x="1312124" y="1104186"/>
            <a:ext cx="14842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>
                <a:latin typeface="Avenir Next LT Pro Light" panose="020B0304020202020204" pitchFamily="34" charset="0"/>
              </a:rPr>
              <a:t>CONVIVIALITE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E991B181-7682-778E-AFE3-CAD2EEEA064B}"/>
              </a:ext>
            </a:extLst>
          </p:cNvPr>
          <p:cNvSpPr txBox="1"/>
          <p:nvPr/>
        </p:nvSpPr>
        <p:spPr>
          <a:xfrm>
            <a:off x="4694866" y="1090544"/>
            <a:ext cx="10755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>
                <a:latin typeface="Avenir Next LT Pro Light" panose="020B0304020202020204" pitchFamily="34" charset="0"/>
              </a:rPr>
              <a:t>DIRECTION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0619DA3-9FBE-978D-B09F-9B4E9260043F}"/>
              </a:ext>
            </a:extLst>
          </p:cNvPr>
          <p:cNvSpPr/>
          <p:nvPr/>
        </p:nvSpPr>
        <p:spPr>
          <a:xfrm>
            <a:off x="4362192" y="1496859"/>
            <a:ext cx="660746" cy="883085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7485111-595F-CED2-7998-E8FC6D5D0284}"/>
              </a:ext>
            </a:extLst>
          </p:cNvPr>
          <p:cNvSpPr/>
          <p:nvPr/>
        </p:nvSpPr>
        <p:spPr>
          <a:xfrm>
            <a:off x="5063651" y="1496858"/>
            <a:ext cx="441538" cy="883085"/>
          </a:xfrm>
          <a:prstGeom prst="rect">
            <a:avLst/>
          </a:prstGeom>
          <a:noFill/>
          <a:ln w="38100">
            <a:solidFill>
              <a:srgbClr val="FF5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59B6B0C-8CBC-819F-540A-C09A83EFCCA4}"/>
              </a:ext>
            </a:extLst>
          </p:cNvPr>
          <p:cNvSpPr/>
          <p:nvPr/>
        </p:nvSpPr>
        <p:spPr>
          <a:xfrm>
            <a:off x="3882029" y="3390376"/>
            <a:ext cx="920662" cy="702856"/>
          </a:xfrm>
          <a:prstGeom prst="rect">
            <a:avLst/>
          </a:prstGeom>
          <a:noFill/>
          <a:ln w="38100">
            <a:solidFill>
              <a:srgbClr val="FF5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A92A801-7264-549D-42C3-CC6511038525}"/>
              </a:ext>
            </a:extLst>
          </p:cNvPr>
          <p:cNvSpPr/>
          <p:nvPr/>
        </p:nvSpPr>
        <p:spPr>
          <a:xfrm>
            <a:off x="5505189" y="1496858"/>
            <a:ext cx="720247" cy="158000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Forme libre : forme 58">
            <a:extLst>
              <a:ext uri="{FF2B5EF4-FFF2-40B4-BE49-F238E27FC236}">
                <a16:creationId xmlns:a16="http://schemas.microsoft.com/office/drawing/2014/main" id="{E30AE6A1-A78C-9539-0C61-25C3768EA88D}"/>
              </a:ext>
            </a:extLst>
          </p:cNvPr>
          <p:cNvSpPr/>
          <p:nvPr/>
        </p:nvSpPr>
        <p:spPr>
          <a:xfrm>
            <a:off x="4822521" y="1496860"/>
            <a:ext cx="3870542" cy="2605414"/>
          </a:xfrm>
          <a:custGeom>
            <a:avLst/>
            <a:gdLst>
              <a:gd name="csX0" fmla="*/ 2912301 w 3870542"/>
              <a:gd name="csY0" fmla="*/ 25052 h 2605414"/>
              <a:gd name="csX1" fmla="*/ 2912301 w 3870542"/>
              <a:gd name="csY1" fmla="*/ 1227551 h 2605414"/>
              <a:gd name="csX2" fmla="*/ 2311052 w 3870542"/>
              <a:gd name="csY2" fmla="*/ 1227551 h 2605414"/>
              <a:gd name="csX3" fmla="*/ 2311052 w 3870542"/>
              <a:gd name="csY3" fmla="*/ 1903956 h 2605414"/>
              <a:gd name="csX4" fmla="*/ 0 w 3870542"/>
              <a:gd name="csY4" fmla="*/ 1903956 h 2605414"/>
              <a:gd name="csX5" fmla="*/ 0 w 3870542"/>
              <a:gd name="csY5" fmla="*/ 2605414 h 2605414"/>
              <a:gd name="csX6" fmla="*/ 3294345 w 3870542"/>
              <a:gd name="csY6" fmla="*/ 2605414 h 2605414"/>
              <a:gd name="csX7" fmla="*/ 3870542 w 3870542"/>
              <a:gd name="csY7" fmla="*/ 0 h 2605414"/>
              <a:gd name="csX8" fmla="*/ 2912301 w 3870542"/>
              <a:gd name="csY8" fmla="*/ 25052 h 260541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3870542" h="2605414">
                <a:moveTo>
                  <a:pt x="2912301" y="25052"/>
                </a:moveTo>
                <a:lnTo>
                  <a:pt x="2912301" y="1227551"/>
                </a:lnTo>
                <a:lnTo>
                  <a:pt x="2311052" y="1227551"/>
                </a:lnTo>
                <a:lnTo>
                  <a:pt x="2311052" y="1903956"/>
                </a:lnTo>
                <a:lnTo>
                  <a:pt x="0" y="1903956"/>
                </a:lnTo>
                <a:lnTo>
                  <a:pt x="0" y="2605414"/>
                </a:lnTo>
                <a:lnTo>
                  <a:pt x="3294345" y="2605414"/>
                </a:lnTo>
                <a:lnTo>
                  <a:pt x="3870542" y="0"/>
                </a:lnTo>
                <a:lnTo>
                  <a:pt x="2912301" y="25052"/>
                </a:lnTo>
                <a:close/>
              </a:path>
            </a:pathLst>
          </a:custGeom>
          <a:noFill/>
          <a:ln w="38100">
            <a:solidFill>
              <a:srgbClr val="F2AA8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96560969-720F-09FB-6CC0-A6E5A64D22F4}"/>
              </a:ext>
            </a:extLst>
          </p:cNvPr>
          <p:cNvSpPr/>
          <p:nvPr/>
        </p:nvSpPr>
        <p:spPr>
          <a:xfrm>
            <a:off x="599632" y="1496858"/>
            <a:ext cx="2760471" cy="883085"/>
          </a:xfrm>
          <a:prstGeom prst="rect">
            <a:avLst/>
          </a:prstGeom>
          <a:noFill/>
          <a:ln w="38100">
            <a:solidFill>
              <a:srgbClr val="47D45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3400336E-C0CC-0E73-DB9A-72BD5F4C7C57}"/>
              </a:ext>
            </a:extLst>
          </p:cNvPr>
          <p:cNvSpPr/>
          <p:nvPr/>
        </p:nvSpPr>
        <p:spPr>
          <a:xfrm>
            <a:off x="599632" y="2379943"/>
            <a:ext cx="1454636" cy="1678696"/>
          </a:xfrm>
          <a:prstGeom prst="rect">
            <a:avLst/>
          </a:prstGeom>
          <a:noFill/>
          <a:ln w="38100">
            <a:solidFill>
              <a:srgbClr val="66FF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2F56558A-7726-B10B-9555-C2C07CE8800C}"/>
              </a:ext>
            </a:extLst>
          </p:cNvPr>
          <p:cNvGrpSpPr/>
          <p:nvPr/>
        </p:nvGrpSpPr>
        <p:grpSpPr>
          <a:xfrm>
            <a:off x="117473" y="4585477"/>
            <a:ext cx="2847254" cy="1773946"/>
            <a:chOff x="117473" y="4541256"/>
            <a:chExt cx="2847254" cy="1773946"/>
          </a:xfrm>
        </p:grpSpPr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A5104800-8FF1-F330-BFAC-5BD11C8EC7D5}"/>
                </a:ext>
              </a:extLst>
            </p:cNvPr>
            <p:cNvGrpSpPr/>
            <p:nvPr/>
          </p:nvGrpSpPr>
          <p:grpSpPr>
            <a:xfrm>
              <a:off x="117473" y="4541256"/>
              <a:ext cx="2847254" cy="1773946"/>
              <a:chOff x="1477635" y="4883720"/>
              <a:chExt cx="2847254" cy="1773946"/>
            </a:xfrm>
          </p:grpSpPr>
          <p:grpSp>
            <p:nvGrpSpPr>
              <p:cNvPr id="28" name="Groupe 27">
                <a:extLst>
                  <a:ext uri="{FF2B5EF4-FFF2-40B4-BE49-F238E27FC236}">
                    <a16:creationId xmlns:a16="http://schemas.microsoft.com/office/drawing/2014/main" id="{7331EE3A-2F61-558C-978D-FFF5E7D9B106}"/>
                  </a:ext>
                </a:extLst>
              </p:cNvPr>
              <p:cNvGrpSpPr/>
              <p:nvPr/>
            </p:nvGrpSpPr>
            <p:grpSpPr>
              <a:xfrm>
                <a:off x="1477635" y="5180338"/>
                <a:ext cx="2847254" cy="1477328"/>
                <a:chOff x="615569" y="5288698"/>
                <a:chExt cx="3775063" cy="1958733"/>
              </a:xfrm>
            </p:grpSpPr>
            <p:grpSp>
              <p:nvGrpSpPr>
                <p:cNvPr id="21" name="Groupe 20">
                  <a:extLst>
                    <a:ext uri="{FF2B5EF4-FFF2-40B4-BE49-F238E27FC236}">
                      <a16:creationId xmlns:a16="http://schemas.microsoft.com/office/drawing/2014/main" id="{A65272EB-524B-C55E-4052-3E829942DC3C}"/>
                    </a:ext>
                  </a:extLst>
                </p:cNvPr>
                <p:cNvGrpSpPr/>
                <p:nvPr/>
              </p:nvGrpSpPr>
              <p:grpSpPr>
                <a:xfrm>
                  <a:off x="615569" y="5288698"/>
                  <a:ext cx="3775063" cy="1958733"/>
                  <a:chOff x="535739" y="5060380"/>
                  <a:chExt cx="3775063" cy="1958733"/>
                </a:xfrm>
              </p:grpSpPr>
              <p:sp>
                <p:nvSpPr>
                  <p:cNvPr id="5" name="ZoneTexte 4">
                    <a:extLst>
                      <a:ext uri="{FF2B5EF4-FFF2-40B4-BE49-F238E27FC236}">
                        <a16:creationId xmlns:a16="http://schemas.microsoft.com/office/drawing/2014/main" id="{269364A9-C959-1650-71CD-6F65AF93273B}"/>
                      </a:ext>
                    </a:extLst>
                  </p:cNvPr>
                  <p:cNvSpPr txBox="1"/>
                  <p:nvPr/>
                </p:nvSpPr>
                <p:spPr>
                  <a:xfrm>
                    <a:off x="535739" y="5060380"/>
                    <a:ext cx="3775063" cy="195873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fr-FR" sz="1000" b="1">
                        <a:latin typeface="Avenir Next LT Pro Light" panose="020B0304020202020204" pitchFamily="34" charset="0"/>
                      </a:rPr>
                      <a:t>                        3.1</a:t>
                    </a:r>
                    <a:r>
                      <a:rPr lang="fr-FR" sz="1000">
                        <a:latin typeface="Avenir Next LT Pro Light" panose="020B0304020202020204" pitchFamily="34" charset="0"/>
                      </a:rPr>
                      <a:t> Service ADP</a:t>
                    </a:r>
                  </a:p>
                  <a:p>
                    <a:r>
                      <a:rPr lang="fr-FR" sz="1000">
                        <a:latin typeface="Avenir Next LT Pro Light" panose="020B0304020202020204" pitchFamily="34" charset="0"/>
                      </a:rPr>
                      <a:t>                        </a:t>
                    </a:r>
                    <a:r>
                      <a:rPr lang="fr-FR" sz="1000" b="1">
                        <a:latin typeface="Avenir Next LT Pro Light" panose="020B0304020202020204" pitchFamily="34" charset="0"/>
                      </a:rPr>
                      <a:t>3.2</a:t>
                    </a:r>
                    <a:r>
                      <a:rPr lang="fr-FR" sz="1000">
                        <a:latin typeface="Avenir Next LT Pro Light" panose="020B0304020202020204" pitchFamily="34" charset="0"/>
                      </a:rPr>
                      <a:t> Service EDT</a:t>
                    </a:r>
                  </a:p>
                  <a:p>
                    <a:r>
                      <a:rPr lang="fr-FR" sz="1000">
                        <a:latin typeface="Avenir Next LT Pro Light" panose="020B0304020202020204" pitchFamily="34" charset="0"/>
                      </a:rPr>
                      <a:t>                        </a:t>
                    </a:r>
                    <a:r>
                      <a:rPr lang="fr-FR" sz="1000" b="1">
                        <a:latin typeface="Avenir Next LT Pro Light" panose="020B0304020202020204" pitchFamily="34" charset="0"/>
                      </a:rPr>
                      <a:t>3.3</a:t>
                    </a:r>
                    <a:r>
                      <a:rPr lang="fr-FR" sz="1000">
                        <a:latin typeface="Avenir Next LT Pro Light" panose="020B0304020202020204" pitchFamily="34" charset="0"/>
                      </a:rPr>
                      <a:t> Bureaux </a:t>
                    </a:r>
                    <a:r>
                      <a:rPr lang="fr-FR" sz="1000" err="1">
                        <a:latin typeface="Avenir Next LT Pro Light" panose="020B0304020202020204" pitchFamily="34" charset="0"/>
                      </a:rPr>
                      <a:t>managers+direction</a:t>
                    </a:r>
                    <a:endParaRPr lang="fr-FR" sz="1000">
                      <a:latin typeface="Avenir Next LT Pro Light" panose="020B0304020202020204" pitchFamily="34" charset="0"/>
                    </a:endParaRPr>
                  </a:p>
                  <a:p>
                    <a:r>
                      <a:rPr lang="fr-FR" sz="1000">
                        <a:latin typeface="Avenir Next LT Pro Light" panose="020B0304020202020204" pitchFamily="34" charset="0"/>
                      </a:rPr>
                      <a:t>                        </a:t>
                    </a:r>
                    <a:r>
                      <a:rPr lang="fr-FR" sz="1000" b="1">
                        <a:latin typeface="Avenir Next LT Pro Light" panose="020B0304020202020204" pitchFamily="34" charset="0"/>
                      </a:rPr>
                      <a:t>3.4</a:t>
                    </a:r>
                    <a:r>
                      <a:rPr lang="fr-FR" sz="1000">
                        <a:latin typeface="Avenir Next LT Pro Light" panose="020B0304020202020204" pitchFamily="34" charset="0"/>
                      </a:rPr>
                      <a:t> Service PRESTA 1&amp;2</a:t>
                    </a:r>
                  </a:p>
                  <a:p>
                    <a:r>
                      <a:rPr lang="fr-FR" sz="1000">
                        <a:latin typeface="Avenir Next LT Pro Light" panose="020B0304020202020204" pitchFamily="34" charset="0"/>
                      </a:rPr>
                      <a:t>                        </a:t>
                    </a:r>
                    <a:r>
                      <a:rPr lang="fr-FR" sz="1000" b="1">
                        <a:latin typeface="Avenir Next LT Pro Light" panose="020B0304020202020204" pitchFamily="34" charset="0"/>
                      </a:rPr>
                      <a:t>3.5</a:t>
                    </a:r>
                    <a:r>
                      <a:rPr lang="fr-FR" sz="1000">
                        <a:latin typeface="Avenir Next LT Pro Light" panose="020B0304020202020204" pitchFamily="34" charset="0"/>
                      </a:rPr>
                      <a:t> Bulle mutualisée</a:t>
                    </a:r>
                  </a:p>
                  <a:p>
                    <a:r>
                      <a:rPr lang="fr-FR" sz="1000">
                        <a:latin typeface="Avenir Next LT Pro Light" panose="020B0304020202020204" pitchFamily="34" charset="0"/>
                      </a:rPr>
                      <a:t>                        </a:t>
                    </a:r>
                    <a:r>
                      <a:rPr lang="fr-FR" sz="1000" b="1">
                        <a:latin typeface="Avenir Next LT Pro Light" panose="020B0304020202020204" pitchFamily="34" charset="0"/>
                      </a:rPr>
                      <a:t>3.6</a:t>
                    </a:r>
                    <a:r>
                      <a:rPr lang="fr-FR" sz="1000">
                        <a:latin typeface="Avenir Next LT Pro Light" panose="020B0304020202020204" pitchFamily="34" charset="0"/>
                      </a:rPr>
                      <a:t> Palier</a:t>
                    </a:r>
                  </a:p>
                  <a:p>
                    <a:r>
                      <a:rPr lang="fr-FR" sz="1000">
                        <a:latin typeface="Avenir Next LT Pro Light" panose="020B0304020202020204" pitchFamily="34" charset="0"/>
                      </a:rPr>
                      <a:t>                        </a:t>
                    </a:r>
                    <a:r>
                      <a:rPr lang="fr-FR" sz="1000" b="1">
                        <a:latin typeface="Avenir Next LT Pro Light" panose="020B0304020202020204" pitchFamily="34" charset="0"/>
                      </a:rPr>
                      <a:t>3.7</a:t>
                    </a:r>
                    <a:r>
                      <a:rPr lang="fr-FR" sz="1000">
                        <a:latin typeface="Avenir Next LT Pro Light" panose="020B0304020202020204" pitchFamily="34" charset="0"/>
                      </a:rPr>
                      <a:t> Convivialité</a:t>
                    </a:r>
                  </a:p>
                  <a:p>
                    <a:r>
                      <a:rPr lang="fr-FR" sz="1000">
                        <a:latin typeface="Avenir Next LT Pro Light" panose="020B0304020202020204" pitchFamily="34" charset="0"/>
                      </a:rPr>
                      <a:t>                        </a:t>
                    </a:r>
                    <a:r>
                      <a:rPr lang="fr-FR" sz="1000" b="1">
                        <a:latin typeface="Avenir Next LT Pro Light" panose="020B0304020202020204" pitchFamily="34" charset="0"/>
                      </a:rPr>
                      <a:t>3.8</a:t>
                    </a:r>
                    <a:r>
                      <a:rPr lang="fr-FR" sz="1000">
                        <a:latin typeface="Avenir Next LT Pro Light" panose="020B0304020202020204" pitchFamily="34" charset="0"/>
                      </a:rPr>
                      <a:t> Terrasse</a:t>
                    </a:r>
                  </a:p>
                  <a:p>
                    <a:endParaRPr lang="fr-FR" sz="1000">
                      <a:latin typeface="Avenir Next LT Pro Light" panose="020B0304020202020204" pitchFamily="34" charset="0"/>
                    </a:endParaRPr>
                  </a:p>
                </p:txBody>
              </p:sp>
              <p:cxnSp>
                <p:nvCxnSpPr>
                  <p:cNvPr id="9" name="Connecteur droit 8">
                    <a:extLst>
                      <a:ext uri="{FF2B5EF4-FFF2-40B4-BE49-F238E27FC236}">
                        <a16:creationId xmlns:a16="http://schemas.microsoft.com/office/drawing/2014/main" id="{15B8323D-0785-01E9-8011-AC8BB51BA753}"/>
                      </a:ext>
                    </a:extLst>
                  </p:cNvPr>
                  <p:cNvCxnSpPr/>
                  <p:nvPr/>
                </p:nvCxnSpPr>
                <p:spPr>
                  <a:xfrm>
                    <a:off x="1084395" y="5231722"/>
                    <a:ext cx="425026" cy="0"/>
                  </a:xfrm>
                  <a:prstGeom prst="line">
                    <a:avLst/>
                  </a:prstGeom>
                  <a:ln w="57150">
                    <a:solidFill>
                      <a:srgbClr val="FFCC00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Connecteur droit 10">
                    <a:extLst>
                      <a:ext uri="{FF2B5EF4-FFF2-40B4-BE49-F238E27FC236}">
                        <a16:creationId xmlns:a16="http://schemas.microsoft.com/office/drawing/2014/main" id="{CE5C7258-71C4-25DF-2018-433BEB8EA065}"/>
                      </a:ext>
                    </a:extLst>
                  </p:cNvPr>
                  <p:cNvCxnSpPr/>
                  <p:nvPr/>
                </p:nvCxnSpPr>
                <p:spPr>
                  <a:xfrm>
                    <a:off x="1084395" y="5648680"/>
                    <a:ext cx="425026" cy="0"/>
                  </a:xfrm>
                  <a:prstGeom prst="line">
                    <a:avLst/>
                  </a:prstGeom>
                  <a:ln w="57150">
                    <a:solidFill>
                      <a:srgbClr val="FF5050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" name="Connecteur droit 13">
                    <a:extLst>
                      <a:ext uri="{FF2B5EF4-FFF2-40B4-BE49-F238E27FC236}">
                        <a16:creationId xmlns:a16="http://schemas.microsoft.com/office/drawing/2014/main" id="{A247AF39-9FA6-E30C-CE16-BFABE0FDC12F}"/>
                      </a:ext>
                    </a:extLst>
                  </p:cNvPr>
                  <p:cNvCxnSpPr/>
                  <p:nvPr/>
                </p:nvCxnSpPr>
                <p:spPr>
                  <a:xfrm>
                    <a:off x="1084395" y="5449387"/>
                    <a:ext cx="425026" cy="0"/>
                  </a:xfrm>
                  <a:prstGeom prst="line">
                    <a:avLst/>
                  </a:prstGeom>
                  <a:ln w="57150">
                    <a:solidFill>
                      <a:srgbClr val="FFFF00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Connecteur droit 15">
                    <a:extLst>
                      <a:ext uri="{FF2B5EF4-FFF2-40B4-BE49-F238E27FC236}">
                        <a16:creationId xmlns:a16="http://schemas.microsoft.com/office/drawing/2014/main" id="{9EEF37DE-83A5-0090-83FB-FCCA4E922801}"/>
                      </a:ext>
                    </a:extLst>
                  </p:cNvPr>
                  <p:cNvCxnSpPr/>
                  <p:nvPr/>
                </p:nvCxnSpPr>
                <p:spPr>
                  <a:xfrm>
                    <a:off x="1084395" y="5845028"/>
                    <a:ext cx="425026" cy="0"/>
                  </a:xfrm>
                  <a:prstGeom prst="line">
                    <a:avLst/>
                  </a:prstGeom>
                  <a:ln w="57150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Connecteur droit 17">
                    <a:extLst>
                      <a:ext uri="{FF2B5EF4-FFF2-40B4-BE49-F238E27FC236}">
                        <a16:creationId xmlns:a16="http://schemas.microsoft.com/office/drawing/2014/main" id="{109460AF-F27D-9D5A-0600-8ACBF4300E05}"/>
                      </a:ext>
                    </a:extLst>
                  </p:cNvPr>
                  <p:cNvCxnSpPr/>
                  <p:nvPr/>
                </p:nvCxnSpPr>
                <p:spPr>
                  <a:xfrm>
                    <a:off x="1084395" y="6061788"/>
                    <a:ext cx="425026" cy="0"/>
                  </a:xfrm>
                  <a:prstGeom prst="line">
                    <a:avLst/>
                  </a:prstGeom>
                  <a:ln w="57150">
                    <a:solidFill>
                      <a:srgbClr val="008080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2" name="Connecteur droit 11">
                  <a:extLst>
                    <a:ext uri="{FF2B5EF4-FFF2-40B4-BE49-F238E27FC236}">
                      <a16:creationId xmlns:a16="http://schemas.microsoft.com/office/drawing/2014/main" id="{15FDA1F2-D9DA-EB3A-D19B-82EE7A9DC9CA}"/>
                    </a:ext>
                  </a:extLst>
                </p:cNvPr>
                <p:cNvCxnSpPr/>
                <p:nvPr/>
              </p:nvCxnSpPr>
              <p:spPr>
                <a:xfrm>
                  <a:off x="1164225" y="6659072"/>
                  <a:ext cx="425026" cy="0"/>
                </a:xfrm>
                <a:prstGeom prst="line">
                  <a:avLst/>
                </a:prstGeom>
                <a:ln w="5715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Connecteur droit 12">
                  <a:extLst>
                    <a:ext uri="{FF2B5EF4-FFF2-40B4-BE49-F238E27FC236}">
                      <a16:creationId xmlns:a16="http://schemas.microsoft.com/office/drawing/2014/main" id="{568086FB-BCDF-9F02-283E-8EB48CDE2302}"/>
                    </a:ext>
                  </a:extLst>
                </p:cNvPr>
                <p:cNvCxnSpPr/>
                <p:nvPr/>
              </p:nvCxnSpPr>
              <p:spPr>
                <a:xfrm>
                  <a:off x="1164225" y="6878678"/>
                  <a:ext cx="425026" cy="0"/>
                </a:xfrm>
                <a:prstGeom prst="line">
                  <a:avLst/>
                </a:prstGeom>
                <a:ln w="57150">
                  <a:solidFill>
                    <a:srgbClr val="66FF33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27FCADC6-2143-CEFF-C4D9-5F3125556D5E}"/>
                  </a:ext>
                </a:extLst>
              </p:cNvPr>
              <p:cNvSpPr txBox="1"/>
              <p:nvPr/>
            </p:nvSpPr>
            <p:spPr>
              <a:xfrm>
                <a:off x="1827179" y="4907334"/>
                <a:ext cx="1033371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1200" b="1">
                    <a:latin typeface="Avenir Next LT Pro Light" panose="020B0304020202020204" pitchFamily="34" charset="0"/>
                  </a:rPr>
                  <a:t>REPERAGE</a:t>
                </a:r>
                <a:r>
                  <a:rPr lang="fr-FR" sz="1200">
                    <a:latin typeface="Avenir Next LT Pro Light" panose="020B0304020202020204" pitchFamily="34" charset="0"/>
                  </a:rPr>
                  <a:t>: </a:t>
                </a:r>
                <a:endParaRPr lang="fr-FR" sz="1200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B2C2533B-D3B1-1697-17BC-3DB7D7BE4C3D}"/>
                  </a:ext>
                </a:extLst>
              </p:cNvPr>
              <p:cNvSpPr/>
              <p:nvPr/>
            </p:nvSpPr>
            <p:spPr>
              <a:xfrm>
                <a:off x="1827179" y="4883720"/>
                <a:ext cx="2406618" cy="174612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50880563-2A62-C58F-AF34-F1660BEDAA6A}"/>
                </a:ext>
              </a:extLst>
            </p:cNvPr>
            <p:cNvCxnSpPr/>
            <p:nvPr/>
          </p:nvCxnSpPr>
          <p:spPr>
            <a:xfrm>
              <a:off x="531284" y="5719411"/>
              <a:ext cx="320566" cy="0"/>
            </a:xfrm>
            <a:prstGeom prst="line">
              <a:avLst/>
            </a:prstGeom>
            <a:ln w="57150">
              <a:solidFill>
                <a:srgbClr val="7030A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Forme libre : forme 62">
            <a:extLst>
              <a:ext uri="{FF2B5EF4-FFF2-40B4-BE49-F238E27FC236}">
                <a16:creationId xmlns:a16="http://schemas.microsoft.com/office/drawing/2014/main" id="{E317BE3C-BC21-2BB5-573E-1AF5829793C5}"/>
              </a:ext>
            </a:extLst>
          </p:cNvPr>
          <p:cNvSpPr/>
          <p:nvPr/>
        </p:nvSpPr>
        <p:spPr>
          <a:xfrm>
            <a:off x="2095701" y="2421343"/>
            <a:ext cx="1273802" cy="603693"/>
          </a:xfrm>
          <a:custGeom>
            <a:avLst/>
            <a:gdLst>
              <a:gd name="csX0" fmla="*/ 2410 w 1273801"/>
              <a:gd name="csY0" fmla="*/ 0 h 626302"/>
              <a:gd name="csX1" fmla="*/ 1273801 w 1273801"/>
              <a:gd name="csY1" fmla="*/ 0 h 626302"/>
              <a:gd name="csX2" fmla="*/ 1273801 w 1273801"/>
              <a:gd name="csY2" fmla="*/ 626302 h 626302"/>
              <a:gd name="csX3" fmla="*/ 603659 w 1273801"/>
              <a:gd name="csY3" fmla="*/ 626302 h 626302"/>
              <a:gd name="csX4" fmla="*/ 603659 w 1273801"/>
              <a:gd name="csY4" fmla="*/ 475989 h 626302"/>
              <a:gd name="csX5" fmla="*/ 2410 w 1273801"/>
              <a:gd name="csY5" fmla="*/ 475989 h 626302"/>
              <a:gd name="csX6" fmla="*/ 2410 w 1273801"/>
              <a:gd name="csY6" fmla="*/ 0 h 626302"/>
              <a:gd name="csX0" fmla="*/ 7996 w 1279387"/>
              <a:gd name="csY0" fmla="*/ 0 h 626302"/>
              <a:gd name="csX1" fmla="*/ 1279387 w 1279387"/>
              <a:gd name="csY1" fmla="*/ 0 h 626302"/>
              <a:gd name="csX2" fmla="*/ 1279387 w 1279387"/>
              <a:gd name="csY2" fmla="*/ 626302 h 626302"/>
              <a:gd name="csX3" fmla="*/ 609245 w 1279387"/>
              <a:gd name="csY3" fmla="*/ 626302 h 626302"/>
              <a:gd name="csX4" fmla="*/ 609245 w 1279387"/>
              <a:gd name="csY4" fmla="*/ 475989 h 626302"/>
              <a:gd name="csX5" fmla="*/ 460 w 1279387"/>
              <a:gd name="csY5" fmla="*/ 475989 h 626302"/>
              <a:gd name="csX6" fmla="*/ 7996 w 1279387"/>
              <a:gd name="csY6" fmla="*/ 0 h 626302"/>
              <a:gd name="csX0" fmla="*/ 2411 w 1273802"/>
              <a:gd name="csY0" fmla="*/ 0 h 626302"/>
              <a:gd name="csX1" fmla="*/ 1273802 w 1273802"/>
              <a:gd name="csY1" fmla="*/ 0 h 626302"/>
              <a:gd name="csX2" fmla="*/ 1273802 w 1273802"/>
              <a:gd name="csY2" fmla="*/ 626302 h 626302"/>
              <a:gd name="csX3" fmla="*/ 603660 w 1273802"/>
              <a:gd name="csY3" fmla="*/ 626302 h 626302"/>
              <a:gd name="csX4" fmla="*/ 603660 w 1273802"/>
              <a:gd name="csY4" fmla="*/ 475989 h 626302"/>
              <a:gd name="csX5" fmla="*/ 2411 w 1273802"/>
              <a:gd name="csY5" fmla="*/ 475989 h 626302"/>
              <a:gd name="csX6" fmla="*/ 2411 w 1273802"/>
              <a:gd name="csY6" fmla="*/ 0 h 626302"/>
              <a:gd name="csX0" fmla="*/ 5714 w 1272081"/>
              <a:gd name="csY0" fmla="*/ 22609 h 626302"/>
              <a:gd name="csX1" fmla="*/ 1272081 w 1272081"/>
              <a:gd name="csY1" fmla="*/ 0 h 626302"/>
              <a:gd name="csX2" fmla="*/ 1272081 w 1272081"/>
              <a:gd name="csY2" fmla="*/ 626302 h 626302"/>
              <a:gd name="csX3" fmla="*/ 601939 w 1272081"/>
              <a:gd name="csY3" fmla="*/ 626302 h 626302"/>
              <a:gd name="csX4" fmla="*/ 601939 w 1272081"/>
              <a:gd name="csY4" fmla="*/ 475989 h 626302"/>
              <a:gd name="csX5" fmla="*/ 690 w 1272081"/>
              <a:gd name="csY5" fmla="*/ 475989 h 626302"/>
              <a:gd name="csX6" fmla="*/ 5714 w 1272081"/>
              <a:gd name="csY6" fmla="*/ 22609 h 626302"/>
              <a:gd name="csX0" fmla="*/ 5714 w 1272081"/>
              <a:gd name="csY0" fmla="*/ 0 h 603693"/>
              <a:gd name="csX1" fmla="*/ 1269569 w 1272081"/>
              <a:gd name="csY1" fmla="*/ 0 h 603693"/>
              <a:gd name="csX2" fmla="*/ 1272081 w 1272081"/>
              <a:gd name="csY2" fmla="*/ 603693 h 603693"/>
              <a:gd name="csX3" fmla="*/ 601939 w 1272081"/>
              <a:gd name="csY3" fmla="*/ 603693 h 603693"/>
              <a:gd name="csX4" fmla="*/ 601939 w 1272081"/>
              <a:gd name="csY4" fmla="*/ 453380 h 603693"/>
              <a:gd name="csX5" fmla="*/ 690 w 1272081"/>
              <a:gd name="csY5" fmla="*/ 453380 h 603693"/>
              <a:gd name="csX6" fmla="*/ 5714 w 1272081"/>
              <a:gd name="csY6" fmla="*/ 0 h 603693"/>
              <a:gd name="csX0" fmla="*/ 2410 w 1273801"/>
              <a:gd name="csY0" fmla="*/ 0 h 603693"/>
              <a:gd name="csX1" fmla="*/ 1271289 w 1273801"/>
              <a:gd name="csY1" fmla="*/ 0 h 603693"/>
              <a:gd name="csX2" fmla="*/ 1273801 w 1273801"/>
              <a:gd name="csY2" fmla="*/ 603693 h 603693"/>
              <a:gd name="csX3" fmla="*/ 603659 w 1273801"/>
              <a:gd name="csY3" fmla="*/ 603693 h 603693"/>
              <a:gd name="csX4" fmla="*/ 603659 w 1273801"/>
              <a:gd name="csY4" fmla="*/ 453380 h 603693"/>
              <a:gd name="csX5" fmla="*/ 2410 w 1273801"/>
              <a:gd name="csY5" fmla="*/ 453380 h 603693"/>
              <a:gd name="csX6" fmla="*/ 2410 w 1273801"/>
              <a:gd name="csY6" fmla="*/ 0 h 603693"/>
              <a:gd name="csX0" fmla="*/ 7996 w 1279387"/>
              <a:gd name="csY0" fmla="*/ 0 h 603693"/>
              <a:gd name="csX1" fmla="*/ 1276875 w 1279387"/>
              <a:gd name="csY1" fmla="*/ 0 h 603693"/>
              <a:gd name="csX2" fmla="*/ 1279387 w 1279387"/>
              <a:gd name="csY2" fmla="*/ 603693 h 603693"/>
              <a:gd name="csX3" fmla="*/ 609245 w 1279387"/>
              <a:gd name="csY3" fmla="*/ 603693 h 603693"/>
              <a:gd name="csX4" fmla="*/ 609245 w 1279387"/>
              <a:gd name="csY4" fmla="*/ 453380 h 603693"/>
              <a:gd name="csX5" fmla="*/ 460 w 1279387"/>
              <a:gd name="csY5" fmla="*/ 455893 h 603693"/>
              <a:gd name="csX6" fmla="*/ 7996 w 1279387"/>
              <a:gd name="csY6" fmla="*/ 0 h 603693"/>
              <a:gd name="csX0" fmla="*/ 2411 w 1273802"/>
              <a:gd name="csY0" fmla="*/ 0 h 603693"/>
              <a:gd name="csX1" fmla="*/ 1271290 w 1273802"/>
              <a:gd name="csY1" fmla="*/ 0 h 603693"/>
              <a:gd name="csX2" fmla="*/ 1273802 w 1273802"/>
              <a:gd name="csY2" fmla="*/ 603693 h 603693"/>
              <a:gd name="csX3" fmla="*/ 603660 w 1273802"/>
              <a:gd name="csY3" fmla="*/ 603693 h 603693"/>
              <a:gd name="csX4" fmla="*/ 603660 w 1273802"/>
              <a:gd name="csY4" fmla="*/ 453380 h 603693"/>
              <a:gd name="csX5" fmla="*/ 2411 w 1273802"/>
              <a:gd name="csY5" fmla="*/ 455893 h 603693"/>
              <a:gd name="csX6" fmla="*/ 2411 w 1273802"/>
              <a:gd name="csY6" fmla="*/ 0 h 6036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1273802" h="603693">
                <a:moveTo>
                  <a:pt x="2411" y="0"/>
                </a:moveTo>
                <a:lnTo>
                  <a:pt x="1271290" y="0"/>
                </a:lnTo>
                <a:cubicBezTo>
                  <a:pt x="1272127" y="201231"/>
                  <a:pt x="1272965" y="402462"/>
                  <a:pt x="1273802" y="603693"/>
                </a:cubicBezTo>
                <a:lnTo>
                  <a:pt x="603660" y="603693"/>
                </a:lnTo>
                <a:lnTo>
                  <a:pt x="603660" y="453380"/>
                </a:lnTo>
                <a:lnTo>
                  <a:pt x="2411" y="455893"/>
                </a:lnTo>
                <a:cubicBezTo>
                  <a:pt x="323" y="297230"/>
                  <a:pt x="-1764" y="158663"/>
                  <a:pt x="2411" y="0"/>
                </a:cubicBezTo>
                <a:close/>
              </a:path>
            </a:pathLst>
          </a:cu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D7B0F6B9-D45D-DFF2-D616-A447F3893118}"/>
              </a:ext>
            </a:extLst>
          </p:cNvPr>
          <p:cNvSpPr txBox="1"/>
          <p:nvPr/>
        </p:nvSpPr>
        <p:spPr>
          <a:xfrm>
            <a:off x="1998752" y="2571430"/>
            <a:ext cx="10755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>
                <a:latin typeface="Avenir Next LT Pro Light" panose="020B0304020202020204" pitchFamily="34" charset="0"/>
              </a:rPr>
              <a:t>PALIER  1</a:t>
            </a: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B2ADEBFF-529A-6356-3AEE-6A9E1A6FCA7A}"/>
              </a:ext>
            </a:extLst>
          </p:cNvPr>
          <p:cNvSpPr txBox="1"/>
          <p:nvPr/>
        </p:nvSpPr>
        <p:spPr>
          <a:xfrm>
            <a:off x="661454" y="4315898"/>
            <a:ext cx="14842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>
                <a:latin typeface="Avenir Next LT Pro Light" panose="020B0304020202020204" pitchFamily="34" charset="0"/>
              </a:rPr>
              <a:t>TERRASSE</a:t>
            </a:r>
          </a:p>
        </p:txBody>
      </p:sp>
    </p:spTree>
    <p:extLst>
      <p:ext uri="{BB962C8B-B14F-4D97-AF65-F5344CB8AC3E}">
        <p14:creationId xmlns:p14="http://schemas.microsoft.com/office/powerpoint/2010/main" val="15965839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E0E5-8F9E-41A0-52D6-283EF0856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E3C6FE1A-9E68-512B-CEE7-18B8A139A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 dirty="0"/>
              <a:t>ETAGE R+2                                   </a:t>
            </a:r>
            <a:r>
              <a:rPr lang="fr-FR" sz="3200" dirty="0">
                <a:solidFill>
                  <a:srgbClr val="FFCC00"/>
                </a:solidFill>
              </a:rPr>
              <a:t>3.1</a:t>
            </a:r>
            <a:r>
              <a:rPr lang="fr-FR" sz="3200" dirty="0">
                <a:solidFill>
                  <a:srgbClr val="F2AA84"/>
                </a:solidFill>
              </a:rPr>
              <a:t> </a:t>
            </a:r>
            <a:r>
              <a:rPr lang="fr-FR" sz="2400" dirty="0">
                <a:latin typeface="Avenir Next LT Pro Light" panose="020B0304020202020204" pitchFamily="34" charset="0"/>
              </a:rPr>
              <a:t>SERVICE ADP</a:t>
            </a:r>
            <a:r>
              <a:rPr lang="fr-FR" sz="2400" dirty="0"/>
              <a:t> </a:t>
            </a:r>
            <a:endParaRPr lang="fr-FR" sz="2400" dirty="0">
              <a:latin typeface="Avenir Next LT Pro Light" panose="020B03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45E511B-7498-881B-B752-DA1952FB44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A8652A94-E1DF-ACC0-47C9-023F493154D0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53778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880DE8-2F89-7729-8B8C-45A9021BAC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0F4E4705-B94C-A44F-B7A7-1D5009877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 dirty="0"/>
              <a:t>ETAGE R+2                                   </a:t>
            </a:r>
            <a:r>
              <a:rPr lang="fr-FR" sz="3200" dirty="0">
                <a:solidFill>
                  <a:srgbClr val="FFFF00"/>
                </a:solidFill>
              </a:rPr>
              <a:t>3.2</a:t>
            </a:r>
            <a:r>
              <a:rPr lang="fr-FR" sz="4000" dirty="0"/>
              <a:t> </a:t>
            </a:r>
            <a:r>
              <a:rPr lang="fr-FR" sz="2400" dirty="0">
                <a:latin typeface="Avenir Next LT Pro Light" panose="020B0304020202020204" pitchFamily="34" charset="0"/>
              </a:rPr>
              <a:t>SERVICE EDT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4E236EA-79A1-9C30-3E9D-46C3268753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60E76E97-119C-2766-B518-64D62D1C2C74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10614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A7514A-5539-EF44-E139-631C46B21F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E1DFC2C1-0F2A-8EED-6F31-2B0EFA183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 dirty="0"/>
              <a:t>ETAGE R+2         </a:t>
            </a:r>
            <a:r>
              <a:rPr lang="fr-FR" sz="3200" dirty="0">
                <a:solidFill>
                  <a:srgbClr val="FF5050"/>
                </a:solidFill>
              </a:rPr>
              <a:t>3.3</a:t>
            </a:r>
            <a:r>
              <a:rPr lang="fr-FR" sz="4000" dirty="0"/>
              <a:t> </a:t>
            </a:r>
            <a:r>
              <a:rPr lang="fr-FR" sz="2400" dirty="0">
                <a:latin typeface="Avenir Next LT Pro Light" panose="020B0304020202020204" pitchFamily="34" charset="0"/>
              </a:rPr>
              <a:t>BUREAUX MANAGERS/DIRECTION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C13F4C1-19EF-959A-A6DF-4F056903E0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71BCB581-AEAC-6B29-465F-452BDDCA9BCF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19204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D2257B-A76D-CB52-C37F-B93910ED1A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4BC0DECB-529C-4BF2-048E-8CBA0D613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 dirty="0"/>
              <a:t>ETAGE R+2                                        </a:t>
            </a:r>
            <a:r>
              <a:rPr lang="fr-FR" sz="4000" dirty="0">
                <a:solidFill>
                  <a:srgbClr val="F2AA84"/>
                </a:solidFill>
              </a:rPr>
              <a:t> </a:t>
            </a:r>
            <a:r>
              <a:rPr lang="fr-FR" sz="3200" dirty="0">
                <a:solidFill>
                  <a:srgbClr val="F2AA84"/>
                </a:solidFill>
              </a:rPr>
              <a:t>3.4</a:t>
            </a:r>
            <a:r>
              <a:rPr lang="fr-FR" sz="4000" dirty="0">
                <a:solidFill>
                  <a:srgbClr val="F2AA84"/>
                </a:solidFill>
              </a:rPr>
              <a:t> </a:t>
            </a:r>
            <a:r>
              <a:rPr lang="fr-FR" sz="2400" dirty="0">
                <a:latin typeface="Avenir Next LT Pro Light" panose="020B0304020202020204" pitchFamily="34" charset="0"/>
              </a:rPr>
              <a:t>PRESTA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28EBF30-1443-05E7-4CD5-76DCD6E5180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E4788138-A366-C669-7396-62D8F4F8A634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67157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64BE71-E45E-53F9-FA59-69C3C38111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C95FB2BD-EC30-8A5F-CA50-743A3DAE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099" y="0"/>
            <a:ext cx="8711425" cy="1325563"/>
          </a:xfrm>
        </p:spPr>
        <p:txBody>
          <a:bodyPr>
            <a:normAutofit/>
          </a:bodyPr>
          <a:lstStyle/>
          <a:p>
            <a:r>
              <a:rPr lang="fr-FR" sz="4000" dirty="0"/>
              <a:t>ETAGE R+2                            </a:t>
            </a:r>
            <a:r>
              <a:rPr lang="fr-FR" sz="3200" dirty="0">
                <a:solidFill>
                  <a:srgbClr val="008080"/>
                </a:solidFill>
              </a:rPr>
              <a:t>3.5</a:t>
            </a:r>
            <a:r>
              <a:rPr lang="fr-FR" sz="4000" dirty="0"/>
              <a:t> </a:t>
            </a:r>
            <a:r>
              <a:rPr lang="fr-FR" sz="2400" dirty="0">
                <a:latin typeface="Avenir Next LT Pro Light" panose="020B0304020202020204" pitchFamily="34" charset="0"/>
              </a:rPr>
              <a:t>BULLE MUTUALISEE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0574CA0-C24D-DFAA-D751-30CAD80D7D2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DED133BD-E7A5-4DF9-4B3D-26433F3540F5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3314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996790-039C-8034-6EC1-182C00F58E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1E5C3975-7251-1A40-07E8-2E9DD4E6D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099" y="0"/>
            <a:ext cx="8711425" cy="1325563"/>
          </a:xfrm>
        </p:spPr>
        <p:txBody>
          <a:bodyPr>
            <a:normAutofit/>
          </a:bodyPr>
          <a:lstStyle/>
          <a:p>
            <a:r>
              <a:rPr lang="fr-FR" sz="4000" dirty="0"/>
              <a:t>ETAGE R+2                                           </a:t>
            </a:r>
            <a:r>
              <a:rPr lang="fr-FR" sz="3200" dirty="0">
                <a:solidFill>
                  <a:srgbClr val="7030A0"/>
                </a:solidFill>
              </a:rPr>
              <a:t>3.6</a:t>
            </a:r>
            <a:r>
              <a:rPr lang="fr-FR" sz="4000" dirty="0"/>
              <a:t> </a:t>
            </a:r>
            <a:r>
              <a:rPr lang="fr-FR" sz="2400" dirty="0">
                <a:latin typeface="Avenir Next LT Pro Light" panose="020B0304020202020204" pitchFamily="34" charset="0"/>
              </a:rPr>
              <a:t>PALIER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0288008-A842-529B-E6A7-CCF5BF53733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ECD36E9E-B159-39AE-05ED-EA574446C923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78935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24F1D0-0F87-D027-7F6A-4D30C34E62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E12EBC23-ABF5-F384-2EE1-12F189C40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099" y="0"/>
            <a:ext cx="8711425" cy="1325563"/>
          </a:xfrm>
        </p:spPr>
        <p:txBody>
          <a:bodyPr>
            <a:normAutofit/>
          </a:bodyPr>
          <a:lstStyle/>
          <a:p>
            <a:r>
              <a:rPr lang="fr-FR" sz="4000" dirty="0"/>
              <a:t>ETAGE R+2                                  </a:t>
            </a:r>
            <a:r>
              <a:rPr lang="fr-FR" sz="3200" dirty="0">
                <a:solidFill>
                  <a:srgbClr val="47D45A"/>
                </a:solidFill>
              </a:rPr>
              <a:t>3.7</a:t>
            </a:r>
            <a:r>
              <a:rPr lang="fr-FR" sz="4000" dirty="0"/>
              <a:t> </a:t>
            </a:r>
            <a:r>
              <a:rPr lang="fr-FR" sz="2400" dirty="0">
                <a:latin typeface="Avenir Next LT Pro Light" panose="020B0304020202020204" pitchFamily="34" charset="0"/>
              </a:rPr>
              <a:t>CONVIVIALITE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1CB8E20-1FF9-F724-B55D-3B67122100F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078BF428-89D2-7DAA-10C6-85DAA3F58CEE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43534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C9ACA-B820-FB61-34EB-6A68F74A9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2721F7EE-598C-6A02-9BDE-F16072742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099" y="0"/>
            <a:ext cx="8711425" cy="1325563"/>
          </a:xfrm>
        </p:spPr>
        <p:txBody>
          <a:bodyPr>
            <a:normAutofit/>
          </a:bodyPr>
          <a:lstStyle/>
          <a:p>
            <a:r>
              <a:rPr lang="fr-FR" sz="4000" dirty="0"/>
              <a:t>ETAGE R+2                                       </a:t>
            </a:r>
            <a:r>
              <a:rPr lang="fr-FR" sz="3200" dirty="0">
                <a:solidFill>
                  <a:srgbClr val="66FF33"/>
                </a:solidFill>
              </a:rPr>
              <a:t>3.8</a:t>
            </a:r>
            <a:r>
              <a:rPr lang="fr-FR" sz="4000" dirty="0"/>
              <a:t> </a:t>
            </a:r>
            <a:r>
              <a:rPr lang="fr-FR" sz="2400" dirty="0">
                <a:latin typeface="Avenir Next LT Pro Light" panose="020B0304020202020204" pitchFamily="34" charset="0"/>
              </a:rPr>
              <a:t>TERRASSE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D3AFDB7-E23C-1C9C-51EF-A328BA4885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58F64E71-B351-3D1A-9B29-8CF18FF7EB7A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3408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B1B65F-016C-E8CF-EA98-DFBFEDB7D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6DA1350F-EF44-81A6-02D2-97A40CB4C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ACCUEIL RDC</a:t>
            </a:r>
            <a:endParaRPr lang="fr-FR" sz="2400">
              <a:latin typeface="Avenir Next LT Pro Light" panose="020B03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83686B4-4ADA-1082-78D9-6AC1CF422F1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pic>
        <p:nvPicPr>
          <p:cNvPr id="23" name="Graphique 22">
            <a:extLst>
              <a:ext uri="{FF2B5EF4-FFF2-40B4-BE49-F238E27FC236}">
                <a16:creationId xmlns:a16="http://schemas.microsoft.com/office/drawing/2014/main" id="{12BBF2BF-3ED6-7A7A-6A68-C78FA04899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3646" y="1068850"/>
            <a:ext cx="3556851" cy="1019410"/>
          </a:xfrm>
          <a:prstGeom prst="rect">
            <a:avLst/>
          </a:prstGeom>
        </p:spPr>
      </p:pic>
      <p:pic>
        <p:nvPicPr>
          <p:cNvPr id="25" name="Image 24" descr="Une image contenant habits, intérieur, décoration d’intérieur, mur&#10;&#10;Le contenu généré par l’IA peut être incorrect.">
            <a:extLst>
              <a:ext uri="{FF2B5EF4-FFF2-40B4-BE49-F238E27FC236}">
                <a16:creationId xmlns:a16="http://schemas.microsoft.com/office/drawing/2014/main" id="{393C2AB7-52F7-D587-069E-373153D11F6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5685"/>
          <a:stretch>
            <a:fillRect/>
          </a:stretch>
        </p:blipFill>
        <p:spPr>
          <a:xfrm>
            <a:off x="4004640" y="1068850"/>
            <a:ext cx="4817024" cy="2284581"/>
          </a:xfrm>
          <a:prstGeom prst="rect">
            <a:avLst/>
          </a:prstGeom>
        </p:spPr>
      </p:pic>
      <p:pic>
        <p:nvPicPr>
          <p:cNvPr id="27" name="Image 26" descr="Une image contenant décoration d’intérieur, meubles, intérieur, sol&#10;&#10;Le contenu généré par l’IA peut être incorrect.">
            <a:extLst>
              <a:ext uri="{FF2B5EF4-FFF2-40B4-BE49-F238E27FC236}">
                <a16:creationId xmlns:a16="http://schemas.microsoft.com/office/drawing/2014/main" id="{C86B63A5-950A-73A9-2AB6-223A6C60462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4862"/>
          <a:stretch>
            <a:fillRect/>
          </a:stretch>
        </p:blipFill>
        <p:spPr>
          <a:xfrm>
            <a:off x="3416389" y="3451630"/>
            <a:ext cx="5416454" cy="2593935"/>
          </a:xfrm>
          <a:prstGeom prst="rect">
            <a:avLst/>
          </a:prstGeom>
        </p:spPr>
      </p:pic>
      <p:pic>
        <p:nvPicPr>
          <p:cNvPr id="29" name="Image 28" descr="Une image contenant carte, art&#10;&#10;Le contenu généré par l’IA peut être incorrect.">
            <a:extLst>
              <a:ext uri="{FF2B5EF4-FFF2-40B4-BE49-F238E27FC236}">
                <a16:creationId xmlns:a16="http://schemas.microsoft.com/office/drawing/2014/main" id="{18BED80C-BD1A-29BC-BF4A-8DC35968564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-390" t="1671" r="17439" b="2558"/>
          <a:stretch>
            <a:fillRect/>
          </a:stretch>
        </p:blipFill>
        <p:spPr>
          <a:xfrm>
            <a:off x="363646" y="3451629"/>
            <a:ext cx="2994758" cy="2593935"/>
          </a:xfrm>
          <a:prstGeom prst="rect">
            <a:avLst/>
          </a:prstGeom>
        </p:spPr>
      </p:pic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641FA64B-F0A1-2079-2F97-EE7F6DFF00C5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7" name="Graphique 36">
            <a:extLst>
              <a:ext uri="{FF2B5EF4-FFF2-40B4-BE49-F238E27FC236}">
                <a16:creationId xmlns:a16="http://schemas.microsoft.com/office/drawing/2014/main" id="{37C16B38-34E2-4CC2-C0B1-AFCD0E25B9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63647" y="2303766"/>
            <a:ext cx="3482489" cy="138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2112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B4F8D79B-54AD-3D7F-98BB-A9F568F63C0C}"/>
              </a:ext>
            </a:extLst>
          </p:cNvPr>
          <p:cNvSpPr txBox="1">
            <a:spLocks/>
          </p:cNvSpPr>
          <p:nvPr/>
        </p:nvSpPr>
        <p:spPr>
          <a:xfrm>
            <a:off x="462105" y="2077587"/>
            <a:ext cx="4267211" cy="1351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>
                <a:latin typeface="Antonio Light" panose="02000303000000000000" pitchFamily="2" charset="0"/>
              </a:rPr>
              <a:t>Agencement menuisé</a:t>
            </a:r>
          </a:p>
        </p:txBody>
      </p:sp>
    </p:spTree>
    <p:extLst>
      <p:ext uri="{BB962C8B-B14F-4D97-AF65-F5344CB8AC3E}">
        <p14:creationId xmlns:p14="http://schemas.microsoft.com/office/powerpoint/2010/main" val="15879344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D5B9EC-F5F1-7E40-3D99-AC1A585F61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CD4C7667-DDF1-3394-D146-0E416A9A1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8073" y="2049859"/>
            <a:ext cx="2747854" cy="2758281"/>
          </a:xfrm>
        </p:spPr>
        <p:txBody>
          <a:bodyPr>
            <a:noAutofit/>
          </a:bodyPr>
          <a:lstStyle/>
          <a:p>
            <a:r>
              <a:rPr lang="fr-FR" sz="15000"/>
              <a:t>RDC</a:t>
            </a:r>
            <a:endParaRPr lang="fr-FR" sz="15000">
              <a:latin typeface="Avenir Next LT Pro Light" panose="020B03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DF1C965-ACDE-7A26-C263-5AE77CA079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AGENCEMENT MENUISE</a:t>
            </a:r>
          </a:p>
        </p:txBody>
      </p:sp>
    </p:spTree>
    <p:extLst>
      <p:ext uri="{BB962C8B-B14F-4D97-AF65-F5344CB8AC3E}">
        <p14:creationId xmlns:p14="http://schemas.microsoft.com/office/powerpoint/2010/main" val="230999521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D7A022-9294-AC23-FFD6-0892912488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capture d’écran, obscurité&#10;&#10;Le contenu généré par l’IA peut être incorrect.">
            <a:extLst>
              <a:ext uri="{FF2B5EF4-FFF2-40B4-BE49-F238E27FC236}">
                <a16:creationId xmlns:a16="http://schemas.microsoft.com/office/drawing/2014/main" id="{4285689B-EDDC-368B-1085-6CD67B75D6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0418" t="25668" r="2766" b="20900"/>
          <a:stretch>
            <a:fillRect/>
          </a:stretch>
        </p:blipFill>
        <p:spPr>
          <a:xfrm>
            <a:off x="841900" y="1163963"/>
            <a:ext cx="7938454" cy="3453890"/>
          </a:xfrm>
          <a:prstGeom prst="rect">
            <a:avLst/>
          </a:prstGeom>
        </p:spPr>
      </p:pic>
      <p:sp>
        <p:nvSpPr>
          <p:cNvPr id="32" name="Titre 2">
            <a:extLst>
              <a:ext uri="{FF2B5EF4-FFF2-40B4-BE49-F238E27FC236}">
                <a16:creationId xmlns:a16="http://schemas.microsoft.com/office/drawing/2014/main" id="{B54BEA0C-1B80-9276-C33B-D615A67A1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ACCUEIL RDC                           </a:t>
            </a:r>
            <a:r>
              <a:rPr lang="fr-FR" sz="2400">
                <a:latin typeface="Avenir Next LT Pro Light" panose="020B0304020202020204" pitchFamily="34" charset="0"/>
              </a:rPr>
              <a:t>PLAN DE REPERAGE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D80EE88-0C70-5B41-891F-407CAE3B554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AGENCEMENT MENUISE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9B10F958-017C-87F5-3ACC-08740425B06B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riangle isocèle 23">
            <a:extLst>
              <a:ext uri="{FF2B5EF4-FFF2-40B4-BE49-F238E27FC236}">
                <a16:creationId xmlns:a16="http://schemas.microsoft.com/office/drawing/2014/main" id="{2F60FA48-BE50-B682-B610-A4EB3C9085C9}"/>
              </a:ext>
            </a:extLst>
          </p:cNvPr>
          <p:cNvSpPr/>
          <p:nvPr/>
        </p:nvSpPr>
        <p:spPr>
          <a:xfrm rot="5400000">
            <a:off x="1390116" y="1507035"/>
            <a:ext cx="310991" cy="293255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B0DAB770-33DC-433D-0592-B5145F7A784A}"/>
              </a:ext>
            </a:extLst>
          </p:cNvPr>
          <p:cNvSpPr txBox="1"/>
          <p:nvPr/>
        </p:nvSpPr>
        <p:spPr>
          <a:xfrm>
            <a:off x="581878" y="1453608"/>
            <a:ext cx="909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>
                <a:solidFill>
                  <a:srgbClr val="C00000"/>
                </a:solidFill>
                <a:latin typeface="Avenir Next LT Pro Light" panose="020B0304020202020204" pitchFamily="34" charset="0"/>
              </a:rPr>
              <a:t>Entrée Allocataires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DFEDCF31-794C-1D67-7C96-34595D548471}"/>
              </a:ext>
            </a:extLst>
          </p:cNvPr>
          <p:cNvGrpSpPr/>
          <p:nvPr/>
        </p:nvGrpSpPr>
        <p:grpSpPr>
          <a:xfrm>
            <a:off x="898519" y="4745146"/>
            <a:ext cx="5303500" cy="1668412"/>
            <a:chOff x="1827179" y="4961565"/>
            <a:chExt cx="3017254" cy="1668412"/>
          </a:xfrm>
        </p:grpSpPr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2C678CF1-4091-7138-BDAE-D72F036B4746}"/>
                </a:ext>
              </a:extLst>
            </p:cNvPr>
            <p:cNvSpPr txBox="1"/>
            <p:nvPr/>
          </p:nvSpPr>
          <p:spPr>
            <a:xfrm>
              <a:off x="2111902" y="5352609"/>
              <a:ext cx="22429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b="1">
                  <a:latin typeface="Avenir Next LT Pro Light" panose="020B0304020202020204" pitchFamily="34" charset="0"/>
                </a:rPr>
                <a:t>AM 01 COMPTOIR LIBRE SERVICE</a:t>
              </a:r>
              <a:endParaRPr lang="fr-FR" sz="1000">
                <a:latin typeface="Avenir Next LT Pro Light" panose="020B0304020202020204" pitchFamily="34" charset="0"/>
              </a:endParaRPr>
            </a:p>
            <a:p>
              <a:r>
                <a:rPr lang="fr-FR" sz="1000">
                  <a:latin typeface="Avenir Next LT Pro Light" panose="020B0304020202020204" pitchFamily="34" charset="0"/>
                </a:rPr>
                <a:t>                        </a:t>
              </a: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89448DEC-1307-4A00-C991-D1D88A1065E6}"/>
                </a:ext>
              </a:extLst>
            </p:cNvPr>
            <p:cNvSpPr txBox="1"/>
            <p:nvPr/>
          </p:nvSpPr>
          <p:spPr>
            <a:xfrm>
              <a:off x="1827179" y="4961565"/>
              <a:ext cx="103337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200" b="1">
                  <a:latin typeface="Avenir Next LT Pro Light" panose="020B0304020202020204" pitchFamily="34" charset="0"/>
                </a:rPr>
                <a:t>REPERAGE</a:t>
              </a:r>
              <a:r>
                <a:rPr lang="fr-FR" sz="1200">
                  <a:latin typeface="Avenir Next LT Pro Light" panose="020B0304020202020204" pitchFamily="34" charset="0"/>
                </a:rPr>
                <a:t>: </a:t>
              </a:r>
              <a:endParaRPr lang="fr-FR" sz="12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B5003E9-4E49-63D9-91E9-6583094BC399}"/>
                </a:ext>
              </a:extLst>
            </p:cNvPr>
            <p:cNvSpPr/>
            <p:nvPr/>
          </p:nvSpPr>
          <p:spPr>
            <a:xfrm>
              <a:off x="1827179" y="4961565"/>
              <a:ext cx="3017254" cy="166841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671D7FB3-6C0B-01CD-9BA3-078B035C3943}"/>
              </a:ext>
            </a:extLst>
          </p:cNvPr>
          <p:cNvSpPr/>
          <p:nvPr/>
        </p:nvSpPr>
        <p:spPr>
          <a:xfrm>
            <a:off x="3136678" y="1453608"/>
            <a:ext cx="439271" cy="743839"/>
          </a:xfrm>
          <a:prstGeom prst="rect">
            <a:avLst/>
          </a:prstGeom>
          <a:solidFill>
            <a:srgbClr val="7030A0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14084A-C2CC-270A-2A9C-4D13B0CA598D}"/>
              </a:ext>
            </a:extLst>
          </p:cNvPr>
          <p:cNvSpPr/>
          <p:nvPr/>
        </p:nvSpPr>
        <p:spPr>
          <a:xfrm>
            <a:off x="4344040" y="1758182"/>
            <a:ext cx="439271" cy="463102"/>
          </a:xfrm>
          <a:prstGeom prst="rect">
            <a:avLst/>
          </a:prstGeom>
          <a:solidFill>
            <a:srgbClr val="298CA7">
              <a:alpha val="6078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241BE9-5098-E495-EF6F-199272876C05}"/>
              </a:ext>
            </a:extLst>
          </p:cNvPr>
          <p:cNvSpPr/>
          <p:nvPr/>
        </p:nvSpPr>
        <p:spPr>
          <a:xfrm>
            <a:off x="3740359" y="1453608"/>
            <a:ext cx="439271" cy="463101"/>
          </a:xfrm>
          <a:prstGeom prst="rect">
            <a:avLst/>
          </a:prstGeom>
          <a:solidFill>
            <a:srgbClr val="2B54A5">
              <a:alpha val="6039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34670DB-9B0B-942D-D388-3361DF240EC0}"/>
              </a:ext>
            </a:extLst>
          </p:cNvPr>
          <p:cNvSpPr/>
          <p:nvPr/>
        </p:nvSpPr>
        <p:spPr>
          <a:xfrm>
            <a:off x="4863604" y="1453608"/>
            <a:ext cx="439271" cy="463101"/>
          </a:xfrm>
          <a:prstGeom prst="rect">
            <a:avLst/>
          </a:prstGeom>
          <a:solidFill>
            <a:srgbClr val="2B54A5">
              <a:alpha val="6039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9D2EB3A-D40F-15CC-FAE0-E656F5EF57BF}"/>
              </a:ext>
            </a:extLst>
          </p:cNvPr>
          <p:cNvSpPr/>
          <p:nvPr/>
        </p:nvSpPr>
        <p:spPr>
          <a:xfrm>
            <a:off x="1023330" y="5089709"/>
            <a:ext cx="335053" cy="339380"/>
          </a:xfrm>
          <a:prstGeom prst="rect">
            <a:avLst/>
          </a:prstGeom>
          <a:solidFill>
            <a:srgbClr val="7030A0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D9E76BD-D501-39B3-5A9A-75797A8962C1}"/>
              </a:ext>
            </a:extLst>
          </p:cNvPr>
          <p:cNvSpPr/>
          <p:nvPr/>
        </p:nvSpPr>
        <p:spPr>
          <a:xfrm>
            <a:off x="1023329" y="5510734"/>
            <a:ext cx="335053" cy="339380"/>
          </a:xfrm>
          <a:prstGeom prst="rect">
            <a:avLst/>
          </a:prstGeom>
          <a:solidFill>
            <a:srgbClr val="2B54A5">
              <a:alpha val="6039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2D07A04-3598-810F-BF20-71CAA5BC65CA}"/>
              </a:ext>
            </a:extLst>
          </p:cNvPr>
          <p:cNvSpPr/>
          <p:nvPr/>
        </p:nvSpPr>
        <p:spPr>
          <a:xfrm>
            <a:off x="1023329" y="5935625"/>
            <a:ext cx="335053" cy="339380"/>
          </a:xfrm>
          <a:prstGeom prst="rect">
            <a:avLst/>
          </a:prstGeom>
          <a:solidFill>
            <a:srgbClr val="298CA7">
              <a:alpha val="6078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F1AFF338-8B71-3C61-F5B2-C6F4A922CF77}"/>
              </a:ext>
            </a:extLst>
          </p:cNvPr>
          <p:cNvSpPr txBox="1"/>
          <p:nvPr/>
        </p:nvSpPr>
        <p:spPr>
          <a:xfrm>
            <a:off x="1398984" y="5532401"/>
            <a:ext cx="2242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>
                <a:latin typeface="Avenir Next LT Pro Light" panose="020B0304020202020204" pitchFamily="34" charset="0"/>
              </a:rPr>
              <a:t>AM 02 COMPTOIR TOUT VENANT</a:t>
            </a:r>
            <a:endParaRPr lang="fr-FR" sz="1000">
              <a:latin typeface="Avenir Next LT Pro Light" panose="020B0304020202020204" pitchFamily="34" charset="0"/>
            </a:endParaRPr>
          </a:p>
          <a:p>
            <a:r>
              <a:rPr lang="fr-FR" sz="1000">
                <a:latin typeface="Avenir Next LT Pro Light" panose="020B0304020202020204" pitchFamily="34" charset="0"/>
              </a:rPr>
              <a:t>                       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4589E1A-F1A5-D25B-D0C7-9B860EB5BFB1}"/>
              </a:ext>
            </a:extLst>
          </p:cNvPr>
          <p:cNvSpPr txBox="1"/>
          <p:nvPr/>
        </p:nvSpPr>
        <p:spPr>
          <a:xfrm>
            <a:off x="1384063" y="5976021"/>
            <a:ext cx="24978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>
                <a:latin typeface="Avenir Next LT Pro Light" panose="020B0304020202020204" pitchFamily="34" charset="0"/>
              </a:rPr>
              <a:t>AM 03 COMPTOIR TOUT VENANT PMR</a:t>
            </a:r>
            <a:endParaRPr lang="fr-FR" sz="1000">
              <a:latin typeface="Avenir Next LT Pro Light" panose="020B0304020202020204" pitchFamily="34" charset="0"/>
            </a:endParaRPr>
          </a:p>
          <a:p>
            <a:r>
              <a:rPr lang="fr-FR" sz="1000">
                <a:latin typeface="Avenir Next LT Pro Light" panose="020B0304020202020204" pitchFamily="34" charset="0"/>
              </a:rPr>
              <a:t>                       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5CE8041-429A-456A-2414-46449D55099F}"/>
              </a:ext>
            </a:extLst>
          </p:cNvPr>
          <p:cNvSpPr/>
          <p:nvPr/>
        </p:nvSpPr>
        <p:spPr>
          <a:xfrm rot="3060979">
            <a:off x="3555593" y="1763052"/>
            <a:ext cx="305378" cy="118945"/>
          </a:xfrm>
          <a:prstGeom prst="rect">
            <a:avLst/>
          </a:prstGeom>
          <a:solidFill>
            <a:srgbClr val="F26B43">
              <a:alpha val="6039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25621D6-4CA1-5AFB-6E34-61159847825C}"/>
              </a:ext>
            </a:extLst>
          </p:cNvPr>
          <p:cNvSpPr/>
          <p:nvPr/>
        </p:nvSpPr>
        <p:spPr>
          <a:xfrm rot="2769386">
            <a:off x="4680046" y="1785630"/>
            <a:ext cx="305378" cy="115329"/>
          </a:xfrm>
          <a:prstGeom prst="rect">
            <a:avLst/>
          </a:prstGeom>
          <a:solidFill>
            <a:srgbClr val="F26B43">
              <a:alpha val="6039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00705F3-9A55-06CE-AB55-7D155744A9CA}"/>
              </a:ext>
            </a:extLst>
          </p:cNvPr>
          <p:cNvSpPr/>
          <p:nvPr/>
        </p:nvSpPr>
        <p:spPr>
          <a:xfrm rot="18573586">
            <a:off x="4035792" y="1770949"/>
            <a:ext cx="305378" cy="106984"/>
          </a:xfrm>
          <a:prstGeom prst="rect">
            <a:avLst/>
          </a:prstGeom>
          <a:solidFill>
            <a:srgbClr val="F26B43">
              <a:alpha val="6039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1537735-0617-21F2-0096-57EC732B361E}"/>
              </a:ext>
            </a:extLst>
          </p:cNvPr>
          <p:cNvSpPr/>
          <p:nvPr/>
        </p:nvSpPr>
        <p:spPr>
          <a:xfrm rot="18573586">
            <a:off x="5160942" y="1766036"/>
            <a:ext cx="305378" cy="108083"/>
          </a:xfrm>
          <a:prstGeom prst="rect">
            <a:avLst/>
          </a:prstGeom>
          <a:solidFill>
            <a:srgbClr val="F26B43">
              <a:alpha val="6039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C923149-0C86-6B1B-8C40-EAA221A66F3F}"/>
              </a:ext>
            </a:extLst>
          </p:cNvPr>
          <p:cNvSpPr/>
          <p:nvPr/>
        </p:nvSpPr>
        <p:spPr>
          <a:xfrm>
            <a:off x="4155645" y="5185603"/>
            <a:ext cx="602580" cy="150642"/>
          </a:xfrm>
          <a:prstGeom prst="rect">
            <a:avLst/>
          </a:prstGeom>
          <a:solidFill>
            <a:srgbClr val="F26B43">
              <a:alpha val="6078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05B221FB-A046-D7FE-CAC2-2BBD1979D507}"/>
              </a:ext>
            </a:extLst>
          </p:cNvPr>
          <p:cNvSpPr txBox="1"/>
          <p:nvPr/>
        </p:nvSpPr>
        <p:spPr>
          <a:xfrm>
            <a:off x="4786174" y="5137381"/>
            <a:ext cx="12458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>
                <a:latin typeface="Avenir Next LT Pro Light" panose="020B0304020202020204" pitchFamily="34" charset="0"/>
              </a:rPr>
              <a:t>AM 04 CLAUSTRA</a:t>
            </a:r>
            <a:endParaRPr lang="fr-FR" sz="1000">
              <a:latin typeface="Avenir Next LT Pro Light" panose="020B0304020202020204" pitchFamily="34" charset="0"/>
            </a:endParaRPr>
          </a:p>
          <a:p>
            <a:r>
              <a:rPr lang="fr-FR" sz="1000">
                <a:latin typeface="Avenir Next LT Pro Light" panose="020B0304020202020204" pitchFamily="34" charset="0"/>
              </a:rPr>
              <a:t>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2063110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CD19F-B29D-8A04-3552-DA455B3633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6FB907C2-911B-80AE-8422-F1495991A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ACCUEIL RDC         </a:t>
            </a:r>
            <a:r>
              <a:rPr lang="fr-FR" sz="4000">
                <a:solidFill>
                  <a:srgbClr val="7030A0"/>
                </a:solidFill>
              </a:rPr>
              <a:t>AM 01 </a:t>
            </a:r>
            <a:r>
              <a:rPr lang="fr-FR" sz="2400">
                <a:latin typeface="Avenir Next LT Pro Light" panose="020B0304020202020204" pitchFamily="34" charset="0"/>
              </a:rPr>
              <a:t>COMPTOIR LIBRE SERVICE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950FCBD-481B-474F-B5CC-06F669D738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AGENCEMENT MENUISE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FC18B2C9-3E1E-1EA2-4382-3DD92686E7D2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373379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E4370C-59AE-C048-D8B7-9E88724B65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771EC2ED-7F4A-F6F9-3BF3-CD6AAC22C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  <a:ln>
            <a:noFill/>
          </a:ln>
        </p:spPr>
        <p:txBody>
          <a:bodyPr>
            <a:normAutofit/>
          </a:bodyPr>
          <a:lstStyle/>
          <a:p>
            <a:r>
              <a:rPr lang="fr-FR" sz="4000"/>
              <a:t>ACCUEIL RDC         </a:t>
            </a:r>
            <a:r>
              <a:rPr lang="fr-FR" sz="4000">
                <a:solidFill>
                  <a:srgbClr val="2B54A5"/>
                </a:solidFill>
              </a:rPr>
              <a:t>AM 02 </a:t>
            </a:r>
            <a:r>
              <a:rPr lang="fr-FR" sz="2400">
                <a:latin typeface="Avenir Next LT Pro Light" panose="020B0304020202020204" pitchFamily="34" charset="0"/>
              </a:rPr>
              <a:t>COMPTOIR TOUT VENANT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94C963A-C3BD-D717-038E-80640033A0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AGENCEMENT MENUISE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9068F5E2-D747-97E6-EE1E-219F4A30F801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58496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CACB8-8FA4-BE8B-3E37-1AD33C660C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8785F6F1-7DE7-F157-3196-9BE6FAA9E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  <a:ln>
            <a:noFill/>
          </a:ln>
        </p:spPr>
        <p:txBody>
          <a:bodyPr>
            <a:normAutofit/>
          </a:bodyPr>
          <a:lstStyle/>
          <a:p>
            <a:r>
              <a:rPr lang="fr-FR" sz="4000"/>
              <a:t>ACCUEIL RDC   </a:t>
            </a:r>
            <a:r>
              <a:rPr lang="fr-FR" sz="4000">
                <a:solidFill>
                  <a:srgbClr val="298CA7"/>
                </a:solidFill>
              </a:rPr>
              <a:t>AM 03 </a:t>
            </a:r>
            <a:r>
              <a:rPr lang="fr-FR" sz="2400">
                <a:latin typeface="Avenir Next LT Pro Light" panose="020B0304020202020204" pitchFamily="34" charset="0"/>
              </a:rPr>
              <a:t>COMPTOIR TOUT VENANT PMR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11B339A-ECC2-827D-2A43-B3890C2662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AGENCEMENT MENUISE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BBC4E1E8-5401-B9F1-1C0A-1964F7BC8392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832097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8EE86-4A9A-B6B9-2C7F-303ECFD136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95F3AA59-7B0B-269E-8BEE-FCAA88AB9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  <a:ln>
            <a:noFill/>
          </a:ln>
        </p:spPr>
        <p:txBody>
          <a:bodyPr>
            <a:normAutofit/>
          </a:bodyPr>
          <a:lstStyle/>
          <a:p>
            <a:r>
              <a:rPr lang="fr-FR" sz="4000"/>
              <a:t>ACCUEIL RDC                            </a:t>
            </a:r>
            <a:r>
              <a:rPr lang="fr-FR" sz="4000">
                <a:solidFill>
                  <a:srgbClr val="F26B43"/>
                </a:solidFill>
              </a:rPr>
              <a:t>AM 04 </a:t>
            </a:r>
            <a:r>
              <a:rPr lang="fr-FR" sz="2400">
                <a:latin typeface="Avenir Next LT Pro Light" panose="020B0304020202020204" pitchFamily="34" charset="0"/>
              </a:rPr>
              <a:t>CLAUSTRA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C1E279F-24E5-5D45-0597-18E65D168E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AGENCEMENT MENUISE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1D7B7CFD-0E7F-B0E5-50A6-553C9DFC3004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604715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5EC38-77FA-5821-7EC2-2AA3E5BD6F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4E18F6A8-5447-E83B-26D3-5A4C9A0E1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8073" y="2049859"/>
            <a:ext cx="2747854" cy="2758281"/>
          </a:xfrm>
        </p:spPr>
        <p:txBody>
          <a:bodyPr>
            <a:noAutofit/>
          </a:bodyPr>
          <a:lstStyle/>
          <a:p>
            <a:r>
              <a:rPr lang="fr-FR" sz="15000"/>
              <a:t>R+1</a:t>
            </a:r>
            <a:endParaRPr lang="fr-FR" sz="15000">
              <a:latin typeface="Avenir Next LT Pro Light" panose="020B03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79BD333-5946-4889-0F78-20DD9F48453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AGENCEMENT MENUISE</a:t>
            </a:r>
          </a:p>
        </p:txBody>
      </p:sp>
    </p:spTree>
    <p:extLst>
      <p:ext uri="{BB962C8B-B14F-4D97-AF65-F5344CB8AC3E}">
        <p14:creationId xmlns:p14="http://schemas.microsoft.com/office/powerpoint/2010/main" val="289530328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E34BAC-152F-560D-3205-8CDA7E9F55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3A666AEB-33FD-79EB-96BD-53351B9EC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ETAGE R+1                               </a:t>
            </a:r>
            <a:r>
              <a:rPr lang="fr-FR" sz="2400">
                <a:latin typeface="Avenir Next LT Pro Light" panose="020B0304020202020204" pitchFamily="34" charset="0"/>
              </a:rPr>
              <a:t>PLAN DE REPERAGE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987CCA5-7AB5-33B0-3A21-23648C0C565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AGENCEMENT MENUISE</a:t>
            </a:r>
          </a:p>
        </p:txBody>
      </p:sp>
      <p:pic>
        <p:nvPicPr>
          <p:cNvPr id="10" name="Image 9" descr="Une image contenant texte, capture d’écran, carte&#10;&#10;Le contenu généré par l’IA peut être incorrect.">
            <a:extLst>
              <a:ext uri="{FF2B5EF4-FFF2-40B4-BE49-F238E27FC236}">
                <a16:creationId xmlns:a16="http://schemas.microsoft.com/office/drawing/2014/main" id="{9C047A2F-D09E-6274-84A5-68C54E449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4253" t="23284" r="3400" b="31214"/>
          <a:stretch>
            <a:fillRect/>
          </a:stretch>
        </p:blipFill>
        <p:spPr>
          <a:xfrm>
            <a:off x="349876" y="1537887"/>
            <a:ext cx="8444248" cy="2941276"/>
          </a:xfrm>
          <a:prstGeom prst="rect">
            <a:avLst/>
          </a:prstGeom>
        </p:spPr>
      </p:pic>
      <p:grpSp>
        <p:nvGrpSpPr>
          <p:cNvPr id="81" name="Groupe 80">
            <a:extLst>
              <a:ext uri="{FF2B5EF4-FFF2-40B4-BE49-F238E27FC236}">
                <a16:creationId xmlns:a16="http://schemas.microsoft.com/office/drawing/2014/main" id="{BFD0BDFC-55BD-8E0C-BB01-076C8BFDC002}"/>
              </a:ext>
            </a:extLst>
          </p:cNvPr>
          <p:cNvGrpSpPr/>
          <p:nvPr/>
        </p:nvGrpSpPr>
        <p:grpSpPr>
          <a:xfrm>
            <a:off x="1934143" y="2603553"/>
            <a:ext cx="5695050" cy="1114600"/>
            <a:chOff x="10326157" y="91494"/>
            <a:chExt cx="6778152" cy="1326579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1A407959-7FE8-C439-943E-1C77E03EC332}"/>
                </a:ext>
              </a:extLst>
            </p:cNvPr>
            <p:cNvSpPr/>
            <p:nvPr/>
          </p:nvSpPr>
          <p:spPr>
            <a:xfrm>
              <a:off x="10326157" y="373519"/>
              <a:ext cx="701370" cy="408946"/>
            </a:xfrm>
            <a:prstGeom prst="rect">
              <a:avLst/>
            </a:prstGeom>
            <a:solidFill>
              <a:srgbClr val="FF5050">
                <a:alpha val="66667"/>
              </a:srgbClr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D41B2ACC-2417-8C30-C473-77274007E856}"/>
                </a:ext>
              </a:extLst>
            </p:cNvPr>
            <p:cNvSpPr/>
            <p:nvPr/>
          </p:nvSpPr>
          <p:spPr>
            <a:xfrm>
              <a:off x="11467619" y="342970"/>
              <a:ext cx="701373" cy="392402"/>
            </a:xfrm>
            <a:prstGeom prst="rect">
              <a:avLst/>
            </a:prstGeom>
            <a:solidFill>
              <a:srgbClr val="FF5050">
                <a:alpha val="66667"/>
              </a:srgbClr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136ECD6D-1730-C2B8-6E6F-C37531755CB4}"/>
                </a:ext>
              </a:extLst>
            </p:cNvPr>
            <p:cNvSpPr/>
            <p:nvPr/>
          </p:nvSpPr>
          <p:spPr>
            <a:xfrm>
              <a:off x="15646543" y="342970"/>
              <a:ext cx="981501" cy="392402"/>
            </a:xfrm>
            <a:prstGeom prst="rect">
              <a:avLst/>
            </a:prstGeom>
            <a:solidFill>
              <a:srgbClr val="FF5050">
                <a:alpha val="66667"/>
              </a:srgbClr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90B7A727-3D30-B7C7-CBC6-EF7CFFC61B5E}"/>
                </a:ext>
              </a:extLst>
            </p:cNvPr>
            <p:cNvSpPr/>
            <p:nvPr/>
          </p:nvSpPr>
          <p:spPr>
            <a:xfrm>
              <a:off x="14211404" y="1138720"/>
              <a:ext cx="981500" cy="279353"/>
            </a:xfrm>
            <a:prstGeom prst="rect">
              <a:avLst/>
            </a:prstGeom>
            <a:solidFill>
              <a:srgbClr val="FF5050">
                <a:alpha val="66667"/>
              </a:srgbClr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990B8B8D-275F-CFF1-1393-F5C3D1FAFD40}"/>
                </a:ext>
              </a:extLst>
            </p:cNvPr>
            <p:cNvSpPr/>
            <p:nvPr/>
          </p:nvSpPr>
          <p:spPr>
            <a:xfrm>
              <a:off x="16469441" y="1098089"/>
              <a:ext cx="519337" cy="319984"/>
            </a:xfrm>
            <a:prstGeom prst="rect">
              <a:avLst/>
            </a:prstGeom>
            <a:solidFill>
              <a:srgbClr val="FF5050">
                <a:alpha val="66667"/>
              </a:srgbClr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1488AAE0-9813-303E-F8EC-32DBAC0342E8}"/>
                </a:ext>
              </a:extLst>
            </p:cNvPr>
            <p:cNvCxnSpPr>
              <a:cxnSpLocks/>
            </p:cNvCxnSpPr>
            <p:nvPr/>
          </p:nvCxnSpPr>
          <p:spPr>
            <a:xfrm>
              <a:off x="10503453" y="448423"/>
              <a:ext cx="0" cy="200801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A6FBA99D-B309-275D-5A33-0129C52F6C5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805728" y="462187"/>
              <a:ext cx="200505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A3DD59C0-E10B-3848-E96B-15E68B4A66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567312" y="462187"/>
              <a:ext cx="200505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5C4265F0-D84A-FEEB-D6E3-4E614CE927D7}"/>
                </a:ext>
              </a:extLst>
            </p:cNvPr>
            <p:cNvCxnSpPr>
              <a:cxnSpLocks/>
            </p:cNvCxnSpPr>
            <p:nvPr/>
          </p:nvCxnSpPr>
          <p:spPr>
            <a:xfrm>
              <a:off x="16530045" y="478970"/>
              <a:ext cx="0" cy="200801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EDE0F9C-FCDE-9BA8-32AE-61474EB9D19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307879" y="679771"/>
              <a:ext cx="200505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0D2AE59-7D12-C669-91AA-4FE8F4908CA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089820" y="679771"/>
              <a:ext cx="200505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D903B2AF-0D01-B77C-E180-9F5D8B91741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278778" y="1295705"/>
              <a:ext cx="192874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18EFA48C-CB12-5451-7C79-FA96EBFBEA4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745472" y="1307311"/>
              <a:ext cx="200505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1CD4ACB9-6240-D8C9-06DE-5225EEAE6B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527791" y="1307311"/>
              <a:ext cx="200505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id="{0DEE132F-72CB-3EAF-FE5F-3AF5CDCC4D80}"/>
                </a:ext>
              </a:extLst>
            </p:cNvPr>
            <p:cNvSpPr txBox="1"/>
            <p:nvPr/>
          </p:nvSpPr>
          <p:spPr>
            <a:xfrm>
              <a:off x="15740305" y="737882"/>
              <a:ext cx="742542" cy="2747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fr-FR" sz="900">
                  <a:solidFill>
                    <a:srgbClr val="FF5050"/>
                  </a:solidFill>
                  <a:latin typeface="Antonio" pitchFamily="2" charset="0"/>
                </a:rPr>
                <a:t>3 MODULES</a:t>
              </a:r>
            </a:p>
          </p:txBody>
        </p:sp>
        <p:sp>
          <p:nvSpPr>
            <p:cNvPr id="77" name="ZoneTexte 76">
              <a:extLst>
                <a:ext uri="{FF2B5EF4-FFF2-40B4-BE49-F238E27FC236}">
                  <a16:creationId xmlns:a16="http://schemas.microsoft.com/office/drawing/2014/main" id="{495279CF-2685-9CE5-1FDE-548D6F73C7C4}"/>
                </a:ext>
              </a:extLst>
            </p:cNvPr>
            <p:cNvSpPr txBox="1"/>
            <p:nvPr/>
          </p:nvSpPr>
          <p:spPr>
            <a:xfrm>
              <a:off x="16361767" y="866001"/>
              <a:ext cx="742542" cy="27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900">
                  <a:solidFill>
                    <a:srgbClr val="FF5050"/>
                  </a:solidFill>
                  <a:latin typeface="Antonio" pitchFamily="2" charset="0"/>
                </a:rPr>
                <a:t>2 MODULES</a:t>
              </a:r>
            </a:p>
          </p:txBody>
        </p:sp>
        <p:sp>
          <p:nvSpPr>
            <p:cNvPr id="78" name="ZoneTexte 77">
              <a:extLst>
                <a:ext uri="{FF2B5EF4-FFF2-40B4-BE49-F238E27FC236}">
                  <a16:creationId xmlns:a16="http://schemas.microsoft.com/office/drawing/2014/main" id="{336ECA1E-A1DF-BE36-A01F-BD8E42B97F7A}"/>
                </a:ext>
              </a:extLst>
            </p:cNvPr>
            <p:cNvSpPr txBox="1"/>
            <p:nvPr/>
          </p:nvSpPr>
          <p:spPr>
            <a:xfrm>
              <a:off x="14330655" y="914395"/>
              <a:ext cx="742542" cy="274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fr-FR" sz="900">
                  <a:solidFill>
                    <a:srgbClr val="FF5050"/>
                  </a:solidFill>
                  <a:latin typeface="Antonio" pitchFamily="2" charset="0"/>
                </a:rPr>
                <a:t>4 MODULES</a:t>
              </a:r>
            </a:p>
          </p:txBody>
        </p:sp>
        <p:sp>
          <p:nvSpPr>
            <p:cNvPr id="79" name="ZoneTexte 78">
              <a:extLst>
                <a:ext uri="{FF2B5EF4-FFF2-40B4-BE49-F238E27FC236}">
                  <a16:creationId xmlns:a16="http://schemas.microsoft.com/office/drawing/2014/main" id="{0EA9C82E-4A14-AA3A-66BA-21CA6B6D5D61}"/>
                </a:ext>
              </a:extLst>
            </p:cNvPr>
            <p:cNvSpPr txBox="1"/>
            <p:nvPr/>
          </p:nvSpPr>
          <p:spPr>
            <a:xfrm>
              <a:off x="11455873" y="91494"/>
              <a:ext cx="742542" cy="27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900">
                  <a:solidFill>
                    <a:srgbClr val="FF5050"/>
                  </a:solidFill>
                  <a:latin typeface="Antonio" pitchFamily="2" charset="0"/>
                </a:rPr>
                <a:t>2 MODULES</a:t>
              </a:r>
            </a:p>
          </p:txBody>
        </p:sp>
        <p:sp>
          <p:nvSpPr>
            <p:cNvPr id="80" name="ZoneTexte 79">
              <a:extLst>
                <a:ext uri="{FF2B5EF4-FFF2-40B4-BE49-F238E27FC236}">
                  <a16:creationId xmlns:a16="http://schemas.microsoft.com/office/drawing/2014/main" id="{019950D0-59F2-E8E8-5458-1A72E12B74BD}"/>
                </a:ext>
              </a:extLst>
            </p:cNvPr>
            <p:cNvSpPr txBox="1"/>
            <p:nvPr/>
          </p:nvSpPr>
          <p:spPr>
            <a:xfrm>
              <a:off x="10355898" y="116780"/>
              <a:ext cx="687214" cy="27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900">
                  <a:solidFill>
                    <a:srgbClr val="FF5050"/>
                  </a:solidFill>
                  <a:latin typeface="Antonio" pitchFamily="2" charset="0"/>
                </a:rPr>
                <a:t>1 MODULE</a:t>
              </a:r>
            </a:p>
          </p:txBody>
        </p:sp>
      </p:grpSp>
      <p:cxnSp>
        <p:nvCxnSpPr>
          <p:cNvPr id="87" name="Connecteur droit 86">
            <a:extLst>
              <a:ext uri="{FF2B5EF4-FFF2-40B4-BE49-F238E27FC236}">
                <a16:creationId xmlns:a16="http://schemas.microsoft.com/office/drawing/2014/main" id="{A0B4AC30-E9DA-2A42-CC97-762B7E970BA7}"/>
              </a:ext>
            </a:extLst>
          </p:cNvPr>
          <p:cNvCxnSpPr>
            <a:cxnSpLocks/>
          </p:cNvCxnSpPr>
          <p:nvPr/>
        </p:nvCxnSpPr>
        <p:spPr>
          <a:xfrm flipH="1">
            <a:off x="5424919" y="3615339"/>
            <a:ext cx="162054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Connecteur droit 87">
            <a:extLst>
              <a:ext uri="{FF2B5EF4-FFF2-40B4-BE49-F238E27FC236}">
                <a16:creationId xmlns:a16="http://schemas.microsoft.com/office/drawing/2014/main" id="{4E8DBD90-9E73-926A-6A9D-B409BE463F85}"/>
              </a:ext>
            </a:extLst>
          </p:cNvPr>
          <p:cNvCxnSpPr>
            <a:cxnSpLocks/>
          </p:cNvCxnSpPr>
          <p:nvPr/>
        </p:nvCxnSpPr>
        <p:spPr>
          <a:xfrm flipH="1">
            <a:off x="5590831" y="3616060"/>
            <a:ext cx="162054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60B04984-2F1A-4538-721C-53253770F91A}"/>
              </a:ext>
            </a:extLst>
          </p:cNvPr>
          <p:cNvCxnSpPr>
            <a:cxnSpLocks/>
          </p:cNvCxnSpPr>
          <p:nvPr/>
        </p:nvCxnSpPr>
        <p:spPr>
          <a:xfrm flipH="1">
            <a:off x="5760593" y="3615339"/>
            <a:ext cx="162054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C26FCB14-095F-1DAE-00CA-3689D1319FFC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Rectangle 96">
            <a:extLst>
              <a:ext uri="{FF2B5EF4-FFF2-40B4-BE49-F238E27FC236}">
                <a16:creationId xmlns:a16="http://schemas.microsoft.com/office/drawing/2014/main" id="{1F7FB257-2776-E741-804F-FA2B1012C1AE}"/>
              </a:ext>
            </a:extLst>
          </p:cNvPr>
          <p:cNvSpPr/>
          <p:nvPr/>
        </p:nvSpPr>
        <p:spPr>
          <a:xfrm>
            <a:off x="558949" y="5688998"/>
            <a:ext cx="602580" cy="150642"/>
          </a:xfrm>
          <a:prstGeom prst="rect">
            <a:avLst/>
          </a:prstGeom>
          <a:solidFill>
            <a:srgbClr val="FF5050">
              <a:alpha val="6078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8" name="ZoneTexte 97">
            <a:extLst>
              <a:ext uri="{FF2B5EF4-FFF2-40B4-BE49-F238E27FC236}">
                <a16:creationId xmlns:a16="http://schemas.microsoft.com/office/drawing/2014/main" id="{756B32CA-F55A-5EDE-3FFA-B55734C98C61}"/>
              </a:ext>
            </a:extLst>
          </p:cNvPr>
          <p:cNvSpPr txBox="1"/>
          <p:nvPr/>
        </p:nvSpPr>
        <p:spPr>
          <a:xfrm>
            <a:off x="1189478" y="5640776"/>
            <a:ext cx="18325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>
                <a:latin typeface="Avenir Next LT Pro Light" panose="020B0304020202020204" pitchFamily="34" charset="0"/>
              </a:rPr>
              <a:t>AM 05 MODULE CLAUSTRA</a:t>
            </a:r>
            <a:endParaRPr lang="fr-FR" sz="1000">
              <a:latin typeface="Avenir Next LT Pro Light" panose="020B0304020202020204" pitchFamily="34" charset="0"/>
            </a:endParaRPr>
          </a:p>
          <a:p>
            <a:r>
              <a:rPr lang="fr-FR" sz="1000">
                <a:latin typeface="Avenir Next LT Pro Light" panose="020B0304020202020204" pitchFamily="34" charset="0"/>
              </a:rPr>
              <a:t>                        </a:t>
            </a:r>
          </a:p>
        </p:txBody>
      </p:sp>
      <p:sp>
        <p:nvSpPr>
          <p:cNvPr id="104" name="ZoneTexte 103">
            <a:extLst>
              <a:ext uri="{FF2B5EF4-FFF2-40B4-BE49-F238E27FC236}">
                <a16:creationId xmlns:a16="http://schemas.microsoft.com/office/drawing/2014/main" id="{42DD0F62-BA18-4BBC-05C7-F4E85EBC45BD}"/>
              </a:ext>
            </a:extLst>
          </p:cNvPr>
          <p:cNvSpPr txBox="1"/>
          <p:nvPr/>
        </p:nvSpPr>
        <p:spPr>
          <a:xfrm>
            <a:off x="486621" y="5289075"/>
            <a:ext cx="181638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>
                <a:latin typeface="Avenir Next LT Pro Light" panose="020B0304020202020204" pitchFamily="34" charset="0"/>
              </a:rPr>
              <a:t>REPERAGE</a:t>
            </a:r>
            <a:r>
              <a:rPr lang="fr-FR" sz="1200">
                <a:latin typeface="Avenir Next LT Pro Light" panose="020B0304020202020204" pitchFamily="34" charset="0"/>
              </a:rPr>
              <a:t>: </a:t>
            </a:r>
            <a:endParaRPr lang="fr-FR" sz="120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9CCF5AB0-0AF7-5333-B9B8-FAF45067243C}"/>
              </a:ext>
            </a:extLst>
          </p:cNvPr>
          <p:cNvSpPr/>
          <p:nvPr/>
        </p:nvSpPr>
        <p:spPr>
          <a:xfrm>
            <a:off x="486621" y="5190309"/>
            <a:ext cx="2699628" cy="10537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8" name="ZoneTexte 107">
            <a:extLst>
              <a:ext uri="{FF2B5EF4-FFF2-40B4-BE49-F238E27FC236}">
                <a16:creationId xmlns:a16="http://schemas.microsoft.com/office/drawing/2014/main" id="{66F60A78-363D-50C2-4C37-65D6AB5C44F0}"/>
              </a:ext>
            </a:extLst>
          </p:cNvPr>
          <p:cNvSpPr txBox="1"/>
          <p:nvPr/>
        </p:nvSpPr>
        <p:spPr>
          <a:xfrm>
            <a:off x="278823" y="97820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/>
          </a:p>
        </p:txBody>
      </p:sp>
      <p:sp>
        <p:nvSpPr>
          <p:cNvPr id="109" name="Ellipse 108">
            <a:extLst>
              <a:ext uri="{FF2B5EF4-FFF2-40B4-BE49-F238E27FC236}">
                <a16:creationId xmlns:a16="http://schemas.microsoft.com/office/drawing/2014/main" id="{AA81CA2E-B078-F229-6B03-504FFFEDE0C7}"/>
              </a:ext>
            </a:extLst>
          </p:cNvPr>
          <p:cNvSpPr/>
          <p:nvPr/>
        </p:nvSpPr>
        <p:spPr>
          <a:xfrm>
            <a:off x="2078552" y="2295912"/>
            <a:ext cx="409303" cy="369332"/>
          </a:xfrm>
          <a:prstGeom prst="ellipse">
            <a:avLst/>
          </a:prstGeom>
          <a:solidFill>
            <a:schemeClr val="bg1"/>
          </a:solidFill>
          <a:ln>
            <a:solidFill>
              <a:srgbClr val="FF5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>
                <a:solidFill>
                  <a:srgbClr val="FF5050"/>
                </a:solidFill>
              </a:rPr>
              <a:t>A</a:t>
            </a:r>
          </a:p>
        </p:txBody>
      </p:sp>
      <p:sp>
        <p:nvSpPr>
          <p:cNvPr id="110" name="Ellipse 109">
            <a:extLst>
              <a:ext uri="{FF2B5EF4-FFF2-40B4-BE49-F238E27FC236}">
                <a16:creationId xmlns:a16="http://schemas.microsoft.com/office/drawing/2014/main" id="{63EC9AC9-9147-1F9F-3D46-7910ADE10A70}"/>
              </a:ext>
            </a:extLst>
          </p:cNvPr>
          <p:cNvSpPr/>
          <p:nvPr/>
        </p:nvSpPr>
        <p:spPr>
          <a:xfrm>
            <a:off x="2990630" y="2281038"/>
            <a:ext cx="409303" cy="369332"/>
          </a:xfrm>
          <a:prstGeom prst="ellipse">
            <a:avLst/>
          </a:prstGeom>
          <a:solidFill>
            <a:schemeClr val="bg1"/>
          </a:solidFill>
          <a:ln>
            <a:solidFill>
              <a:srgbClr val="FF5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>
                <a:solidFill>
                  <a:srgbClr val="FF5050"/>
                </a:solidFill>
              </a:rPr>
              <a:t>B</a:t>
            </a:r>
          </a:p>
        </p:txBody>
      </p:sp>
      <p:sp>
        <p:nvSpPr>
          <p:cNvPr id="111" name="Ellipse 110">
            <a:extLst>
              <a:ext uri="{FF2B5EF4-FFF2-40B4-BE49-F238E27FC236}">
                <a16:creationId xmlns:a16="http://schemas.microsoft.com/office/drawing/2014/main" id="{255FEFC1-2B55-D5C4-5E42-ABDEBBBA74E2}"/>
              </a:ext>
            </a:extLst>
          </p:cNvPr>
          <p:cNvSpPr/>
          <p:nvPr/>
        </p:nvSpPr>
        <p:spPr>
          <a:xfrm>
            <a:off x="5406042" y="3673500"/>
            <a:ext cx="409303" cy="369332"/>
          </a:xfrm>
          <a:prstGeom prst="ellipse">
            <a:avLst/>
          </a:prstGeom>
          <a:solidFill>
            <a:schemeClr val="bg1"/>
          </a:solidFill>
          <a:ln>
            <a:solidFill>
              <a:srgbClr val="FF5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>
                <a:solidFill>
                  <a:srgbClr val="FF5050"/>
                </a:solidFill>
              </a:rPr>
              <a:t>C</a:t>
            </a:r>
          </a:p>
        </p:txBody>
      </p:sp>
      <p:sp>
        <p:nvSpPr>
          <p:cNvPr id="112" name="Ellipse 111">
            <a:extLst>
              <a:ext uri="{FF2B5EF4-FFF2-40B4-BE49-F238E27FC236}">
                <a16:creationId xmlns:a16="http://schemas.microsoft.com/office/drawing/2014/main" id="{28601047-4B7D-7255-BACC-0B60E2E81672}"/>
              </a:ext>
            </a:extLst>
          </p:cNvPr>
          <p:cNvSpPr/>
          <p:nvPr/>
        </p:nvSpPr>
        <p:spPr>
          <a:xfrm>
            <a:off x="6630327" y="2446567"/>
            <a:ext cx="409303" cy="369332"/>
          </a:xfrm>
          <a:prstGeom prst="ellipse">
            <a:avLst/>
          </a:prstGeom>
          <a:solidFill>
            <a:schemeClr val="bg1"/>
          </a:solidFill>
          <a:ln>
            <a:solidFill>
              <a:srgbClr val="FF5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>
                <a:solidFill>
                  <a:srgbClr val="FF5050"/>
                </a:solidFill>
              </a:rPr>
              <a:t>D</a:t>
            </a:r>
          </a:p>
        </p:txBody>
      </p:sp>
      <p:sp>
        <p:nvSpPr>
          <p:cNvPr id="113" name="Ellipse 112">
            <a:extLst>
              <a:ext uri="{FF2B5EF4-FFF2-40B4-BE49-F238E27FC236}">
                <a16:creationId xmlns:a16="http://schemas.microsoft.com/office/drawing/2014/main" id="{617F4023-269C-63BC-C682-BD6590964920}"/>
              </a:ext>
            </a:extLst>
          </p:cNvPr>
          <p:cNvSpPr/>
          <p:nvPr/>
        </p:nvSpPr>
        <p:spPr>
          <a:xfrm>
            <a:off x="7144798" y="3680132"/>
            <a:ext cx="409303" cy="369332"/>
          </a:xfrm>
          <a:prstGeom prst="ellipse">
            <a:avLst/>
          </a:prstGeom>
          <a:solidFill>
            <a:schemeClr val="bg1"/>
          </a:solidFill>
          <a:ln>
            <a:solidFill>
              <a:srgbClr val="FF5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>
                <a:solidFill>
                  <a:srgbClr val="FF505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84057510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4A76B4-1668-8190-92DC-0EFE4C592C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B0DDA174-532C-5AA8-7E2A-AFE865AC4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  <a:ln>
            <a:noFill/>
          </a:ln>
        </p:spPr>
        <p:txBody>
          <a:bodyPr>
            <a:normAutofit/>
          </a:bodyPr>
          <a:lstStyle/>
          <a:p>
            <a:r>
              <a:rPr lang="fr-FR" sz="4000" dirty="0"/>
              <a:t>ETAGE R+1                            </a:t>
            </a:r>
            <a:r>
              <a:rPr lang="fr-FR" sz="4000" dirty="0">
                <a:solidFill>
                  <a:srgbClr val="FF5050"/>
                </a:solidFill>
              </a:rPr>
              <a:t>AM 05 </a:t>
            </a:r>
            <a:r>
              <a:rPr lang="fr-FR" sz="2400" dirty="0">
                <a:latin typeface="Avenir Next LT Pro Light" panose="020B0304020202020204" pitchFamily="34" charset="0"/>
              </a:rPr>
              <a:t>CLAUSTRA </a:t>
            </a:r>
            <a:r>
              <a:rPr lang="fr-FR" b="1" dirty="0">
                <a:latin typeface="Avenir Next LT Pro Light" panose="020B0304020202020204" pitchFamily="34" charset="0"/>
              </a:rPr>
              <a:t>A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889371A-F45A-EF40-77BC-007014B9D7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AGENCEMENT MENUISE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C846DF88-2AC4-B928-468F-EDC207AAF2B6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7575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6574A2-6230-A9D1-032C-288F05F79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30AE7E71-A066-1B84-B336-188A06F3CC36}"/>
              </a:ext>
            </a:extLst>
          </p:cNvPr>
          <p:cNvSpPr txBox="1"/>
          <p:nvPr/>
        </p:nvSpPr>
        <p:spPr>
          <a:xfrm>
            <a:off x="75569" y="2300206"/>
            <a:ext cx="3648283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>
                <a:latin typeface="Avenir Next LT Pro" panose="020B0504020202020204" pitchFamily="34" charset="0"/>
              </a:rPr>
              <a:t>L'aménagement repose sur le </a:t>
            </a:r>
            <a:r>
              <a:rPr lang="fr-FR" sz="1050" b="1">
                <a:latin typeface="Avenir Next LT Pro" panose="020B0504020202020204" pitchFamily="34" charset="0"/>
              </a:rPr>
              <a:t>tissage architectural</a:t>
            </a:r>
            <a:r>
              <a:rPr lang="fr-FR" sz="1050">
                <a:latin typeface="Avenir Next LT Pro" panose="020B0504020202020204" pitchFamily="34" charset="0"/>
              </a:rPr>
              <a:t>, où un motif structurel unique lie les claustras aux parois murales. L'usage du bois, associé à des teintes claires et des matières naturelles, définit une esthétique sobre et chaleureuse. Ce cadre propose des zones différenciées : des espaces de travail sereins et des alcôves spécifiques dédiées soit à la concentration absolue, soit aux communications discrètes, le tout soutenu par une ambiance monochrome et feutrée.</a:t>
            </a:r>
          </a:p>
        </p:txBody>
      </p:sp>
      <p:sp>
        <p:nvSpPr>
          <p:cNvPr id="32" name="Titre 2">
            <a:extLst>
              <a:ext uri="{FF2B5EF4-FFF2-40B4-BE49-F238E27FC236}">
                <a16:creationId xmlns:a16="http://schemas.microsoft.com/office/drawing/2014/main" id="{259835BA-7604-67DE-406E-DD1F0CA4C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 dirty="0"/>
              <a:t>ETAGE R+1 &amp; R+2</a:t>
            </a:r>
            <a:endParaRPr lang="fr-FR" sz="2400" dirty="0">
              <a:latin typeface="Avenir Next LT Pro Light" panose="020B03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2470E17-0FBD-0480-0A1B-E2943496BD9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EBCBAC5B-7FBD-9067-BFC0-6203E478C1EF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Graphique 1">
            <a:extLst>
              <a:ext uri="{FF2B5EF4-FFF2-40B4-BE49-F238E27FC236}">
                <a16:creationId xmlns:a16="http://schemas.microsoft.com/office/drawing/2014/main" id="{9AA9B4FB-1C12-EB37-5241-180A903AFB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1284" y="1280796"/>
            <a:ext cx="3556851" cy="1019410"/>
          </a:xfrm>
          <a:prstGeom prst="rect">
            <a:avLst/>
          </a:prstGeom>
        </p:spPr>
      </p:pic>
      <p:grpSp>
        <p:nvGrpSpPr>
          <p:cNvPr id="24" name="Groupe 23">
            <a:extLst>
              <a:ext uri="{FF2B5EF4-FFF2-40B4-BE49-F238E27FC236}">
                <a16:creationId xmlns:a16="http://schemas.microsoft.com/office/drawing/2014/main" id="{FE190A21-9C9F-814D-44B6-F4CA1A15589A}"/>
              </a:ext>
            </a:extLst>
          </p:cNvPr>
          <p:cNvGrpSpPr/>
          <p:nvPr/>
        </p:nvGrpSpPr>
        <p:grpSpPr>
          <a:xfrm>
            <a:off x="73741" y="1585609"/>
            <a:ext cx="8996516" cy="4365516"/>
            <a:chOff x="-1331401" y="1058564"/>
            <a:chExt cx="10829098" cy="5254767"/>
          </a:xfrm>
        </p:grpSpPr>
        <p:pic>
          <p:nvPicPr>
            <p:cNvPr id="16" name="Image 15" descr="Une image contenant intérieur, meubles, Immeuble de bureaux, mur&#10;&#10;Le contenu généré par l’IA peut être incorrect.">
              <a:extLst>
                <a:ext uri="{FF2B5EF4-FFF2-40B4-BE49-F238E27FC236}">
                  <a16:creationId xmlns:a16="http://schemas.microsoft.com/office/drawing/2014/main" id="{4414CB39-B509-5E2C-0B24-DF0D74AEF9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01399" y="4045064"/>
              <a:ext cx="4032475" cy="2268266"/>
            </a:xfrm>
            <a:prstGeom prst="rect">
              <a:avLst/>
            </a:prstGeom>
          </p:spPr>
        </p:pic>
        <p:pic>
          <p:nvPicPr>
            <p:cNvPr id="8" name="Image 7" descr="Une image contenant habits, homme, mur, intérieur&#10;&#10;Le contenu généré par l’IA peut être incorrect.">
              <a:extLst>
                <a:ext uri="{FF2B5EF4-FFF2-40B4-BE49-F238E27FC236}">
                  <a16:creationId xmlns:a16="http://schemas.microsoft.com/office/drawing/2014/main" id="{EFE708C0-98AE-0CEE-BCC8-38E37B800E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90650" y="2551814"/>
              <a:ext cx="2607047" cy="1466464"/>
            </a:xfrm>
            <a:prstGeom prst="rect">
              <a:avLst/>
            </a:prstGeom>
          </p:spPr>
        </p:pic>
        <p:pic>
          <p:nvPicPr>
            <p:cNvPr id="12" name="Image 11" descr="Une image contenant intérieur, mur, décoration d’intérieur, porte&#10;&#10;Le contenu généré par l’IA peut être incorrect.">
              <a:extLst>
                <a:ext uri="{FF2B5EF4-FFF2-40B4-BE49-F238E27FC236}">
                  <a16:creationId xmlns:a16="http://schemas.microsoft.com/office/drawing/2014/main" id="{908FA6CC-FDCD-C36C-8327-1A8771C102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465223" y="4045064"/>
              <a:ext cx="4032474" cy="2268266"/>
            </a:xfrm>
            <a:prstGeom prst="rect">
              <a:avLst/>
            </a:prstGeom>
          </p:spPr>
        </p:pic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714ED8F0-F347-7AEF-7903-38798D5B19F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90649" y="1058564"/>
              <a:ext cx="2607047" cy="1466464"/>
            </a:xfrm>
            <a:prstGeom prst="rect">
              <a:avLst/>
            </a:prstGeom>
          </p:spPr>
        </p:pic>
        <p:pic>
          <p:nvPicPr>
            <p:cNvPr id="20" name="Image 19" descr="Une image contenant intérieur, Immeuble de bureaux, mur, meubles&#10;&#10;Le contenu généré par l’IA peut être incorrect.">
              <a:extLst>
                <a:ext uri="{FF2B5EF4-FFF2-40B4-BE49-F238E27FC236}">
                  <a16:creationId xmlns:a16="http://schemas.microsoft.com/office/drawing/2014/main" id="{B2789DC1-12EE-D77E-4967-1569AEF9556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12485" t="-45" r="20523" b="45"/>
            <a:stretch>
              <a:fillRect/>
            </a:stretch>
          </p:blipFill>
          <p:spPr>
            <a:xfrm>
              <a:off x="-1331401" y="4045064"/>
              <a:ext cx="2701451" cy="2268267"/>
            </a:xfrm>
            <a:prstGeom prst="rect">
              <a:avLst/>
            </a:prstGeom>
          </p:spPr>
        </p:pic>
        <p:pic>
          <p:nvPicPr>
            <p:cNvPr id="22" name="Image 21" descr="Une image contenant intérieur, décoration d’intérieur, art, porte&#10;&#10;Le contenu généré par l’IA peut être incorrect.">
              <a:extLst>
                <a:ext uri="{FF2B5EF4-FFF2-40B4-BE49-F238E27FC236}">
                  <a16:creationId xmlns:a16="http://schemas.microsoft.com/office/drawing/2014/main" id="{A748F16F-A621-6F36-36B4-E7974A0436C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23291" t="366" r="7432" b="-366"/>
            <a:stretch>
              <a:fillRect/>
            </a:stretch>
          </p:blipFill>
          <p:spPr>
            <a:xfrm>
              <a:off x="3209843" y="1058564"/>
              <a:ext cx="3648283" cy="29622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029389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DDB92A-6D97-FDF2-1D52-D1E047527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77B871F9-42E8-05EC-A77B-9D56F0667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  <a:ln>
            <a:noFill/>
          </a:ln>
        </p:spPr>
        <p:txBody>
          <a:bodyPr>
            <a:normAutofit/>
          </a:bodyPr>
          <a:lstStyle/>
          <a:p>
            <a:r>
              <a:rPr lang="fr-FR" sz="4000" dirty="0"/>
              <a:t>ETAGE R+1                            </a:t>
            </a:r>
            <a:r>
              <a:rPr lang="fr-FR" sz="4000" dirty="0">
                <a:solidFill>
                  <a:srgbClr val="FF5050"/>
                </a:solidFill>
              </a:rPr>
              <a:t>AM 05 </a:t>
            </a:r>
            <a:r>
              <a:rPr lang="fr-FR" sz="2400" dirty="0">
                <a:latin typeface="Avenir Next LT Pro Light" panose="020B0304020202020204" pitchFamily="34" charset="0"/>
              </a:rPr>
              <a:t>CLAUSTRA </a:t>
            </a:r>
            <a:r>
              <a:rPr lang="fr-FR" b="1" dirty="0">
                <a:latin typeface="Avenir Next LT Pro Light" panose="020B0304020202020204" pitchFamily="34" charset="0"/>
              </a:rPr>
              <a:t>B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E02B04-41DC-32BB-DB37-1D132B6C341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AGENCEMENT MENUISE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1306EE5A-0DCD-3B0A-8926-6D88F4B702C6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782405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CD9C2-C57F-B9F2-27C6-C1A5FD8DB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303617B9-64CE-D8A6-6E29-E445031B7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  <a:ln>
            <a:noFill/>
          </a:ln>
        </p:spPr>
        <p:txBody>
          <a:bodyPr>
            <a:normAutofit/>
          </a:bodyPr>
          <a:lstStyle/>
          <a:p>
            <a:r>
              <a:rPr lang="fr-FR" sz="4000" dirty="0"/>
              <a:t>ETAGE R+1                            </a:t>
            </a:r>
            <a:r>
              <a:rPr lang="fr-FR" sz="4000" dirty="0">
                <a:solidFill>
                  <a:srgbClr val="FF5050"/>
                </a:solidFill>
              </a:rPr>
              <a:t>AM 05 </a:t>
            </a:r>
            <a:r>
              <a:rPr lang="fr-FR" sz="2400" dirty="0">
                <a:latin typeface="Avenir Next LT Pro Light" panose="020B0304020202020204" pitchFamily="34" charset="0"/>
              </a:rPr>
              <a:t>CLAUSTRA </a:t>
            </a:r>
            <a:r>
              <a:rPr lang="fr-FR" b="1" dirty="0">
                <a:latin typeface="Avenir Next LT Pro Light" panose="020B0304020202020204" pitchFamily="34" charset="0"/>
              </a:rPr>
              <a:t>C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FCEC240-A1C1-80AE-2A8E-5F5757063E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AGENCEMENT MENUISE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6242F873-0C56-4186-DB1F-DEB9CDEA58C2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44606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E3BCDD-6484-C3A2-88A9-21CB9A7BB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9123EE75-D538-AFF5-5931-A21E0486B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  <a:ln>
            <a:noFill/>
          </a:ln>
        </p:spPr>
        <p:txBody>
          <a:bodyPr>
            <a:normAutofit/>
          </a:bodyPr>
          <a:lstStyle/>
          <a:p>
            <a:r>
              <a:rPr lang="fr-FR" sz="4000" dirty="0"/>
              <a:t>ETAGE R+1                            </a:t>
            </a:r>
            <a:r>
              <a:rPr lang="fr-FR" sz="4000" dirty="0">
                <a:solidFill>
                  <a:srgbClr val="FF5050"/>
                </a:solidFill>
              </a:rPr>
              <a:t>AM 05 </a:t>
            </a:r>
            <a:r>
              <a:rPr lang="fr-FR" sz="2400" dirty="0">
                <a:latin typeface="Avenir Next LT Pro Light" panose="020B0304020202020204" pitchFamily="34" charset="0"/>
              </a:rPr>
              <a:t>CLAUSTRA </a:t>
            </a:r>
            <a:r>
              <a:rPr lang="fr-FR" b="1" dirty="0">
                <a:latin typeface="Avenir Next LT Pro Light" panose="020B0304020202020204" pitchFamily="34" charset="0"/>
              </a:rPr>
              <a:t>D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C6B3431-5843-CB0A-F94B-99DA7BBC64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AGENCEMENT MENUISE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9A1C399F-B24F-84C3-CDD7-1E7135B9157E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811550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29E40-C274-EE5A-F88D-DAE0AA111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C244F20C-8043-CC2F-E8A5-4C9CF866E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8073" y="2049859"/>
            <a:ext cx="2747854" cy="2758281"/>
          </a:xfrm>
        </p:spPr>
        <p:txBody>
          <a:bodyPr>
            <a:noAutofit/>
          </a:bodyPr>
          <a:lstStyle/>
          <a:p>
            <a:r>
              <a:rPr lang="fr-FR" sz="15000"/>
              <a:t>R+2</a:t>
            </a:r>
            <a:endParaRPr lang="fr-FR" sz="15000">
              <a:latin typeface="Avenir Next LT Pro Light" panose="020B03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5799ED3-CB5A-28B7-DA16-E1A395770F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AGENCEMENT MENUISE</a:t>
            </a:r>
          </a:p>
        </p:txBody>
      </p:sp>
    </p:spTree>
    <p:extLst>
      <p:ext uri="{BB962C8B-B14F-4D97-AF65-F5344CB8AC3E}">
        <p14:creationId xmlns:p14="http://schemas.microsoft.com/office/powerpoint/2010/main" val="377969001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01A2C0-B086-9D27-7678-F154EF159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diagramme&#10;&#10;Le contenu généré par l’IA peut être incorrect.">
            <a:extLst>
              <a:ext uri="{FF2B5EF4-FFF2-40B4-BE49-F238E27FC236}">
                <a16:creationId xmlns:a16="http://schemas.microsoft.com/office/drawing/2014/main" id="{7574D75C-FEB4-B340-8752-8AAC8713CA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243" t="25144" r="3826" b="27914"/>
          <a:stretch>
            <a:fillRect/>
          </a:stretch>
        </p:blipFill>
        <p:spPr>
          <a:xfrm>
            <a:off x="349876" y="1891049"/>
            <a:ext cx="8497570" cy="3034338"/>
          </a:xfrm>
          <a:prstGeom prst="rect">
            <a:avLst/>
          </a:prstGeom>
        </p:spPr>
      </p:pic>
      <p:sp>
        <p:nvSpPr>
          <p:cNvPr id="32" name="Titre 2">
            <a:extLst>
              <a:ext uri="{FF2B5EF4-FFF2-40B4-BE49-F238E27FC236}">
                <a16:creationId xmlns:a16="http://schemas.microsoft.com/office/drawing/2014/main" id="{C81CB34F-8334-0F1B-C048-B1F7D3A27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ETAGE R+2                               </a:t>
            </a:r>
            <a:r>
              <a:rPr lang="fr-FR" sz="2400">
                <a:latin typeface="Avenir Next LT Pro Light" panose="020B0304020202020204" pitchFamily="34" charset="0"/>
              </a:rPr>
              <a:t>PLAN DE REPERAGE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F471ECD-29F5-E72F-560C-8408FBCA87B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AGENCEMENT MENUISE</a:t>
            </a:r>
          </a:p>
        </p:txBody>
      </p:sp>
      <p:grpSp>
        <p:nvGrpSpPr>
          <p:cNvPr id="81" name="Groupe 80">
            <a:extLst>
              <a:ext uri="{FF2B5EF4-FFF2-40B4-BE49-F238E27FC236}">
                <a16:creationId xmlns:a16="http://schemas.microsoft.com/office/drawing/2014/main" id="{991E110F-D7A8-BCF7-0057-A28E9469B068}"/>
              </a:ext>
            </a:extLst>
          </p:cNvPr>
          <p:cNvGrpSpPr/>
          <p:nvPr/>
        </p:nvGrpSpPr>
        <p:grpSpPr>
          <a:xfrm>
            <a:off x="1605696" y="2019782"/>
            <a:ext cx="1906088" cy="1510235"/>
            <a:chOff x="9929819" y="-1023626"/>
            <a:chExt cx="2268596" cy="1797457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385AA9A8-358A-737B-E53C-C80E57954EB2}"/>
                </a:ext>
              </a:extLst>
            </p:cNvPr>
            <p:cNvSpPr/>
            <p:nvPr/>
          </p:nvSpPr>
          <p:spPr>
            <a:xfrm>
              <a:off x="9929819" y="-1023626"/>
              <a:ext cx="948390" cy="859733"/>
            </a:xfrm>
            <a:prstGeom prst="rect">
              <a:avLst/>
            </a:prstGeom>
            <a:solidFill>
              <a:srgbClr val="FF3399">
                <a:alpha val="66667"/>
              </a:srgbClr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B6142512-855B-98BE-2227-4E5C325F32AB}"/>
                </a:ext>
              </a:extLst>
            </p:cNvPr>
            <p:cNvSpPr/>
            <p:nvPr/>
          </p:nvSpPr>
          <p:spPr>
            <a:xfrm>
              <a:off x="11467619" y="342972"/>
              <a:ext cx="701373" cy="430859"/>
            </a:xfrm>
            <a:prstGeom prst="rect">
              <a:avLst/>
            </a:prstGeom>
            <a:solidFill>
              <a:srgbClr val="FF5050">
                <a:alpha val="66667"/>
              </a:srgbClr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2AA45860-EBBE-6DD4-B615-2597729EA4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805728" y="462187"/>
              <a:ext cx="200505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8D7470A4-1F6B-7A04-2677-CE8D05ECC72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567312" y="462187"/>
              <a:ext cx="200505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ZoneTexte 78">
              <a:extLst>
                <a:ext uri="{FF2B5EF4-FFF2-40B4-BE49-F238E27FC236}">
                  <a16:creationId xmlns:a16="http://schemas.microsoft.com/office/drawing/2014/main" id="{B9417581-20F7-B6B4-C403-ADBC4BB648F9}"/>
                </a:ext>
              </a:extLst>
            </p:cNvPr>
            <p:cNvSpPr txBox="1"/>
            <p:nvPr/>
          </p:nvSpPr>
          <p:spPr>
            <a:xfrm>
              <a:off x="11455873" y="91494"/>
              <a:ext cx="742542" cy="27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900">
                  <a:solidFill>
                    <a:srgbClr val="FF5050"/>
                  </a:solidFill>
                  <a:latin typeface="Antonio" pitchFamily="2" charset="0"/>
                </a:rPr>
                <a:t>2 MODULES</a:t>
              </a:r>
            </a:p>
          </p:txBody>
        </p:sp>
      </p:grp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E3294A7E-6DE9-0AF2-10AA-69C643E3D4B1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Rectangle 96">
            <a:extLst>
              <a:ext uri="{FF2B5EF4-FFF2-40B4-BE49-F238E27FC236}">
                <a16:creationId xmlns:a16="http://schemas.microsoft.com/office/drawing/2014/main" id="{DBBF3359-7607-3AA8-3323-215D5522581E}"/>
              </a:ext>
            </a:extLst>
          </p:cNvPr>
          <p:cNvSpPr/>
          <p:nvPr/>
        </p:nvSpPr>
        <p:spPr>
          <a:xfrm>
            <a:off x="703501" y="5513072"/>
            <a:ext cx="602580" cy="150642"/>
          </a:xfrm>
          <a:prstGeom prst="rect">
            <a:avLst/>
          </a:prstGeom>
          <a:solidFill>
            <a:srgbClr val="FF5050">
              <a:alpha val="6078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8" name="ZoneTexte 97">
            <a:extLst>
              <a:ext uri="{FF2B5EF4-FFF2-40B4-BE49-F238E27FC236}">
                <a16:creationId xmlns:a16="http://schemas.microsoft.com/office/drawing/2014/main" id="{3781A6A3-8E04-D6E8-2438-3FA493D2A78E}"/>
              </a:ext>
            </a:extLst>
          </p:cNvPr>
          <p:cNvSpPr txBox="1"/>
          <p:nvPr/>
        </p:nvSpPr>
        <p:spPr>
          <a:xfrm>
            <a:off x="1334030" y="5464850"/>
            <a:ext cx="18325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>
                <a:latin typeface="Avenir Next LT Pro Light" panose="020B0304020202020204" pitchFamily="34" charset="0"/>
              </a:rPr>
              <a:t>AM 05 MODULE CLAUSTRA</a:t>
            </a:r>
            <a:endParaRPr lang="fr-FR" sz="1000">
              <a:latin typeface="Avenir Next LT Pro Light" panose="020B0304020202020204" pitchFamily="34" charset="0"/>
            </a:endParaRPr>
          </a:p>
          <a:p>
            <a:r>
              <a:rPr lang="fr-FR" sz="1000">
                <a:latin typeface="Avenir Next LT Pro Light" panose="020B0304020202020204" pitchFamily="34" charset="0"/>
              </a:rPr>
              <a:t>                       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66D033-4A14-9D4E-3073-5D8D9AAF2891}"/>
              </a:ext>
            </a:extLst>
          </p:cNvPr>
          <p:cNvSpPr/>
          <p:nvPr/>
        </p:nvSpPr>
        <p:spPr>
          <a:xfrm>
            <a:off x="703501" y="5813062"/>
            <a:ext cx="602580" cy="470744"/>
          </a:xfrm>
          <a:prstGeom prst="rect">
            <a:avLst/>
          </a:prstGeom>
          <a:solidFill>
            <a:srgbClr val="FF3399">
              <a:alpha val="66667"/>
            </a:srgbClr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7DAEEA4-6F1E-7744-E25F-7230276AEC79}"/>
              </a:ext>
            </a:extLst>
          </p:cNvPr>
          <p:cNvSpPr txBox="1"/>
          <p:nvPr/>
        </p:nvSpPr>
        <p:spPr>
          <a:xfrm>
            <a:off x="1334030" y="5883696"/>
            <a:ext cx="2406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>
                <a:latin typeface="Avenir Next LT Pro Light" panose="020B0304020202020204" pitchFamily="34" charset="0"/>
              </a:rPr>
              <a:t>AM 06 CLAUSTRA FILS CONVIVIALITE</a:t>
            </a:r>
            <a:endParaRPr lang="fr-FR" sz="1000">
              <a:latin typeface="Avenir Next LT Pro Light" panose="020B0304020202020204" pitchFamily="34" charset="0"/>
            </a:endParaRPr>
          </a:p>
          <a:p>
            <a:r>
              <a:rPr lang="fr-FR" sz="1000">
                <a:latin typeface="Avenir Next LT Pro Light" panose="020B0304020202020204" pitchFamily="34" charset="0"/>
              </a:rPr>
              <a:t>                       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BF6B39C-C7E0-129B-5923-91A60E31FA2E}"/>
              </a:ext>
            </a:extLst>
          </p:cNvPr>
          <p:cNvSpPr txBox="1"/>
          <p:nvPr/>
        </p:nvSpPr>
        <p:spPr>
          <a:xfrm>
            <a:off x="629713" y="5123483"/>
            <a:ext cx="181638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>
                <a:latin typeface="Avenir Next LT Pro Light" panose="020B0304020202020204" pitchFamily="34" charset="0"/>
              </a:rPr>
              <a:t>REPERAGE</a:t>
            </a:r>
            <a:r>
              <a:rPr lang="fr-FR" sz="1200">
                <a:latin typeface="Avenir Next LT Pro Light" panose="020B0304020202020204" pitchFamily="34" charset="0"/>
              </a:rPr>
              <a:t>: </a:t>
            </a:r>
            <a:endParaRPr lang="fr-FR" sz="12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E8AE228-1B1B-F5AA-954B-4515D4190490}"/>
              </a:ext>
            </a:extLst>
          </p:cNvPr>
          <p:cNvSpPr/>
          <p:nvPr/>
        </p:nvSpPr>
        <p:spPr>
          <a:xfrm>
            <a:off x="486620" y="4989755"/>
            <a:ext cx="3253837" cy="14238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06C582A-1118-AB22-70D3-21ADEBE3EFA0}"/>
              </a:ext>
            </a:extLst>
          </p:cNvPr>
          <p:cNvSpPr txBox="1"/>
          <p:nvPr/>
        </p:nvSpPr>
        <p:spPr>
          <a:xfrm>
            <a:off x="1371114" y="1019887"/>
            <a:ext cx="1251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>
                <a:solidFill>
                  <a:srgbClr val="FF3399"/>
                </a:solidFill>
                <a:latin typeface="Avenir Next LT Pro Light" panose="020B0304020202020204" pitchFamily="34" charset="0"/>
              </a:rPr>
              <a:t>Claustra Convivialité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AF1F2F07-1A5E-F93C-4D79-BC38C2C48974}"/>
              </a:ext>
            </a:extLst>
          </p:cNvPr>
          <p:cNvCxnSpPr>
            <a:cxnSpLocks/>
          </p:cNvCxnSpPr>
          <p:nvPr/>
        </p:nvCxnSpPr>
        <p:spPr>
          <a:xfrm>
            <a:off x="1996652" y="1526607"/>
            <a:ext cx="0" cy="51151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Ellipse 30">
            <a:extLst>
              <a:ext uri="{FF2B5EF4-FFF2-40B4-BE49-F238E27FC236}">
                <a16:creationId xmlns:a16="http://schemas.microsoft.com/office/drawing/2014/main" id="{1C88412A-AE81-57F1-D022-C633A796D8A0}"/>
              </a:ext>
            </a:extLst>
          </p:cNvPr>
          <p:cNvSpPr/>
          <p:nvPr/>
        </p:nvSpPr>
        <p:spPr>
          <a:xfrm>
            <a:off x="2995193" y="2598076"/>
            <a:ext cx="409303" cy="369332"/>
          </a:xfrm>
          <a:prstGeom prst="ellipse">
            <a:avLst/>
          </a:prstGeom>
          <a:solidFill>
            <a:schemeClr val="bg1"/>
          </a:solidFill>
          <a:ln>
            <a:solidFill>
              <a:srgbClr val="FF5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>
                <a:solidFill>
                  <a:srgbClr val="FF505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87229236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DD847F-7DEF-EBD5-121C-6C5180088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9D020E21-5311-D824-54E4-51F0478BB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  <a:ln>
            <a:noFill/>
          </a:ln>
        </p:spPr>
        <p:txBody>
          <a:bodyPr>
            <a:normAutofit/>
          </a:bodyPr>
          <a:lstStyle/>
          <a:p>
            <a:r>
              <a:rPr lang="fr-FR" sz="4000" dirty="0"/>
              <a:t>ETAGE R+2                            </a:t>
            </a:r>
            <a:r>
              <a:rPr lang="fr-FR" sz="4000" dirty="0">
                <a:solidFill>
                  <a:srgbClr val="FF5050"/>
                </a:solidFill>
              </a:rPr>
              <a:t>AM 05 </a:t>
            </a:r>
            <a:r>
              <a:rPr lang="fr-FR" sz="2400" dirty="0">
                <a:latin typeface="Avenir Next LT Pro Light" panose="020B0304020202020204" pitchFamily="34" charset="0"/>
              </a:rPr>
              <a:t>CLAUSTRA </a:t>
            </a:r>
            <a:r>
              <a:rPr lang="fr-FR" b="1" dirty="0">
                <a:latin typeface="Avenir Next LT Pro Light" panose="020B0304020202020204" pitchFamily="34" charset="0"/>
              </a:rPr>
              <a:t>B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3511E75-E90B-F34B-989A-7EAFB7E0F0F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AGENCEMENT MENUISE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2042C161-D17B-F4F4-6B75-72CFD9F203E2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714811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1D2F98-DFB4-11F4-49BF-30FDB93B2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7A9A10A2-C66B-0DE9-BD38-1555A3A37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  <a:ln>
            <a:noFill/>
          </a:ln>
        </p:spPr>
        <p:txBody>
          <a:bodyPr>
            <a:normAutofit/>
          </a:bodyPr>
          <a:lstStyle/>
          <a:p>
            <a:r>
              <a:rPr lang="fr-FR" sz="4000" dirty="0"/>
              <a:t>ETAGE R+2         </a:t>
            </a:r>
            <a:r>
              <a:rPr lang="fr-FR" sz="4000" dirty="0">
                <a:solidFill>
                  <a:srgbClr val="FA70B4"/>
                </a:solidFill>
              </a:rPr>
              <a:t>AM 06 </a:t>
            </a:r>
            <a:r>
              <a:rPr lang="fr-FR" sz="2400" dirty="0">
                <a:latin typeface="Avenir Next LT Pro Light" panose="020B0304020202020204" pitchFamily="34" charset="0"/>
              </a:rPr>
              <a:t>CLAUSTRA FILS CONVIVIALITE</a:t>
            </a:r>
            <a:endParaRPr lang="fr-FR" b="1" dirty="0">
              <a:latin typeface="Avenir Next LT Pro Light" panose="020B03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5E8372-6E8D-5567-6E1E-54AEF988973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AGENCEMENT MENUISE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2DB2CDF1-303E-DB73-41E6-2906009E089A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842410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0BC3AAE3-839B-F590-390E-B7D220F2A38C}"/>
              </a:ext>
            </a:extLst>
          </p:cNvPr>
          <p:cNvSpPr txBox="1">
            <a:spLocks/>
          </p:cNvSpPr>
          <p:nvPr/>
        </p:nvSpPr>
        <p:spPr>
          <a:xfrm>
            <a:off x="449040" y="2753293"/>
            <a:ext cx="4880605" cy="13514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>
                <a:latin typeface="Antonio Light" panose="02000303000000000000" pitchFamily="2" charset="0"/>
              </a:rPr>
              <a:t>Finitions </a:t>
            </a:r>
            <a:r>
              <a:rPr lang="fr-FR" sz="3700" dirty="0">
                <a:latin typeface="Antonio Light" pitchFamily="2" charset="0"/>
              </a:rPr>
              <a:t>murales décoratives</a:t>
            </a:r>
          </a:p>
          <a:p>
            <a:endParaRPr lang="fr-FR" sz="4000" dirty="0">
              <a:latin typeface="Antonio Light" panose="02000303000000000000" pitchFamily="2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9E55295-42F2-B5B7-49AF-979C9A14ED0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PROJET XX</a:t>
            </a:r>
          </a:p>
        </p:txBody>
      </p:sp>
    </p:spTree>
    <p:extLst>
      <p:ext uri="{BB962C8B-B14F-4D97-AF65-F5344CB8AC3E}">
        <p14:creationId xmlns:p14="http://schemas.microsoft.com/office/powerpoint/2010/main" val="334287751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41AC20-2E3E-9ECC-5256-5A9523B9A4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capture d’écran, obscurité&#10;&#10;Le contenu généré par l’IA peut être incorrect.">
            <a:extLst>
              <a:ext uri="{FF2B5EF4-FFF2-40B4-BE49-F238E27FC236}">
                <a16:creationId xmlns:a16="http://schemas.microsoft.com/office/drawing/2014/main" id="{A4F1E37C-B4B6-F4B6-9FBB-4B06E7F63E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0418" t="25668" r="2766" b="20900"/>
          <a:stretch>
            <a:fillRect/>
          </a:stretch>
        </p:blipFill>
        <p:spPr>
          <a:xfrm>
            <a:off x="841900" y="1163963"/>
            <a:ext cx="7938454" cy="3453890"/>
          </a:xfrm>
          <a:prstGeom prst="rect">
            <a:avLst/>
          </a:prstGeom>
        </p:spPr>
      </p:pic>
      <p:sp>
        <p:nvSpPr>
          <p:cNvPr id="32" name="Titre 2">
            <a:extLst>
              <a:ext uri="{FF2B5EF4-FFF2-40B4-BE49-F238E27FC236}">
                <a16:creationId xmlns:a16="http://schemas.microsoft.com/office/drawing/2014/main" id="{56B572DF-A77E-BC38-0F45-9E0317C54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ACCUEIL RDC                           </a:t>
            </a:r>
            <a:r>
              <a:rPr lang="fr-FR" sz="2400">
                <a:latin typeface="Avenir Next LT Pro Light" panose="020B0304020202020204" pitchFamily="34" charset="0"/>
              </a:rPr>
              <a:t>PLAN DE REPERAGE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622EF84-BD65-4225-90F2-091E85B1DD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FINIITONS MURALES DECORATIVES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3B159082-DC24-E83D-8EE8-AF45E91ADD07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riangle isocèle 23">
            <a:extLst>
              <a:ext uri="{FF2B5EF4-FFF2-40B4-BE49-F238E27FC236}">
                <a16:creationId xmlns:a16="http://schemas.microsoft.com/office/drawing/2014/main" id="{68E3D004-C5EE-CCCC-93B4-69552D03F15F}"/>
              </a:ext>
            </a:extLst>
          </p:cNvPr>
          <p:cNvSpPr/>
          <p:nvPr/>
        </p:nvSpPr>
        <p:spPr>
          <a:xfrm rot="5400000">
            <a:off x="1390116" y="1507035"/>
            <a:ext cx="310991" cy="293255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E6901FF4-45B3-C211-0461-7197CC5C9816}"/>
              </a:ext>
            </a:extLst>
          </p:cNvPr>
          <p:cNvSpPr txBox="1"/>
          <p:nvPr/>
        </p:nvSpPr>
        <p:spPr>
          <a:xfrm>
            <a:off x="581878" y="1453608"/>
            <a:ext cx="909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>
                <a:solidFill>
                  <a:schemeClr val="tx1">
                    <a:lumMod val="75000"/>
                    <a:lumOff val="25000"/>
                  </a:schemeClr>
                </a:solidFill>
                <a:latin typeface="Avenir Next LT Pro Light" panose="020B0304020202020204" pitchFamily="34" charset="0"/>
              </a:rPr>
              <a:t>Entrée Allocataires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DF0BD949-1816-D2C2-853E-41F965007082}"/>
              </a:ext>
            </a:extLst>
          </p:cNvPr>
          <p:cNvCxnSpPr>
            <a:cxnSpLocks/>
          </p:cNvCxnSpPr>
          <p:nvPr/>
        </p:nvCxnSpPr>
        <p:spPr>
          <a:xfrm>
            <a:off x="2538714" y="2343938"/>
            <a:ext cx="528577" cy="0"/>
          </a:xfrm>
          <a:prstGeom prst="line">
            <a:avLst/>
          </a:prstGeom>
          <a:ln w="107950" cmpd="thickThin">
            <a:solidFill>
              <a:srgbClr val="00B05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CDDCA566-BEF4-EBEF-9AA8-8F3D5BCDBB63}"/>
              </a:ext>
            </a:extLst>
          </p:cNvPr>
          <p:cNvCxnSpPr>
            <a:cxnSpLocks/>
          </p:cNvCxnSpPr>
          <p:nvPr/>
        </p:nvCxnSpPr>
        <p:spPr>
          <a:xfrm flipV="1">
            <a:off x="6791382" y="1916768"/>
            <a:ext cx="0" cy="582592"/>
          </a:xfrm>
          <a:prstGeom prst="line">
            <a:avLst/>
          </a:prstGeom>
          <a:ln w="107950" cmpd="thickThin">
            <a:solidFill>
              <a:srgbClr val="92D050"/>
            </a:solidFill>
            <a:prstDash val="lgDashDot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5B9B302C-1A46-840E-7083-53B9492F7461}"/>
              </a:ext>
            </a:extLst>
          </p:cNvPr>
          <p:cNvCxnSpPr>
            <a:cxnSpLocks/>
          </p:cNvCxnSpPr>
          <p:nvPr/>
        </p:nvCxnSpPr>
        <p:spPr>
          <a:xfrm>
            <a:off x="805453" y="5603328"/>
            <a:ext cx="528577" cy="0"/>
          </a:xfrm>
          <a:prstGeom prst="line">
            <a:avLst/>
          </a:prstGeom>
          <a:ln w="107950" cmpd="thickThin">
            <a:solidFill>
              <a:srgbClr val="00B05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6E649776-F32B-8B1F-0BD9-099F59772244}"/>
              </a:ext>
            </a:extLst>
          </p:cNvPr>
          <p:cNvCxnSpPr>
            <a:cxnSpLocks/>
          </p:cNvCxnSpPr>
          <p:nvPr/>
        </p:nvCxnSpPr>
        <p:spPr>
          <a:xfrm>
            <a:off x="805453" y="5933010"/>
            <a:ext cx="528577" cy="0"/>
          </a:xfrm>
          <a:prstGeom prst="line">
            <a:avLst/>
          </a:prstGeom>
          <a:ln w="107950" cmpd="thickThin">
            <a:solidFill>
              <a:srgbClr val="92D050"/>
            </a:solidFill>
            <a:prstDash val="lgDashDot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ZoneTexte 29">
            <a:extLst>
              <a:ext uri="{FF2B5EF4-FFF2-40B4-BE49-F238E27FC236}">
                <a16:creationId xmlns:a16="http://schemas.microsoft.com/office/drawing/2014/main" id="{EECA3983-3EC1-0DDD-457A-6A89C16DA0BF}"/>
              </a:ext>
            </a:extLst>
          </p:cNvPr>
          <p:cNvSpPr txBox="1"/>
          <p:nvPr/>
        </p:nvSpPr>
        <p:spPr>
          <a:xfrm>
            <a:off x="1334030" y="5464850"/>
            <a:ext cx="28664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>
                <a:latin typeface="Avenir Next LT Pro Light" panose="020B0304020202020204" pitchFamily="34" charset="0"/>
              </a:rPr>
              <a:t>FM 01 FRESQUE MURAL SUR PANNEAU BOIS</a:t>
            </a:r>
            <a:endParaRPr lang="fr-FR" sz="1000">
              <a:latin typeface="Avenir Next LT Pro Light" panose="020B0304020202020204" pitchFamily="34" charset="0"/>
            </a:endParaRPr>
          </a:p>
          <a:p>
            <a:r>
              <a:rPr lang="fr-FR" sz="1000">
                <a:latin typeface="Avenir Next LT Pro Light" panose="020B0304020202020204" pitchFamily="34" charset="0"/>
              </a:rPr>
              <a:t>                        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C972A17C-749B-9BA8-30AC-5E7F4A293675}"/>
              </a:ext>
            </a:extLst>
          </p:cNvPr>
          <p:cNvSpPr txBox="1"/>
          <p:nvPr/>
        </p:nvSpPr>
        <p:spPr>
          <a:xfrm>
            <a:off x="629713" y="5123483"/>
            <a:ext cx="181638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>
                <a:latin typeface="Avenir Next LT Pro Light" panose="020B0304020202020204" pitchFamily="34" charset="0"/>
              </a:rPr>
              <a:t>REPERAGE</a:t>
            </a:r>
            <a:r>
              <a:rPr lang="fr-FR" sz="1200">
                <a:latin typeface="Avenir Next LT Pro Light" panose="020B0304020202020204" pitchFamily="34" charset="0"/>
              </a:rPr>
              <a:t>: </a:t>
            </a:r>
            <a:endParaRPr lang="fr-FR" sz="120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59CF131-2A1A-5EAE-17B7-A6050F732B58}"/>
              </a:ext>
            </a:extLst>
          </p:cNvPr>
          <p:cNvSpPr/>
          <p:nvPr/>
        </p:nvSpPr>
        <p:spPr>
          <a:xfrm>
            <a:off x="486620" y="4989755"/>
            <a:ext cx="3713900" cy="14238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A7729F89-E8B4-E0C7-10C7-AB7155625980}"/>
              </a:ext>
            </a:extLst>
          </p:cNvPr>
          <p:cNvSpPr txBox="1"/>
          <p:nvPr/>
        </p:nvSpPr>
        <p:spPr>
          <a:xfrm>
            <a:off x="1334030" y="5803383"/>
            <a:ext cx="26773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>
                <a:latin typeface="Avenir Next LT Pro Light" panose="020B0304020202020204" pitchFamily="34" charset="0"/>
              </a:rPr>
              <a:t>FM 02 FRESQUE MURAL SUR MUR BETON</a:t>
            </a:r>
            <a:endParaRPr lang="fr-FR" sz="1000">
              <a:latin typeface="Avenir Next LT Pro Light" panose="020B0304020202020204" pitchFamily="34" charset="0"/>
            </a:endParaRPr>
          </a:p>
          <a:p>
            <a:r>
              <a:rPr lang="fr-FR" sz="1000">
                <a:latin typeface="Avenir Next LT Pro Light" panose="020B0304020202020204" pitchFamily="34" charset="0"/>
              </a:rPr>
              <a:t>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65301932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3CF0BD-6FA8-1AD9-3B27-71313D5440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BB48E810-44F0-02C4-CD42-67EB459A6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ACCUEIL RDC                </a:t>
            </a:r>
            <a:r>
              <a:rPr lang="fr-FR" sz="4000">
                <a:solidFill>
                  <a:srgbClr val="00B050"/>
                </a:solidFill>
              </a:rPr>
              <a:t>FM 01 </a:t>
            </a:r>
            <a:r>
              <a:rPr lang="fr-FR" sz="2400">
                <a:latin typeface="Avenir Next LT Pro Light" panose="020B0304020202020204" pitchFamily="34" charset="0"/>
              </a:rPr>
              <a:t>FRESQUES MURALES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C2349358-EF44-CC82-4B1B-B03DBA51C076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Espace réservé du pied de page 3">
            <a:extLst>
              <a:ext uri="{FF2B5EF4-FFF2-40B4-BE49-F238E27FC236}">
                <a16:creationId xmlns:a16="http://schemas.microsoft.com/office/drawing/2014/main" id="{7C6A1496-AEFB-B622-7EE8-D72405C1958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</p:spPr>
        <p:txBody>
          <a:bodyPr/>
          <a:lstStyle/>
          <a:p>
            <a:r>
              <a:rPr lang="fr-FR"/>
              <a:t>FINIITONS MURALES DECORATIVES</a:t>
            </a:r>
          </a:p>
        </p:txBody>
      </p:sp>
    </p:spTree>
    <p:extLst>
      <p:ext uri="{BB962C8B-B14F-4D97-AF65-F5344CB8AC3E}">
        <p14:creationId xmlns:p14="http://schemas.microsoft.com/office/powerpoint/2010/main" val="4149882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F6CE91-3C3E-5717-11D3-5932A54B3A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meubles, intérieur, mur, décoration d’intérieur&#10;&#10;Le contenu généré par l’IA peut être incorrect.">
            <a:extLst>
              <a:ext uri="{FF2B5EF4-FFF2-40B4-BE49-F238E27FC236}">
                <a16:creationId xmlns:a16="http://schemas.microsoft.com/office/drawing/2014/main" id="{F5DCBEB0-31BE-8AEA-5ECB-23057A5950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808" y="1075659"/>
            <a:ext cx="4963448" cy="279194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838BC62D-B663-D277-B81A-7525A07E07E7}"/>
              </a:ext>
            </a:extLst>
          </p:cNvPr>
          <p:cNvSpPr txBox="1"/>
          <p:nvPr/>
        </p:nvSpPr>
        <p:spPr>
          <a:xfrm>
            <a:off x="75569" y="2300206"/>
            <a:ext cx="364828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>
                <a:latin typeface="Avenir Next LT Pro" panose="020B0504020202020204" pitchFamily="34" charset="0"/>
              </a:rPr>
              <a:t>L'espace de convivialité est conçu comme un lieu de déconnexion où se côtoient des couleurs dynamiques et ludiques, ainsi qu'un jeu de matières . Il propose de multiples configurations d'assises et d'espaces diversifiés.</a:t>
            </a:r>
          </a:p>
          <a:p>
            <a:endParaRPr lang="fr-FR" sz="1050">
              <a:latin typeface="Avenir Next LT Pro" panose="020B0504020202020204" pitchFamily="34" charset="0"/>
            </a:endParaRPr>
          </a:p>
          <a:p>
            <a:r>
              <a:rPr lang="fr-FR" sz="1050">
                <a:latin typeface="Avenir Next LT Pro" panose="020B0504020202020204" pitchFamily="34" charset="0"/>
              </a:rPr>
              <a:t>Cet  environnement est traité de manière distincte du reste de l'immeuble, notamment par la mise en œuvre d'un claustra en fils qui assure une délimitation visuelle subtile mais marquée</a:t>
            </a:r>
          </a:p>
        </p:txBody>
      </p:sp>
      <p:sp>
        <p:nvSpPr>
          <p:cNvPr id="32" name="Titre 2">
            <a:extLst>
              <a:ext uri="{FF2B5EF4-FFF2-40B4-BE49-F238E27FC236}">
                <a16:creationId xmlns:a16="http://schemas.microsoft.com/office/drawing/2014/main" id="{D6FD1132-BF28-3DD3-C747-2ABE31F5A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ETAGE R+2 CONVIVIALITE</a:t>
            </a:r>
            <a:endParaRPr lang="fr-FR" sz="2400">
              <a:latin typeface="Avenir Next LT Pro Light" panose="020B03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8775613-F98C-3277-41A8-D986F4B4448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MOBILIER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09B19B0C-5D9F-2984-362D-870690FCF71E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Graphique 1">
            <a:extLst>
              <a:ext uri="{FF2B5EF4-FFF2-40B4-BE49-F238E27FC236}">
                <a16:creationId xmlns:a16="http://schemas.microsoft.com/office/drawing/2014/main" id="{DB75DBA4-028F-15D3-E6FC-219E821CE0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284" y="1280796"/>
            <a:ext cx="3556851" cy="1019410"/>
          </a:xfrm>
          <a:prstGeom prst="rect">
            <a:avLst/>
          </a:prstGeom>
        </p:spPr>
      </p:pic>
      <p:pic>
        <p:nvPicPr>
          <p:cNvPr id="11" name="Image 10" descr="Une image contenant chaise, meubles, plafond, décoration d’intérieur&#10;&#10;Le contenu généré par l’IA peut être incorrect.">
            <a:extLst>
              <a:ext uri="{FF2B5EF4-FFF2-40B4-BE49-F238E27FC236}">
                <a16:creationId xmlns:a16="http://schemas.microsoft.com/office/drawing/2014/main" id="{6500CF33-3839-6F5B-9EA0-D337FD423FA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1477"/>
          <a:stretch>
            <a:fillRect/>
          </a:stretch>
        </p:blipFill>
        <p:spPr>
          <a:xfrm>
            <a:off x="4602403" y="3911641"/>
            <a:ext cx="4447853" cy="2214781"/>
          </a:xfrm>
          <a:prstGeom prst="rect">
            <a:avLst/>
          </a:prstGeom>
        </p:spPr>
      </p:pic>
      <p:grpSp>
        <p:nvGrpSpPr>
          <p:cNvPr id="14" name="Groupe 13">
            <a:extLst>
              <a:ext uri="{FF2B5EF4-FFF2-40B4-BE49-F238E27FC236}">
                <a16:creationId xmlns:a16="http://schemas.microsoft.com/office/drawing/2014/main" id="{E26CB691-1810-0FF5-6799-396E6465CDE5}"/>
              </a:ext>
            </a:extLst>
          </p:cNvPr>
          <p:cNvGrpSpPr/>
          <p:nvPr/>
        </p:nvGrpSpPr>
        <p:grpSpPr>
          <a:xfrm>
            <a:off x="179338" y="3911641"/>
            <a:ext cx="4406432" cy="2346847"/>
            <a:chOff x="121284" y="3958171"/>
            <a:chExt cx="4610226" cy="2455387"/>
          </a:xfrm>
        </p:grpSpPr>
        <p:pic>
          <p:nvPicPr>
            <p:cNvPr id="6" name="Image 5" descr="Une image contenant maison, intérieur&#10;&#10;Le contenu généré par l’IA peut être incorrect.">
              <a:extLst>
                <a:ext uri="{FF2B5EF4-FFF2-40B4-BE49-F238E27FC236}">
                  <a16:creationId xmlns:a16="http://schemas.microsoft.com/office/drawing/2014/main" id="{83B0D7A2-8419-AB8A-9DA7-1B82AB946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b="6009"/>
            <a:stretch>
              <a:fillRect/>
            </a:stretch>
          </p:blipFill>
          <p:spPr>
            <a:xfrm>
              <a:off x="121284" y="3958171"/>
              <a:ext cx="4571999" cy="2417211"/>
            </a:xfrm>
            <a:prstGeom prst="rect">
              <a:avLst/>
            </a:prstGeom>
          </p:spPr>
        </p:pic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6B1CF9C7-3891-3811-7AD3-B367436EB485}"/>
                </a:ext>
              </a:extLst>
            </p:cNvPr>
            <p:cNvSpPr/>
            <p:nvPr/>
          </p:nvSpPr>
          <p:spPr>
            <a:xfrm>
              <a:off x="2921372" y="5713762"/>
              <a:ext cx="1810138" cy="699796"/>
            </a:xfrm>
            <a:custGeom>
              <a:avLst/>
              <a:gdLst>
                <a:gd name="csX0" fmla="*/ 83975 w 1810138"/>
                <a:gd name="csY0" fmla="*/ 699796 h 699796"/>
                <a:gd name="csX1" fmla="*/ 0 w 1810138"/>
                <a:gd name="csY1" fmla="*/ 410547 h 699796"/>
                <a:gd name="csX2" fmla="*/ 1810138 w 1810138"/>
                <a:gd name="csY2" fmla="*/ 0 h 699796"/>
                <a:gd name="csX3" fmla="*/ 1791477 w 1810138"/>
                <a:gd name="csY3" fmla="*/ 671804 h 699796"/>
                <a:gd name="csX4" fmla="*/ 83975 w 1810138"/>
                <a:gd name="csY4" fmla="*/ 699796 h 69979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810138" h="699796">
                  <a:moveTo>
                    <a:pt x="83975" y="699796"/>
                  </a:moveTo>
                  <a:lnTo>
                    <a:pt x="0" y="410547"/>
                  </a:lnTo>
                  <a:lnTo>
                    <a:pt x="1810138" y="0"/>
                  </a:lnTo>
                  <a:lnTo>
                    <a:pt x="1791477" y="671804"/>
                  </a:lnTo>
                  <a:lnTo>
                    <a:pt x="83975" y="69979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37684397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CF6EA-E16E-4E1C-295C-6FA5553E3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845B511D-651E-8241-F702-A77D8805E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ACCUEIL RDC                </a:t>
            </a:r>
            <a:r>
              <a:rPr lang="fr-FR" sz="4000">
                <a:solidFill>
                  <a:srgbClr val="92D050"/>
                </a:solidFill>
              </a:rPr>
              <a:t>FM 02 </a:t>
            </a:r>
            <a:r>
              <a:rPr lang="fr-FR" sz="2400">
                <a:latin typeface="Avenir Next LT Pro Light" panose="020B0304020202020204" pitchFamily="34" charset="0"/>
              </a:rPr>
              <a:t>FRESQUES MURALES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743A63CE-37FB-3521-8DEC-1FD889C56E9D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Espace réservé du pied de page 3">
            <a:extLst>
              <a:ext uri="{FF2B5EF4-FFF2-40B4-BE49-F238E27FC236}">
                <a16:creationId xmlns:a16="http://schemas.microsoft.com/office/drawing/2014/main" id="{503BEE4E-4F56-E557-CF8F-C1E420B84D1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</p:spPr>
        <p:txBody>
          <a:bodyPr/>
          <a:lstStyle/>
          <a:p>
            <a:r>
              <a:rPr lang="fr-FR"/>
              <a:t>FINIITONS MURALES DECORATIVES</a:t>
            </a:r>
          </a:p>
        </p:txBody>
      </p:sp>
    </p:spTree>
    <p:extLst>
      <p:ext uri="{BB962C8B-B14F-4D97-AF65-F5344CB8AC3E}">
        <p14:creationId xmlns:p14="http://schemas.microsoft.com/office/powerpoint/2010/main" val="405635954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1407BE-596F-2C38-4182-AB7C9D0A23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1514C6E1-0541-34E9-EF8B-8BB427A4B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8073" y="2049859"/>
            <a:ext cx="2747854" cy="2758281"/>
          </a:xfrm>
        </p:spPr>
        <p:txBody>
          <a:bodyPr>
            <a:noAutofit/>
          </a:bodyPr>
          <a:lstStyle/>
          <a:p>
            <a:r>
              <a:rPr lang="fr-FR" sz="15000"/>
              <a:t>R+1</a:t>
            </a:r>
            <a:endParaRPr lang="fr-FR" sz="15000">
              <a:latin typeface="Avenir Next LT Pro Light" panose="020B03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68648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A92B4F-24C0-7F98-2A7B-E37E178DF3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Logiciel multimédia, Logiciel de graphisme&#10;&#10;Le contenu généré par l’IA peut être incorrect.">
            <a:extLst>
              <a:ext uri="{FF2B5EF4-FFF2-40B4-BE49-F238E27FC236}">
                <a16:creationId xmlns:a16="http://schemas.microsoft.com/office/drawing/2014/main" id="{7F554B38-D37E-B98C-3CF7-2087FCA863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393" t="14536" r="3675" b="39962"/>
          <a:stretch>
            <a:fillRect/>
          </a:stretch>
        </p:blipFill>
        <p:spPr>
          <a:xfrm>
            <a:off x="278823" y="1622642"/>
            <a:ext cx="8497570" cy="2941277"/>
          </a:xfrm>
          <a:prstGeom prst="rect">
            <a:avLst/>
          </a:prstGeom>
        </p:spPr>
      </p:pic>
      <p:sp>
        <p:nvSpPr>
          <p:cNvPr id="32" name="Titre 2">
            <a:extLst>
              <a:ext uri="{FF2B5EF4-FFF2-40B4-BE49-F238E27FC236}">
                <a16:creationId xmlns:a16="http://schemas.microsoft.com/office/drawing/2014/main" id="{406366C3-7E74-DE40-B68B-4B11692FF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ETAGE R+1                               </a:t>
            </a:r>
            <a:r>
              <a:rPr lang="fr-FR" sz="2400">
                <a:latin typeface="Avenir Next LT Pro Light" panose="020B0304020202020204" pitchFamily="34" charset="0"/>
              </a:rPr>
              <a:t>PLAN DE REPERAGE</a:t>
            </a:r>
          </a:p>
        </p:txBody>
      </p: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77E0C317-E764-7534-EDDA-F4F1164F1054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" name="Rectangle 104">
            <a:extLst>
              <a:ext uri="{FF2B5EF4-FFF2-40B4-BE49-F238E27FC236}">
                <a16:creationId xmlns:a16="http://schemas.microsoft.com/office/drawing/2014/main" id="{9545A21C-85B8-62F3-A30A-2E6D99311134}"/>
              </a:ext>
            </a:extLst>
          </p:cNvPr>
          <p:cNvSpPr/>
          <p:nvPr/>
        </p:nvSpPr>
        <p:spPr>
          <a:xfrm>
            <a:off x="486621" y="4740796"/>
            <a:ext cx="3805460" cy="16727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8" name="ZoneTexte 107">
            <a:extLst>
              <a:ext uri="{FF2B5EF4-FFF2-40B4-BE49-F238E27FC236}">
                <a16:creationId xmlns:a16="http://schemas.microsoft.com/office/drawing/2014/main" id="{6CF1A29B-E90E-E23B-7DB2-8C6D8051C4A3}"/>
              </a:ext>
            </a:extLst>
          </p:cNvPr>
          <p:cNvSpPr txBox="1"/>
          <p:nvPr/>
        </p:nvSpPr>
        <p:spPr>
          <a:xfrm>
            <a:off x="278823" y="97820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/>
          </a:p>
        </p:txBody>
      </p:sp>
      <p:sp>
        <p:nvSpPr>
          <p:cNvPr id="2" name="Espace réservé du pied de page 3">
            <a:extLst>
              <a:ext uri="{FF2B5EF4-FFF2-40B4-BE49-F238E27FC236}">
                <a16:creationId xmlns:a16="http://schemas.microsoft.com/office/drawing/2014/main" id="{8B7B12A3-0E15-2F96-F383-CEF0305D9CD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</p:spPr>
        <p:txBody>
          <a:bodyPr/>
          <a:lstStyle/>
          <a:p>
            <a:r>
              <a:rPr lang="fr-FR"/>
              <a:t>FINIITONS MURALES DECORATIVES</a:t>
            </a:r>
          </a:p>
        </p:txBody>
      </p:sp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A1E3769B-4FA9-3DE4-1B74-E4A7F8E56B10}"/>
              </a:ext>
            </a:extLst>
          </p:cNvPr>
          <p:cNvSpPr/>
          <p:nvPr/>
        </p:nvSpPr>
        <p:spPr>
          <a:xfrm>
            <a:off x="2087984" y="3097091"/>
            <a:ext cx="607526" cy="97453"/>
          </a:xfrm>
          <a:custGeom>
            <a:avLst/>
            <a:gdLst>
              <a:gd name="csX0" fmla="*/ 0 w 607526"/>
              <a:gd name="csY0" fmla="*/ 0 h 97453"/>
              <a:gd name="csX1" fmla="*/ 607526 w 607526"/>
              <a:gd name="csY1" fmla="*/ 0 h 97453"/>
              <a:gd name="csX2" fmla="*/ 607526 w 607526"/>
              <a:gd name="csY2" fmla="*/ 97453 h 9745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607526" h="97453">
                <a:moveTo>
                  <a:pt x="0" y="0"/>
                </a:moveTo>
                <a:lnTo>
                  <a:pt x="607526" y="0"/>
                </a:lnTo>
                <a:lnTo>
                  <a:pt x="607526" y="97453"/>
                </a:lnTo>
              </a:path>
            </a:pathLst>
          </a:cu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49E5E853-413F-171E-1B7F-8389A2858E13}"/>
              </a:ext>
            </a:extLst>
          </p:cNvPr>
          <p:cNvSpPr/>
          <p:nvPr/>
        </p:nvSpPr>
        <p:spPr>
          <a:xfrm>
            <a:off x="3338286" y="2917370"/>
            <a:ext cx="646922" cy="427135"/>
          </a:xfrm>
          <a:custGeom>
            <a:avLst/>
            <a:gdLst>
              <a:gd name="csX0" fmla="*/ 646922 w 646922"/>
              <a:gd name="csY0" fmla="*/ 60131 h 437502"/>
              <a:gd name="csX1" fmla="*/ 646922 w 646922"/>
              <a:gd name="csY1" fmla="*/ 0 h 437502"/>
              <a:gd name="csX2" fmla="*/ 0 w 646922"/>
              <a:gd name="csY2" fmla="*/ 0 h 437502"/>
              <a:gd name="csX3" fmla="*/ 0 w 646922"/>
              <a:gd name="csY3" fmla="*/ 437502 h 437502"/>
              <a:gd name="csX4" fmla="*/ 327608 w 646922"/>
              <a:gd name="csY4" fmla="*/ 437502 h 43750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46922" h="437502">
                <a:moveTo>
                  <a:pt x="646922" y="60131"/>
                </a:moveTo>
                <a:lnTo>
                  <a:pt x="646922" y="0"/>
                </a:lnTo>
                <a:lnTo>
                  <a:pt x="0" y="0"/>
                </a:lnTo>
                <a:lnTo>
                  <a:pt x="0" y="437502"/>
                </a:lnTo>
                <a:lnTo>
                  <a:pt x="327608" y="437502"/>
                </a:lnTo>
              </a:path>
            </a:pathLst>
          </a:custGeom>
          <a:noFill/>
          <a:ln w="38100">
            <a:solidFill>
              <a:srgbClr val="DD00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BF538277-0CBD-660A-6E47-1781EF278A09}"/>
              </a:ext>
            </a:extLst>
          </p:cNvPr>
          <p:cNvSpPr/>
          <p:nvPr/>
        </p:nvSpPr>
        <p:spPr>
          <a:xfrm>
            <a:off x="4431004" y="2927737"/>
            <a:ext cx="250890" cy="0"/>
          </a:xfrm>
          <a:custGeom>
            <a:avLst/>
            <a:gdLst>
              <a:gd name="csX0" fmla="*/ 250890 w 250890"/>
              <a:gd name="csY0" fmla="*/ 0 h 0"/>
              <a:gd name="csX1" fmla="*/ 0 w 250890"/>
              <a:gd name="csY1" fmla="*/ 0 h 0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250890">
                <a:moveTo>
                  <a:pt x="250890" y="0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DD00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orme libre : forme 8">
            <a:extLst>
              <a:ext uri="{FF2B5EF4-FFF2-40B4-BE49-F238E27FC236}">
                <a16:creationId xmlns:a16="http://schemas.microsoft.com/office/drawing/2014/main" id="{BF832A66-DCF8-CBE5-E7F9-6B5E9F6F5002}"/>
              </a:ext>
            </a:extLst>
          </p:cNvPr>
          <p:cNvSpPr/>
          <p:nvPr/>
        </p:nvSpPr>
        <p:spPr>
          <a:xfrm>
            <a:off x="4292081" y="2925666"/>
            <a:ext cx="128555" cy="51939"/>
          </a:xfrm>
          <a:custGeom>
            <a:avLst/>
            <a:gdLst>
              <a:gd name="csX0" fmla="*/ 250890 w 250890"/>
              <a:gd name="csY0" fmla="*/ 0 h 0"/>
              <a:gd name="csX1" fmla="*/ 0 w 250890"/>
              <a:gd name="csY1" fmla="*/ 0 h 0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250890">
                <a:moveTo>
                  <a:pt x="250890" y="0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DD00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rme libre : forme 10">
            <a:extLst>
              <a:ext uri="{FF2B5EF4-FFF2-40B4-BE49-F238E27FC236}">
                <a16:creationId xmlns:a16="http://schemas.microsoft.com/office/drawing/2014/main" id="{B08EEF29-AF2F-4867-933D-E9085722738B}"/>
              </a:ext>
            </a:extLst>
          </p:cNvPr>
          <p:cNvSpPr/>
          <p:nvPr/>
        </p:nvSpPr>
        <p:spPr>
          <a:xfrm>
            <a:off x="4431004" y="3346576"/>
            <a:ext cx="250890" cy="0"/>
          </a:xfrm>
          <a:custGeom>
            <a:avLst/>
            <a:gdLst>
              <a:gd name="csX0" fmla="*/ 250890 w 250890"/>
              <a:gd name="csY0" fmla="*/ 0 h 0"/>
              <a:gd name="csX1" fmla="*/ 0 w 250890"/>
              <a:gd name="csY1" fmla="*/ 0 h 0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250890">
                <a:moveTo>
                  <a:pt x="250890" y="0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DD00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orme libre : forme 11">
            <a:extLst>
              <a:ext uri="{FF2B5EF4-FFF2-40B4-BE49-F238E27FC236}">
                <a16:creationId xmlns:a16="http://schemas.microsoft.com/office/drawing/2014/main" id="{E58EF84C-2EC3-E315-3903-8C73234370BD}"/>
              </a:ext>
            </a:extLst>
          </p:cNvPr>
          <p:cNvSpPr/>
          <p:nvPr/>
        </p:nvSpPr>
        <p:spPr>
          <a:xfrm>
            <a:off x="4292081" y="3344505"/>
            <a:ext cx="128555" cy="51939"/>
          </a:xfrm>
          <a:custGeom>
            <a:avLst/>
            <a:gdLst>
              <a:gd name="csX0" fmla="*/ 250890 w 250890"/>
              <a:gd name="csY0" fmla="*/ 0 h 0"/>
              <a:gd name="csX1" fmla="*/ 0 w 250890"/>
              <a:gd name="csY1" fmla="*/ 0 h 0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250890">
                <a:moveTo>
                  <a:pt x="250890" y="0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DD00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orme libre : forme 12">
            <a:extLst>
              <a:ext uri="{FF2B5EF4-FFF2-40B4-BE49-F238E27FC236}">
                <a16:creationId xmlns:a16="http://schemas.microsoft.com/office/drawing/2014/main" id="{2D2CADA2-73BA-4C48-7D42-EDE4B9092C99}"/>
              </a:ext>
            </a:extLst>
          </p:cNvPr>
          <p:cNvSpPr/>
          <p:nvPr/>
        </p:nvSpPr>
        <p:spPr>
          <a:xfrm>
            <a:off x="4839478" y="3133012"/>
            <a:ext cx="138922" cy="217715"/>
          </a:xfrm>
          <a:custGeom>
            <a:avLst/>
            <a:gdLst>
              <a:gd name="csX0" fmla="*/ 0 w 138922"/>
              <a:gd name="csY0" fmla="*/ 217715 h 217715"/>
              <a:gd name="csX1" fmla="*/ 138922 w 138922"/>
              <a:gd name="csY1" fmla="*/ 217715 h 217715"/>
              <a:gd name="csX2" fmla="*/ 138922 w 138922"/>
              <a:gd name="csY2" fmla="*/ 0 h 21771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138922" h="217715">
                <a:moveTo>
                  <a:pt x="0" y="217715"/>
                </a:moveTo>
                <a:lnTo>
                  <a:pt x="138922" y="217715"/>
                </a:lnTo>
                <a:lnTo>
                  <a:pt x="138922" y="0"/>
                </a:lnTo>
              </a:path>
            </a:pathLst>
          </a:custGeom>
          <a:noFill/>
          <a:ln w="38100">
            <a:solidFill>
              <a:srgbClr val="DD00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orme libre : forme 13">
            <a:extLst>
              <a:ext uri="{FF2B5EF4-FFF2-40B4-BE49-F238E27FC236}">
                <a16:creationId xmlns:a16="http://schemas.microsoft.com/office/drawing/2014/main" id="{F902EB00-FC3E-786F-E9D9-35AF52A8B2D4}"/>
              </a:ext>
            </a:extLst>
          </p:cNvPr>
          <p:cNvSpPr/>
          <p:nvPr/>
        </p:nvSpPr>
        <p:spPr>
          <a:xfrm>
            <a:off x="3558073" y="3634792"/>
            <a:ext cx="263331" cy="0"/>
          </a:xfrm>
          <a:custGeom>
            <a:avLst/>
            <a:gdLst>
              <a:gd name="csX0" fmla="*/ 0 w 263331"/>
              <a:gd name="csY0" fmla="*/ 0 h 0"/>
              <a:gd name="csX1" fmla="*/ 263331 w 263331"/>
              <a:gd name="csY1" fmla="*/ 0 h 0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263331">
                <a:moveTo>
                  <a:pt x="0" y="0"/>
                </a:moveTo>
                <a:lnTo>
                  <a:pt x="263331" y="0"/>
                </a:lnTo>
              </a:path>
            </a:pathLst>
          </a:custGeom>
          <a:noFill/>
          <a:ln w="38100">
            <a:solidFill>
              <a:srgbClr val="D49E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orme libre : forme 14">
            <a:extLst>
              <a:ext uri="{FF2B5EF4-FFF2-40B4-BE49-F238E27FC236}">
                <a16:creationId xmlns:a16="http://schemas.microsoft.com/office/drawing/2014/main" id="{676BFE29-EB29-1C2D-99E6-51A99018EE10}"/>
              </a:ext>
            </a:extLst>
          </p:cNvPr>
          <p:cNvSpPr/>
          <p:nvPr/>
        </p:nvSpPr>
        <p:spPr>
          <a:xfrm>
            <a:off x="6869404" y="2636313"/>
            <a:ext cx="243633" cy="45719"/>
          </a:xfrm>
          <a:custGeom>
            <a:avLst/>
            <a:gdLst>
              <a:gd name="csX0" fmla="*/ 0 w 263331"/>
              <a:gd name="csY0" fmla="*/ 0 h 0"/>
              <a:gd name="csX1" fmla="*/ 263331 w 263331"/>
              <a:gd name="csY1" fmla="*/ 0 h 0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263331">
                <a:moveTo>
                  <a:pt x="0" y="0"/>
                </a:moveTo>
                <a:lnTo>
                  <a:pt x="263331" y="0"/>
                </a:lnTo>
              </a:path>
            </a:pathLst>
          </a:custGeom>
          <a:noFill/>
          <a:ln w="38100">
            <a:solidFill>
              <a:srgbClr val="D49E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orme libre : forme 15">
            <a:extLst>
              <a:ext uri="{FF2B5EF4-FFF2-40B4-BE49-F238E27FC236}">
                <a16:creationId xmlns:a16="http://schemas.microsoft.com/office/drawing/2014/main" id="{38983154-9C87-0FEF-1F73-5F9294C6EDB1}"/>
              </a:ext>
            </a:extLst>
          </p:cNvPr>
          <p:cNvSpPr/>
          <p:nvPr/>
        </p:nvSpPr>
        <p:spPr>
          <a:xfrm>
            <a:off x="7103706" y="2629159"/>
            <a:ext cx="0" cy="333829"/>
          </a:xfrm>
          <a:custGeom>
            <a:avLst/>
            <a:gdLst>
              <a:gd name="csX0" fmla="*/ 0 w 0"/>
              <a:gd name="csY0" fmla="*/ 0 h 333829"/>
              <a:gd name="csX1" fmla="*/ 0 w 0"/>
              <a:gd name="csY1" fmla="*/ 333829 h 333829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h="333829">
                <a:moveTo>
                  <a:pt x="0" y="0"/>
                </a:moveTo>
                <a:lnTo>
                  <a:pt x="0" y="333829"/>
                </a:lnTo>
              </a:path>
            </a:pathLst>
          </a:cu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rme libre : forme 16">
            <a:extLst>
              <a:ext uri="{FF2B5EF4-FFF2-40B4-BE49-F238E27FC236}">
                <a16:creationId xmlns:a16="http://schemas.microsoft.com/office/drawing/2014/main" id="{7ED4C16C-7E02-CEC4-BCFB-D5953FE5FB1D}"/>
              </a:ext>
            </a:extLst>
          </p:cNvPr>
          <p:cNvSpPr/>
          <p:nvPr/>
        </p:nvSpPr>
        <p:spPr>
          <a:xfrm>
            <a:off x="5538989" y="2954979"/>
            <a:ext cx="45719" cy="370589"/>
          </a:xfrm>
          <a:custGeom>
            <a:avLst/>
            <a:gdLst>
              <a:gd name="csX0" fmla="*/ 0 w 0"/>
              <a:gd name="csY0" fmla="*/ 0 h 333829"/>
              <a:gd name="csX1" fmla="*/ 0 w 0"/>
              <a:gd name="csY1" fmla="*/ 333829 h 333829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h="333829">
                <a:moveTo>
                  <a:pt x="0" y="0"/>
                </a:moveTo>
                <a:lnTo>
                  <a:pt x="0" y="333829"/>
                </a:lnTo>
              </a:path>
            </a:pathLst>
          </a:custGeom>
          <a:noFill/>
          <a:ln w="38100">
            <a:solidFill>
              <a:srgbClr val="005CB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orme libre : forme 17">
            <a:extLst>
              <a:ext uri="{FF2B5EF4-FFF2-40B4-BE49-F238E27FC236}">
                <a16:creationId xmlns:a16="http://schemas.microsoft.com/office/drawing/2014/main" id="{E54FD166-6A51-7E43-5237-EDF4C0F86DA5}"/>
              </a:ext>
            </a:extLst>
          </p:cNvPr>
          <p:cNvSpPr/>
          <p:nvPr/>
        </p:nvSpPr>
        <p:spPr>
          <a:xfrm>
            <a:off x="5594038" y="2954980"/>
            <a:ext cx="45719" cy="370589"/>
          </a:xfrm>
          <a:custGeom>
            <a:avLst/>
            <a:gdLst>
              <a:gd name="csX0" fmla="*/ 0 w 0"/>
              <a:gd name="csY0" fmla="*/ 0 h 333829"/>
              <a:gd name="csX1" fmla="*/ 0 w 0"/>
              <a:gd name="csY1" fmla="*/ 333829 h 333829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h="333829">
                <a:moveTo>
                  <a:pt x="0" y="0"/>
                </a:moveTo>
                <a:lnTo>
                  <a:pt x="0" y="333829"/>
                </a:lnTo>
              </a:path>
            </a:pathLst>
          </a:custGeom>
          <a:noFill/>
          <a:ln w="38100">
            <a:solidFill>
              <a:srgbClr val="005CB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orme libre : forme 18">
            <a:extLst>
              <a:ext uri="{FF2B5EF4-FFF2-40B4-BE49-F238E27FC236}">
                <a16:creationId xmlns:a16="http://schemas.microsoft.com/office/drawing/2014/main" id="{98103F8D-687C-0C9A-85DA-E8C7E41D7236}"/>
              </a:ext>
            </a:extLst>
          </p:cNvPr>
          <p:cNvSpPr/>
          <p:nvPr/>
        </p:nvSpPr>
        <p:spPr>
          <a:xfrm>
            <a:off x="5270020" y="1780070"/>
            <a:ext cx="45719" cy="806429"/>
          </a:xfrm>
          <a:custGeom>
            <a:avLst/>
            <a:gdLst>
              <a:gd name="csX0" fmla="*/ 0 w 0"/>
              <a:gd name="csY0" fmla="*/ 0 h 333829"/>
              <a:gd name="csX1" fmla="*/ 0 w 0"/>
              <a:gd name="csY1" fmla="*/ 333829 h 333829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h="333829">
                <a:moveTo>
                  <a:pt x="0" y="0"/>
                </a:moveTo>
                <a:lnTo>
                  <a:pt x="0" y="333829"/>
                </a:lnTo>
              </a:path>
            </a:pathLst>
          </a:custGeom>
          <a:noFill/>
          <a:ln w="38100">
            <a:solidFill>
              <a:srgbClr val="005CB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rme libre : forme 19">
            <a:extLst>
              <a:ext uri="{FF2B5EF4-FFF2-40B4-BE49-F238E27FC236}">
                <a16:creationId xmlns:a16="http://schemas.microsoft.com/office/drawing/2014/main" id="{23B497BD-A4A5-B9E2-2A5B-0A45EC90E58B}"/>
              </a:ext>
            </a:extLst>
          </p:cNvPr>
          <p:cNvSpPr/>
          <p:nvPr/>
        </p:nvSpPr>
        <p:spPr>
          <a:xfrm>
            <a:off x="6173432" y="1780069"/>
            <a:ext cx="45719" cy="806429"/>
          </a:xfrm>
          <a:custGeom>
            <a:avLst/>
            <a:gdLst>
              <a:gd name="csX0" fmla="*/ 0 w 0"/>
              <a:gd name="csY0" fmla="*/ 0 h 333829"/>
              <a:gd name="csX1" fmla="*/ 0 w 0"/>
              <a:gd name="csY1" fmla="*/ 333829 h 333829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h="333829">
                <a:moveTo>
                  <a:pt x="0" y="0"/>
                </a:moveTo>
                <a:lnTo>
                  <a:pt x="0" y="333829"/>
                </a:lnTo>
              </a:path>
            </a:pathLst>
          </a:custGeom>
          <a:noFill/>
          <a:ln w="38100">
            <a:solidFill>
              <a:srgbClr val="005CB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1" name="Image 20" descr="Une image contenant texte, capture d’écran, Logiciel multimédia, Logiciel de graphisme&#10;&#10;Le contenu généré par l’IA peut être incorrect.">
            <a:extLst>
              <a:ext uri="{FF2B5EF4-FFF2-40B4-BE49-F238E27FC236}">
                <a16:creationId xmlns:a16="http://schemas.microsoft.com/office/drawing/2014/main" id="{E970369D-8C76-AEF8-3B4D-2AB672698CF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94" t="64634" r="53022" b="9488"/>
          <a:stretch>
            <a:fillRect/>
          </a:stretch>
        </p:blipFill>
        <p:spPr>
          <a:xfrm>
            <a:off x="634434" y="4740795"/>
            <a:ext cx="3509834" cy="1672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2823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70154B-6DF1-8470-A9D9-5C3C5960C6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26DEF701-2610-F852-62EA-F7965F917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ETAGE R+1      </a:t>
            </a:r>
            <a:r>
              <a:rPr lang="fr-FR" sz="2400">
                <a:latin typeface="Avenir Next LT Pro Light" panose="020B0304020202020204" pitchFamily="34" charset="0"/>
              </a:rPr>
              <a:t>GRAPHISME MURAL NOYAUX CENTRAUX</a:t>
            </a:r>
          </a:p>
        </p:txBody>
      </p: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545ED1E1-AF80-5F02-26D0-F82AEE9DA4F3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ZoneTexte 107">
            <a:extLst>
              <a:ext uri="{FF2B5EF4-FFF2-40B4-BE49-F238E27FC236}">
                <a16:creationId xmlns:a16="http://schemas.microsoft.com/office/drawing/2014/main" id="{9EEEA640-BF74-B8DD-7B69-DCF0A7A2BCC1}"/>
              </a:ext>
            </a:extLst>
          </p:cNvPr>
          <p:cNvSpPr txBox="1"/>
          <p:nvPr/>
        </p:nvSpPr>
        <p:spPr>
          <a:xfrm>
            <a:off x="278823" y="97820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/>
          </a:p>
        </p:txBody>
      </p:sp>
      <p:sp>
        <p:nvSpPr>
          <p:cNvPr id="2" name="Espace réservé du pied de page 3">
            <a:extLst>
              <a:ext uri="{FF2B5EF4-FFF2-40B4-BE49-F238E27FC236}">
                <a16:creationId xmlns:a16="http://schemas.microsoft.com/office/drawing/2014/main" id="{1D6CFEDF-5EB4-66EB-43E3-5C8210A498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</p:spPr>
        <p:txBody>
          <a:bodyPr/>
          <a:lstStyle/>
          <a:p>
            <a:r>
              <a:rPr lang="fr-FR"/>
              <a:t>FINIITONS MURALES DECORATIVES</a:t>
            </a:r>
          </a:p>
        </p:txBody>
      </p:sp>
    </p:spTree>
    <p:extLst>
      <p:ext uri="{BB962C8B-B14F-4D97-AF65-F5344CB8AC3E}">
        <p14:creationId xmlns:p14="http://schemas.microsoft.com/office/powerpoint/2010/main" val="227049510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B660EC-9EA5-B028-49DC-19BD1560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BBD27B6B-A615-55A9-33A9-C5884846D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5" y="0"/>
            <a:ext cx="9373741" cy="1325563"/>
          </a:xfrm>
        </p:spPr>
        <p:txBody>
          <a:bodyPr>
            <a:normAutofit/>
          </a:bodyPr>
          <a:lstStyle/>
          <a:p>
            <a:r>
              <a:rPr lang="fr-FR" sz="4000"/>
              <a:t>ETAGE R+1      </a:t>
            </a:r>
            <a:r>
              <a:rPr lang="fr-FR" sz="2400">
                <a:latin typeface="Avenir Next LT Pro Light" panose="020B0304020202020204" pitchFamily="34" charset="0"/>
              </a:rPr>
              <a:t>GRAPHISME MURAL MURS PERIPHERIQUES</a:t>
            </a:r>
          </a:p>
        </p:txBody>
      </p: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6A6E8F5A-4972-4FD7-BFC2-ABD61CBDDBB4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ZoneTexte 107">
            <a:extLst>
              <a:ext uri="{FF2B5EF4-FFF2-40B4-BE49-F238E27FC236}">
                <a16:creationId xmlns:a16="http://schemas.microsoft.com/office/drawing/2014/main" id="{5300EC87-CB08-4FE1-F34D-398FFA8C3B92}"/>
              </a:ext>
            </a:extLst>
          </p:cNvPr>
          <p:cNvSpPr txBox="1"/>
          <p:nvPr/>
        </p:nvSpPr>
        <p:spPr>
          <a:xfrm>
            <a:off x="278823" y="97820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/>
          </a:p>
        </p:txBody>
      </p:sp>
      <p:sp>
        <p:nvSpPr>
          <p:cNvPr id="2" name="Espace réservé du pied de page 3">
            <a:extLst>
              <a:ext uri="{FF2B5EF4-FFF2-40B4-BE49-F238E27FC236}">
                <a16:creationId xmlns:a16="http://schemas.microsoft.com/office/drawing/2014/main" id="{C1045EB1-2725-04D1-B845-1FE609D05C4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</p:spPr>
        <p:txBody>
          <a:bodyPr/>
          <a:lstStyle/>
          <a:p>
            <a:r>
              <a:rPr lang="fr-FR"/>
              <a:t>FINIITONS MURALES DECORATIVES</a:t>
            </a:r>
          </a:p>
        </p:txBody>
      </p:sp>
    </p:spTree>
    <p:extLst>
      <p:ext uri="{BB962C8B-B14F-4D97-AF65-F5344CB8AC3E}">
        <p14:creationId xmlns:p14="http://schemas.microsoft.com/office/powerpoint/2010/main" val="425905251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87406E-A2A6-AAF4-B6ED-3FA295AF35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97108F97-7EE5-6683-18B9-C3A0FAFCB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ETAGE R+1     </a:t>
            </a:r>
            <a:r>
              <a:rPr lang="fr-FR" sz="2400">
                <a:latin typeface="Avenir Next LT Pro Light" panose="020B0304020202020204" pitchFamily="34" charset="0"/>
              </a:rPr>
              <a:t>REVÊTEMENT MURAL BULLE MUTUALISEE</a:t>
            </a:r>
          </a:p>
        </p:txBody>
      </p: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EA5FC46C-ACE6-9CD2-988A-7DB8E577D823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Espace réservé du pied de page 3">
            <a:extLst>
              <a:ext uri="{FF2B5EF4-FFF2-40B4-BE49-F238E27FC236}">
                <a16:creationId xmlns:a16="http://schemas.microsoft.com/office/drawing/2014/main" id="{DEEC3779-7C64-D237-3FC7-BF024C87C07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</p:spPr>
        <p:txBody>
          <a:bodyPr/>
          <a:lstStyle/>
          <a:p>
            <a:r>
              <a:rPr lang="fr-FR"/>
              <a:t>FINIITONS MURALES DECORATIVES</a:t>
            </a:r>
          </a:p>
        </p:txBody>
      </p:sp>
    </p:spTree>
    <p:extLst>
      <p:ext uri="{BB962C8B-B14F-4D97-AF65-F5344CB8AC3E}">
        <p14:creationId xmlns:p14="http://schemas.microsoft.com/office/powerpoint/2010/main" val="37779470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D96DE-8B05-8DBE-1B30-FE6A737BD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FDEBF703-D322-A31D-93AA-14AE99BDC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8073" y="2049859"/>
            <a:ext cx="2747854" cy="2758281"/>
          </a:xfrm>
        </p:spPr>
        <p:txBody>
          <a:bodyPr>
            <a:noAutofit/>
          </a:bodyPr>
          <a:lstStyle/>
          <a:p>
            <a:r>
              <a:rPr lang="fr-FR" sz="15000"/>
              <a:t>R+2</a:t>
            </a:r>
            <a:endParaRPr lang="fr-FR" sz="15000">
              <a:latin typeface="Avenir Next LT Pro Light" panose="020B03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96003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877C01-BDA4-DD59-15AB-384722E22D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capture d’écran, texte, diagramme, conception&#10;&#10;Le contenu généré par l’IA peut être incorrect.">
            <a:extLst>
              <a:ext uri="{FF2B5EF4-FFF2-40B4-BE49-F238E27FC236}">
                <a16:creationId xmlns:a16="http://schemas.microsoft.com/office/drawing/2014/main" id="{74F399BB-37D6-5908-A7F4-86214BD5F5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447" t="67111" r="45321" b="8377"/>
          <a:stretch>
            <a:fillRect/>
          </a:stretch>
        </p:blipFill>
        <p:spPr>
          <a:xfrm>
            <a:off x="463554" y="4807081"/>
            <a:ext cx="4227451" cy="1584505"/>
          </a:xfrm>
          <a:prstGeom prst="rect">
            <a:avLst/>
          </a:prstGeom>
        </p:spPr>
      </p:pic>
      <p:pic>
        <p:nvPicPr>
          <p:cNvPr id="4" name="Image 3" descr="Une image contenant capture d’écran, texte, diagramme, conception&#10;&#10;Le contenu généré par l’IA peut être incorrect.">
            <a:extLst>
              <a:ext uri="{FF2B5EF4-FFF2-40B4-BE49-F238E27FC236}">
                <a16:creationId xmlns:a16="http://schemas.microsoft.com/office/drawing/2014/main" id="{1DFF4CBD-7DC3-E754-A729-363F12B878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631" t="16038" r="3438" b="38459"/>
          <a:stretch>
            <a:fillRect/>
          </a:stretch>
        </p:blipFill>
        <p:spPr>
          <a:xfrm>
            <a:off x="359787" y="1634217"/>
            <a:ext cx="8497570" cy="2941277"/>
          </a:xfrm>
          <a:prstGeom prst="rect">
            <a:avLst/>
          </a:prstGeom>
        </p:spPr>
      </p:pic>
      <p:sp>
        <p:nvSpPr>
          <p:cNvPr id="32" name="Titre 2">
            <a:extLst>
              <a:ext uri="{FF2B5EF4-FFF2-40B4-BE49-F238E27FC236}">
                <a16:creationId xmlns:a16="http://schemas.microsoft.com/office/drawing/2014/main" id="{C0317FC9-1E5C-557A-D677-7AD0DDF35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ETAGE R+2                               </a:t>
            </a:r>
            <a:r>
              <a:rPr lang="fr-FR" sz="2400">
                <a:latin typeface="Avenir Next LT Pro Light" panose="020B0304020202020204" pitchFamily="34" charset="0"/>
              </a:rPr>
              <a:t>PLAN DE REPERAGE</a:t>
            </a:r>
          </a:p>
        </p:txBody>
      </p: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62BC44E1-5582-84C2-A6F0-191A6B86C32C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" name="Rectangle 104">
            <a:extLst>
              <a:ext uri="{FF2B5EF4-FFF2-40B4-BE49-F238E27FC236}">
                <a16:creationId xmlns:a16="http://schemas.microsoft.com/office/drawing/2014/main" id="{6D2A4806-7367-8E6B-AC14-BA83153CCBA0}"/>
              </a:ext>
            </a:extLst>
          </p:cNvPr>
          <p:cNvSpPr/>
          <p:nvPr/>
        </p:nvSpPr>
        <p:spPr>
          <a:xfrm>
            <a:off x="486620" y="4740796"/>
            <a:ext cx="4085379" cy="16727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8" name="ZoneTexte 107">
            <a:extLst>
              <a:ext uri="{FF2B5EF4-FFF2-40B4-BE49-F238E27FC236}">
                <a16:creationId xmlns:a16="http://schemas.microsoft.com/office/drawing/2014/main" id="{35186D30-CA40-E2FB-CD75-D6A6A8CE11BB}"/>
              </a:ext>
            </a:extLst>
          </p:cNvPr>
          <p:cNvSpPr txBox="1"/>
          <p:nvPr/>
        </p:nvSpPr>
        <p:spPr>
          <a:xfrm>
            <a:off x="278823" y="97820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/>
          </a:p>
        </p:txBody>
      </p:sp>
      <p:sp>
        <p:nvSpPr>
          <p:cNvPr id="2" name="Espace réservé du pied de page 3">
            <a:extLst>
              <a:ext uri="{FF2B5EF4-FFF2-40B4-BE49-F238E27FC236}">
                <a16:creationId xmlns:a16="http://schemas.microsoft.com/office/drawing/2014/main" id="{ED849970-4B3D-8E74-077A-49818D0B037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</p:spPr>
        <p:txBody>
          <a:bodyPr/>
          <a:lstStyle/>
          <a:p>
            <a:r>
              <a:rPr lang="fr-FR"/>
              <a:t>FINIITONS MURALES DECORATIVES</a:t>
            </a:r>
          </a:p>
        </p:txBody>
      </p:sp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3E94A79B-4C35-1E6E-570E-E85BFF37863E}"/>
              </a:ext>
            </a:extLst>
          </p:cNvPr>
          <p:cNvSpPr/>
          <p:nvPr/>
        </p:nvSpPr>
        <p:spPr>
          <a:xfrm>
            <a:off x="2087984" y="3097091"/>
            <a:ext cx="607526" cy="97453"/>
          </a:xfrm>
          <a:custGeom>
            <a:avLst/>
            <a:gdLst>
              <a:gd name="csX0" fmla="*/ 0 w 607526"/>
              <a:gd name="csY0" fmla="*/ 0 h 97453"/>
              <a:gd name="csX1" fmla="*/ 607526 w 607526"/>
              <a:gd name="csY1" fmla="*/ 0 h 97453"/>
              <a:gd name="csX2" fmla="*/ 607526 w 607526"/>
              <a:gd name="csY2" fmla="*/ 97453 h 9745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607526" h="97453">
                <a:moveTo>
                  <a:pt x="0" y="0"/>
                </a:moveTo>
                <a:lnTo>
                  <a:pt x="607526" y="0"/>
                </a:lnTo>
                <a:lnTo>
                  <a:pt x="607526" y="97453"/>
                </a:lnTo>
              </a:path>
            </a:pathLst>
          </a:cu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3842C551-D83D-0659-949B-F2C07EF8718E}"/>
              </a:ext>
            </a:extLst>
          </p:cNvPr>
          <p:cNvSpPr/>
          <p:nvPr/>
        </p:nvSpPr>
        <p:spPr>
          <a:xfrm>
            <a:off x="3338286" y="2917370"/>
            <a:ext cx="646922" cy="427135"/>
          </a:xfrm>
          <a:custGeom>
            <a:avLst/>
            <a:gdLst>
              <a:gd name="csX0" fmla="*/ 646922 w 646922"/>
              <a:gd name="csY0" fmla="*/ 60131 h 437502"/>
              <a:gd name="csX1" fmla="*/ 646922 w 646922"/>
              <a:gd name="csY1" fmla="*/ 0 h 437502"/>
              <a:gd name="csX2" fmla="*/ 0 w 646922"/>
              <a:gd name="csY2" fmla="*/ 0 h 437502"/>
              <a:gd name="csX3" fmla="*/ 0 w 646922"/>
              <a:gd name="csY3" fmla="*/ 437502 h 437502"/>
              <a:gd name="csX4" fmla="*/ 327608 w 646922"/>
              <a:gd name="csY4" fmla="*/ 437502 h 43750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46922" h="437502">
                <a:moveTo>
                  <a:pt x="646922" y="60131"/>
                </a:moveTo>
                <a:lnTo>
                  <a:pt x="646922" y="0"/>
                </a:lnTo>
                <a:lnTo>
                  <a:pt x="0" y="0"/>
                </a:lnTo>
                <a:lnTo>
                  <a:pt x="0" y="437502"/>
                </a:lnTo>
                <a:lnTo>
                  <a:pt x="327608" y="437502"/>
                </a:lnTo>
              </a:path>
            </a:pathLst>
          </a:custGeom>
          <a:noFill/>
          <a:ln w="38100">
            <a:solidFill>
              <a:srgbClr val="DD00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29EFB2FF-51F9-0982-FCF2-82548151E94D}"/>
              </a:ext>
            </a:extLst>
          </p:cNvPr>
          <p:cNvSpPr/>
          <p:nvPr/>
        </p:nvSpPr>
        <p:spPr>
          <a:xfrm>
            <a:off x="4431004" y="2927737"/>
            <a:ext cx="250890" cy="0"/>
          </a:xfrm>
          <a:custGeom>
            <a:avLst/>
            <a:gdLst>
              <a:gd name="csX0" fmla="*/ 250890 w 250890"/>
              <a:gd name="csY0" fmla="*/ 0 h 0"/>
              <a:gd name="csX1" fmla="*/ 0 w 250890"/>
              <a:gd name="csY1" fmla="*/ 0 h 0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250890">
                <a:moveTo>
                  <a:pt x="250890" y="0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DD00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orme libre : forme 8">
            <a:extLst>
              <a:ext uri="{FF2B5EF4-FFF2-40B4-BE49-F238E27FC236}">
                <a16:creationId xmlns:a16="http://schemas.microsoft.com/office/drawing/2014/main" id="{7DBCF50C-1268-BC34-C10A-9A2819C586F6}"/>
              </a:ext>
            </a:extLst>
          </p:cNvPr>
          <p:cNvSpPr/>
          <p:nvPr/>
        </p:nvSpPr>
        <p:spPr>
          <a:xfrm>
            <a:off x="4292081" y="2925666"/>
            <a:ext cx="128555" cy="51939"/>
          </a:xfrm>
          <a:custGeom>
            <a:avLst/>
            <a:gdLst>
              <a:gd name="csX0" fmla="*/ 250890 w 250890"/>
              <a:gd name="csY0" fmla="*/ 0 h 0"/>
              <a:gd name="csX1" fmla="*/ 0 w 250890"/>
              <a:gd name="csY1" fmla="*/ 0 h 0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250890">
                <a:moveTo>
                  <a:pt x="250890" y="0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DD00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rme libre : forme 10">
            <a:extLst>
              <a:ext uri="{FF2B5EF4-FFF2-40B4-BE49-F238E27FC236}">
                <a16:creationId xmlns:a16="http://schemas.microsoft.com/office/drawing/2014/main" id="{D26E58AD-4E92-0DB3-0063-CCFB52F4E075}"/>
              </a:ext>
            </a:extLst>
          </p:cNvPr>
          <p:cNvSpPr/>
          <p:nvPr/>
        </p:nvSpPr>
        <p:spPr>
          <a:xfrm>
            <a:off x="4431004" y="3346576"/>
            <a:ext cx="250890" cy="0"/>
          </a:xfrm>
          <a:custGeom>
            <a:avLst/>
            <a:gdLst>
              <a:gd name="csX0" fmla="*/ 250890 w 250890"/>
              <a:gd name="csY0" fmla="*/ 0 h 0"/>
              <a:gd name="csX1" fmla="*/ 0 w 250890"/>
              <a:gd name="csY1" fmla="*/ 0 h 0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250890">
                <a:moveTo>
                  <a:pt x="250890" y="0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DD00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orme libre : forme 11">
            <a:extLst>
              <a:ext uri="{FF2B5EF4-FFF2-40B4-BE49-F238E27FC236}">
                <a16:creationId xmlns:a16="http://schemas.microsoft.com/office/drawing/2014/main" id="{717FB9A4-6549-7EF1-C237-2A9AAA1B4BC9}"/>
              </a:ext>
            </a:extLst>
          </p:cNvPr>
          <p:cNvSpPr/>
          <p:nvPr/>
        </p:nvSpPr>
        <p:spPr>
          <a:xfrm>
            <a:off x="4292081" y="3344505"/>
            <a:ext cx="128555" cy="51939"/>
          </a:xfrm>
          <a:custGeom>
            <a:avLst/>
            <a:gdLst>
              <a:gd name="csX0" fmla="*/ 250890 w 250890"/>
              <a:gd name="csY0" fmla="*/ 0 h 0"/>
              <a:gd name="csX1" fmla="*/ 0 w 250890"/>
              <a:gd name="csY1" fmla="*/ 0 h 0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250890">
                <a:moveTo>
                  <a:pt x="250890" y="0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DD00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orme libre : forme 12">
            <a:extLst>
              <a:ext uri="{FF2B5EF4-FFF2-40B4-BE49-F238E27FC236}">
                <a16:creationId xmlns:a16="http://schemas.microsoft.com/office/drawing/2014/main" id="{8FDCCF26-D9E1-0AC8-D102-D58B658D5948}"/>
              </a:ext>
            </a:extLst>
          </p:cNvPr>
          <p:cNvSpPr/>
          <p:nvPr/>
        </p:nvSpPr>
        <p:spPr>
          <a:xfrm>
            <a:off x="4839478" y="3133012"/>
            <a:ext cx="138922" cy="217715"/>
          </a:xfrm>
          <a:custGeom>
            <a:avLst/>
            <a:gdLst>
              <a:gd name="csX0" fmla="*/ 0 w 138922"/>
              <a:gd name="csY0" fmla="*/ 217715 h 217715"/>
              <a:gd name="csX1" fmla="*/ 138922 w 138922"/>
              <a:gd name="csY1" fmla="*/ 217715 h 217715"/>
              <a:gd name="csX2" fmla="*/ 138922 w 138922"/>
              <a:gd name="csY2" fmla="*/ 0 h 21771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138922" h="217715">
                <a:moveTo>
                  <a:pt x="0" y="217715"/>
                </a:moveTo>
                <a:lnTo>
                  <a:pt x="138922" y="217715"/>
                </a:lnTo>
                <a:lnTo>
                  <a:pt x="138922" y="0"/>
                </a:lnTo>
              </a:path>
            </a:pathLst>
          </a:custGeom>
          <a:noFill/>
          <a:ln w="38100">
            <a:solidFill>
              <a:srgbClr val="DD00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orme libre : forme 13">
            <a:extLst>
              <a:ext uri="{FF2B5EF4-FFF2-40B4-BE49-F238E27FC236}">
                <a16:creationId xmlns:a16="http://schemas.microsoft.com/office/drawing/2014/main" id="{C17E62FD-51D0-B327-C239-26EBABAF3CAA}"/>
              </a:ext>
            </a:extLst>
          </p:cNvPr>
          <p:cNvSpPr/>
          <p:nvPr/>
        </p:nvSpPr>
        <p:spPr>
          <a:xfrm>
            <a:off x="3558073" y="3634792"/>
            <a:ext cx="263331" cy="0"/>
          </a:xfrm>
          <a:custGeom>
            <a:avLst/>
            <a:gdLst>
              <a:gd name="csX0" fmla="*/ 0 w 263331"/>
              <a:gd name="csY0" fmla="*/ 0 h 0"/>
              <a:gd name="csX1" fmla="*/ 263331 w 263331"/>
              <a:gd name="csY1" fmla="*/ 0 h 0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263331">
                <a:moveTo>
                  <a:pt x="0" y="0"/>
                </a:moveTo>
                <a:lnTo>
                  <a:pt x="263331" y="0"/>
                </a:lnTo>
              </a:path>
            </a:pathLst>
          </a:custGeom>
          <a:noFill/>
          <a:ln w="38100">
            <a:solidFill>
              <a:srgbClr val="D49E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rme libre : forme 16">
            <a:extLst>
              <a:ext uri="{FF2B5EF4-FFF2-40B4-BE49-F238E27FC236}">
                <a16:creationId xmlns:a16="http://schemas.microsoft.com/office/drawing/2014/main" id="{C349DDCF-81BE-4428-CD35-C6AAA3F60E6E}"/>
              </a:ext>
            </a:extLst>
          </p:cNvPr>
          <p:cNvSpPr/>
          <p:nvPr/>
        </p:nvSpPr>
        <p:spPr>
          <a:xfrm>
            <a:off x="5751554" y="2947717"/>
            <a:ext cx="45719" cy="370589"/>
          </a:xfrm>
          <a:custGeom>
            <a:avLst/>
            <a:gdLst>
              <a:gd name="csX0" fmla="*/ 0 w 0"/>
              <a:gd name="csY0" fmla="*/ 0 h 333829"/>
              <a:gd name="csX1" fmla="*/ 0 w 0"/>
              <a:gd name="csY1" fmla="*/ 333829 h 333829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h="333829">
                <a:moveTo>
                  <a:pt x="0" y="0"/>
                </a:moveTo>
                <a:lnTo>
                  <a:pt x="0" y="333829"/>
                </a:lnTo>
              </a:path>
            </a:pathLst>
          </a:custGeom>
          <a:noFill/>
          <a:ln w="38100">
            <a:solidFill>
              <a:srgbClr val="005CB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orme libre : forme 17">
            <a:extLst>
              <a:ext uri="{FF2B5EF4-FFF2-40B4-BE49-F238E27FC236}">
                <a16:creationId xmlns:a16="http://schemas.microsoft.com/office/drawing/2014/main" id="{C79507C1-4F31-8918-8F3F-E4A8E5BBC9DC}"/>
              </a:ext>
            </a:extLst>
          </p:cNvPr>
          <p:cNvSpPr/>
          <p:nvPr/>
        </p:nvSpPr>
        <p:spPr>
          <a:xfrm>
            <a:off x="5806603" y="2947718"/>
            <a:ext cx="45719" cy="370589"/>
          </a:xfrm>
          <a:custGeom>
            <a:avLst/>
            <a:gdLst>
              <a:gd name="csX0" fmla="*/ 0 w 0"/>
              <a:gd name="csY0" fmla="*/ 0 h 333829"/>
              <a:gd name="csX1" fmla="*/ 0 w 0"/>
              <a:gd name="csY1" fmla="*/ 333829 h 333829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h="333829">
                <a:moveTo>
                  <a:pt x="0" y="0"/>
                </a:moveTo>
                <a:lnTo>
                  <a:pt x="0" y="333829"/>
                </a:lnTo>
              </a:path>
            </a:pathLst>
          </a:custGeom>
          <a:noFill/>
          <a:ln w="38100">
            <a:solidFill>
              <a:srgbClr val="005CB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orme libre : forme 18">
            <a:extLst>
              <a:ext uri="{FF2B5EF4-FFF2-40B4-BE49-F238E27FC236}">
                <a16:creationId xmlns:a16="http://schemas.microsoft.com/office/drawing/2014/main" id="{56D6A5FD-3DB1-38C5-7265-2CA1042437D2}"/>
              </a:ext>
            </a:extLst>
          </p:cNvPr>
          <p:cNvSpPr/>
          <p:nvPr/>
        </p:nvSpPr>
        <p:spPr>
          <a:xfrm>
            <a:off x="5509610" y="1780069"/>
            <a:ext cx="45719" cy="846633"/>
          </a:xfrm>
          <a:custGeom>
            <a:avLst/>
            <a:gdLst>
              <a:gd name="csX0" fmla="*/ 0 w 0"/>
              <a:gd name="csY0" fmla="*/ 0 h 333829"/>
              <a:gd name="csX1" fmla="*/ 0 w 0"/>
              <a:gd name="csY1" fmla="*/ 333829 h 333829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h="333829">
                <a:moveTo>
                  <a:pt x="0" y="0"/>
                </a:moveTo>
                <a:lnTo>
                  <a:pt x="0" y="333829"/>
                </a:lnTo>
              </a:path>
            </a:pathLst>
          </a:custGeom>
          <a:noFill/>
          <a:ln w="38100">
            <a:solidFill>
              <a:srgbClr val="005CB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rme libre : forme 19">
            <a:extLst>
              <a:ext uri="{FF2B5EF4-FFF2-40B4-BE49-F238E27FC236}">
                <a16:creationId xmlns:a16="http://schemas.microsoft.com/office/drawing/2014/main" id="{AE3EBC17-4E66-9AAE-78FE-C21BCC3895D6}"/>
              </a:ext>
            </a:extLst>
          </p:cNvPr>
          <p:cNvSpPr/>
          <p:nvPr/>
        </p:nvSpPr>
        <p:spPr>
          <a:xfrm>
            <a:off x="6170268" y="1780069"/>
            <a:ext cx="45719" cy="806429"/>
          </a:xfrm>
          <a:custGeom>
            <a:avLst/>
            <a:gdLst>
              <a:gd name="csX0" fmla="*/ 0 w 0"/>
              <a:gd name="csY0" fmla="*/ 0 h 333829"/>
              <a:gd name="csX1" fmla="*/ 0 w 0"/>
              <a:gd name="csY1" fmla="*/ 333829 h 333829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h="333829">
                <a:moveTo>
                  <a:pt x="0" y="0"/>
                </a:moveTo>
                <a:lnTo>
                  <a:pt x="0" y="333829"/>
                </a:lnTo>
              </a:path>
            </a:pathLst>
          </a:custGeom>
          <a:noFill/>
          <a:ln w="38100">
            <a:solidFill>
              <a:srgbClr val="005CB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206539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ED2606-83BC-BC33-D42B-6154C0FBF5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4A8E0ED6-D32D-6D6D-6A11-96C2FFEB2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ETAGE R+2      </a:t>
            </a:r>
            <a:r>
              <a:rPr lang="fr-FR" sz="2400">
                <a:latin typeface="Avenir Next LT Pro Light" panose="020B0304020202020204" pitchFamily="34" charset="0"/>
              </a:rPr>
              <a:t>GRAPHISME MURAL NOYAUX CENTRAUX</a:t>
            </a:r>
          </a:p>
        </p:txBody>
      </p: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4D375A7F-8B06-253A-55F2-B51A1BD13C57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ZoneTexte 107">
            <a:extLst>
              <a:ext uri="{FF2B5EF4-FFF2-40B4-BE49-F238E27FC236}">
                <a16:creationId xmlns:a16="http://schemas.microsoft.com/office/drawing/2014/main" id="{1D127650-2B8D-F7DF-2C7B-CEB34A110114}"/>
              </a:ext>
            </a:extLst>
          </p:cNvPr>
          <p:cNvSpPr txBox="1"/>
          <p:nvPr/>
        </p:nvSpPr>
        <p:spPr>
          <a:xfrm>
            <a:off x="278823" y="97820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/>
          </a:p>
        </p:txBody>
      </p:sp>
      <p:sp>
        <p:nvSpPr>
          <p:cNvPr id="2" name="Espace réservé du pied de page 3">
            <a:extLst>
              <a:ext uri="{FF2B5EF4-FFF2-40B4-BE49-F238E27FC236}">
                <a16:creationId xmlns:a16="http://schemas.microsoft.com/office/drawing/2014/main" id="{A0B71E3B-BC60-74CA-BA9B-1B02225DA14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</p:spPr>
        <p:txBody>
          <a:bodyPr/>
          <a:lstStyle/>
          <a:p>
            <a:r>
              <a:rPr lang="fr-FR"/>
              <a:t>FINIITONS MURALES DECORATIVES</a:t>
            </a:r>
          </a:p>
        </p:txBody>
      </p:sp>
    </p:spTree>
    <p:extLst>
      <p:ext uri="{BB962C8B-B14F-4D97-AF65-F5344CB8AC3E}">
        <p14:creationId xmlns:p14="http://schemas.microsoft.com/office/powerpoint/2010/main" val="118761445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D9AE9D-8F8F-DE50-B917-88ACC71C5A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8F71B299-24F3-39D1-5E9A-5D307E755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5" y="0"/>
            <a:ext cx="9373741" cy="1325563"/>
          </a:xfrm>
        </p:spPr>
        <p:txBody>
          <a:bodyPr>
            <a:normAutofit/>
          </a:bodyPr>
          <a:lstStyle/>
          <a:p>
            <a:r>
              <a:rPr lang="fr-FR" sz="4000"/>
              <a:t>ETAGE R+2      </a:t>
            </a:r>
            <a:r>
              <a:rPr lang="fr-FR" sz="2400">
                <a:latin typeface="Avenir Next LT Pro Light" panose="020B0304020202020204" pitchFamily="34" charset="0"/>
              </a:rPr>
              <a:t>GRAPHISME MURAL MURS PERIPHERIQUES</a:t>
            </a:r>
          </a:p>
        </p:txBody>
      </p: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A76B819F-D29B-E57C-35DC-29EB60182986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ZoneTexte 107">
            <a:extLst>
              <a:ext uri="{FF2B5EF4-FFF2-40B4-BE49-F238E27FC236}">
                <a16:creationId xmlns:a16="http://schemas.microsoft.com/office/drawing/2014/main" id="{52F2553F-0871-F9AE-E5FF-5F7AF2928A34}"/>
              </a:ext>
            </a:extLst>
          </p:cNvPr>
          <p:cNvSpPr txBox="1"/>
          <p:nvPr/>
        </p:nvSpPr>
        <p:spPr>
          <a:xfrm>
            <a:off x="278823" y="97820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/>
          </a:p>
        </p:txBody>
      </p:sp>
      <p:sp>
        <p:nvSpPr>
          <p:cNvPr id="2" name="Espace réservé du pied de page 3">
            <a:extLst>
              <a:ext uri="{FF2B5EF4-FFF2-40B4-BE49-F238E27FC236}">
                <a16:creationId xmlns:a16="http://schemas.microsoft.com/office/drawing/2014/main" id="{C2BA5291-FA4C-BA78-EFB2-F20834914E8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</p:spPr>
        <p:txBody>
          <a:bodyPr/>
          <a:lstStyle/>
          <a:p>
            <a:r>
              <a:rPr lang="fr-FR"/>
              <a:t>FINIITONS MURALES DECORATIVES</a:t>
            </a:r>
          </a:p>
        </p:txBody>
      </p:sp>
    </p:spTree>
    <p:extLst>
      <p:ext uri="{BB962C8B-B14F-4D97-AF65-F5344CB8AC3E}">
        <p14:creationId xmlns:p14="http://schemas.microsoft.com/office/powerpoint/2010/main" val="4077946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>
            <a:extLst>
              <a:ext uri="{FF2B5EF4-FFF2-40B4-BE49-F238E27FC236}">
                <a16:creationId xmlns:a16="http://schemas.microsoft.com/office/drawing/2014/main" id="{9430F918-1385-26D5-2845-8EEEBE4120C1}"/>
              </a:ext>
            </a:extLst>
          </p:cNvPr>
          <p:cNvSpPr txBox="1">
            <a:spLocks/>
          </p:cNvSpPr>
          <p:nvPr/>
        </p:nvSpPr>
        <p:spPr>
          <a:xfrm>
            <a:off x="462104" y="2077586"/>
            <a:ext cx="4414696" cy="1351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>
                <a:latin typeface="Antonio Light" panose="02000303000000000000" pitchFamily="2" charset="0"/>
              </a:rPr>
              <a:t>Mobilier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3DE327E-4794-AD89-F071-1966BB3FBC3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PROJET XX</a:t>
            </a:r>
          </a:p>
        </p:txBody>
      </p:sp>
    </p:spTree>
    <p:extLst>
      <p:ext uri="{BB962C8B-B14F-4D97-AF65-F5344CB8AC3E}">
        <p14:creationId xmlns:p14="http://schemas.microsoft.com/office/powerpoint/2010/main" val="379180217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C7E7BD-A9B2-DFFF-F531-6E36FED2AB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F1F5BA99-79F2-50E0-34CA-A934622C2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/>
              <a:t>ETAGE R+2     </a:t>
            </a:r>
            <a:r>
              <a:rPr lang="fr-FR" sz="2400">
                <a:latin typeface="Avenir Next LT Pro Light" panose="020B0304020202020204" pitchFamily="34" charset="0"/>
              </a:rPr>
              <a:t>REVÊTEMENT MURAL BULLE MUTUALISEE</a:t>
            </a:r>
          </a:p>
        </p:txBody>
      </p: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C5EF60F3-C544-D06B-F65C-E3D62F0109A3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ZoneTexte 107">
            <a:extLst>
              <a:ext uri="{FF2B5EF4-FFF2-40B4-BE49-F238E27FC236}">
                <a16:creationId xmlns:a16="http://schemas.microsoft.com/office/drawing/2014/main" id="{DFE70F1F-4566-00F1-07B2-FEAC5CC74A0E}"/>
              </a:ext>
            </a:extLst>
          </p:cNvPr>
          <p:cNvSpPr txBox="1"/>
          <p:nvPr/>
        </p:nvSpPr>
        <p:spPr>
          <a:xfrm>
            <a:off x="278823" y="97820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/>
          </a:p>
        </p:txBody>
      </p:sp>
      <p:sp>
        <p:nvSpPr>
          <p:cNvPr id="2" name="Espace réservé du pied de page 3">
            <a:extLst>
              <a:ext uri="{FF2B5EF4-FFF2-40B4-BE49-F238E27FC236}">
                <a16:creationId xmlns:a16="http://schemas.microsoft.com/office/drawing/2014/main" id="{69B7524B-6535-D515-7B54-B55FE44C9D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0324" y="6413558"/>
            <a:ext cx="2631659" cy="365125"/>
          </a:xfrm>
        </p:spPr>
        <p:txBody>
          <a:bodyPr/>
          <a:lstStyle/>
          <a:p>
            <a:r>
              <a:rPr lang="fr-FR"/>
              <a:t>FINIITONS MURALES DECORATIVES</a:t>
            </a:r>
          </a:p>
        </p:txBody>
      </p:sp>
    </p:spTree>
    <p:extLst>
      <p:ext uri="{BB962C8B-B14F-4D97-AF65-F5344CB8AC3E}">
        <p14:creationId xmlns:p14="http://schemas.microsoft.com/office/powerpoint/2010/main" val="246647364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E7C3B2-BEF1-6F10-5DB0-F0ADE00B19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D12487E8-A3D0-F34C-42A5-3D17137BA7FC}"/>
              </a:ext>
            </a:extLst>
          </p:cNvPr>
          <p:cNvSpPr txBox="1">
            <a:spLocks/>
          </p:cNvSpPr>
          <p:nvPr/>
        </p:nvSpPr>
        <p:spPr>
          <a:xfrm>
            <a:off x="449040" y="2753293"/>
            <a:ext cx="4880605" cy="13514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700" dirty="0">
                <a:latin typeface="Antonio Light" pitchFamily="2" charset="0"/>
              </a:rPr>
              <a:t>Végétalisation</a:t>
            </a:r>
          </a:p>
          <a:p>
            <a:endParaRPr lang="fr-FR" sz="4000" dirty="0">
              <a:latin typeface="Antonio Light" panose="02000303000000000000" pitchFamily="2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1458CD9-E5A0-6E96-8610-8DF286A1B81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PROJET XX</a:t>
            </a:r>
          </a:p>
        </p:txBody>
      </p:sp>
    </p:spTree>
    <p:extLst>
      <p:ext uri="{BB962C8B-B14F-4D97-AF65-F5344CB8AC3E}">
        <p14:creationId xmlns:p14="http://schemas.microsoft.com/office/powerpoint/2010/main" val="3504944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B0C11F-1C18-C8A8-81A2-AB3BDE585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A0EC6A31-317A-C313-0A3E-42D6884A5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 dirty="0"/>
              <a:t>ACCUEIL RDC          </a:t>
            </a:r>
            <a:r>
              <a:rPr lang="fr-FR" sz="2400" dirty="0">
                <a:latin typeface="Avenir Next LT Pro Light" panose="020B0304020202020204" pitchFamily="34" charset="0"/>
              </a:rPr>
              <a:t>PLAN DE REPERAGE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0154702-5956-C922-847D-DAB0D74DF78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/>
              <a:t>VEGETALISATION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4D2F61E4-871B-D9C5-173E-92EA50945629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1276311F-44D0-EF32-E548-3ECD6D00454F}"/>
              </a:ext>
            </a:extLst>
          </p:cNvPr>
          <p:cNvGrpSpPr/>
          <p:nvPr/>
        </p:nvGrpSpPr>
        <p:grpSpPr>
          <a:xfrm>
            <a:off x="562485" y="1164519"/>
            <a:ext cx="8019029" cy="3406547"/>
            <a:chOff x="310324" y="1102650"/>
            <a:chExt cx="8567296" cy="3639455"/>
          </a:xfrm>
        </p:grpSpPr>
        <p:pic>
          <p:nvPicPr>
            <p:cNvPr id="2" name="Image 1" descr="Une image contenant texte, diagramme, Plan, croquis&#10;&#10;Le contenu généré par l’IA peut être incorrect.">
              <a:extLst>
                <a:ext uri="{FF2B5EF4-FFF2-40B4-BE49-F238E27FC236}">
                  <a16:creationId xmlns:a16="http://schemas.microsoft.com/office/drawing/2014/main" id="{DA2C7EBD-1C53-D7CB-5E58-F14C2A4FB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l="5204" t="29689" r="6046" b="16978"/>
            <a:stretch>
              <a:fillRect/>
            </a:stretch>
          </p:blipFill>
          <p:spPr>
            <a:xfrm>
              <a:off x="310324" y="1102650"/>
              <a:ext cx="8567296" cy="3639455"/>
            </a:xfrm>
            <a:prstGeom prst="rect">
              <a:avLst/>
            </a:prstGeom>
          </p:spPr>
        </p:pic>
        <p:sp>
          <p:nvSpPr>
            <p:cNvPr id="3" name="Ellipse 2">
              <a:extLst>
                <a:ext uri="{FF2B5EF4-FFF2-40B4-BE49-F238E27FC236}">
                  <a16:creationId xmlns:a16="http://schemas.microsoft.com/office/drawing/2014/main" id="{711DF551-C4E6-552C-2A84-E857B016D59D}"/>
                </a:ext>
              </a:extLst>
            </p:cNvPr>
            <p:cNvSpPr/>
            <p:nvPr/>
          </p:nvSpPr>
          <p:spPr>
            <a:xfrm>
              <a:off x="3959598" y="1753969"/>
              <a:ext cx="567918" cy="203001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670E7D0F-82DB-BF2F-31B7-2050B2773A44}"/>
                </a:ext>
              </a:extLst>
            </p:cNvPr>
            <p:cNvSpPr/>
            <p:nvPr/>
          </p:nvSpPr>
          <p:spPr>
            <a:xfrm>
              <a:off x="7371983" y="2461804"/>
              <a:ext cx="449955" cy="389428"/>
            </a:xfrm>
            <a:prstGeom prst="ellipse">
              <a:avLst/>
            </a:prstGeom>
            <a:solidFill>
              <a:srgbClr val="00B050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65B8047F-8110-A7AF-190E-88142AF3D338}"/>
                </a:ext>
              </a:extLst>
            </p:cNvPr>
            <p:cNvSpPr/>
            <p:nvPr/>
          </p:nvSpPr>
          <p:spPr>
            <a:xfrm>
              <a:off x="6694482" y="1724248"/>
              <a:ext cx="447429" cy="450466"/>
            </a:xfrm>
            <a:prstGeom prst="ellipse">
              <a:avLst/>
            </a:prstGeom>
            <a:solidFill>
              <a:srgbClr val="00B050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07498B87-1544-91F1-7F04-9464AA84F30B}"/>
                </a:ext>
              </a:extLst>
            </p:cNvPr>
            <p:cNvSpPr/>
            <p:nvPr/>
          </p:nvSpPr>
          <p:spPr>
            <a:xfrm>
              <a:off x="4896395" y="2627691"/>
              <a:ext cx="567918" cy="203001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0C67B1EF-DA7D-0C8F-2DD7-B00AA6CE3DDB}"/>
                </a:ext>
              </a:extLst>
            </p:cNvPr>
            <p:cNvSpPr/>
            <p:nvPr/>
          </p:nvSpPr>
          <p:spPr>
            <a:xfrm>
              <a:off x="5657408" y="1753969"/>
              <a:ext cx="567918" cy="203001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24F25F33-7FAE-1915-E0B8-93D8754D3517}"/>
                </a:ext>
              </a:extLst>
            </p:cNvPr>
            <p:cNvSpPr/>
            <p:nvPr/>
          </p:nvSpPr>
          <p:spPr>
            <a:xfrm>
              <a:off x="2941983" y="2174714"/>
              <a:ext cx="264691" cy="257139"/>
            </a:xfrm>
            <a:prstGeom prst="ellipse">
              <a:avLst/>
            </a:prstGeom>
            <a:solidFill>
              <a:srgbClr val="FFC000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7476BD7B-F327-614C-7229-036F9348198F}"/>
              </a:ext>
            </a:extLst>
          </p:cNvPr>
          <p:cNvGrpSpPr/>
          <p:nvPr/>
        </p:nvGrpSpPr>
        <p:grpSpPr>
          <a:xfrm>
            <a:off x="562485" y="4810320"/>
            <a:ext cx="4357008" cy="1603238"/>
            <a:chOff x="1827179" y="4961565"/>
            <a:chExt cx="2478778" cy="1603238"/>
          </a:xfrm>
        </p:grpSpPr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B605FAD0-FB4F-F81A-F51B-3AF22867BA14}"/>
                </a:ext>
              </a:extLst>
            </p:cNvPr>
            <p:cNvSpPr txBox="1"/>
            <p:nvPr/>
          </p:nvSpPr>
          <p:spPr>
            <a:xfrm>
              <a:off x="2181782" y="5326955"/>
              <a:ext cx="212417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b="1" dirty="0">
                  <a:latin typeface="Avenir Next LT Pro Light" panose="020B0304020202020204" pitchFamily="34" charset="0"/>
                </a:rPr>
                <a:t>V01 INSERT VEGETAL ARTIFICIEL DANS MEUBLE COMPTOIR</a:t>
              </a:r>
              <a:endParaRPr lang="fr-FR" sz="1000" dirty="0">
                <a:latin typeface="Avenir Next LT Pro Light" panose="020B0304020202020204" pitchFamily="34" charset="0"/>
              </a:endParaRPr>
            </a:p>
            <a:p>
              <a:r>
                <a:rPr lang="fr-FR" sz="1000" dirty="0">
                  <a:latin typeface="Avenir Next LT Pro Light" panose="020B0304020202020204" pitchFamily="34" charset="0"/>
                </a:rPr>
                <a:t>                        </a:t>
              </a: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A9CE297E-61A0-2F27-DBF0-1E598DC039B3}"/>
                </a:ext>
              </a:extLst>
            </p:cNvPr>
            <p:cNvSpPr txBox="1"/>
            <p:nvPr/>
          </p:nvSpPr>
          <p:spPr>
            <a:xfrm>
              <a:off x="1827179" y="4961565"/>
              <a:ext cx="103337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200" b="1">
                  <a:latin typeface="Avenir Next LT Pro Light" panose="020B0304020202020204" pitchFamily="34" charset="0"/>
                </a:rPr>
                <a:t>REPERAGE</a:t>
              </a:r>
              <a:r>
                <a:rPr lang="fr-FR" sz="1200">
                  <a:latin typeface="Avenir Next LT Pro Light" panose="020B0304020202020204" pitchFamily="34" charset="0"/>
                </a:rPr>
                <a:t>: </a:t>
              </a:r>
              <a:endParaRPr lang="fr-FR" sz="120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4129F66-E88B-8F65-BC22-1D7410AB997B}"/>
                </a:ext>
              </a:extLst>
            </p:cNvPr>
            <p:cNvSpPr/>
            <p:nvPr/>
          </p:nvSpPr>
          <p:spPr>
            <a:xfrm>
              <a:off x="1827179" y="4961565"/>
              <a:ext cx="2478778" cy="16032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9" name="Ellipse 28">
            <a:extLst>
              <a:ext uri="{FF2B5EF4-FFF2-40B4-BE49-F238E27FC236}">
                <a16:creationId xmlns:a16="http://schemas.microsoft.com/office/drawing/2014/main" id="{1FC7EE71-6B0A-A530-13CB-3FC0092479F7}"/>
              </a:ext>
            </a:extLst>
          </p:cNvPr>
          <p:cNvSpPr/>
          <p:nvPr/>
        </p:nvSpPr>
        <p:spPr>
          <a:xfrm>
            <a:off x="654205" y="5192826"/>
            <a:ext cx="531574" cy="190010"/>
          </a:xfrm>
          <a:prstGeom prst="ellipse">
            <a:avLst/>
          </a:prstGeom>
          <a:solidFill>
            <a:schemeClr val="accent6">
              <a:lumMod val="60000"/>
              <a:lumOff val="4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D4B4A426-2103-B6EE-BEBD-14D0AD8D54D9}"/>
              </a:ext>
            </a:extLst>
          </p:cNvPr>
          <p:cNvSpPr/>
          <p:nvPr/>
        </p:nvSpPr>
        <p:spPr>
          <a:xfrm>
            <a:off x="710594" y="5501196"/>
            <a:ext cx="418796" cy="421638"/>
          </a:xfrm>
          <a:prstGeom prst="ellipse">
            <a:avLst/>
          </a:prstGeom>
          <a:solidFill>
            <a:srgbClr val="00B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864D3DAF-9311-A344-BA36-B9B581A566BA}"/>
              </a:ext>
            </a:extLst>
          </p:cNvPr>
          <p:cNvSpPr txBox="1"/>
          <p:nvPr/>
        </p:nvSpPr>
        <p:spPr>
          <a:xfrm>
            <a:off x="1185779" y="5585469"/>
            <a:ext cx="2085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 dirty="0">
                <a:latin typeface="Avenir Next LT Pro Light" panose="020B0304020202020204" pitchFamily="34" charset="0"/>
              </a:rPr>
              <a:t>V02 PLANTE ARTIFICIEL EN BAC</a:t>
            </a:r>
            <a:endParaRPr lang="fr-FR" sz="1000" dirty="0">
              <a:latin typeface="Avenir Next LT Pro Light" panose="020B0304020202020204" pitchFamily="34" charset="0"/>
            </a:endParaRPr>
          </a:p>
          <a:p>
            <a:r>
              <a:rPr lang="fr-FR" sz="1000" dirty="0">
                <a:latin typeface="Avenir Next LT Pro Light" panose="020B0304020202020204" pitchFamily="34" charset="0"/>
              </a:rPr>
              <a:t>                        </a:t>
            </a:r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C96C0F56-500F-79C4-91C2-E49F383B773E}"/>
              </a:ext>
            </a:extLst>
          </p:cNvPr>
          <p:cNvSpPr/>
          <p:nvPr/>
        </p:nvSpPr>
        <p:spPr>
          <a:xfrm>
            <a:off x="753355" y="6006313"/>
            <a:ext cx="333274" cy="323765"/>
          </a:xfrm>
          <a:prstGeom prst="ellipse">
            <a:avLst/>
          </a:prstGeom>
          <a:solidFill>
            <a:srgbClr val="FFC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A1487155-FA0A-B8E8-9020-376665039EA0}"/>
              </a:ext>
            </a:extLst>
          </p:cNvPr>
          <p:cNvSpPr txBox="1"/>
          <p:nvPr/>
        </p:nvSpPr>
        <p:spPr>
          <a:xfrm>
            <a:off x="1183568" y="6030564"/>
            <a:ext cx="3355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 dirty="0">
                <a:latin typeface="Avenir Next LT Pro Light" panose="020B0304020202020204" pitchFamily="34" charset="0"/>
              </a:rPr>
              <a:t>V03 PLANTE ARTIFICIEL DANS MODULE BANQUETTE</a:t>
            </a:r>
            <a:endParaRPr lang="fr-FR" sz="1000" dirty="0">
              <a:latin typeface="Avenir Next LT Pro Light" panose="020B0304020202020204" pitchFamily="34" charset="0"/>
            </a:endParaRPr>
          </a:p>
          <a:p>
            <a:r>
              <a:rPr lang="fr-FR" sz="1000" dirty="0">
                <a:latin typeface="Avenir Next LT Pro Light" panose="020B0304020202020204" pitchFamily="34" charset="0"/>
              </a:rPr>
              <a:t>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26889478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056394-B361-4BBA-B432-70EB7E18D9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9501DB06-A08F-D2A1-A099-DD6B7B440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 dirty="0"/>
              <a:t>ACCUEIL RDC                              </a:t>
            </a:r>
            <a:r>
              <a:rPr lang="fr-FR" sz="2400" dirty="0">
                <a:latin typeface="Avenir Next LT Pro Light" panose="020B0304020202020204" pitchFamily="34" charset="0"/>
              </a:rPr>
              <a:t>VEGETALISATION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911BF76-D992-6482-507D-F0FC002A5A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/>
              <a:t>VEGETALISATION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A8DEC38C-C2ED-2B0F-D159-EA0B78C105DB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807E44CD-B994-828B-584E-0215B19A70E0}"/>
              </a:ext>
            </a:extLst>
          </p:cNvPr>
          <p:cNvGrpSpPr/>
          <p:nvPr/>
        </p:nvGrpSpPr>
        <p:grpSpPr>
          <a:xfrm>
            <a:off x="143559" y="1135099"/>
            <a:ext cx="8856881" cy="4862057"/>
            <a:chOff x="95926" y="1051971"/>
            <a:chExt cx="8856881" cy="4862057"/>
          </a:xfrm>
        </p:grpSpPr>
        <p:pic>
          <p:nvPicPr>
            <p:cNvPr id="5" name="Image 4" descr="Une image contenant décoration d’intérieur, meubles, intérieur, sol&#10;&#10;Le contenu généré par l’IA peut être incorrect.">
              <a:extLst>
                <a:ext uri="{FF2B5EF4-FFF2-40B4-BE49-F238E27FC236}">
                  <a16:creationId xmlns:a16="http://schemas.microsoft.com/office/drawing/2014/main" id="{94B0F1CF-61ED-A5FA-70A4-BB0F0FDBC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26" y="3031515"/>
              <a:ext cx="5124467" cy="2882513"/>
            </a:xfrm>
            <a:prstGeom prst="rect">
              <a:avLst/>
            </a:prstGeom>
          </p:spPr>
        </p:pic>
        <p:grpSp>
          <p:nvGrpSpPr>
            <p:cNvPr id="20" name="Groupe 19">
              <a:extLst>
                <a:ext uri="{FF2B5EF4-FFF2-40B4-BE49-F238E27FC236}">
                  <a16:creationId xmlns:a16="http://schemas.microsoft.com/office/drawing/2014/main" id="{614D3BB7-0014-23F1-7155-F79248833AD1}"/>
                </a:ext>
              </a:extLst>
            </p:cNvPr>
            <p:cNvGrpSpPr/>
            <p:nvPr/>
          </p:nvGrpSpPr>
          <p:grpSpPr>
            <a:xfrm>
              <a:off x="5278582" y="1051971"/>
              <a:ext cx="3674225" cy="4862057"/>
              <a:chOff x="5802815" y="1745681"/>
              <a:chExt cx="3149992" cy="4168347"/>
            </a:xfrm>
          </p:grpSpPr>
          <p:pic>
            <p:nvPicPr>
              <p:cNvPr id="10" name="Image 9" descr="Une image contenant intérieur, décoration d’intérieur, habits, meubles&#10;&#10;Le contenu généré par l’IA peut être incorrect.">
                <a:extLst>
                  <a:ext uri="{FF2B5EF4-FFF2-40B4-BE49-F238E27FC236}">
                    <a16:creationId xmlns:a16="http://schemas.microsoft.com/office/drawing/2014/main" id="{CE332764-A3DB-1813-88BC-4DFBCC2D3C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rcRect l="28510" t="32860" r="28510" b="11643"/>
              <a:stretch>
                <a:fillRect/>
              </a:stretch>
            </p:blipFill>
            <p:spPr>
              <a:xfrm>
                <a:off x="5802815" y="1745681"/>
                <a:ext cx="3149992" cy="2287880"/>
              </a:xfrm>
              <a:prstGeom prst="rect">
                <a:avLst/>
              </a:prstGeom>
            </p:spPr>
          </p:pic>
          <p:pic>
            <p:nvPicPr>
              <p:cNvPr id="13" name="Image 12" descr="Une image contenant plante d’intérieur, mur, intérieur, habits&#10;&#10;Le contenu généré par l’IA peut être incorrect.">
                <a:extLst>
                  <a:ext uri="{FF2B5EF4-FFF2-40B4-BE49-F238E27FC236}">
                    <a16:creationId xmlns:a16="http://schemas.microsoft.com/office/drawing/2014/main" id="{E3839019-C547-4A55-844A-0B7E1ACCF5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l="33322" t="30708" b="1475"/>
              <a:stretch>
                <a:fillRect/>
              </a:stretch>
            </p:blipFill>
            <p:spPr>
              <a:xfrm>
                <a:off x="5802815" y="4111889"/>
                <a:ext cx="3149992" cy="1802139"/>
              </a:xfrm>
              <a:prstGeom prst="rect">
                <a:avLst/>
              </a:prstGeom>
            </p:spPr>
          </p:pic>
        </p:grpSp>
        <p:pic>
          <p:nvPicPr>
            <p:cNvPr id="19" name="Image 18" descr="Une image contenant décoration d’intérieur, intérieur, mur, habits&#10;&#10;Le contenu généré par l’IA peut être incorrect.">
              <a:extLst>
                <a:ext uri="{FF2B5EF4-FFF2-40B4-BE49-F238E27FC236}">
                  <a16:creationId xmlns:a16="http://schemas.microsoft.com/office/drawing/2014/main" id="{41F7E1F3-6AED-CFB3-FFF1-CE8B7B2BF0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79480" y="1051971"/>
              <a:ext cx="3440913" cy="19355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219980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F71A67-D64A-EDE5-F7D4-92DAF7110B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6DBA2B49-41F5-ABF2-4D4D-5BDAF8CA7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 dirty="0"/>
              <a:t>ACCUEIL RDC           </a:t>
            </a:r>
            <a:r>
              <a:rPr lang="fr-FR" sz="4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V01</a:t>
            </a:r>
            <a:r>
              <a:rPr lang="fr-FR" sz="4000" dirty="0">
                <a:solidFill>
                  <a:srgbClr val="7030A0"/>
                </a:solidFill>
              </a:rPr>
              <a:t> </a:t>
            </a:r>
            <a:r>
              <a:rPr lang="fr-FR" sz="2400" dirty="0">
                <a:latin typeface="Avenir Next LT Pro Light" panose="020B0304020202020204" pitchFamily="34" charset="0"/>
              </a:rPr>
              <a:t>INSERT VEGETAL ARTIFICIEL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EFEBE54-72BD-E686-EDBF-76FFCF5DD6F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AGENCEMENT MENUISE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5B637587-61F9-4AC5-D60E-FBA959E056FA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512436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36950A-F530-65DF-F0B8-D4D71BFFC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43E107E5-26F0-882E-DE06-7BBF0307B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 dirty="0"/>
              <a:t>ACCUEIL RDC                   </a:t>
            </a:r>
            <a:r>
              <a:rPr lang="fr-FR" sz="4000" dirty="0">
                <a:solidFill>
                  <a:srgbClr val="00B050"/>
                </a:solidFill>
              </a:rPr>
              <a:t>V02</a:t>
            </a:r>
            <a:r>
              <a:rPr lang="fr-FR" sz="4000" dirty="0">
                <a:solidFill>
                  <a:srgbClr val="7030A0"/>
                </a:solidFill>
              </a:rPr>
              <a:t> </a:t>
            </a:r>
            <a:r>
              <a:rPr lang="fr-FR" sz="2400" dirty="0">
                <a:latin typeface="Avenir Next LT Pro Light" panose="020B0304020202020204" pitchFamily="34" charset="0"/>
              </a:rPr>
              <a:t>PLANTES DANS BACS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17E4995-4F1E-8ACF-42B2-FB1292FB2B9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AGENCEMENT MENUISE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6FEEA306-C428-CE93-8176-45FACF91811F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384969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262690-B888-0C24-0F2E-F0479A5B16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2">
            <a:extLst>
              <a:ext uri="{FF2B5EF4-FFF2-40B4-BE49-F238E27FC236}">
                <a16:creationId xmlns:a16="http://schemas.microsoft.com/office/drawing/2014/main" id="{33934889-39BD-ED02-76A0-EFC7D85F0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46" y="0"/>
            <a:ext cx="8444248" cy="1325563"/>
          </a:xfrm>
        </p:spPr>
        <p:txBody>
          <a:bodyPr>
            <a:normAutofit/>
          </a:bodyPr>
          <a:lstStyle/>
          <a:p>
            <a:r>
              <a:rPr lang="fr-FR" sz="4000" dirty="0"/>
              <a:t>ACCUEIL RDC    </a:t>
            </a:r>
            <a:r>
              <a:rPr lang="fr-FR" sz="4000" dirty="0">
                <a:solidFill>
                  <a:srgbClr val="FFD34F"/>
                </a:solidFill>
              </a:rPr>
              <a:t>V03</a:t>
            </a:r>
            <a:r>
              <a:rPr lang="fr-FR" sz="4000" dirty="0">
                <a:solidFill>
                  <a:srgbClr val="7030A0"/>
                </a:solidFill>
              </a:rPr>
              <a:t> </a:t>
            </a:r>
            <a:r>
              <a:rPr lang="fr-FR" sz="2400" dirty="0">
                <a:latin typeface="Avenir Next LT Pro Light" panose="020B0304020202020204" pitchFamily="34" charset="0"/>
              </a:rPr>
              <a:t>PLANTES DANS BANQUETTE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63A9BB7-C386-2C9E-6DE4-23C15F813B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AGENCEMENT MENUISE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40275312-046E-AFB3-0256-29B7B3A0E48F}"/>
              </a:ext>
            </a:extLst>
          </p:cNvPr>
          <p:cNvCxnSpPr/>
          <p:nvPr/>
        </p:nvCxnSpPr>
        <p:spPr>
          <a:xfrm>
            <a:off x="349876" y="978203"/>
            <a:ext cx="8444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5385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ZoneTexte 16">
            <a:extLst>
              <a:ext uri="{FF2B5EF4-FFF2-40B4-BE49-F238E27FC236}">
                <a16:creationId xmlns:a16="http://schemas.microsoft.com/office/drawing/2014/main" id="{60FCFF57-A759-4999-BFD9-2D05832A4C65}"/>
              </a:ext>
            </a:extLst>
          </p:cNvPr>
          <p:cNvSpPr txBox="1"/>
          <p:nvPr/>
        </p:nvSpPr>
        <p:spPr>
          <a:xfrm>
            <a:off x="189068" y="427103"/>
            <a:ext cx="8585474" cy="348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62" b="1">
                <a:latin typeface="Arial Narrow" panose="020B0606020202030204" pitchFamily="34" charset="0"/>
              </a:rPr>
              <a:t>1 - POSTE DE TRAVAIL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1936438A-16A7-49AF-806A-96D75A6D4C7F}"/>
              </a:ext>
            </a:extLst>
          </p:cNvPr>
          <p:cNvCxnSpPr>
            <a:cxnSpLocks/>
          </p:cNvCxnSpPr>
          <p:nvPr/>
        </p:nvCxnSpPr>
        <p:spPr>
          <a:xfrm>
            <a:off x="304951" y="774030"/>
            <a:ext cx="83537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769745D0-AB4C-41FB-92D2-1886A033802F}"/>
              </a:ext>
            </a:extLst>
          </p:cNvPr>
          <p:cNvCxnSpPr>
            <a:cxnSpLocks/>
          </p:cNvCxnSpPr>
          <p:nvPr/>
        </p:nvCxnSpPr>
        <p:spPr>
          <a:xfrm>
            <a:off x="304951" y="774030"/>
            <a:ext cx="83537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68B119F8-26F6-4F9D-B8FB-92308F9C3E22}"/>
              </a:ext>
            </a:extLst>
          </p:cNvPr>
          <p:cNvSpPr txBox="1"/>
          <p:nvPr/>
        </p:nvSpPr>
        <p:spPr>
          <a:xfrm>
            <a:off x="189069" y="1032064"/>
            <a:ext cx="5194720" cy="47583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fr-FR" sz="1477" b="1" dirty="0">
                <a:latin typeface="Arial Narrow" panose="020B0606020202030204" pitchFamily="34" charset="0"/>
              </a:rPr>
              <a:t>GENERALITES</a:t>
            </a:r>
            <a:endParaRPr lang="fr-FR" sz="1015" dirty="0">
              <a:latin typeface="Arial Narrow" panose="020B0606020202030204" pitchFamily="34" charset="0"/>
            </a:endParaRPr>
          </a:p>
          <a:p>
            <a:pPr algn="l"/>
            <a:endParaRPr lang="fr-FR" sz="1015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475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79A201-8CE5-DC1A-405D-643C73244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ZoneTexte 16">
            <a:extLst>
              <a:ext uri="{FF2B5EF4-FFF2-40B4-BE49-F238E27FC236}">
                <a16:creationId xmlns:a16="http://schemas.microsoft.com/office/drawing/2014/main" id="{1B5C188B-DEF0-E384-31A0-39D6E31A3BAF}"/>
              </a:ext>
            </a:extLst>
          </p:cNvPr>
          <p:cNvSpPr txBox="1"/>
          <p:nvPr/>
        </p:nvSpPr>
        <p:spPr>
          <a:xfrm>
            <a:off x="189068" y="427103"/>
            <a:ext cx="8585474" cy="348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62" b="1">
                <a:latin typeface="Arial Narrow" panose="020B0606020202030204" pitchFamily="34" charset="0"/>
              </a:rPr>
              <a:t>2 – FAUTEUIL DE TRAVAIL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618A9728-AFDD-B6E8-D6C5-D851DDB105AE}"/>
              </a:ext>
            </a:extLst>
          </p:cNvPr>
          <p:cNvCxnSpPr>
            <a:cxnSpLocks/>
          </p:cNvCxnSpPr>
          <p:nvPr/>
        </p:nvCxnSpPr>
        <p:spPr>
          <a:xfrm>
            <a:off x="304951" y="774030"/>
            <a:ext cx="83537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B540B9CD-8CF8-41E8-0EF7-BE22ECA4347F}"/>
              </a:ext>
            </a:extLst>
          </p:cNvPr>
          <p:cNvCxnSpPr>
            <a:cxnSpLocks/>
          </p:cNvCxnSpPr>
          <p:nvPr/>
        </p:nvCxnSpPr>
        <p:spPr>
          <a:xfrm>
            <a:off x="304951" y="774030"/>
            <a:ext cx="83537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5256876"/>
      </p:ext>
    </p:extLst>
  </p:cSld>
  <p:clrMapOvr>
    <a:masterClrMapping/>
  </p:clrMapOvr>
</p:sld>
</file>

<file path=ppt/theme/theme1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a9368ac-704b-445b-913b-c8deaf0ccd44" xsi:nil="true"/>
    <lcf76f155ced4ddcb4097134ff3c332f xmlns="a7e55e18-6d19-41b6-88bc-e075a2ed9682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D239B3E80CDF45A36608A0C74ADEEB" ma:contentTypeVersion="17" ma:contentTypeDescription="Crée un document." ma:contentTypeScope="" ma:versionID="a8e6fe2484731dd5372f0ecedae4f8d3">
  <xsd:schema xmlns:xsd="http://www.w3.org/2001/XMLSchema" xmlns:xs="http://www.w3.org/2001/XMLSchema" xmlns:p="http://schemas.microsoft.com/office/2006/metadata/properties" xmlns:ns2="a7e55e18-6d19-41b6-88bc-e075a2ed9682" xmlns:ns3="aa9368ac-704b-445b-913b-c8deaf0ccd44" targetNamespace="http://schemas.microsoft.com/office/2006/metadata/properties" ma:root="true" ma:fieldsID="ab564ea72ff4877d7a63ef086d64802d" ns2:_="" ns3:_="">
    <xsd:import namespace="a7e55e18-6d19-41b6-88bc-e075a2ed9682"/>
    <xsd:import namespace="aa9368ac-704b-445b-913b-c8deaf0ccd4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e55e18-6d19-41b6-88bc-e075a2ed96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Balises d’images" ma:readOnly="false" ma:fieldId="{5cf76f15-5ced-4ddc-b409-7134ff3c332f}" ma:taxonomyMulti="true" ma:sspId="1594c17a-393f-43e1-8c10-ae8085c874c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9368ac-704b-445b-913b-c8deaf0ccd44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f303b86e-11aa-4a28-a268-8123d35f209a}" ma:internalName="TaxCatchAll" ma:showField="CatchAllData" ma:web="aa9368ac-704b-445b-913b-c8deaf0ccd4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05E511C-7E64-4FAC-A8F7-D91678410B31}">
  <ds:schemaRefs>
    <ds:schemaRef ds:uri="a7e55e18-6d19-41b6-88bc-e075a2ed9682"/>
    <ds:schemaRef ds:uri="aa9368ac-704b-445b-913b-c8deaf0ccd44"/>
    <ds:schemaRef ds:uri="b96e50bc-9b35-406b-897c-2698d199952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B08A4DF-143F-46C6-9D07-22850A88BA11}">
  <ds:schemaRefs>
    <ds:schemaRef ds:uri="a7e55e18-6d19-41b6-88bc-e075a2ed9682"/>
    <ds:schemaRef ds:uri="aa9368ac-704b-445b-913b-c8deaf0ccd4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77AF9C0E-92D4-45F7-95C1-4B476B37F33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1121</Words>
  <Application>Microsoft Office PowerPoint</Application>
  <PresentationFormat>Affichage à l'écran (4:3)</PresentationFormat>
  <Paragraphs>259</Paragraphs>
  <Slides>76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76</vt:i4>
      </vt:variant>
    </vt:vector>
  </HeadingPairs>
  <TitlesOfParts>
    <vt:vector size="87" baseType="lpstr">
      <vt:lpstr>Arial Narrow</vt:lpstr>
      <vt:lpstr>Aptos Display</vt:lpstr>
      <vt:lpstr>Rastanty Cortez</vt:lpstr>
      <vt:lpstr>Aptos</vt:lpstr>
      <vt:lpstr>Avenir Next LT Pro Light</vt:lpstr>
      <vt:lpstr>Antonio Light</vt:lpstr>
      <vt:lpstr>Antonio</vt:lpstr>
      <vt:lpstr>Arial</vt:lpstr>
      <vt:lpstr>Baskerville Old Face</vt:lpstr>
      <vt:lpstr>Avenir Next LT Pro</vt:lpstr>
      <vt:lpstr>Conception personnalisée</vt:lpstr>
      <vt:lpstr>Présentation PowerPoint</vt:lpstr>
      <vt:lpstr>SOMMAIRE</vt:lpstr>
      <vt:lpstr>Présentation PowerPoint</vt:lpstr>
      <vt:lpstr>ACCUEIL RDC</vt:lpstr>
      <vt:lpstr>ETAGE R+1 &amp; R+2</vt:lpstr>
      <vt:lpstr>ETAGE R+2 CONVIVIALITE</vt:lpstr>
      <vt:lpstr>Présentation PowerPoint</vt:lpstr>
      <vt:lpstr>Présentation PowerPoint</vt:lpstr>
      <vt:lpstr>Présentation PowerPoint</vt:lpstr>
      <vt:lpstr>Présentation PowerPoint</vt:lpstr>
      <vt:lpstr>RDC</vt:lpstr>
      <vt:lpstr>ACCUEIL RDC                           PLAN DE REPERAGE</vt:lpstr>
      <vt:lpstr>ACCUEIL RDC                                 1.1 ATTENTE 1</vt:lpstr>
      <vt:lpstr>ACCUEIL RDC                                 1.2 ATTENTE 2</vt:lpstr>
      <vt:lpstr>ACCUEIL RDC                      1.3  BUREAU MANAGER</vt:lpstr>
      <vt:lpstr>ACCUEIL RDC                             1.4  BACK OFFICE</vt:lpstr>
      <vt:lpstr>RDC  BOX                                             1.5  BOX</vt:lpstr>
      <vt:lpstr>ACCUEIL RDC                        1.6  ESPACE DETENTE</vt:lpstr>
      <vt:lpstr>R+1</vt:lpstr>
      <vt:lpstr>Etage R+1                              PLAN DE REPERAGE</vt:lpstr>
      <vt:lpstr>ETAGE R+1              2.1 PLATEFORME TELEPHONIQUE</vt:lpstr>
      <vt:lpstr>ETAGE R+1                        2.2 BUREAUX MANAGERS</vt:lpstr>
      <vt:lpstr>ETAGE R+1         2.3 SERVICE DCF/APPUI METIER/COM.</vt:lpstr>
      <vt:lpstr>ETAGE R+1                            2.4 SERVICES AS/UTIS</vt:lpstr>
      <vt:lpstr>ETAGE R+1                                 2.5 SERVICE INFO.</vt:lpstr>
      <vt:lpstr>ETAGE R+1                          2.6 BULLE MUTUALISEE</vt:lpstr>
      <vt:lpstr>ETAGE R+1                          2.7 SALLE DE REUNION</vt:lpstr>
      <vt:lpstr>ETAGE R+1                       2.8 SALLE DE FORMATION</vt:lpstr>
      <vt:lpstr>ETAGE R+1                                         2.9 PALIERS</vt:lpstr>
      <vt:lpstr>R+2</vt:lpstr>
      <vt:lpstr>Etage R+2                              PLAN DE REPERAGE</vt:lpstr>
      <vt:lpstr>ETAGE R+2                                   3.1 SERVICE ADP </vt:lpstr>
      <vt:lpstr>ETAGE R+2                                   3.2 SERVICE EDT</vt:lpstr>
      <vt:lpstr>ETAGE R+2         3.3 BUREAUX MANAGERS/DIRECTION</vt:lpstr>
      <vt:lpstr>ETAGE R+2                                         3.4 PRESTA</vt:lpstr>
      <vt:lpstr>ETAGE R+2                            3.5 BULLE MUTUALISEE </vt:lpstr>
      <vt:lpstr>ETAGE R+2                                           3.6 PALIER </vt:lpstr>
      <vt:lpstr>ETAGE R+2                                  3.7 CONVIVIALITE </vt:lpstr>
      <vt:lpstr>ETAGE R+2                                       3.8 TERRASSE </vt:lpstr>
      <vt:lpstr>Présentation PowerPoint</vt:lpstr>
      <vt:lpstr>RDC</vt:lpstr>
      <vt:lpstr>ACCUEIL RDC                           PLAN DE REPERAGE</vt:lpstr>
      <vt:lpstr>ACCUEIL RDC         AM 01 COMPTOIR LIBRE SERVICE</vt:lpstr>
      <vt:lpstr>ACCUEIL RDC         AM 02 COMPTOIR TOUT VENANT</vt:lpstr>
      <vt:lpstr>ACCUEIL RDC   AM 03 COMPTOIR TOUT VENANT PMR</vt:lpstr>
      <vt:lpstr>ACCUEIL RDC                            AM 04 CLAUSTRA</vt:lpstr>
      <vt:lpstr>R+1</vt:lpstr>
      <vt:lpstr>ETAGE R+1                               PLAN DE REPERAGE</vt:lpstr>
      <vt:lpstr>ETAGE R+1                            AM 05 CLAUSTRA A</vt:lpstr>
      <vt:lpstr>ETAGE R+1                            AM 05 CLAUSTRA B</vt:lpstr>
      <vt:lpstr>ETAGE R+1                            AM 05 CLAUSTRA C</vt:lpstr>
      <vt:lpstr>ETAGE R+1                            AM 05 CLAUSTRA D</vt:lpstr>
      <vt:lpstr>R+2</vt:lpstr>
      <vt:lpstr>ETAGE R+2                               PLAN DE REPERAGE</vt:lpstr>
      <vt:lpstr>ETAGE R+2                            AM 05 CLAUSTRA B</vt:lpstr>
      <vt:lpstr>ETAGE R+2         AM 06 CLAUSTRA FILS CONVIVIALITE</vt:lpstr>
      <vt:lpstr>Présentation PowerPoint</vt:lpstr>
      <vt:lpstr>ACCUEIL RDC                           PLAN DE REPERAGE</vt:lpstr>
      <vt:lpstr>ACCUEIL RDC                FM 01 FRESQUES MURALES</vt:lpstr>
      <vt:lpstr>ACCUEIL RDC                FM 02 FRESQUES MURALES</vt:lpstr>
      <vt:lpstr>R+1</vt:lpstr>
      <vt:lpstr>ETAGE R+1                               PLAN DE REPERAGE</vt:lpstr>
      <vt:lpstr>ETAGE R+1      GRAPHISME MURAL NOYAUX CENTRAUX</vt:lpstr>
      <vt:lpstr>ETAGE R+1      GRAPHISME MURAL MURS PERIPHERIQUES</vt:lpstr>
      <vt:lpstr>ETAGE R+1     REVÊTEMENT MURAL BULLE MUTUALISEE</vt:lpstr>
      <vt:lpstr>R+2</vt:lpstr>
      <vt:lpstr>ETAGE R+2                               PLAN DE REPERAGE</vt:lpstr>
      <vt:lpstr>ETAGE R+2      GRAPHISME MURAL NOYAUX CENTRAUX</vt:lpstr>
      <vt:lpstr>ETAGE R+2      GRAPHISME MURAL MURS PERIPHERIQUES</vt:lpstr>
      <vt:lpstr>ETAGE R+2     REVÊTEMENT MURAL BULLE MUTUALISEE</vt:lpstr>
      <vt:lpstr>Présentation PowerPoint</vt:lpstr>
      <vt:lpstr>ACCUEIL RDC          PLAN DE REPERAGE</vt:lpstr>
      <vt:lpstr>ACCUEIL RDC                              VEGETALISATION</vt:lpstr>
      <vt:lpstr>ACCUEIL RDC           V01 INSERT VEGETAL ARTIFICIEL</vt:lpstr>
      <vt:lpstr>ACCUEIL RDC                   V02 PLANTES DANS BACS</vt:lpstr>
      <vt:lpstr>ACCUEIL RDC    V03 PLANTES DANS BANQUETTE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FAISEURS D’ESPACES</dc:title>
  <dc:creator>VIEU Cyril</dc:creator>
  <cp:lastModifiedBy>Marine PERARD 428</cp:lastModifiedBy>
  <cp:revision>2</cp:revision>
  <dcterms:created xsi:type="dcterms:W3CDTF">2024-02-23T16:41:44Z</dcterms:created>
  <dcterms:modified xsi:type="dcterms:W3CDTF">2026-02-16T13:27:29Z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0x01010084D239B3E80CDF45A36608A0C74ADEEB</vt:lpwstr>
  </property>
</Properties>
</file>