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3" r:id="rId5"/>
  </p:sldMasterIdLst>
  <p:notesMasterIdLst>
    <p:notesMasterId r:id="rId11"/>
  </p:notesMasterIdLst>
  <p:handoutMasterIdLst>
    <p:handoutMasterId r:id="rId12"/>
  </p:handoutMasterIdLst>
  <p:sldIdLst>
    <p:sldId id="409" r:id="rId6"/>
    <p:sldId id="412" r:id="rId7"/>
    <p:sldId id="413" r:id="rId8"/>
    <p:sldId id="414" r:id="rId9"/>
    <p:sldId id="415" r:id="rId10"/>
  </p:sldIdLst>
  <p:sldSz cx="9906000" cy="6858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oste 18" initials="P1" lastIdx="17" clrIdx="0">
    <p:extLst>
      <p:ext uri="{19B8F6BF-5375-455C-9EA6-DF929625EA0E}">
        <p15:presenceInfo xmlns:p15="http://schemas.microsoft.com/office/powerpoint/2012/main" userId="e35ac9df69dc82e1" providerId="Windows Live"/>
      </p:ext>
    </p:extLst>
  </p:cmAuthor>
  <p:cmAuthor id="2" name="poste12 poste12" initials="pp" lastIdx="130" clrIdx="1">
    <p:extLst>
      <p:ext uri="{19B8F6BF-5375-455C-9EA6-DF929625EA0E}">
        <p15:presenceInfo xmlns:p15="http://schemas.microsoft.com/office/powerpoint/2012/main" userId="1c2459e685da36c7" providerId="Windows Live"/>
      </p:ext>
    </p:extLst>
  </p:cmAuthor>
  <p:cmAuthor id="3" name="poste26 poste26" initials="pp" lastIdx="3" clrIdx="2">
    <p:extLst>
      <p:ext uri="{19B8F6BF-5375-455C-9EA6-DF929625EA0E}">
        <p15:presenceInfo xmlns:p15="http://schemas.microsoft.com/office/powerpoint/2012/main" userId="75baa300078d8e10" providerId="Windows Live"/>
      </p:ext>
    </p:extLst>
  </p:cmAuthor>
  <p:cmAuthor id="4" name="Poste 14" initials="P1" lastIdx="4" clrIdx="3">
    <p:extLst>
      <p:ext uri="{19B8F6BF-5375-455C-9EA6-DF929625EA0E}">
        <p15:presenceInfo xmlns:p15="http://schemas.microsoft.com/office/powerpoint/2012/main" userId="e547aba4b9d9864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8BAF1A"/>
    <a:srgbClr val="668B2D"/>
    <a:srgbClr val="FFCC66"/>
    <a:srgbClr val="EDEFF6"/>
    <a:srgbClr val="21416E"/>
    <a:srgbClr val="A3AED1"/>
    <a:srgbClr val="DAEAD2"/>
    <a:srgbClr val="E7335C"/>
    <a:srgbClr val="A4CA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46C142-2E8E-4509-9B21-A21E310443D3}" v="4" dt="2026-02-05T07:28:57.8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38" autoAdjust="0"/>
    <p:restoredTop sz="95297" autoAdjust="0"/>
  </p:normalViewPr>
  <p:slideViewPr>
    <p:cSldViewPr snapToGrid="0">
      <p:cViewPr varScale="1">
        <p:scale>
          <a:sx n="75" d="100"/>
          <a:sy n="75" d="100"/>
        </p:scale>
        <p:origin x="928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134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microsoft.com/office/2015/10/relationships/revisionInfo" Target="revisionInfo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in BUCHARD" userId="b8424338-46af-4d10-acfc-11924417693e" providerId="ADAL" clId="{F229C738-EF6C-438B-BD7E-6C23C5E02F21}"/>
    <pc:docChg chg="undo custSel modSld">
      <pc:chgData name="Robin BUCHARD" userId="b8424338-46af-4d10-acfc-11924417693e" providerId="ADAL" clId="{F229C738-EF6C-438B-BD7E-6C23C5E02F21}" dt="2026-02-05T07:29:03.438" v="43" actId="1076"/>
      <pc:docMkLst>
        <pc:docMk/>
      </pc:docMkLst>
      <pc:sldChg chg="addSp delSp modSp mod">
        <pc:chgData name="Robin BUCHARD" userId="b8424338-46af-4d10-acfc-11924417693e" providerId="ADAL" clId="{F229C738-EF6C-438B-BD7E-6C23C5E02F21}" dt="2026-02-05T07:29:03.438" v="43" actId="1076"/>
        <pc:sldMkLst>
          <pc:docMk/>
          <pc:sldMk cId="3537398795" sldId="409"/>
        </pc:sldMkLst>
        <pc:spChg chg="mod">
          <ac:chgData name="Robin BUCHARD" userId="b8424338-46af-4d10-acfc-11924417693e" providerId="ADAL" clId="{F229C738-EF6C-438B-BD7E-6C23C5E02F21}" dt="2026-02-05T07:24:49.603" v="38" actId="1076"/>
          <ac:spMkLst>
            <pc:docMk/>
            <pc:sldMk cId="3537398795" sldId="409"/>
            <ac:spMk id="10" creationId="{96FEF971-E7CD-48ED-B110-5D36D2555711}"/>
          </ac:spMkLst>
        </pc:spChg>
        <pc:picChg chg="del mod">
          <ac:chgData name="Robin BUCHARD" userId="b8424338-46af-4d10-acfc-11924417693e" providerId="ADAL" clId="{F229C738-EF6C-438B-BD7E-6C23C5E02F21}" dt="2026-02-04T10:16:42.286" v="1" actId="478"/>
          <ac:picMkLst>
            <pc:docMk/>
            <pc:sldMk cId="3537398795" sldId="409"/>
            <ac:picMk id="2" creationId="{A925F04C-E151-416F-84FA-9136E3AC3FD4}"/>
          </ac:picMkLst>
        </pc:picChg>
        <pc:picChg chg="del">
          <ac:chgData name="Robin BUCHARD" userId="b8424338-46af-4d10-acfc-11924417693e" providerId="ADAL" clId="{F229C738-EF6C-438B-BD7E-6C23C5E02F21}" dt="2026-02-04T10:16:43.158" v="2" actId="478"/>
          <ac:picMkLst>
            <pc:docMk/>
            <pc:sldMk cId="3537398795" sldId="409"/>
            <ac:picMk id="5" creationId="{01CB436D-3F73-4F96-777C-78F3AA6256BA}"/>
          </ac:picMkLst>
        </pc:picChg>
        <pc:picChg chg="add mod">
          <ac:chgData name="Robin BUCHARD" userId="b8424338-46af-4d10-acfc-11924417693e" providerId="ADAL" clId="{F229C738-EF6C-438B-BD7E-6C23C5E02F21}" dt="2026-02-05T07:29:03.438" v="43" actId="1076"/>
          <ac:picMkLst>
            <pc:docMk/>
            <pc:sldMk cId="3537398795" sldId="409"/>
            <ac:picMk id="5" creationId="{D19674CD-34D5-6FCD-9CCF-8410B2049325}"/>
          </ac:picMkLst>
        </pc:picChg>
      </pc:sldChg>
      <pc:sldChg chg="modSp mod">
        <pc:chgData name="Robin BUCHARD" userId="b8424338-46af-4d10-acfc-11924417693e" providerId="ADAL" clId="{F229C738-EF6C-438B-BD7E-6C23C5E02F21}" dt="2026-02-05T07:22:22.132" v="30" actId="20577"/>
        <pc:sldMkLst>
          <pc:docMk/>
          <pc:sldMk cId="2001087327" sldId="412"/>
        </pc:sldMkLst>
        <pc:spChg chg="mod">
          <ac:chgData name="Robin BUCHARD" userId="b8424338-46af-4d10-acfc-11924417693e" providerId="ADAL" clId="{F229C738-EF6C-438B-BD7E-6C23C5E02F21}" dt="2026-02-05T07:22:22.132" v="30" actId="20577"/>
          <ac:spMkLst>
            <pc:docMk/>
            <pc:sldMk cId="2001087327" sldId="412"/>
            <ac:spMk id="5" creationId="{3A782E85-8849-4257-AC5C-3B11A987E6B7}"/>
          </ac:spMkLst>
        </pc:spChg>
      </pc:sldChg>
      <pc:sldChg chg="modSp">
        <pc:chgData name="Robin BUCHARD" userId="b8424338-46af-4d10-acfc-11924417693e" providerId="ADAL" clId="{F229C738-EF6C-438B-BD7E-6C23C5E02F21}" dt="2026-02-05T07:24:13.305" v="31"/>
        <pc:sldMkLst>
          <pc:docMk/>
          <pc:sldMk cId="1724162027" sldId="413"/>
        </pc:sldMkLst>
        <pc:spChg chg="mod">
          <ac:chgData name="Robin BUCHARD" userId="b8424338-46af-4d10-acfc-11924417693e" providerId="ADAL" clId="{F229C738-EF6C-438B-BD7E-6C23C5E02F21}" dt="2026-02-05T07:24:13.305" v="31"/>
          <ac:spMkLst>
            <pc:docMk/>
            <pc:sldMk cId="1724162027" sldId="413"/>
            <ac:spMk id="5" creationId="{3A782E85-8849-4257-AC5C-3B11A987E6B7}"/>
          </ac:spMkLst>
        </pc:spChg>
      </pc:sldChg>
      <pc:sldChg chg="modSp">
        <pc:chgData name="Robin BUCHARD" userId="b8424338-46af-4d10-acfc-11924417693e" providerId="ADAL" clId="{F229C738-EF6C-438B-BD7E-6C23C5E02F21}" dt="2026-02-05T07:24:17.690" v="32"/>
        <pc:sldMkLst>
          <pc:docMk/>
          <pc:sldMk cId="1635875692" sldId="414"/>
        </pc:sldMkLst>
        <pc:spChg chg="mod">
          <ac:chgData name="Robin BUCHARD" userId="b8424338-46af-4d10-acfc-11924417693e" providerId="ADAL" clId="{F229C738-EF6C-438B-BD7E-6C23C5E02F21}" dt="2026-02-05T07:24:17.690" v="32"/>
          <ac:spMkLst>
            <pc:docMk/>
            <pc:sldMk cId="1635875692" sldId="414"/>
            <ac:spMk id="5" creationId="{3A782E85-8849-4257-AC5C-3B11A987E6B7}"/>
          </ac:spMkLst>
        </pc:spChg>
      </pc:sldChg>
      <pc:sldChg chg="modSp">
        <pc:chgData name="Robin BUCHARD" userId="b8424338-46af-4d10-acfc-11924417693e" providerId="ADAL" clId="{F229C738-EF6C-438B-BD7E-6C23C5E02F21}" dt="2026-02-05T07:24:21.688" v="33"/>
        <pc:sldMkLst>
          <pc:docMk/>
          <pc:sldMk cId="685541672" sldId="415"/>
        </pc:sldMkLst>
        <pc:spChg chg="mod">
          <ac:chgData name="Robin BUCHARD" userId="b8424338-46af-4d10-acfc-11924417693e" providerId="ADAL" clId="{F229C738-EF6C-438B-BD7E-6C23C5E02F21}" dt="2026-02-05T07:24:21.688" v="33"/>
          <ac:spMkLst>
            <pc:docMk/>
            <pc:sldMk cId="685541672" sldId="415"/>
            <ac:spMk id="5" creationId="{3A782E85-8849-4257-AC5C-3B11A987E6B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6124C114-2BF4-4ADE-AAF0-26E6E0E16B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6E0C770-FD04-4689-8221-206C831B37E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914BF-1190-4BED-9DD7-26ED49B1B512}" type="datetimeFigureOut">
              <a:rPr lang="fr-FR" smtClean="0"/>
              <a:t>05/02/2026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7DD359C-9A85-4DB0-A6E6-52DB2DD6845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0D477CB-07E8-4E2A-B273-09A7459CC90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059A1-2213-4EC6-8615-4B943E9231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6693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D743D-5FD6-423A-AF9E-5D8CA23F0AA5}" type="datetimeFigureOut">
              <a:rPr lang="fr-FR" smtClean="0"/>
              <a:t>05/02/2026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ABD2C-6E59-4B96-B33C-F7058C2E98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165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4837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6085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763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46386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0854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.1 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2020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503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>
            <a:extLst>
              <a:ext uri="{FF2B5EF4-FFF2-40B4-BE49-F238E27FC236}">
                <a16:creationId xmlns:a16="http://schemas.microsoft.com/office/drawing/2014/main" id="{0270CF06-8ED7-4DBF-BD7F-7E33BDCA7E0F}"/>
              </a:ext>
            </a:extLst>
          </p:cNvPr>
          <p:cNvSpPr txBox="1">
            <a:spLocks/>
          </p:cNvSpPr>
          <p:nvPr/>
        </p:nvSpPr>
        <p:spPr>
          <a:xfrm>
            <a:off x="423226" y="1621398"/>
            <a:ext cx="9083675" cy="792000"/>
          </a:xfrm>
          <a:prstGeom prst="rect">
            <a:avLst/>
          </a:prstGeom>
          <a:noFill/>
          <a:ln>
            <a:noFill/>
          </a:ln>
        </p:spPr>
        <p:txBody>
          <a:bodyPr vert="horz" anchor="ctr" anchorCtr="0"/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3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Neue BoldCond"/>
                <a:ea typeface="ＭＳ Ｐゴシック" charset="-128"/>
                <a:cs typeface="HelveticaNeue BoldCond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EQUIPE : </a:t>
            </a: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NOM DU MANDATAIRE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6FEF971-E7CD-48ED-B110-5D36D2555711}"/>
              </a:ext>
            </a:extLst>
          </p:cNvPr>
          <p:cNvSpPr txBox="1"/>
          <p:nvPr/>
        </p:nvSpPr>
        <p:spPr bwMode="auto">
          <a:xfrm>
            <a:off x="1928935" y="2794530"/>
            <a:ext cx="757796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1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2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3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4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5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6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7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8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3396EF4-B48A-41E9-AA5C-1F311BA2D43D}"/>
              </a:ext>
            </a:extLst>
          </p:cNvPr>
          <p:cNvCxnSpPr>
            <a:cxnSpLocks/>
          </p:cNvCxnSpPr>
          <p:nvPr/>
        </p:nvCxnSpPr>
        <p:spPr bwMode="auto">
          <a:xfrm>
            <a:off x="409574" y="2419744"/>
            <a:ext cx="908367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971EBECA-2951-CEEA-D211-BB52EB4192AA}"/>
              </a:ext>
            </a:extLst>
          </p:cNvPr>
          <p:cNvSpPr txBox="1"/>
          <p:nvPr/>
        </p:nvSpPr>
        <p:spPr>
          <a:xfrm>
            <a:off x="1466118" y="3610051"/>
            <a:ext cx="2785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2"/>
                </a:solidFill>
              </a:rPr>
              <a:t>LOGO MANDATAIRE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7893E75-F988-F915-F4A4-CB12C6A4294E}"/>
              </a:ext>
            </a:extLst>
          </p:cNvPr>
          <p:cNvSpPr/>
          <p:nvPr/>
        </p:nvSpPr>
        <p:spPr>
          <a:xfrm>
            <a:off x="743484" y="2674834"/>
            <a:ext cx="3640509" cy="256176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 descr="Une image contenant texte, Police, logo, capture d’écran&#10;&#10;Le contenu généré par l’IA peut être incorrect.">
            <a:extLst>
              <a:ext uri="{FF2B5EF4-FFF2-40B4-BE49-F238E27FC236}">
                <a16:creationId xmlns:a16="http://schemas.microsoft.com/office/drawing/2014/main" id="{D19674CD-34D5-6FCD-9CCF-8410B20493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71" y="184413"/>
            <a:ext cx="4690533" cy="1291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398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219354" y="3159594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0" cap="none" spc="0" normalizeH="0" baseline="0" noProof="0" dirty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  <a:cs typeface="Arial" pitchFamily="34" charset="0"/>
              </a:rPr>
              <a:t>NOM DE L’AUTEUR DE LA REFERENCE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20151650">
            <a:off x="1464623" y="4080867"/>
            <a:ext cx="6591964" cy="599770"/>
          </a:xfrm>
          <a:prstGeom prst="rect">
            <a:avLst/>
          </a:prstGeom>
          <a:noFill/>
        </p:spPr>
        <p:txBody>
          <a:bodyPr>
            <a:normAutofit fontScale="92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l"/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ILLUSTRATIONS / PHOTOGRAPHIES / AUTRES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C5AE28-A4B1-4EFD-B169-A35C7BBCD566}"/>
              </a:ext>
            </a:extLst>
          </p:cNvPr>
          <p:cNvSpPr txBox="1"/>
          <p:nvPr/>
        </p:nvSpPr>
        <p:spPr>
          <a:xfrm>
            <a:off x="9401870" y="70337"/>
            <a:ext cx="4320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000000"/>
                </a:solidFill>
                <a:latin typeface="Arial" pitchFamily="34" charset="0"/>
                <a:ea typeface="ＭＳ Ｐゴシック" pitchFamily="-112" charset="-128"/>
                <a:cs typeface="Arial" pitchFamily="34" charset="0"/>
              </a:rPr>
              <a:t>1</a:t>
            </a:r>
          </a:p>
        </p:txBody>
      </p:sp>
      <p:graphicFrame>
        <p:nvGraphicFramePr>
          <p:cNvPr id="13" name="Tableau 5">
            <a:extLst>
              <a:ext uri="{FF2B5EF4-FFF2-40B4-BE49-F238E27FC236}">
                <a16:creationId xmlns:a16="http://schemas.microsoft.com/office/drawing/2014/main" id="{1FFD8125-C8B9-4D0D-9BB6-914F7EEF6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723541"/>
              </p:ext>
            </p:extLst>
          </p:nvPr>
        </p:nvGraphicFramePr>
        <p:xfrm>
          <a:off x="73681" y="70336"/>
          <a:ext cx="4600350" cy="1767840"/>
        </p:xfrm>
        <a:graphic>
          <a:graphicData uri="http://schemas.openxmlformats.org/drawingml/2006/table">
            <a:tbl>
              <a:tblPr firstRow="1" bandRow="1"/>
              <a:tblGrid>
                <a:gridCol w="1700530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2899820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28635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40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REFERENCE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53102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(m² </a:t>
                      </a:r>
                      <a:r>
                        <a:rPr lang="fr-FR" sz="900" b="0" dirty="0" err="1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  <a:tr h="243398">
                <a:tc>
                  <a:txBody>
                    <a:bodyPr/>
                    <a:lstStyle/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NEUF OU REHABILITATION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 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5347666"/>
                  </a:ext>
                </a:extLst>
              </a:tr>
            </a:tbl>
          </a:graphicData>
        </a:graphic>
      </p:graphicFrame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378949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01087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219354" y="3159594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lvl="0" algn="l">
              <a:defRPr/>
            </a:pPr>
            <a:r>
              <a:rPr lang="fr-FR" sz="2200" dirty="0">
                <a:solidFill>
                  <a:srgbClr val="808080">
                    <a:lumMod val="60000"/>
                    <a:lumOff val="40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NOM DE L’AUTEUR DE LA REFERENCE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20151650">
            <a:off x="1464623" y="4080867"/>
            <a:ext cx="6591964" cy="599770"/>
          </a:xfrm>
          <a:prstGeom prst="rect">
            <a:avLst/>
          </a:prstGeom>
          <a:noFill/>
        </p:spPr>
        <p:txBody>
          <a:bodyPr>
            <a:normAutofit fontScale="92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l"/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ILLUSTRATIONS / PHOTOGRAPHIES / AUTRES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C5AE28-A4B1-4EFD-B169-A35C7BBCD566}"/>
              </a:ext>
            </a:extLst>
          </p:cNvPr>
          <p:cNvSpPr txBox="1"/>
          <p:nvPr/>
        </p:nvSpPr>
        <p:spPr>
          <a:xfrm>
            <a:off x="9401870" y="70337"/>
            <a:ext cx="4320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000000"/>
                </a:solidFill>
                <a:latin typeface="Arial" pitchFamily="34" charset="0"/>
                <a:ea typeface="ＭＳ Ｐゴシック" pitchFamily="-112" charset="-128"/>
                <a:cs typeface="Arial" pitchFamily="34" charset="0"/>
              </a:rPr>
              <a:t>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378949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2" name="Tableau 5">
            <a:extLst>
              <a:ext uri="{FF2B5EF4-FFF2-40B4-BE49-F238E27FC236}">
                <a16:creationId xmlns:a16="http://schemas.microsoft.com/office/drawing/2014/main" id="{0B38CFEE-7B26-FCEA-6944-4C5E4BB556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3904533"/>
              </p:ext>
            </p:extLst>
          </p:nvPr>
        </p:nvGraphicFramePr>
        <p:xfrm>
          <a:off x="73681" y="70336"/>
          <a:ext cx="4600350" cy="1767840"/>
        </p:xfrm>
        <a:graphic>
          <a:graphicData uri="http://schemas.openxmlformats.org/drawingml/2006/table">
            <a:tbl>
              <a:tblPr firstRow="1" bandRow="1"/>
              <a:tblGrid>
                <a:gridCol w="1700530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2899820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28635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40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REFERENCE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53102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(m² </a:t>
                      </a:r>
                      <a:r>
                        <a:rPr lang="fr-FR" sz="900" b="0" dirty="0" err="1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  <a:tr h="243398">
                <a:tc>
                  <a:txBody>
                    <a:bodyPr/>
                    <a:lstStyle/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NEUF OU REHABILITATION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 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53476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4162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219354" y="3159594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lvl="0" algn="l">
              <a:defRPr/>
            </a:pPr>
            <a:r>
              <a:rPr lang="fr-FR" sz="2200" dirty="0">
                <a:solidFill>
                  <a:srgbClr val="808080">
                    <a:lumMod val="60000"/>
                    <a:lumOff val="40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NOM DE L’AUTEUR DE LA REFERENCE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20151650">
            <a:off x="1464623" y="4080867"/>
            <a:ext cx="6591964" cy="599770"/>
          </a:xfrm>
          <a:prstGeom prst="rect">
            <a:avLst/>
          </a:prstGeom>
          <a:noFill/>
        </p:spPr>
        <p:txBody>
          <a:bodyPr>
            <a:normAutofit fontScale="92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l"/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ILLUSTRATIONS </a:t>
            </a:r>
            <a:r>
              <a:rPr sz="240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/ PHOTOGRAPHIES </a:t>
            </a:r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/ AUTRES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C5AE28-A4B1-4EFD-B169-A35C7BBCD566}"/>
              </a:ext>
            </a:extLst>
          </p:cNvPr>
          <p:cNvSpPr txBox="1"/>
          <p:nvPr/>
        </p:nvSpPr>
        <p:spPr>
          <a:xfrm>
            <a:off x="9401870" y="70337"/>
            <a:ext cx="4320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000000"/>
                </a:solidFill>
                <a:latin typeface="Arial" pitchFamily="34" charset="0"/>
                <a:ea typeface="ＭＳ Ｐゴシック" pitchFamily="-112" charset="-128"/>
                <a:cs typeface="Arial" pitchFamily="34" charset="0"/>
              </a:rPr>
              <a:t>3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378949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2" name="Tableau 5">
            <a:extLst>
              <a:ext uri="{FF2B5EF4-FFF2-40B4-BE49-F238E27FC236}">
                <a16:creationId xmlns:a16="http://schemas.microsoft.com/office/drawing/2014/main" id="{82E729C7-9169-6944-1790-469D53D3A7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3904533"/>
              </p:ext>
            </p:extLst>
          </p:nvPr>
        </p:nvGraphicFramePr>
        <p:xfrm>
          <a:off x="73681" y="70336"/>
          <a:ext cx="4600350" cy="1767840"/>
        </p:xfrm>
        <a:graphic>
          <a:graphicData uri="http://schemas.openxmlformats.org/drawingml/2006/table">
            <a:tbl>
              <a:tblPr firstRow="1" bandRow="1"/>
              <a:tblGrid>
                <a:gridCol w="1700530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2899820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28635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40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REFERENCE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53102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(m² </a:t>
                      </a:r>
                      <a:r>
                        <a:rPr lang="fr-FR" sz="900" b="0" dirty="0" err="1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  <a:tr h="243398">
                <a:tc>
                  <a:txBody>
                    <a:bodyPr/>
                    <a:lstStyle/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NEUF OU REHABILITATION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 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53476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5875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219354" y="3159594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lvl="0" algn="l">
              <a:defRPr/>
            </a:pPr>
            <a:r>
              <a:rPr lang="fr-FR" sz="2200" dirty="0">
                <a:solidFill>
                  <a:srgbClr val="808080">
                    <a:lumMod val="60000"/>
                    <a:lumOff val="40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NOM DE L’AUTEUR DE LA REFERENCE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20151650">
            <a:off x="1464623" y="4080867"/>
            <a:ext cx="6591964" cy="599770"/>
          </a:xfrm>
          <a:prstGeom prst="rect">
            <a:avLst/>
          </a:prstGeom>
          <a:noFill/>
        </p:spPr>
        <p:txBody>
          <a:bodyPr>
            <a:normAutofit fontScale="92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l"/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ILLUSTRATIONS / PHOTOGRAPHIES / AUTRES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C5AE28-A4B1-4EFD-B169-A35C7BBCD566}"/>
              </a:ext>
            </a:extLst>
          </p:cNvPr>
          <p:cNvSpPr txBox="1"/>
          <p:nvPr/>
        </p:nvSpPr>
        <p:spPr>
          <a:xfrm>
            <a:off x="9401870" y="70337"/>
            <a:ext cx="4320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000000"/>
                </a:solidFill>
                <a:latin typeface="Arial" pitchFamily="34" charset="0"/>
                <a:ea typeface="ＭＳ Ｐゴシック" pitchFamily="-112" charset="-128"/>
                <a:cs typeface="Arial" pitchFamily="34" charset="0"/>
              </a:rPr>
              <a:t>4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378949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2" name="Tableau 5">
            <a:extLst>
              <a:ext uri="{FF2B5EF4-FFF2-40B4-BE49-F238E27FC236}">
                <a16:creationId xmlns:a16="http://schemas.microsoft.com/office/drawing/2014/main" id="{004809D6-5E91-71B3-A661-F7E8ACC7E9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3904533"/>
              </p:ext>
            </p:extLst>
          </p:nvPr>
        </p:nvGraphicFramePr>
        <p:xfrm>
          <a:off x="73681" y="70336"/>
          <a:ext cx="4600350" cy="1767840"/>
        </p:xfrm>
        <a:graphic>
          <a:graphicData uri="http://schemas.openxmlformats.org/drawingml/2006/table">
            <a:tbl>
              <a:tblPr firstRow="1" bandRow="1"/>
              <a:tblGrid>
                <a:gridCol w="1700530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2899820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28635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40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REFERENCE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53102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(m² </a:t>
                      </a:r>
                      <a:r>
                        <a:rPr lang="fr-FR" sz="900" b="0" dirty="0" err="1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  <a:tr h="243398">
                <a:tc>
                  <a:txBody>
                    <a:bodyPr/>
                    <a:lstStyle/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NEUF OU REHABILITATION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 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53476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5541672"/>
      </p:ext>
    </p:extLst>
  </p:cSld>
  <p:clrMapOvr>
    <a:masterClrMapping/>
  </p:clrMapOvr>
</p:sld>
</file>

<file path=ppt/theme/theme1.xml><?xml version="1.0" encoding="utf-8"?>
<a:theme xmlns:a="http://schemas.openxmlformats.org/drawingml/2006/main" name="1. TITRE">
  <a:themeElements>
    <a:clrScheme name="Nouvelle charte">
      <a:dk1>
        <a:srgbClr val="668B2D"/>
      </a:dk1>
      <a:lt1>
        <a:sysClr val="window" lastClr="FFFFFF"/>
      </a:lt1>
      <a:dk2>
        <a:srgbClr val="8BAF1A"/>
      </a:dk2>
      <a:lt2>
        <a:srgbClr val="000000"/>
      </a:lt2>
      <a:accent1>
        <a:srgbClr val="AEC290"/>
      </a:accent1>
      <a:accent2>
        <a:srgbClr val="CEDE8F"/>
      </a:accent2>
      <a:accent3>
        <a:srgbClr val="A3AED1"/>
      </a:accent3>
      <a:accent4>
        <a:srgbClr val="2C5793"/>
      </a:accent4>
      <a:accent5>
        <a:srgbClr val="E7335C"/>
      </a:accent5>
      <a:accent6>
        <a:srgbClr val="F6B8BA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a577b8ef-516a-4d6b-8791-64e9fb56a92a">4HY2R344JWPK-778368722-386871</_dlc_DocId>
    <_dlc_DocIdUrl xmlns="a577b8ef-516a-4d6b-8791-64e9fb56a92a">
      <Url>https://embase1.sharepoint.com/sites/MISSIONSEMBASE/_layouts/15/DocIdRedir.aspx?ID=4HY2R344JWPK-778368722-386871</Url>
      <Description>4HY2R344JWPK-778368722-386871</Description>
    </_dlc_DocIdUrl>
    <TaxCatchAll xmlns="a577b8ef-516a-4d6b-8791-64e9fb56a92a" xsi:nil="true"/>
    <lcf76f155ced4ddcb4097134ff3c332f xmlns="34f3a7b2-700c-464b-818e-7edc5b52d680">
      <Terms xmlns="http://schemas.microsoft.com/office/infopath/2007/PartnerControls"/>
    </lcf76f155ced4ddcb4097134ff3c332f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6D239E8A6216A479DAFCE91520BE45C" ma:contentTypeVersion="19" ma:contentTypeDescription="Crée un document." ma:contentTypeScope="" ma:versionID="09252356921b7f91f68ecf1b69f9783a">
  <xsd:schema xmlns:xsd="http://www.w3.org/2001/XMLSchema" xmlns:xs="http://www.w3.org/2001/XMLSchema" xmlns:p="http://schemas.microsoft.com/office/2006/metadata/properties" xmlns:ns2="a577b8ef-516a-4d6b-8791-64e9fb56a92a" xmlns:ns3="34f3a7b2-700c-464b-818e-7edc5b52d680" targetNamespace="http://schemas.microsoft.com/office/2006/metadata/properties" ma:root="true" ma:fieldsID="9350e977270684bee4ff6187132d16f0" ns2:_="" ns3:_="">
    <xsd:import namespace="a577b8ef-516a-4d6b-8791-64e9fb56a92a"/>
    <xsd:import namespace="34f3a7b2-700c-464b-818e-7edc5b52d680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2:SharedWithUsers" minOccurs="0"/>
                <xsd:element ref="ns2:SharedWithDetail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77b8ef-516a-4d6b-8791-64e9fb56a92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800e70df-fcfc-4131-99e4-e482004abe98}" ma:internalName="TaxCatchAll" ma:showField="CatchAllData" ma:web="a577b8ef-516a-4d6b-8791-64e9fb56a92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f3a7b2-700c-464b-818e-7edc5b52d68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Balises d’images" ma:readOnly="false" ma:fieldId="{5cf76f15-5ced-4ddc-b409-7134ff3c332f}" ma:taxonomyMulti="true" ma:sspId="3ef53c91-f780-42cd-affc-ff6234140a2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0C3D06-AE13-4E11-B1F5-F2AD14F7CC47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FFFC9FAF-46E3-4818-97B5-B39613873E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BEEED91-E71D-47BD-8C67-5CAB331C704C}">
  <ds:schemaRefs>
    <ds:schemaRef ds:uri="http://www.w3.org/XML/1998/namespace"/>
    <ds:schemaRef ds:uri="http://schemas.microsoft.com/office/2006/documentManagement/types"/>
    <ds:schemaRef ds:uri="http://purl.org/dc/elements/1.1/"/>
    <ds:schemaRef ds:uri="a577b8ef-516a-4d6b-8791-64e9fb56a92a"/>
    <ds:schemaRef ds:uri="http://schemas.microsoft.com/office/infopath/2007/PartnerControls"/>
    <ds:schemaRef ds:uri="http://schemas.openxmlformats.org/package/2006/metadata/core-properties"/>
    <ds:schemaRef ds:uri="34f3a7b2-700c-464b-818e-7edc5b52d680"/>
    <ds:schemaRef ds:uri="http://schemas.microsoft.com/office/2006/metadata/properties"/>
    <ds:schemaRef ds:uri="http://purl.org/dc/dcmitype/"/>
    <ds:schemaRef ds:uri="http://purl.org/dc/terms/"/>
    <ds:schemaRef ds:uri="89fae57d-9129-4805-9cb6-ca752caa0353"/>
  </ds:schemaRefs>
</ds:datastoreItem>
</file>

<file path=customXml/itemProps4.xml><?xml version="1.0" encoding="utf-8"?>
<ds:datastoreItem xmlns:ds="http://schemas.openxmlformats.org/officeDocument/2006/customXml" ds:itemID="{948A0D6E-957C-4164-9662-5902E610FBB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16597</TotalTime>
  <Words>276</Words>
  <Application>Microsoft Office PowerPoint</Application>
  <PresentationFormat>Format A4 (210 x 297 mm)</PresentationFormat>
  <Paragraphs>79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8" baseType="lpstr">
      <vt:lpstr>Arial</vt:lpstr>
      <vt:lpstr>Calibri</vt:lpstr>
      <vt:lpstr>1. TITRE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poste8 poste8</dc:creator>
  <cp:lastModifiedBy>Robin BUCHARD</cp:lastModifiedBy>
  <cp:revision>865</cp:revision>
  <dcterms:created xsi:type="dcterms:W3CDTF">2019-07-23T08:08:16Z</dcterms:created>
  <dcterms:modified xsi:type="dcterms:W3CDTF">2026-02-05T07:29:05Z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0x01010096D239E8A6216A479DAFCE91520BE45C</vt:lpwstr>
  </property>
  <property fmtid="{D5CDD505-2E9C-101B-9397-08002B2CF9AE}" pid="3" name="_dlc_DocIdItemGuid">
    <vt:lpwstr>0436a886-2776-49af-9b7c-cf06e64d1e84</vt:lpwstr>
  </property>
  <property fmtid="{D5CDD505-2E9C-101B-9397-08002B2CF9AE}" pid="4" name="MediaServiceImageTags">
    <vt:lpwstr/>
  </property>
</Properties>
</file>