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5" r:id="rId4"/>
  </p:sldMasterIdLst>
  <p:notesMasterIdLst>
    <p:notesMasterId r:id="rId10"/>
  </p:notesMasterIdLst>
  <p:sldIdLst>
    <p:sldId id="265" r:id="rId5"/>
    <p:sldId id="268" r:id="rId6"/>
    <p:sldId id="269" r:id="rId7"/>
    <p:sldId id="270" r:id="rId8"/>
    <p:sldId id="271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7B6447-CA04-43A4-B448-10A8204DACD6}" v="77" dt="2025-04-08T07:20:47.812"/>
    <p1510:client id="{6AE7D451-4BEC-4AF2-862E-C2BE8C139649}" v="543" dt="2025-04-07T15:49:33.087"/>
    <p1510:client id="{A75E48B2-BC07-4017-9CB5-F5DAE1D6D945}" v="176" dt="2025-04-08T07:32:50.8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13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érémie Lafond" userId="204482aa-1d73-449b-9c1d-ae66634ae667" providerId="ADAL" clId="{A75E48B2-BC07-4017-9CB5-F5DAE1D6D945}"/>
    <pc:docChg chg="custSel addSld delSld modSld modMainMaster">
      <pc:chgData name="Jérémie Lafond" userId="204482aa-1d73-449b-9c1d-ae66634ae667" providerId="ADAL" clId="{A75E48B2-BC07-4017-9CB5-F5DAE1D6D945}" dt="2025-04-08T07:34:27.161" v="335" actId="20577"/>
      <pc:docMkLst>
        <pc:docMk/>
      </pc:docMkLst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567160575" sldId="256"/>
        </pc:sldMkLst>
      </pc:sldChg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1203717523" sldId="257"/>
        </pc:sldMkLst>
      </pc:sldChg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2782019594" sldId="258"/>
        </pc:sldMkLst>
      </pc:sldChg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244256808" sldId="259"/>
        </pc:sldMkLst>
      </pc:sldChg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3750423889" sldId="260"/>
        </pc:sldMkLst>
      </pc:sldChg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873845454" sldId="261"/>
        </pc:sldMkLst>
      </pc:sldChg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1347176012" sldId="262"/>
        </pc:sldMkLst>
      </pc:sldChg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343852664" sldId="263"/>
        </pc:sldMkLst>
      </pc:sldChg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4163886440" sldId="264"/>
        </pc:sldMkLst>
      </pc:sldChg>
      <pc:sldChg chg="addSp delSp modSp mod">
        <pc:chgData name="Jérémie Lafond" userId="204482aa-1d73-449b-9c1d-ae66634ae667" providerId="ADAL" clId="{A75E48B2-BC07-4017-9CB5-F5DAE1D6D945}" dt="2025-04-08T07:31:54.349" v="263" actId="20577"/>
        <pc:sldMkLst>
          <pc:docMk/>
          <pc:sldMk cId="1991824624" sldId="265"/>
        </pc:sldMkLst>
        <pc:spChg chg="add mod">
          <ac:chgData name="Jérémie Lafond" userId="204482aa-1d73-449b-9c1d-ae66634ae667" providerId="ADAL" clId="{A75E48B2-BC07-4017-9CB5-F5DAE1D6D945}" dt="2025-04-08T07:23:30.951" v="1" actId="478"/>
          <ac:spMkLst>
            <pc:docMk/>
            <pc:sldMk cId="1991824624" sldId="265"/>
            <ac:spMk id="3" creationId="{345E53F1-42E9-922B-4B0D-66321582BC2A}"/>
          </ac:spMkLst>
        </pc:spChg>
        <pc:spChg chg="add mod">
          <ac:chgData name="Jérémie Lafond" userId="204482aa-1d73-449b-9c1d-ae66634ae667" providerId="ADAL" clId="{A75E48B2-BC07-4017-9CB5-F5DAE1D6D945}" dt="2025-04-08T07:24:21.876" v="41" actId="478"/>
          <ac:spMkLst>
            <pc:docMk/>
            <pc:sldMk cId="1991824624" sldId="265"/>
            <ac:spMk id="5" creationId="{1A8216D1-7BB8-395A-2F52-7CC1343380C7}"/>
          </ac:spMkLst>
        </pc:spChg>
        <pc:spChg chg="mod">
          <ac:chgData name="Jérémie Lafond" userId="204482aa-1d73-449b-9c1d-ae66634ae667" providerId="ADAL" clId="{A75E48B2-BC07-4017-9CB5-F5DAE1D6D945}" dt="2025-04-08T07:31:54.349" v="263" actId="20577"/>
          <ac:spMkLst>
            <pc:docMk/>
            <pc:sldMk cId="1991824624" sldId="265"/>
            <ac:spMk id="9" creationId="{7BEE8E0F-1FCE-8DF7-F8B5-450239136622}"/>
          </ac:spMkLst>
        </pc:spChg>
        <pc:spChg chg="mod">
          <ac:chgData name="Jérémie Lafond" userId="204482aa-1d73-449b-9c1d-ae66634ae667" providerId="ADAL" clId="{A75E48B2-BC07-4017-9CB5-F5DAE1D6D945}" dt="2025-04-08T07:23:50.625" v="2" actId="6549"/>
          <ac:spMkLst>
            <pc:docMk/>
            <pc:sldMk cId="1991824624" sldId="265"/>
            <ac:spMk id="12" creationId="{F4EB996D-63B4-8512-2820-18C6E8842C00}"/>
          </ac:spMkLst>
        </pc:spChg>
        <pc:picChg chg="del">
          <ac:chgData name="Jérémie Lafond" userId="204482aa-1d73-449b-9c1d-ae66634ae667" providerId="ADAL" clId="{A75E48B2-BC07-4017-9CB5-F5DAE1D6D945}" dt="2025-04-08T07:24:21.876" v="41" actId="478"/>
          <ac:picMkLst>
            <pc:docMk/>
            <pc:sldMk cId="1991824624" sldId="265"/>
            <ac:picMk id="8" creationId="{9CCC2118-63FC-6F6D-CA5D-BCB63A76CDD7}"/>
          </ac:picMkLst>
        </pc:picChg>
        <pc:picChg chg="del">
          <ac:chgData name="Jérémie Lafond" userId="204482aa-1d73-449b-9c1d-ae66634ae667" providerId="ADAL" clId="{A75E48B2-BC07-4017-9CB5-F5DAE1D6D945}" dt="2025-04-08T07:23:30.951" v="1" actId="478"/>
          <ac:picMkLst>
            <pc:docMk/>
            <pc:sldMk cId="1991824624" sldId="265"/>
            <ac:picMk id="23" creationId="{EF7A98E5-CCD5-E68D-604E-02FA16463AB5}"/>
          </ac:picMkLst>
        </pc:picChg>
      </pc:sldChg>
      <pc:sldChg chg="modSp add mod">
        <pc:chgData name="Jérémie Lafond" userId="204482aa-1d73-449b-9c1d-ae66634ae667" providerId="ADAL" clId="{A75E48B2-BC07-4017-9CB5-F5DAE1D6D945}" dt="2025-04-08T07:34:24.711" v="333" actId="20577"/>
        <pc:sldMkLst>
          <pc:docMk/>
          <pc:sldMk cId="524882075" sldId="266"/>
        </pc:sldMkLst>
        <pc:spChg chg="mod">
          <ac:chgData name="Jérémie Lafond" userId="204482aa-1d73-449b-9c1d-ae66634ae667" providerId="ADAL" clId="{A75E48B2-BC07-4017-9CB5-F5DAE1D6D945}" dt="2025-04-08T07:34:24.711" v="333" actId="20577"/>
          <ac:spMkLst>
            <pc:docMk/>
            <pc:sldMk cId="524882075" sldId="266"/>
            <ac:spMk id="11" creationId="{CA8FD415-693D-B2B2-CB3A-9DBDB202D83F}"/>
          </ac:spMkLst>
        </pc:spChg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862288040" sldId="266"/>
        </pc:sldMkLst>
      </pc:sldChg>
      <pc:sldChg chg="modSp add del mod">
        <pc:chgData name="Jérémie Lafond" userId="204482aa-1d73-449b-9c1d-ae66634ae667" providerId="ADAL" clId="{A75E48B2-BC07-4017-9CB5-F5DAE1D6D945}" dt="2025-04-08T07:31:58.029" v="264" actId="47"/>
        <pc:sldMkLst>
          <pc:docMk/>
          <pc:sldMk cId="2814914387" sldId="266"/>
        </pc:sldMkLst>
        <pc:spChg chg="mod">
          <ac:chgData name="Jérémie Lafond" userId="204482aa-1d73-449b-9c1d-ae66634ae667" providerId="ADAL" clId="{A75E48B2-BC07-4017-9CB5-F5DAE1D6D945}" dt="2025-04-08T07:31:46.457" v="261" actId="20577"/>
          <ac:spMkLst>
            <pc:docMk/>
            <pc:sldMk cId="2814914387" sldId="266"/>
            <ac:spMk id="9" creationId="{DDAEF063-49A4-5F91-4097-ADE9BF828877}"/>
          </ac:spMkLst>
        </pc:spChg>
        <pc:spChg chg="mod">
          <ac:chgData name="Jérémie Lafond" userId="204482aa-1d73-449b-9c1d-ae66634ae667" providerId="ADAL" clId="{A75E48B2-BC07-4017-9CB5-F5DAE1D6D945}" dt="2025-04-08T07:31:20.776" v="257" actId="20577"/>
          <ac:spMkLst>
            <pc:docMk/>
            <pc:sldMk cId="2814914387" sldId="266"/>
            <ac:spMk id="11" creationId="{1B481CB0-9680-9723-9C0B-84471391859C}"/>
          </ac:spMkLst>
        </pc:spChg>
      </pc:sldChg>
      <pc:sldChg chg="modSp add mod">
        <pc:chgData name="Jérémie Lafond" userId="204482aa-1d73-449b-9c1d-ae66634ae667" providerId="ADAL" clId="{A75E48B2-BC07-4017-9CB5-F5DAE1D6D945}" dt="2025-04-08T07:34:27.161" v="335" actId="20577"/>
        <pc:sldMkLst>
          <pc:docMk/>
          <pc:sldMk cId="2020649523" sldId="267"/>
        </pc:sldMkLst>
        <pc:spChg chg="mod">
          <ac:chgData name="Jérémie Lafond" userId="204482aa-1d73-449b-9c1d-ae66634ae667" providerId="ADAL" clId="{A75E48B2-BC07-4017-9CB5-F5DAE1D6D945}" dt="2025-04-08T07:34:27.161" v="335" actId="20577"/>
          <ac:spMkLst>
            <pc:docMk/>
            <pc:sldMk cId="2020649523" sldId="267"/>
            <ac:spMk id="11" creationId="{8D967668-7852-B4B7-5EC8-CBD4850DF752}"/>
          </ac:spMkLst>
        </pc:spChg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522682231" sldId="267"/>
        </pc:sldMkLst>
      </pc:sldChg>
      <pc:sldChg chg="modSp add del mod">
        <pc:chgData name="Jérémie Lafond" userId="204482aa-1d73-449b-9c1d-ae66634ae667" providerId="ADAL" clId="{A75E48B2-BC07-4017-9CB5-F5DAE1D6D945}" dt="2025-04-08T07:31:58.835" v="265" actId="47"/>
        <pc:sldMkLst>
          <pc:docMk/>
          <pc:sldMk cId="3419969708" sldId="267"/>
        </pc:sldMkLst>
        <pc:spChg chg="mod">
          <ac:chgData name="Jérémie Lafond" userId="204482aa-1d73-449b-9c1d-ae66634ae667" providerId="ADAL" clId="{A75E48B2-BC07-4017-9CB5-F5DAE1D6D945}" dt="2025-04-08T07:31:40.150" v="260" actId="20577"/>
          <ac:spMkLst>
            <pc:docMk/>
            <pc:sldMk cId="3419969708" sldId="267"/>
            <ac:spMk id="9" creationId="{D5FE0A50-BC9C-82D1-220A-50F9942CF9F4}"/>
          </ac:spMkLst>
        </pc:spChg>
        <pc:spChg chg="mod">
          <ac:chgData name="Jérémie Lafond" userId="204482aa-1d73-449b-9c1d-ae66634ae667" providerId="ADAL" clId="{A75E48B2-BC07-4017-9CB5-F5DAE1D6D945}" dt="2025-04-08T07:31:23.992" v="259" actId="20577"/>
          <ac:spMkLst>
            <pc:docMk/>
            <pc:sldMk cId="3419969708" sldId="267"/>
            <ac:spMk id="11" creationId="{59A7C461-996B-12A1-DE6F-50A9980A7051}"/>
          </ac:spMkLst>
        </pc:spChg>
      </pc:sldChg>
      <pc:sldChg chg="del">
        <pc:chgData name="Jérémie Lafond" userId="204482aa-1d73-449b-9c1d-ae66634ae667" providerId="ADAL" clId="{A75E48B2-BC07-4017-9CB5-F5DAE1D6D945}" dt="2025-04-08T07:23:28.539" v="0" actId="47"/>
        <pc:sldMkLst>
          <pc:docMk/>
          <pc:sldMk cId="3976186509" sldId="268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1532148387" sldId="269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702423603" sldId="270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708194310" sldId="271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1146301446" sldId="272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1525328815" sldId="273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878523623" sldId="274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861503984" sldId="275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56708544" sldId="276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825207754" sldId="277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674950815" sldId="278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4238976937" sldId="279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406706210" sldId="280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100494816" sldId="281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4649815" sldId="282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714177630" sldId="283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510338564" sldId="284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648427755" sldId="285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647150580" sldId="286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100134181" sldId="287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1733481087" sldId="288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603676217" sldId="289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770745016" sldId="290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684041409" sldId="291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769638545" sldId="292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725143951" sldId="293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85802495" sldId="294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635303418" sldId="295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97014737" sldId="296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302704775" sldId="297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917706055" sldId="298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1343259735" sldId="299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934035206" sldId="300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1204792995" sldId="301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811734236" sldId="302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196301502" sldId="303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2163649860" sldId="304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49013138" sldId="305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306295015" sldId="306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632871564" sldId="307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653319105" sldId="308"/>
        </pc:sldMkLst>
      </pc:sldChg>
      <pc:sldChg chg="del">
        <pc:chgData name="Jérémie Lafond" userId="204482aa-1d73-449b-9c1d-ae66634ae667" providerId="ADAL" clId="{A75E48B2-BC07-4017-9CB5-F5DAE1D6D945}" dt="2025-04-08T07:24:37.432" v="42" actId="47"/>
        <pc:sldMkLst>
          <pc:docMk/>
          <pc:sldMk cId="930467701" sldId="309"/>
        </pc:sldMkLst>
      </pc:sldChg>
      <pc:sldMasterChg chg="modSldLayout">
        <pc:chgData name="Jérémie Lafond" userId="204482aa-1d73-449b-9c1d-ae66634ae667" providerId="ADAL" clId="{A75E48B2-BC07-4017-9CB5-F5DAE1D6D945}" dt="2025-04-08T07:32:50.877" v="329" actId="207"/>
        <pc:sldMasterMkLst>
          <pc:docMk/>
          <pc:sldMasterMk cId="3784984590" sldId="2147483665"/>
        </pc:sldMasterMkLst>
        <pc:sldLayoutChg chg="modSp mod">
          <pc:chgData name="Jérémie Lafond" userId="204482aa-1d73-449b-9c1d-ae66634ae667" providerId="ADAL" clId="{A75E48B2-BC07-4017-9CB5-F5DAE1D6D945}" dt="2025-04-08T07:32:50.877" v="329" actId="207"/>
          <pc:sldLayoutMkLst>
            <pc:docMk/>
            <pc:sldMasterMk cId="3784984590" sldId="2147483665"/>
            <pc:sldLayoutMk cId="3862450697" sldId="2147483671"/>
          </pc:sldLayoutMkLst>
          <pc:spChg chg="mod">
            <ac:chgData name="Jérémie Lafond" userId="204482aa-1d73-449b-9c1d-ae66634ae667" providerId="ADAL" clId="{A75E48B2-BC07-4017-9CB5-F5DAE1D6D945}" dt="2025-04-08T07:32:50.877" v="329" actId="207"/>
            <ac:spMkLst>
              <pc:docMk/>
              <pc:sldMasterMk cId="3784984590" sldId="2147483665"/>
              <pc:sldLayoutMk cId="3862450697" sldId="2147483671"/>
              <ac:spMk id="2" creationId="{B6696FFE-6C1A-A7F7-A46B-D8AE37963A38}"/>
            </ac:spMkLst>
          </pc:spChg>
          <pc:spChg chg="mod">
            <ac:chgData name="Jérémie Lafond" userId="204482aa-1d73-449b-9c1d-ae66634ae667" providerId="ADAL" clId="{A75E48B2-BC07-4017-9CB5-F5DAE1D6D945}" dt="2025-04-08T07:32:45.989" v="328" actId="207"/>
            <ac:spMkLst>
              <pc:docMk/>
              <pc:sldMasterMk cId="3784984590" sldId="2147483665"/>
              <pc:sldLayoutMk cId="3862450697" sldId="2147483671"/>
              <ac:spMk id="3" creationId="{4242CAA6-F790-19E9-BCFC-AF500427338D}"/>
            </ac:spMkLst>
          </pc:spChg>
          <pc:spChg chg="mod">
            <ac:chgData name="Jérémie Lafond" userId="204482aa-1d73-449b-9c1d-ae66634ae667" providerId="ADAL" clId="{A75E48B2-BC07-4017-9CB5-F5DAE1D6D945}" dt="2025-04-08T07:32:39.086" v="326" actId="207"/>
            <ac:spMkLst>
              <pc:docMk/>
              <pc:sldMasterMk cId="3784984590" sldId="2147483665"/>
              <pc:sldLayoutMk cId="3862450697" sldId="2147483671"/>
              <ac:spMk id="4" creationId="{DB52B279-C4CA-4D84-434F-818945A9FDAA}"/>
            </ac:spMkLst>
          </pc:spChg>
          <pc:spChg chg="mod">
            <ac:chgData name="Jérémie Lafond" userId="204482aa-1d73-449b-9c1d-ae66634ae667" providerId="ADAL" clId="{A75E48B2-BC07-4017-9CB5-F5DAE1D6D945}" dt="2025-04-08T07:31:01.470" v="253" actId="20577"/>
            <ac:spMkLst>
              <pc:docMk/>
              <pc:sldMasterMk cId="3784984590" sldId="2147483665"/>
              <pc:sldLayoutMk cId="3862450697" sldId="2147483671"/>
              <ac:spMk id="23" creationId="{86E98595-C1A7-3F92-0E4E-5D0349163A30}"/>
            </ac:spMkLst>
          </pc:spChg>
        </pc:sldLayoutChg>
      </pc:sldMasterChg>
    </pc:docChg>
  </pc:docChgLst>
  <pc:docChgLst>
    <pc:chgData name="Jérémie Lafond" userId="204482aa-1d73-449b-9c1d-ae66634ae667" providerId="ADAL" clId="{4F7B6447-CA04-43A4-B448-10A8204DACD6}"/>
    <pc:docChg chg="custSel addSld modSld">
      <pc:chgData name="Jérémie Lafond" userId="204482aa-1d73-449b-9c1d-ae66634ae667" providerId="ADAL" clId="{4F7B6447-CA04-43A4-B448-10A8204DACD6}" dt="2025-04-07T14:23:01.342" v="86" actId="20577"/>
      <pc:docMkLst>
        <pc:docMk/>
      </pc:docMkLst>
      <pc:sldChg chg="addSp delSp modSp">
        <pc:chgData name="Jérémie Lafond" userId="204482aa-1d73-449b-9c1d-ae66634ae667" providerId="ADAL" clId="{4F7B6447-CA04-43A4-B448-10A8204DACD6}" dt="2025-04-07T13:54:19.151" v="0"/>
        <pc:sldMkLst>
          <pc:docMk/>
          <pc:sldMk cId="1991824624" sldId="265"/>
        </pc:sldMkLst>
        <pc:spChg chg="del">
          <ac:chgData name="Jérémie Lafond" userId="204482aa-1d73-449b-9c1d-ae66634ae667" providerId="ADAL" clId="{4F7B6447-CA04-43A4-B448-10A8204DACD6}" dt="2025-04-07T13:54:19.151" v="0"/>
          <ac:spMkLst>
            <pc:docMk/>
            <pc:sldMk cId="1991824624" sldId="265"/>
            <ac:spMk id="32" creationId="{AC068BDD-8CA5-2B02-238C-7ECB6FA9BF8B}"/>
          </ac:spMkLst>
        </pc:spChg>
        <pc:picChg chg="add mod">
          <ac:chgData name="Jérémie Lafond" userId="204482aa-1d73-449b-9c1d-ae66634ae667" providerId="ADAL" clId="{4F7B6447-CA04-43A4-B448-10A8204DACD6}" dt="2025-04-07T13:54:19.151" v="0"/>
          <ac:picMkLst>
            <pc:docMk/>
            <pc:sldMk cId="1991824624" sldId="265"/>
            <ac:picMk id="34" creationId="{F6C7A099-AFCD-2287-007A-24E5B34CE7AB}"/>
          </ac:picMkLst>
        </pc:picChg>
      </pc:sldChg>
      <pc:sldChg chg="addSp delSp modSp add mod">
        <pc:chgData name="Jérémie Lafond" userId="204482aa-1d73-449b-9c1d-ae66634ae667" providerId="ADAL" clId="{4F7B6447-CA04-43A4-B448-10A8204DACD6}" dt="2025-04-07T13:55:44.700" v="8"/>
        <pc:sldMkLst>
          <pc:docMk/>
          <pc:sldMk cId="862288040" sldId="266"/>
        </pc:sldMkLst>
        <pc:spChg chg="add del mod">
          <ac:chgData name="Jérémie Lafond" userId="204482aa-1d73-449b-9c1d-ae66634ae667" providerId="ADAL" clId="{4F7B6447-CA04-43A4-B448-10A8204DACD6}" dt="2025-04-07T13:55:09.697" v="7"/>
          <ac:spMkLst>
            <pc:docMk/>
            <pc:sldMk cId="862288040" sldId="266"/>
            <ac:spMk id="3" creationId="{40DA38E0-1C9D-86D0-175A-B7EF5B66EC53}"/>
          </ac:spMkLst>
        </pc:spChg>
        <pc:spChg chg="add del mod">
          <ac:chgData name="Jérémie Lafond" userId="204482aa-1d73-449b-9c1d-ae66634ae667" providerId="ADAL" clId="{4F7B6447-CA04-43A4-B448-10A8204DACD6}" dt="2025-04-07T13:55:44.700" v="8"/>
          <ac:spMkLst>
            <pc:docMk/>
            <pc:sldMk cId="862288040" sldId="266"/>
            <ac:spMk id="5" creationId="{7EFCD80E-ADF4-97DC-6108-BCAE27F6621F}"/>
          </ac:spMkLst>
        </pc:spChg>
        <pc:spChg chg="mod">
          <ac:chgData name="Jérémie Lafond" userId="204482aa-1d73-449b-9c1d-ae66634ae667" providerId="ADAL" clId="{4F7B6447-CA04-43A4-B448-10A8204DACD6}" dt="2025-04-07T13:54:26.058" v="3" actId="20577"/>
          <ac:spMkLst>
            <pc:docMk/>
            <pc:sldMk cId="862288040" sldId="266"/>
            <ac:spMk id="11" creationId="{83B94AA3-2BC8-D0ED-566B-FF4CC35D6413}"/>
          </ac:spMkLst>
        </pc:spChg>
        <pc:spChg chg="mod">
          <ac:chgData name="Jérémie Lafond" userId="204482aa-1d73-449b-9c1d-ae66634ae667" providerId="ADAL" clId="{4F7B6447-CA04-43A4-B448-10A8204DACD6}" dt="2025-04-07T13:54:39.002" v="6"/>
          <ac:spMkLst>
            <pc:docMk/>
            <pc:sldMk cId="862288040" sldId="266"/>
            <ac:spMk id="12" creationId="{CF9E2E9F-C1FF-9F52-5EB6-36C058C38ABB}"/>
          </ac:spMkLst>
        </pc:spChg>
        <pc:picChg chg="add mod">
          <ac:chgData name="Jérémie Lafond" userId="204482aa-1d73-449b-9c1d-ae66634ae667" providerId="ADAL" clId="{4F7B6447-CA04-43A4-B448-10A8204DACD6}" dt="2025-04-07T13:55:09.697" v="7"/>
          <ac:picMkLst>
            <pc:docMk/>
            <pc:sldMk cId="862288040" sldId="266"/>
            <ac:picMk id="7" creationId="{1E00F9A1-470F-60F5-1B5C-9D41EF2E7E39}"/>
          </ac:picMkLst>
        </pc:picChg>
        <pc:picChg chg="add mod">
          <ac:chgData name="Jérémie Lafond" userId="204482aa-1d73-449b-9c1d-ae66634ae667" providerId="ADAL" clId="{4F7B6447-CA04-43A4-B448-10A8204DACD6}" dt="2025-04-07T13:55:44.700" v="8"/>
          <ac:picMkLst>
            <pc:docMk/>
            <pc:sldMk cId="862288040" sldId="266"/>
            <ac:picMk id="8" creationId="{3F413133-122A-DCA9-49F1-0109D58A71C5}"/>
          </ac:picMkLst>
        </pc:picChg>
        <pc:picChg chg="del">
          <ac:chgData name="Jérémie Lafond" userId="204482aa-1d73-449b-9c1d-ae66634ae667" providerId="ADAL" clId="{4F7B6447-CA04-43A4-B448-10A8204DACD6}" dt="2025-04-07T13:54:27.928" v="4" actId="478"/>
          <ac:picMkLst>
            <pc:docMk/>
            <pc:sldMk cId="862288040" sldId="266"/>
            <ac:picMk id="23" creationId="{6C84929E-F1D8-449F-C8E3-5241D49F3CB8}"/>
          </ac:picMkLst>
        </pc:picChg>
        <pc:picChg chg="del">
          <ac:chgData name="Jérémie Lafond" userId="204482aa-1d73-449b-9c1d-ae66634ae667" providerId="ADAL" clId="{4F7B6447-CA04-43A4-B448-10A8204DACD6}" dt="2025-04-07T13:54:28.760" v="5" actId="478"/>
          <ac:picMkLst>
            <pc:docMk/>
            <pc:sldMk cId="862288040" sldId="266"/>
            <ac:picMk id="34" creationId="{EB7CE60C-99ED-984E-049F-B3852C97EFBC}"/>
          </ac:picMkLst>
        </pc:picChg>
      </pc:sldChg>
      <pc:sldChg chg="addSp delSp modSp add mod">
        <pc:chgData name="Jérémie Lafond" userId="204482aa-1d73-449b-9c1d-ae66634ae667" providerId="ADAL" clId="{4F7B6447-CA04-43A4-B448-10A8204DACD6}" dt="2025-04-07T13:56:59.548" v="18"/>
        <pc:sldMkLst>
          <pc:docMk/>
          <pc:sldMk cId="2522682231" sldId="267"/>
        </pc:sldMkLst>
        <pc:spChg chg="add del mod">
          <ac:chgData name="Jérémie Lafond" userId="204482aa-1d73-449b-9c1d-ae66634ae667" providerId="ADAL" clId="{4F7B6447-CA04-43A4-B448-10A8204DACD6}" dt="2025-04-07T13:56:44.778" v="17"/>
          <ac:spMkLst>
            <pc:docMk/>
            <pc:sldMk cId="2522682231" sldId="267"/>
            <ac:spMk id="3" creationId="{354A2E03-1EDB-DE45-2399-1513FFD87E89}"/>
          </ac:spMkLst>
        </pc:spChg>
        <pc:spChg chg="add del mod">
          <ac:chgData name="Jérémie Lafond" userId="204482aa-1d73-449b-9c1d-ae66634ae667" providerId="ADAL" clId="{4F7B6447-CA04-43A4-B448-10A8204DACD6}" dt="2025-04-07T13:56:59.548" v="18"/>
          <ac:spMkLst>
            <pc:docMk/>
            <pc:sldMk cId="2522682231" sldId="267"/>
            <ac:spMk id="5" creationId="{80EB2757-DDEF-9708-AA37-6CFD251EF22F}"/>
          </ac:spMkLst>
        </pc:spChg>
        <pc:spChg chg="mod">
          <ac:chgData name="Jérémie Lafond" userId="204482aa-1d73-449b-9c1d-ae66634ae667" providerId="ADAL" clId="{4F7B6447-CA04-43A4-B448-10A8204DACD6}" dt="2025-04-07T13:55:50.612" v="11" actId="20577"/>
          <ac:spMkLst>
            <pc:docMk/>
            <pc:sldMk cId="2522682231" sldId="267"/>
            <ac:spMk id="11" creationId="{233FD1E3-35E8-C730-59E6-6F7DA72383C6}"/>
          </ac:spMkLst>
        </pc:spChg>
        <pc:spChg chg="mod">
          <ac:chgData name="Jérémie Lafond" userId="204482aa-1d73-449b-9c1d-ae66634ae667" providerId="ADAL" clId="{4F7B6447-CA04-43A4-B448-10A8204DACD6}" dt="2025-04-07T13:56:13.886" v="14"/>
          <ac:spMkLst>
            <pc:docMk/>
            <pc:sldMk cId="2522682231" sldId="267"/>
            <ac:spMk id="12" creationId="{CB99980F-1116-4916-5151-242183333413}"/>
          </ac:spMkLst>
        </pc:spChg>
        <pc:picChg chg="del">
          <ac:chgData name="Jérémie Lafond" userId="204482aa-1d73-449b-9c1d-ae66634ae667" providerId="ADAL" clId="{4F7B6447-CA04-43A4-B448-10A8204DACD6}" dt="2025-04-07T13:55:52.839" v="12" actId="478"/>
          <ac:picMkLst>
            <pc:docMk/>
            <pc:sldMk cId="2522682231" sldId="267"/>
            <ac:picMk id="7" creationId="{7181E7F1-B7E8-DEB3-2384-6D9E2ED76EA2}"/>
          </ac:picMkLst>
        </pc:picChg>
        <pc:picChg chg="del">
          <ac:chgData name="Jérémie Lafond" userId="204482aa-1d73-449b-9c1d-ae66634ae667" providerId="ADAL" clId="{4F7B6447-CA04-43A4-B448-10A8204DACD6}" dt="2025-04-07T13:55:53.406" v="13" actId="478"/>
          <ac:picMkLst>
            <pc:docMk/>
            <pc:sldMk cId="2522682231" sldId="267"/>
            <ac:picMk id="8" creationId="{6CE4D022-F3B2-FD35-B37E-4FE351923F30}"/>
          </ac:picMkLst>
        </pc:picChg>
        <pc:picChg chg="add mod">
          <ac:chgData name="Jérémie Lafond" userId="204482aa-1d73-449b-9c1d-ae66634ae667" providerId="ADAL" clId="{4F7B6447-CA04-43A4-B448-10A8204DACD6}" dt="2025-04-07T13:56:25.148" v="16"/>
          <ac:picMkLst>
            <pc:docMk/>
            <pc:sldMk cId="2522682231" sldId="267"/>
            <ac:picMk id="10" creationId="{4CD94A38-BABA-BD11-EEB2-E25F6C02E881}"/>
          </ac:picMkLst>
        </pc:picChg>
        <pc:picChg chg="add mod">
          <ac:chgData name="Jérémie Lafond" userId="204482aa-1d73-449b-9c1d-ae66634ae667" providerId="ADAL" clId="{4F7B6447-CA04-43A4-B448-10A8204DACD6}" dt="2025-04-07T13:56:44.778" v="17"/>
          <ac:picMkLst>
            <pc:docMk/>
            <pc:sldMk cId="2522682231" sldId="267"/>
            <ac:picMk id="13" creationId="{FD30C3F2-6004-8277-A34F-8DB403D4D681}"/>
          </ac:picMkLst>
        </pc:picChg>
        <pc:picChg chg="add mod">
          <ac:chgData name="Jérémie Lafond" userId="204482aa-1d73-449b-9c1d-ae66634ae667" providerId="ADAL" clId="{4F7B6447-CA04-43A4-B448-10A8204DACD6}" dt="2025-04-07T13:56:59.548" v="18"/>
          <ac:picMkLst>
            <pc:docMk/>
            <pc:sldMk cId="2522682231" sldId="267"/>
            <ac:picMk id="14" creationId="{0DCEC8C3-47B3-196C-72AB-522704A50ADB}"/>
          </ac:picMkLst>
        </pc:picChg>
      </pc:sldChg>
      <pc:sldChg chg="addSp delSp modSp new mod modClrScheme chgLayout">
        <pc:chgData name="Jérémie Lafond" userId="204482aa-1d73-449b-9c1d-ae66634ae667" providerId="ADAL" clId="{4F7B6447-CA04-43A4-B448-10A8204DACD6}" dt="2025-04-07T14:23:01.342" v="86" actId="20577"/>
        <pc:sldMkLst>
          <pc:docMk/>
          <pc:sldMk cId="3976186509" sldId="268"/>
        </pc:sldMkLst>
        <pc:spChg chg="del mod ord">
          <ac:chgData name="Jérémie Lafond" userId="204482aa-1d73-449b-9c1d-ae66634ae667" providerId="ADAL" clId="{4F7B6447-CA04-43A4-B448-10A8204DACD6}" dt="2025-04-07T14:22:39.442" v="20" actId="700"/>
          <ac:spMkLst>
            <pc:docMk/>
            <pc:sldMk cId="3976186509" sldId="268"/>
            <ac:spMk id="2" creationId="{8D851E50-A620-4870-4798-C5DF72B6DE4B}"/>
          </ac:spMkLst>
        </pc:spChg>
        <pc:spChg chg="add mod ord">
          <ac:chgData name="Jérémie Lafond" userId="204482aa-1d73-449b-9c1d-ae66634ae667" providerId="ADAL" clId="{4F7B6447-CA04-43A4-B448-10A8204DACD6}" dt="2025-04-07T14:23:01.342" v="86" actId="20577"/>
          <ac:spMkLst>
            <pc:docMk/>
            <pc:sldMk cId="3976186509" sldId="268"/>
            <ac:spMk id="3" creationId="{D20D18EE-90E4-7E50-308F-433973FF1DA9}"/>
          </ac:spMkLst>
        </pc:spChg>
        <pc:spChg chg="add mod ord">
          <ac:chgData name="Jérémie Lafond" userId="204482aa-1d73-449b-9c1d-ae66634ae667" providerId="ADAL" clId="{4F7B6447-CA04-43A4-B448-10A8204DACD6}" dt="2025-04-07T14:22:39.442" v="20" actId="700"/>
          <ac:spMkLst>
            <pc:docMk/>
            <pc:sldMk cId="3976186509" sldId="268"/>
            <ac:spMk id="4" creationId="{FED1C19A-9BC9-374D-C8CE-11EAF86628CC}"/>
          </ac:spMkLst>
        </pc:spChg>
        <pc:spChg chg="add mod ord">
          <ac:chgData name="Jérémie Lafond" userId="204482aa-1d73-449b-9c1d-ae66634ae667" providerId="ADAL" clId="{4F7B6447-CA04-43A4-B448-10A8204DACD6}" dt="2025-04-07T14:22:39.578" v="21" actId="27636"/>
          <ac:spMkLst>
            <pc:docMk/>
            <pc:sldMk cId="3976186509" sldId="268"/>
            <ac:spMk id="5" creationId="{7B2A0171-F461-27DE-8B1D-5513EADB907F}"/>
          </ac:spMkLst>
        </pc:spChg>
        <pc:spChg chg="add mod ord">
          <ac:chgData name="Jérémie Lafond" userId="204482aa-1d73-449b-9c1d-ae66634ae667" providerId="ADAL" clId="{4F7B6447-CA04-43A4-B448-10A8204DACD6}" dt="2025-04-07T14:22:48.700" v="56" actId="20577"/>
          <ac:spMkLst>
            <pc:docMk/>
            <pc:sldMk cId="3976186509" sldId="268"/>
            <ac:spMk id="6" creationId="{7B186E33-16CD-7A31-54B9-276C16E8476A}"/>
          </ac:spMkLst>
        </pc:spChg>
      </pc:sldChg>
    </pc:docChg>
  </pc:docChgLst>
  <pc:docChgLst>
    <pc:chgData name="Milvia Soufet" userId="aac37861-3f47-42d1-9828-3ba83ba1719e" providerId="ADAL" clId="{6AE7D451-4BEC-4AF2-862E-C2BE8C139649}"/>
    <pc:docChg chg="undo custSel addSld modSld sldOrd">
      <pc:chgData name="Milvia Soufet" userId="aac37861-3f47-42d1-9828-3ba83ba1719e" providerId="ADAL" clId="{6AE7D451-4BEC-4AF2-862E-C2BE8C139649}" dt="2025-04-07T15:49:33.087" v="505" actId="20577"/>
      <pc:docMkLst>
        <pc:docMk/>
      </pc:docMkLst>
      <pc:sldChg chg="addSp delSp modSp mod">
        <pc:chgData name="Milvia Soufet" userId="aac37861-3f47-42d1-9828-3ba83ba1719e" providerId="ADAL" clId="{6AE7D451-4BEC-4AF2-862E-C2BE8C139649}" dt="2025-04-07T14:29:03.598" v="24" actId="20577"/>
        <pc:sldMkLst>
          <pc:docMk/>
          <pc:sldMk cId="1991824624" sldId="265"/>
        </pc:sldMkLst>
        <pc:spChg chg="add del mod">
          <ac:chgData name="Milvia Soufet" userId="aac37861-3f47-42d1-9828-3ba83ba1719e" providerId="ADAL" clId="{6AE7D451-4BEC-4AF2-862E-C2BE8C139649}" dt="2025-04-07T14:25:02.143" v="5"/>
          <ac:spMkLst>
            <pc:docMk/>
            <pc:sldMk cId="1991824624" sldId="265"/>
            <ac:spMk id="3" creationId="{1367358C-3A94-88B3-C522-9EA7107CF105}"/>
          </ac:spMkLst>
        </pc:spChg>
        <pc:spChg chg="add del mod">
          <ac:chgData name="Milvia Soufet" userId="aac37861-3f47-42d1-9828-3ba83ba1719e" providerId="ADAL" clId="{6AE7D451-4BEC-4AF2-862E-C2BE8C139649}" dt="2025-04-07T14:25:13.562" v="7"/>
          <ac:spMkLst>
            <pc:docMk/>
            <pc:sldMk cId="1991824624" sldId="265"/>
            <ac:spMk id="7" creationId="{4E286A60-C15F-E3C1-7489-A770B3CAC1D8}"/>
          </ac:spMkLst>
        </pc:spChg>
        <pc:spChg chg="mod">
          <ac:chgData name="Milvia Soufet" userId="aac37861-3f47-42d1-9828-3ba83ba1719e" providerId="ADAL" clId="{6AE7D451-4BEC-4AF2-862E-C2BE8C139649}" dt="2025-04-07T14:29:03.598" v="24" actId="20577"/>
          <ac:spMkLst>
            <pc:docMk/>
            <pc:sldMk cId="1991824624" sldId="265"/>
            <ac:spMk id="9" creationId="{7BEE8E0F-1FCE-8DF7-F8B5-450239136622}"/>
          </ac:spMkLst>
        </pc:spChg>
        <pc:picChg chg="add del mod">
          <ac:chgData name="Milvia Soufet" userId="aac37861-3f47-42d1-9828-3ba83ba1719e" providerId="ADAL" clId="{6AE7D451-4BEC-4AF2-862E-C2BE8C139649}" dt="2025-04-07T14:25:12.072" v="6" actId="478"/>
          <ac:picMkLst>
            <pc:docMk/>
            <pc:sldMk cId="1991824624" sldId="265"/>
            <ac:picMk id="4" creationId="{DCDD9C68-9C22-2DCE-5148-FC8F75AA6E24}"/>
          </ac:picMkLst>
        </pc:picChg>
        <pc:picChg chg="add mod">
          <ac:chgData name="Milvia Soufet" userId="aac37861-3f47-42d1-9828-3ba83ba1719e" providerId="ADAL" clId="{6AE7D451-4BEC-4AF2-862E-C2BE8C139649}" dt="2025-04-07T14:25:13.562" v="7"/>
          <ac:picMkLst>
            <pc:docMk/>
            <pc:sldMk cId="1991824624" sldId="265"/>
            <ac:picMk id="8" creationId="{9CCC2118-63FC-6F6D-CA5D-BCB63A76CDD7}"/>
          </ac:picMkLst>
        </pc:picChg>
        <pc:picChg chg="del">
          <ac:chgData name="Milvia Soufet" userId="aac37861-3f47-42d1-9828-3ba83ba1719e" providerId="ADAL" clId="{6AE7D451-4BEC-4AF2-862E-C2BE8C139649}" dt="2025-04-07T14:25:00.555" v="4" actId="478"/>
          <ac:picMkLst>
            <pc:docMk/>
            <pc:sldMk cId="1991824624" sldId="265"/>
            <ac:picMk id="34" creationId="{F6C7A099-AFCD-2287-007A-24E5B34CE7AB}"/>
          </ac:picMkLst>
        </pc:picChg>
      </pc:sldChg>
      <pc:sldChg chg="addSp delSp modSp mod">
        <pc:chgData name="Milvia Soufet" userId="aac37861-3f47-42d1-9828-3ba83ba1719e" providerId="ADAL" clId="{6AE7D451-4BEC-4AF2-862E-C2BE8C139649}" dt="2025-04-07T14:29:00.298" v="23" actId="20577"/>
        <pc:sldMkLst>
          <pc:docMk/>
          <pc:sldMk cId="862288040" sldId="266"/>
        </pc:sldMkLst>
        <pc:spChg chg="add del mod">
          <ac:chgData name="Milvia Soufet" userId="aac37861-3f47-42d1-9828-3ba83ba1719e" providerId="ADAL" clId="{6AE7D451-4BEC-4AF2-862E-C2BE8C139649}" dt="2025-04-07T14:24:05.482" v="1"/>
          <ac:spMkLst>
            <pc:docMk/>
            <pc:sldMk cId="862288040" sldId="266"/>
            <ac:spMk id="3" creationId="{156A9A37-7566-BF96-6926-B2FC560A93AA}"/>
          </ac:spMkLst>
        </pc:spChg>
        <pc:spChg chg="mod">
          <ac:chgData name="Milvia Soufet" userId="aac37861-3f47-42d1-9828-3ba83ba1719e" providerId="ADAL" clId="{6AE7D451-4BEC-4AF2-862E-C2BE8C139649}" dt="2025-04-07T14:29:00.298" v="23" actId="20577"/>
          <ac:spMkLst>
            <pc:docMk/>
            <pc:sldMk cId="862288040" sldId="266"/>
            <ac:spMk id="9" creationId="{44BDB214-F006-272F-96EB-EF98618D8332}"/>
          </ac:spMkLst>
        </pc:spChg>
        <pc:spChg chg="add del mod">
          <ac:chgData name="Milvia Soufet" userId="aac37861-3f47-42d1-9828-3ba83ba1719e" providerId="ADAL" clId="{6AE7D451-4BEC-4AF2-862E-C2BE8C139649}" dt="2025-04-07T14:24:50.312" v="3"/>
          <ac:spMkLst>
            <pc:docMk/>
            <pc:sldMk cId="862288040" sldId="266"/>
            <ac:spMk id="10" creationId="{A8EABEBA-0BFB-350D-1DF7-758934BA8C64}"/>
          </ac:spMkLst>
        </pc:spChg>
        <pc:picChg chg="add del mod">
          <ac:chgData name="Milvia Soufet" userId="aac37861-3f47-42d1-9828-3ba83ba1719e" providerId="ADAL" clId="{6AE7D451-4BEC-4AF2-862E-C2BE8C139649}" dt="2025-04-07T14:24:48.655" v="2" actId="478"/>
          <ac:picMkLst>
            <pc:docMk/>
            <pc:sldMk cId="862288040" sldId="266"/>
            <ac:picMk id="4" creationId="{E08B6042-11A4-86E1-950D-02FF3681B625}"/>
          </ac:picMkLst>
        </pc:picChg>
        <pc:picChg chg="del">
          <ac:chgData name="Milvia Soufet" userId="aac37861-3f47-42d1-9828-3ba83ba1719e" providerId="ADAL" clId="{6AE7D451-4BEC-4AF2-862E-C2BE8C139649}" dt="2025-04-07T14:24:03.659" v="0" actId="478"/>
          <ac:picMkLst>
            <pc:docMk/>
            <pc:sldMk cId="862288040" sldId="266"/>
            <ac:picMk id="8" creationId="{3F413133-122A-DCA9-49F1-0109D58A71C5}"/>
          </ac:picMkLst>
        </pc:picChg>
        <pc:picChg chg="add mod">
          <ac:chgData name="Milvia Soufet" userId="aac37861-3f47-42d1-9828-3ba83ba1719e" providerId="ADAL" clId="{6AE7D451-4BEC-4AF2-862E-C2BE8C139649}" dt="2025-04-07T14:24:50.312" v="3"/>
          <ac:picMkLst>
            <pc:docMk/>
            <pc:sldMk cId="862288040" sldId="266"/>
            <ac:picMk id="13" creationId="{82B90E6B-628A-B3B6-14F4-01BC0B381B07}"/>
          </ac:picMkLst>
        </pc:picChg>
      </pc:sldChg>
      <pc:sldChg chg="addSp delSp modSp mod">
        <pc:chgData name="Milvia Soufet" userId="aac37861-3f47-42d1-9828-3ba83ba1719e" providerId="ADAL" clId="{6AE7D451-4BEC-4AF2-862E-C2BE8C139649}" dt="2025-04-07T14:28:57.389" v="22" actId="20577"/>
        <pc:sldMkLst>
          <pc:docMk/>
          <pc:sldMk cId="2522682231" sldId="267"/>
        </pc:sldMkLst>
        <pc:spChg chg="add del mod">
          <ac:chgData name="Milvia Soufet" userId="aac37861-3f47-42d1-9828-3ba83ba1719e" providerId="ADAL" clId="{6AE7D451-4BEC-4AF2-862E-C2BE8C139649}" dt="2025-04-07T14:25:29.493" v="9"/>
          <ac:spMkLst>
            <pc:docMk/>
            <pc:sldMk cId="2522682231" sldId="267"/>
            <ac:spMk id="3" creationId="{28ECD246-0F6F-DFF8-7FDB-F97B243BABF7}"/>
          </ac:spMkLst>
        </pc:spChg>
        <pc:spChg chg="mod">
          <ac:chgData name="Milvia Soufet" userId="aac37861-3f47-42d1-9828-3ba83ba1719e" providerId="ADAL" clId="{6AE7D451-4BEC-4AF2-862E-C2BE8C139649}" dt="2025-04-07T14:28:57.389" v="22" actId="20577"/>
          <ac:spMkLst>
            <pc:docMk/>
            <pc:sldMk cId="2522682231" sldId="267"/>
            <ac:spMk id="9" creationId="{C6E6363C-7EAC-05E5-FC33-44A742F5D92A}"/>
          </ac:spMkLst>
        </pc:spChg>
        <pc:picChg chg="add mod">
          <ac:chgData name="Milvia Soufet" userId="aac37861-3f47-42d1-9828-3ba83ba1719e" providerId="ADAL" clId="{6AE7D451-4BEC-4AF2-862E-C2BE8C139649}" dt="2025-04-07T14:25:29.493" v="9"/>
          <ac:picMkLst>
            <pc:docMk/>
            <pc:sldMk cId="2522682231" sldId="267"/>
            <ac:picMk id="4" creationId="{3BB7A55B-D60C-164E-2E7B-8EB4418DB341}"/>
          </ac:picMkLst>
        </pc:picChg>
        <pc:picChg chg="del">
          <ac:chgData name="Milvia Soufet" userId="aac37861-3f47-42d1-9828-3ba83ba1719e" providerId="ADAL" clId="{6AE7D451-4BEC-4AF2-862E-C2BE8C139649}" dt="2025-04-07T14:25:21.259" v="8" actId="478"/>
          <ac:picMkLst>
            <pc:docMk/>
            <pc:sldMk cId="2522682231" sldId="267"/>
            <ac:picMk id="14" creationId="{0DCEC8C3-47B3-196C-72AB-522704A50ADB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30:25.657" v="37" actId="20577"/>
        <pc:sldMkLst>
          <pc:docMk/>
          <pc:sldMk cId="1532148387" sldId="269"/>
        </pc:sldMkLst>
        <pc:spChg chg="add del mod">
          <ac:chgData name="Milvia Soufet" userId="aac37861-3f47-42d1-9828-3ba83ba1719e" providerId="ADAL" clId="{6AE7D451-4BEC-4AF2-862E-C2BE8C139649}" dt="2025-04-07T14:28:34.539" v="17"/>
          <ac:spMkLst>
            <pc:docMk/>
            <pc:sldMk cId="1532148387" sldId="269"/>
            <ac:spMk id="3" creationId="{941B0DF3-32FF-7E13-4D62-0EC30D0665FE}"/>
          </ac:spMkLst>
        </pc:spChg>
        <pc:spChg chg="add del mod">
          <ac:chgData name="Milvia Soufet" userId="aac37861-3f47-42d1-9828-3ba83ba1719e" providerId="ADAL" clId="{6AE7D451-4BEC-4AF2-862E-C2BE8C139649}" dt="2025-04-07T14:28:06.037" v="16"/>
          <ac:spMkLst>
            <pc:docMk/>
            <pc:sldMk cId="1532148387" sldId="269"/>
            <ac:spMk id="7" creationId="{99FA010E-B648-2D25-85F6-2E8B760A6CFC}"/>
          </ac:spMkLst>
        </pc:spChg>
        <pc:spChg chg="mod">
          <ac:chgData name="Milvia Soufet" userId="aac37861-3f47-42d1-9828-3ba83ba1719e" providerId="ADAL" clId="{6AE7D451-4BEC-4AF2-862E-C2BE8C139649}" dt="2025-04-07T14:28:54.010" v="21"/>
          <ac:spMkLst>
            <pc:docMk/>
            <pc:sldMk cId="1532148387" sldId="269"/>
            <ac:spMk id="9" creationId="{21473C5D-3AF7-5393-6A5F-BA8536B0042B}"/>
          </ac:spMkLst>
        </pc:spChg>
        <pc:spChg chg="mod">
          <ac:chgData name="Milvia Soufet" userId="aac37861-3f47-42d1-9828-3ba83ba1719e" providerId="ADAL" clId="{6AE7D451-4BEC-4AF2-862E-C2BE8C139649}" dt="2025-04-07T14:30:25.657" v="37" actId="20577"/>
          <ac:spMkLst>
            <pc:docMk/>
            <pc:sldMk cId="1532148387" sldId="269"/>
            <ac:spMk id="11" creationId="{C46E4949-DD22-27E5-87C4-E956BB1F1369}"/>
          </ac:spMkLst>
        </pc:spChg>
        <pc:spChg chg="mod">
          <ac:chgData name="Milvia Soufet" userId="aac37861-3f47-42d1-9828-3ba83ba1719e" providerId="ADAL" clId="{6AE7D451-4BEC-4AF2-862E-C2BE8C139649}" dt="2025-04-07T14:27:36.101" v="11"/>
          <ac:spMkLst>
            <pc:docMk/>
            <pc:sldMk cId="1532148387" sldId="269"/>
            <ac:spMk id="12" creationId="{4CC197A0-3BA9-5234-DDF2-A5C637A0B9E0}"/>
          </ac:spMkLst>
        </pc:spChg>
        <pc:picChg chg="del">
          <ac:chgData name="Milvia Soufet" userId="aac37861-3f47-42d1-9828-3ba83ba1719e" providerId="ADAL" clId="{6AE7D451-4BEC-4AF2-862E-C2BE8C139649}" dt="2025-04-07T14:27:42.346" v="12" actId="478"/>
          <ac:picMkLst>
            <pc:docMk/>
            <pc:sldMk cId="1532148387" sldId="269"/>
            <ac:picMk id="4" creationId="{13958A5E-50A5-235A-3E0A-C022701E997A}"/>
          </ac:picMkLst>
        </pc:picChg>
        <pc:picChg chg="add mod">
          <ac:chgData name="Milvia Soufet" userId="aac37861-3f47-42d1-9828-3ba83ba1719e" providerId="ADAL" clId="{6AE7D451-4BEC-4AF2-862E-C2BE8C139649}" dt="2025-04-07T14:27:48.813" v="15"/>
          <ac:picMkLst>
            <pc:docMk/>
            <pc:sldMk cId="1532148387" sldId="269"/>
            <ac:picMk id="8" creationId="{C968B36A-9E92-D659-2C5D-01BBC96AEAA1}"/>
          </ac:picMkLst>
        </pc:picChg>
        <pc:picChg chg="add mod">
          <ac:chgData name="Milvia Soufet" userId="aac37861-3f47-42d1-9828-3ba83ba1719e" providerId="ADAL" clId="{6AE7D451-4BEC-4AF2-862E-C2BE8C139649}" dt="2025-04-07T14:29:31.137" v="31" actId="1076"/>
          <ac:picMkLst>
            <pc:docMk/>
            <pc:sldMk cId="1532148387" sldId="269"/>
            <ac:picMk id="10" creationId="{857BACEA-8344-189C-BB5D-32DC84A3F739}"/>
          </ac:picMkLst>
        </pc:picChg>
        <pc:picChg chg="del">
          <ac:chgData name="Milvia Soufet" userId="aac37861-3f47-42d1-9828-3ba83ba1719e" providerId="ADAL" clId="{6AE7D451-4BEC-4AF2-862E-C2BE8C139649}" dt="2025-04-07T14:27:43.163" v="13" actId="478"/>
          <ac:picMkLst>
            <pc:docMk/>
            <pc:sldMk cId="1532148387" sldId="269"/>
            <ac:picMk id="13" creationId="{AECDC68E-D576-2AB4-B8B8-AC6E705BC52D}"/>
          </ac:picMkLst>
        </pc:picChg>
        <pc:picChg chg="add mod">
          <ac:chgData name="Milvia Soufet" userId="aac37861-3f47-42d1-9828-3ba83ba1719e" providerId="ADAL" clId="{6AE7D451-4BEC-4AF2-862E-C2BE8C139649}" dt="2025-04-07T14:28:34.539" v="17"/>
          <ac:picMkLst>
            <pc:docMk/>
            <pc:sldMk cId="1532148387" sldId="269"/>
            <ac:picMk id="14" creationId="{9EC075B3-C1A3-1C23-88D1-0C992EB01DFD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30:49.379" v="45"/>
        <pc:sldMkLst>
          <pc:docMk/>
          <pc:sldMk cId="702423603" sldId="270"/>
        </pc:sldMkLst>
        <pc:spChg chg="add del mod">
          <ac:chgData name="Milvia Soufet" userId="aac37861-3f47-42d1-9828-3ba83ba1719e" providerId="ADAL" clId="{6AE7D451-4BEC-4AF2-862E-C2BE8C139649}" dt="2025-04-07T14:29:53.496" v="32"/>
          <ac:spMkLst>
            <pc:docMk/>
            <pc:sldMk cId="702423603" sldId="270"/>
            <ac:spMk id="3" creationId="{0E9D474D-0634-3609-5E1E-DE16643250D0}"/>
          </ac:spMkLst>
        </pc:spChg>
        <pc:spChg chg="add del mod">
          <ac:chgData name="Milvia Soufet" userId="aac37861-3f47-42d1-9828-3ba83ba1719e" providerId="ADAL" clId="{6AE7D451-4BEC-4AF2-862E-C2BE8C139649}" dt="2025-04-07T14:30:16.351" v="33"/>
          <ac:spMkLst>
            <pc:docMk/>
            <pc:sldMk cId="702423603" sldId="270"/>
            <ac:spMk id="5" creationId="{A63E4DDD-1E16-F7EB-633E-EF614AE7FA4D}"/>
          </ac:spMkLst>
        </pc:spChg>
        <pc:spChg chg="mod">
          <ac:chgData name="Milvia Soufet" userId="aac37861-3f47-42d1-9828-3ba83ba1719e" providerId="ADAL" clId="{6AE7D451-4BEC-4AF2-862E-C2BE8C139649}" dt="2025-04-07T14:30:29.117" v="39" actId="20577"/>
          <ac:spMkLst>
            <pc:docMk/>
            <pc:sldMk cId="702423603" sldId="270"/>
            <ac:spMk id="11" creationId="{2ED8C43C-9001-4B32-28CE-2F721B554C40}"/>
          </ac:spMkLst>
        </pc:spChg>
        <pc:spChg chg="mod">
          <ac:chgData name="Milvia Soufet" userId="aac37861-3f47-42d1-9828-3ba83ba1719e" providerId="ADAL" clId="{6AE7D451-4BEC-4AF2-862E-C2BE8C139649}" dt="2025-04-07T14:30:49.379" v="45"/>
          <ac:spMkLst>
            <pc:docMk/>
            <pc:sldMk cId="702423603" sldId="270"/>
            <ac:spMk id="12" creationId="{73FEE28E-B8BE-C29F-C8A8-8827E3771F01}"/>
          </ac:spMkLst>
        </pc:spChg>
        <pc:picChg chg="add mod">
          <ac:chgData name="Milvia Soufet" userId="aac37861-3f47-42d1-9828-3ba83ba1719e" providerId="ADAL" clId="{6AE7D451-4BEC-4AF2-862E-C2BE8C139649}" dt="2025-04-07T14:29:25.876" v="29"/>
          <ac:picMkLst>
            <pc:docMk/>
            <pc:sldMk cId="702423603" sldId="270"/>
            <ac:picMk id="7" creationId="{8014AB2A-3812-4EB3-0F08-38F958C77EC7}"/>
          </ac:picMkLst>
        </pc:picChg>
        <pc:picChg chg="add mod">
          <ac:chgData name="Milvia Soufet" userId="aac37861-3f47-42d1-9828-3ba83ba1719e" providerId="ADAL" clId="{6AE7D451-4BEC-4AF2-862E-C2BE8C139649}" dt="2025-04-07T14:29:53.496" v="32"/>
          <ac:picMkLst>
            <pc:docMk/>
            <pc:sldMk cId="702423603" sldId="270"/>
            <ac:picMk id="8" creationId="{8F293725-4F3C-0FA3-7ED3-0D975EA2EDB4}"/>
          </ac:picMkLst>
        </pc:picChg>
        <pc:picChg chg="del">
          <ac:chgData name="Milvia Soufet" userId="aac37861-3f47-42d1-9828-3ba83ba1719e" providerId="ADAL" clId="{6AE7D451-4BEC-4AF2-862E-C2BE8C139649}" dt="2025-04-07T14:29:21.736" v="26" actId="478"/>
          <ac:picMkLst>
            <pc:docMk/>
            <pc:sldMk cId="702423603" sldId="270"/>
            <ac:picMk id="10" creationId="{B63AA43C-1FDF-E040-2967-191F568D5D4F}"/>
          </ac:picMkLst>
        </pc:picChg>
        <pc:picChg chg="add mod">
          <ac:chgData name="Milvia Soufet" userId="aac37861-3f47-42d1-9828-3ba83ba1719e" providerId="ADAL" clId="{6AE7D451-4BEC-4AF2-862E-C2BE8C139649}" dt="2025-04-07T14:30:16.351" v="33"/>
          <ac:picMkLst>
            <pc:docMk/>
            <pc:sldMk cId="702423603" sldId="270"/>
            <ac:picMk id="13" creationId="{022C06B3-8AE0-A7A4-04DF-0C68009F1694}"/>
          </ac:picMkLst>
        </pc:picChg>
        <pc:picChg chg="del">
          <ac:chgData name="Milvia Soufet" userId="aac37861-3f47-42d1-9828-3ba83ba1719e" providerId="ADAL" clId="{6AE7D451-4BEC-4AF2-862E-C2BE8C139649}" dt="2025-04-07T14:29:22.343" v="27" actId="478"/>
          <ac:picMkLst>
            <pc:docMk/>
            <pc:sldMk cId="702423603" sldId="270"/>
            <ac:picMk id="14" creationId="{7CF25ABB-BB81-E50A-B84A-B787B601348F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31:29.031" v="48"/>
        <pc:sldMkLst>
          <pc:docMk/>
          <pc:sldMk cId="3708194310" sldId="271"/>
        </pc:sldMkLst>
        <pc:spChg chg="add del mod">
          <ac:chgData name="Milvia Soufet" userId="aac37861-3f47-42d1-9828-3ba83ba1719e" providerId="ADAL" clId="{6AE7D451-4BEC-4AF2-862E-C2BE8C139649}" dt="2025-04-07T14:31:15.605" v="47"/>
          <ac:spMkLst>
            <pc:docMk/>
            <pc:sldMk cId="3708194310" sldId="271"/>
            <ac:spMk id="3" creationId="{9628B20F-C316-6A0C-344C-525711B710EA}"/>
          </ac:spMkLst>
        </pc:spChg>
        <pc:spChg chg="add del mod">
          <ac:chgData name="Milvia Soufet" userId="aac37861-3f47-42d1-9828-3ba83ba1719e" providerId="ADAL" clId="{6AE7D451-4BEC-4AF2-862E-C2BE8C139649}" dt="2025-04-07T14:31:29.031" v="48"/>
          <ac:spMkLst>
            <pc:docMk/>
            <pc:sldMk cId="3708194310" sldId="271"/>
            <ac:spMk id="5" creationId="{16C63FB6-CB79-72BE-AADA-E0407519DF08}"/>
          </ac:spMkLst>
        </pc:spChg>
        <pc:spChg chg="mod">
          <ac:chgData name="Milvia Soufet" userId="aac37861-3f47-42d1-9828-3ba83ba1719e" providerId="ADAL" clId="{6AE7D451-4BEC-4AF2-862E-C2BE8C139649}" dt="2025-04-07T14:30:34.858" v="42" actId="20577"/>
          <ac:spMkLst>
            <pc:docMk/>
            <pc:sldMk cId="3708194310" sldId="271"/>
            <ac:spMk id="11" creationId="{58C4058D-DD1C-E695-947C-970988EC2E4B}"/>
          </ac:spMkLst>
        </pc:spChg>
        <pc:spChg chg="mod">
          <ac:chgData name="Milvia Soufet" userId="aac37861-3f47-42d1-9828-3ba83ba1719e" providerId="ADAL" clId="{6AE7D451-4BEC-4AF2-862E-C2BE8C139649}" dt="2025-04-07T14:31:01.687" v="46"/>
          <ac:spMkLst>
            <pc:docMk/>
            <pc:sldMk cId="3708194310" sldId="271"/>
            <ac:spMk id="12" creationId="{A039DB2E-35D4-CBCC-7A50-EB158E854F7F}"/>
          </ac:spMkLst>
        </pc:spChg>
        <pc:picChg chg="add mod">
          <ac:chgData name="Milvia Soufet" userId="aac37861-3f47-42d1-9828-3ba83ba1719e" providerId="ADAL" clId="{6AE7D451-4BEC-4AF2-862E-C2BE8C139649}" dt="2025-04-07T14:31:15.605" v="47"/>
          <ac:picMkLst>
            <pc:docMk/>
            <pc:sldMk cId="3708194310" sldId="271"/>
            <ac:picMk id="7" creationId="{3798FC67-F4C0-9764-CAD4-C1CD1EEC3136}"/>
          </ac:picMkLst>
        </pc:picChg>
        <pc:picChg chg="del">
          <ac:chgData name="Milvia Soufet" userId="aac37861-3f47-42d1-9828-3ba83ba1719e" providerId="ADAL" clId="{6AE7D451-4BEC-4AF2-862E-C2BE8C139649}" dt="2025-04-07T14:30:36.863" v="43" actId="478"/>
          <ac:picMkLst>
            <pc:docMk/>
            <pc:sldMk cId="3708194310" sldId="271"/>
            <ac:picMk id="8" creationId="{7CA357EB-CE38-97CE-B366-0983A75BC1A9}"/>
          </ac:picMkLst>
        </pc:picChg>
        <pc:picChg chg="add mod">
          <ac:chgData name="Milvia Soufet" userId="aac37861-3f47-42d1-9828-3ba83ba1719e" providerId="ADAL" clId="{6AE7D451-4BEC-4AF2-862E-C2BE8C139649}" dt="2025-04-07T14:31:29.031" v="48"/>
          <ac:picMkLst>
            <pc:docMk/>
            <pc:sldMk cId="3708194310" sldId="271"/>
            <ac:picMk id="10" creationId="{503335B0-4184-15FE-25CB-3376D7A7B635}"/>
          </ac:picMkLst>
        </pc:picChg>
        <pc:picChg chg="del">
          <ac:chgData name="Milvia Soufet" userId="aac37861-3f47-42d1-9828-3ba83ba1719e" providerId="ADAL" clId="{6AE7D451-4BEC-4AF2-862E-C2BE8C139649}" dt="2025-04-07T14:30:38.236" v="44" actId="478"/>
          <ac:picMkLst>
            <pc:docMk/>
            <pc:sldMk cId="3708194310" sldId="271"/>
            <ac:picMk id="13" creationId="{95DC4597-61D3-A30C-1065-3D252D9F5BCB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37:41.624" v="69"/>
        <pc:sldMkLst>
          <pc:docMk/>
          <pc:sldMk cId="1146301446" sldId="272"/>
        </pc:sldMkLst>
        <pc:spChg chg="add del mod">
          <ac:chgData name="Milvia Soufet" userId="aac37861-3f47-42d1-9828-3ba83ba1719e" providerId="ADAL" clId="{6AE7D451-4BEC-4AF2-862E-C2BE8C139649}" dt="2025-04-07T14:36:15.283" v="57"/>
          <ac:spMkLst>
            <pc:docMk/>
            <pc:sldMk cId="1146301446" sldId="272"/>
            <ac:spMk id="3" creationId="{DEC9B599-48FF-E1EF-114D-2D50518FA954}"/>
          </ac:spMkLst>
        </pc:spChg>
        <pc:spChg chg="add del mod">
          <ac:chgData name="Milvia Soufet" userId="aac37861-3f47-42d1-9828-3ba83ba1719e" providerId="ADAL" clId="{6AE7D451-4BEC-4AF2-862E-C2BE8C139649}" dt="2025-04-07T14:35:13.314" v="56"/>
          <ac:spMkLst>
            <pc:docMk/>
            <pc:sldMk cId="1146301446" sldId="272"/>
            <ac:spMk id="5" creationId="{AB481B65-8C19-2C82-8DE0-42A7E2C9258F}"/>
          </ac:spMkLst>
        </pc:spChg>
        <pc:spChg chg="mod">
          <ac:chgData name="Milvia Soufet" userId="aac37861-3f47-42d1-9828-3ba83ba1719e" providerId="ADAL" clId="{6AE7D451-4BEC-4AF2-862E-C2BE8C139649}" dt="2025-04-07T14:37:41.624" v="69"/>
          <ac:spMkLst>
            <pc:docMk/>
            <pc:sldMk cId="1146301446" sldId="272"/>
            <ac:spMk id="9" creationId="{D956A195-B36F-B61A-BC40-A23A1A9F3D58}"/>
          </ac:spMkLst>
        </pc:spChg>
        <pc:spChg chg="mod">
          <ac:chgData name="Milvia Soufet" userId="aac37861-3f47-42d1-9828-3ba83ba1719e" providerId="ADAL" clId="{6AE7D451-4BEC-4AF2-862E-C2BE8C139649}" dt="2025-04-07T14:31:44.788" v="53" actId="20577"/>
          <ac:spMkLst>
            <pc:docMk/>
            <pc:sldMk cId="1146301446" sldId="272"/>
            <ac:spMk id="11" creationId="{CB8FCE89-CEAA-AD73-3B66-860796767F7A}"/>
          </ac:spMkLst>
        </pc:spChg>
        <pc:spChg chg="mod">
          <ac:chgData name="Milvia Soufet" userId="aac37861-3f47-42d1-9828-3ba83ba1719e" providerId="ADAL" clId="{6AE7D451-4BEC-4AF2-862E-C2BE8C139649}" dt="2025-04-07T14:37:27.760" v="68"/>
          <ac:spMkLst>
            <pc:docMk/>
            <pc:sldMk cId="1146301446" sldId="272"/>
            <ac:spMk id="12" creationId="{F7CE999E-1C24-C4FF-F8A2-82E992AD0134}"/>
          </ac:spMkLst>
        </pc:spChg>
        <pc:picChg chg="del">
          <ac:chgData name="Milvia Soufet" userId="aac37861-3f47-42d1-9828-3ba83ba1719e" providerId="ADAL" clId="{6AE7D451-4BEC-4AF2-862E-C2BE8C139649}" dt="2025-04-07T14:31:46.616" v="55" actId="478"/>
          <ac:picMkLst>
            <pc:docMk/>
            <pc:sldMk cId="1146301446" sldId="272"/>
            <ac:picMk id="7" creationId="{7E2F30C3-45C6-AE41-FB34-C8371CDFED93}"/>
          </ac:picMkLst>
        </pc:picChg>
        <pc:picChg chg="add mod">
          <ac:chgData name="Milvia Soufet" userId="aac37861-3f47-42d1-9828-3ba83ba1719e" providerId="ADAL" clId="{6AE7D451-4BEC-4AF2-862E-C2BE8C139649}" dt="2025-04-07T14:35:13.314" v="56"/>
          <ac:picMkLst>
            <pc:docMk/>
            <pc:sldMk cId="1146301446" sldId="272"/>
            <ac:picMk id="8" creationId="{71C36794-962D-F8EB-771A-B3A12DEA5204}"/>
          </ac:picMkLst>
        </pc:picChg>
        <pc:picChg chg="del">
          <ac:chgData name="Milvia Soufet" userId="aac37861-3f47-42d1-9828-3ba83ba1719e" providerId="ADAL" clId="{6AE7D451-4BEC-4AF2-862E-C2BE8C139649}" dt="2025-04-07T14:31:46.096" v="54" actId="478"/>
          <ac:picMkLst>
            <pc:docMk/>
            <pc:sldMk cId="1146301446" sldId="272"/>
            <ac:picMk id="10" creationId="{382AD75C-3AEF-02D5-4530-319D19FC4E6B}"/>
          </ac:picMkLst>
        </pc:picChg>
        <pc:picChg chg="add mod">
          <ac:chgData name="Milvia Soufet" userId="aac37861-3f47-42d1-9828-3ba83ba1719e" providerId="ADAL" clId="{6AE7D451-4BEC-4AF2-862E-C2BE8C139649}" dt="2025-04-07T14:36:15.283" v="57"/>
          <ac:picMkLst>
            <pc:docMk/>
            <pc:sldMk cId="1146301446" sldId="272"/>
            <ac:picMk id="13" creationId="{ED4FCD4D-9857-17E7-DCBB-4ECF600BF864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51:02.336" v="149" actId="139"/>
        <pc:sldMkLst>
          <pc:docMk/>
          <pc:sldMk cId="1525328815" sldId="273"/>
        </pc:sldMkLst>
        <pc:spChg chg="add del mod">
          <ac:chgData name="Milvia Soufet" userId="aac37861-3f47-42d1-9828-3ba83ba1719e" providerId="ADAL" clId="{6AE7D451-4BEC-4AF2-862E-C2BE8C139649}" dt="2025-04-07T14:37:00.118" v="66"/>
          <ac:spMkLst>
            <pc:docMk/>
            <pc:sldMk cId="1525328815" sldId="273"/>
            <ac:spMk id="3" creationId="{DED2BA67-D8B3-97CE-4C2C-AA1157ABED78}"/>
          </ac:spMkLst>
        </pc:spChg>
        <pc:spChg chg="add del mod">
          <ac:chgData name="Milvia Soufet" userId="aac37861-3f47-42d1-9828-3ba83ba1719e" providerId="ADAL" clId="{6AE7D451-4BEC-4AF2-862E-C2BE8C139649}" dt="2025-04-07T14:38:50.562" v="81"/>
          <ac:spMkLst>
            <pc:docMk/>
            <pc:sldMk cId="1525328815" sldId="273"/>
            <ac:spMk id="5" creationId="{3D5733C7-84EE-6943-B288-FE2C9D0580C5}"/>
          </ac:spMkLst>
        </pc:spChg>
        <pc:spChg chg="mod">
          <ac:chgData name="Milvia Soufet" userId="aac37861-3f47-42d1-9828-3ba83ba1719e" providerId="ADAL" clId="{6AE7D451-4BEC-4AF2-862E-C2BE8C139649}" dt="2025-04-07T14:37:45.643" v="70"/>
          <ac:spMkLst>
            <pc:docMk/>
            <pc:sldMk cId="1525328815" sldId="273"/>
            <ac:spMk id="9" creationId="{EF791815-C34F-618E-B0B6-D8D583F61FF3}"/>
          </ac:spMkLst>
        </pc:spChg>
        <pc:spChg chg="mod">
          <ac:chgData name="Milvia Soufet" userId="aac37861-3f47-42d1-9828-3ba83ba1719e" providerId="ADAL" clId="{6AE7D451-4BEC-4AF2-862E-C2BE8C139649}" dt="2025-04-07T14:36:30.533" v="63" actId="20577"/>
          <ac:spMkLst>
            <pc:docMk/>
            <pc:sldMk cId="1525328815" sldId="273"/>
            <ac:spMk id="11" creationId="{68EACF29-43CD-6B17-C357-3E3357752413}"/>
          </ac:spMkLst>
        </pc:spChg>
        <pc:spChg chg="mod">
          <ac:chgData name="Milvia Soufet" userId="aac37861-3f47-42d1-9828-3ba83ba1719e" providerId="ADAL" clId="{6AE7D451-4BEC-4AF2-862E-C2BE8C139649}" dt="2025-04-07T14:51:02.336" v="149" actId="139"/>
          <ac:spMkLst>
            <pc:docMk/>
            <pc:sldMk cId="1525328815" sldId="273"/>
            <ac:spMk id="12" creationId="{2E826491-2BD3-3D8A-0EA0-A91F627DD839}"/>
          </ac:spMkLst>
        </pc:spChg>
        <pc:picChg chg="add mod">
          <ac:chgData name="Milvia Soufet" userId="aac37861-3f47-42d1-9828-3ba83ba1719e" providerId="ADAL" clId="{6AE7D451-4BEC-4AF2-862E-C2BE8C139649}" dt="2025-04-07T14:37:00.118" v="66"/>
          <ac:picMkLst>
            <pc:docMk/>
            <pc:sldMk cId="1525328815" sldId="273"/>
            <ac:picMk id="7" creationId="{789AA5E8-981D-9BB5-326D-4823B53EE7B3}"/>
          </ac:picMkLst>
        </pc:picChg>
        <pc:picChg chg="del">
          <ac:chgData name="Milvia Soufet" userId="aac37861-3f47-42d1-9828-3ba83ba1719e" providerId="ADAL" clId="{6AE7D451-4BEC-4AF2-862E-C2BE8C139649}" dt="2025-04-07T14:36:22.144" v="60" actId="478"/>
          <ac:picMkLst>
            <pc:docMk/>
            <pc:sldMk cId="1525328815" sldId="273"/>
            <ac:picMk id="8" creationId="{539BAC6E-A53D-01E4-24C1-E389A9F72700}"/>
          </ac:picMkLst>
        </pc:picChg>
        <pc:picChg chg="add mod">
          <ac:chgData name="Milvia Soufet" userId="aac37861-3f47-42d1-9828-3ba83ba1719e" providerId="ADAL" clId="{6AE7D451-4BEC-4AF2-862E-C2BE8C139649}" dt="2025-04-07T14:38:50.562" v="81"/>
          <ac:picMkLst>
            <pc:docMk/>
            <pc:sldMk cId="1525328815" sldId="273"/>
            <ac:picMk id="10" creationId="{9A7D649C-6C84-9E73-AB34-19CCBA10CD4B}"/>
          </ac:picMkLst>
        </pc:picChg>
        <pc:picChg chg="del">
          <ac:chgData name="Milvia Soufet" userId="aac37861-3f47-42d1-9828-3ba83ba1719e" providerId="ADAL" clId="{6AE7D451-4BEC-4AF2-862E-C2BE8C139649}" dt="2025-04-07T14:36:21.744" v="59" actId="478"/>
          <ac:picMkLst>
            <pc:docMk/>
            <pc:sldMk cId="1525328815" sldId="273"/>
            <ac:picMk id="13" creationId="{DDBADEAA-37D8-FFA6-99D7-0763B40BEF9A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39:23.286" v="84"/>
        <pc:sldMkLst>
          <pc:docMk/>
          <pc:sldMk cId="3878523623" sldId="274"/>
        </pc:sldMkLst>
        <pc:spChg chg="del">
          <ac:chgData name="Milvia Soufet" userId="aac37861-3f47-42d1-9828-3ba83ba1719e" providerId="ADAL" clId="{6AE7D451-4BEC-4AF2-862E-C2BE8C139649}" dt="2025-04-07T14:37:09.722" v="67"/>
          <ac:spMkLst>
            <pc:docMk/>
            <pc:sldMk cId="3878523623" sldId="274"/>
            <ac:spMk id="3" creationId="{3AEE4B2B-4A65-7934-81E9-A4F4BC2F02D8}"/>
          </ac:spMkLst>
        </pc:spChg>
        <pc:spChg chg="add del">
          <ac:chgData name="Milvia Soufet" userId="aac37861-3f47-42d1-9828-3ba83ba1719e" providerId="ADAL" clId="{6AE7D451-4BEC-4AF2-862E-C2BE8C139649}" dt="2025-04-07T14:39:23.286" v="84"/>
          <ac:spMkLst>
            <pc:docMk/>
            <pc:sldMk cId="3878523623" sldId="274"/>
            <ac:spMk id="5" creationId="{E41BFACC-F3D8-3B5D-76F4-10796AB34746}"/>
          </ac:spMkLst>
        </pc:spChg>
        <pc:spChg chg="mod">
          <ac:chgData name="Milvia Soufet" userId="aac37861-3f47-42d1-9828-3ba83ba1719e" providerId="ADAL" clId="{6AE7D451-4BEC-4AF2-862E-C2BE8C139649}" dt="2025-04-07T14:37:48.663" v="71"/>
          <ac:spMkLst>
            <pc:docMk/>
            <pc:sldMk cId="3878523623" sldId="274"/>
            <ac:spMk id="9" creationId="{6ABC0B28-1ECA-80E5-478D-B7038EFF30C1}"/>
          </ac:spMkLst>
        </pc:spChg>
        <pc:spChg chg="mod">
          <ac:chgData name="Milvia Soufet" userId="aac37861-3f47-42d1-9828-3ba83ba1719e" providerId="ADAL" clId="{6AE7D451-4BEC-4AF2-862E-C2BE8C139649}" dt="2025-04-07T14:36:34.276" v="65" actId="20577"/>
          <ac:spMkLst>
            <pc:docMk/>
            <pc:sldMk cId="3878523623" sldId="274"/>
            <ac:spMk id="11" creationId="{C34F2655-B076-82A3-157A-A23E79414176}"/>
          </ac:spMkLst>
        </pc:spChg>
        <pc:spChg chg="mod">
          <ac:chgData name="Milvia Soufet" userId="aac37861-3f47-42d1-9828-3ba83ba1719e" providerId="ADAL" clId="{6AE7D451-4BEC-4AF2-862E-C2BE8C139649}" dt="2025-04-07T14:38:33.914" v="80"/>
          <ac:spMkLst>
            <pc:docMk/>
            <pc:sldMk cId="3878523623" sldId="274"/>
            <ac:spMk id="12" creationId="{239FF77F-3A82-FA2F-277E-67F5FB8333C3}"/>
          </ac:spMkLst>
        </pc:spChg>
        <pc:picChg chg="add mod">
          <ac:chgData name="Milvia Soufet" userId="aac37861-3f47-42d1-9828-3ba83ba1719e" providerId="ADAL" clId="{6AE7D451-4BEC-4AF2-862E-C2BE8C139649}" dt="2025-04-07T14:37:09.722" v="67"/>
          <ac:picMkLst>
            <pc:docMk/>
            <pc:sldMk cId="3878523623" sldId="274"/>
            <ac:picMk id="2" creationId="{5E36D36F-F502-7090-8264-EC0F1E241BAA}"/>
          </ac:picMkLst>
        </pc:picChg>
        <pc:picChg chg="add mod">
          <ac:chgData name="Milvia Soufet" userId="aac37861-3f47-42d1-9828-3ba83ba1719e" providerId="ADAL" clId="{6AE7D451-4BEC-4AF2-862E-C2BE8C139649}" dt="2025-04-07T14:39:03.654" v="83"/>
          <ac:picMkLst>
            <pc:docMk/>
            <pc:sldMk cId="3878523623" sldId="274"/>
            <ac:picMk id="4" creationId="{EF257264-41D9-1174-D9C8-F35F554B6F7E}"/>
          </ac:picMkLst>
        </pc:picChg>
        <pc:picChg chg="add mod">
          <ac:chgData name="Milvia Soufet" userId="aac37861-3f47-42d1-9828-3ba83ba1719e" providerId="ADAL" clId="{6AE7D451-4BEC-4AF2-862E-C2BE8C139649}" dt="2025-04-07T14:39:23.286" v="84"/>
          <ac:picMkLst>
            <pc:docMk/>
            <pc:sldMk cId="3878523623" sldId="274"/>
            <ac:picMk id="7" creationId="{2C77955A-8A77-E7A9-212A-E812A856C027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45:02.159" v="108"/>
        <pc:sldMkLst>
          <pc:docMk/>
          <pc:sldMk cId="861503984" sldId="275"/>
        </pc:sldMkLst>
        <pc:spChg chg="add del mod">
          <ac:chgData name="Milvia Soufet" userId="aac37861-3f47-42d1-9828-3ba83ba1719e" providerId="ADAL" clId="{6AE7D451-4BEC-4AF2-862E-C2BE8C139649}" dt="2025-04-07T14:45:02.159" v="108"/>
          <ac:spMkLst>
            <pc:docMk/>
            <pc:sldMk cId="861503984" sldId="275"/>
            <ac:spMk id="4" creationId="{52B1A826-8C08-5A41-A13F-90B82306D2E2}"/>
          </ac:spMkLst>
        </pc:spChg>
        <pc:spChg chg="add del mod">
          <ac:chgData name="Milvia Soufet" userId="aac37861-3f47-42d1-9828-3ba83ba1719e" providerId="ADAL" clId="{6AE7D451-4BEC-4AF2-862E-C2BE8C139649}" dt="2025-04-07T14:43:30.925" v="103"/>
          <ac:spMkLst>
            <pc:docMk/>
            <pc:sldMk cId="861503984" sldId="275"/>
            <ac:spMk id="8" creationId="{02DF878A-F24C-63C3-4BB8-30B8CEA17DA3}"/>
          </ac:spMkLst>
        </pc:spChg>
        <pc:spChg chg="mod">
          <ac:chgData name="Milvia Soufet" userId="aac37861-3f47-42d1-9828-3ba83ba1719e" providerId="ADAL" clId="{6AE7D451-4BEC-4AF2-862E-C2BE8C139649}" dt="2025-04-07T14:42:35.874" v="95"/>
          <ac:spMkLst>
            <pc:docMk/>
            <pc:sldMk cId="861503984" sldId="275"/>
            <ac:spMk id="9" creationId="{BB434097-BCCD-D8EB-553D-F15C47F80348}"/>
          </ac:spMkLst>
        </pc:spChg>
        <pc:spChg chg="mod">
          <ac:chgData name="Milvia Soufet" userId="aac37861-3f47-42d1-9828-3ba83ba1719e" providerId="ADAL" clId="{6AE7D451-4BEC-4AF2-862E-C2BE8C139649}" dt="2025-04-07T14:39:51.488" v="91" actId="20577"/>
          <ac:spMkLst>
            <pc:docMk/>
            <pc:sldMk cId="861503984" sldId="275"/>
            <ac:spMk id="11" creationId="{33643CB1-012A-775F-9E4B-3D70E80E93F9}"/>
          </ac:spMkLst>
        </pc:spChg>
        <pc:spChg chg="mod">
          <ac:chgData name="Milvia Soufet" userId="aac37861-3f47-42d1-9828-3ba83ba1719e" providerId="ADAL" clId="{6AE7D451-4BEC-4AF2-862E-C2BE8C139649}" dt="2025-04-07T14:43:03.617" v="102"/>
          <ac:spMkLst>
            <pc:docMk/>
            <pc:sldMk cId="861503984" sldId="275"/>
            <ac:spMk id="12" creationId="{CE4C316C-49BC-4158-A0CC-FE221FBFA1CE}"/>
          </ac:spMkLst>
        </pc:spChg>
        <pc:picChg chg="del">
          <ac:chgData name="Milvia Soufet" userId="aac37861-3f47-42d1-9828-3ba83ba1719e" providerId="ADAL" clId="{6AE7D451-4BEC-4AF2-862E-C2BE8C139649}" dt="2025-04-07T14:39:53.086" v="92" actId="478"/>
          <ac:picMkLst>
            <pc:docMk/>
            <pc:sldMk cId="861503984" sldId="275"/>
            <ac:picMk id="2" creationId="{B24C9E67-5D46-F503-1975-A8A4988700A1}"/>
          </ac:picMkLst>
        </pc:picChg>
        <pc:picChg chg="del">
          <ac:chgData name="Milvia Soufet" userId="aac37861-3f47-42d1-9828-3ba83ba1719e" providerId="ADAL" clId="{6AE7D451-4BEC-4AF2-862E-C2BE8C139649}" dt="2025-04-07T14:39:53.829" v="93" actId="478"/>
          <ac:picMkLst>
            <pc:docMk/>
            <pc:sldMk cId="861503984" sldId="275"/>
            <ac:picMk id="7" creationId="{66C8111B-2E5E-E2BF-559B-D0111B9CD0BE}"/>
          </ac:picMkLst>
        </pc:picChg>
        <pc:picChg chg="add mod">
          <ac:chgData name="Milvia Soufet" userId="aac37861-3f47-42d1-9828-3ba83ba1719e" providerId="ADAL" clId="{6AE7D451-4BEC-4AF2-862E-C2BE8C139649}" dt="2025-04-07T14:43:30.925" v="103"/>
          <ac:picMkLst>
            <pc:docMk/>
            <pc:sldMk cId="861503984" sldId="275"/>
            <ac:picMk id="10" creationId="{FC8C9B2B-0384-7F47-18C0-1067DAB3D6E9}"/>
          </ac:picMkLst>
        </pc:picChg>
        <pc:picChg chg="add mod">
          <ac:chgData name="Milvia Soufet" userId="aac37861-3f47-42d1-9828-3ba83ba1719e" providerId="ADAL" clId="{6AE7D451-4BEC-4AF2-862E-C2BE8C139649}" dt="2025-04-07T14:45:02.159" v="108"/>
          <ac:picMkLst>
            <pc:docMk/>
            <pc:sldMk cId="861503984" sldId="275"/>
            <ac:picMk id="13" creationId="{1BE76DCB-D8E8-8423-9224-2BCCED41E3B7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45:08.556" v="109"/>
        <pc:sldMkLst>
          <pc:docMk/>
          <pc:sldMk cId="256708544" sldId="276"/>
        </pc:sldMkLst>
        <pc:spChg chg="del">
          <ac:chgData name="Milvia Soufet" userId="aac37861-3f47-42d1-9828-3ba83ba1719e" providerId="ADAL" clId="{6AE7D451-4BEC-4AF2-862E-C2BE8C139649}" dt="2025-04-07T14:45:08.556" v="109"/>
          <ac:spMkLst>
            <pc:docMk/>
            <pc:sldMk cId="256708544" sldId="276"/>
            <ac:spMk id="4" creationId="{D1124528-55F8-84F8-F7A6-0AC7D266A1B4}"/>
          </ac:spMkLst>
        </pc:spChg>
        <pc:spChg chg="del">
          <ac:chgData name="Milvia Soufet" userId="aac37861-3f47-42d1-9828-3ba83ba1719e" providerId="ADAL" clId="{6AE7D451-4BEC-4AF2-862E-C2BE8C139649}" dt="2025-04-07T14:44:03.215" v="105"/>
          <ac:spMkLst>
            <pc:docMk/>
            <pc:sldMk cId="256708544" sldId="276"/>
            <ac:spMk id="8" creationId="{F7C42E62-8461-CFC5-2D46-7A569D8122F0}"/>
          </ac:spMkLst>
        </pc:spChg>
        <pc:spChg chg="mod">
          <ac:chgData name="Milvia Soufet" userId="aac37861-3f47-42d1-9828-3ba83ba1719e" providerId="ADAL" clId="{6AE7D451-4BEC-4AF2-862E-C2BE8C139649}" dt="2025-04-07T14:42:48.355" v="99" actId="20577"/>
          <ac:spMkLst>
            <pc:docMk/>
            <pc:sldMk cId="256708544" sldId="276"/>
            <ac:spMk id="11" creationId="{03F2D60A-665B-30DC-5FBE-087D9CE40A51}"/>
          </ac:spMkLst>
        </pc:spChg>
        <pc:spChg chg="mod">
          <ac:chgData name="Milvia Soufet" userId="aac37861-3f47-42d1-9828-3ba83ba1719e" providerId="ADAL" clId="{6AE7D451-4BEC-4AF2-862E-C2BE8C139649}" dt="2025-04-07T14:43:46.256" v="104"/>
          <ac:spMkLst>
            <pc:docMk/>
            <pc:sldMk cId="256708544" sldId="276"/>
            <ac:spMk id="12" creationId="{BD963144-996D-D2A1-0140-598426823B8F}"/>
          </ac:spMkLst>
        </pc:spChg>
        <pc:picChg chg="add mod">
          <ac:chgData name="Milvia Soufet" userId="aac37861-3f47-42d1-9828-3ba83ba1719e" providerId="ADAL" clId="{6AE7D451-4BEC-4AF2-862E-C2BE8C139649}" dt="2025-04-07T14:44:03.215" v="105"/>
          <ac:picMkLst>
            <pc:docMk/>
            <pc:sldMk cId="256708544" sldId="276"/>
            <ac:picMk id="2" creationId="{23246FD5-3415-C99D-163A-12D8FB1DF7E4}"/>
          </ac:picMkLst>
        </pc:picChg>
        <pc:picChg chg="add mod">
          <ac:chgData name="Milvia Soufet" userId="aac37861-3f47-42d1-9828-3ba83ba1719e" providerId="ADAL" clId="{6AE7D451-4BEC-4AF2-862E-C2BE8C139649}" dt="2025-04-07T14:45:08.556" v="109"/>
          <ac:picMkLst>
            <pc:docMk/>
            <pc:sldMk cId="256708544" sldId="276"/>
            <ac:picMk id="3" creationId="{9F76B2CB-3D5C-727A-6CED-CCD9204C3AB2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45:17.850" v="112"/>
        <pc:sldMkLst>
          <pc:docMk/>
          <pc:sldMk cId="825207754" sldId="277"/>
        </pc:sldMkLst>
        <pc:spChg chg="add del">
          <ac:chgData name="Milvia Soufet" userId="aac37861-3f47-42d1-9828-3ba83ba1719e" providerId="ADAL" clId="{6AE7D451-4BEC-4AF2-862E-C2BE8C139649}" dt="2025-04-07T14:45:17.850" v="112"/>
          <ac:spMkLst>
            <pc:docMk/>
            <pc:sldMk cId="825207754" sldId="277"/>
            <ac:spMk id="4" creationId="{FB2F29A3-97B8-7090-0339-5CAA1AC21F2A}"/>
          </ac:spMkLst>
        </pc:spChg>
        <pc:spChg chg="del">
          <ac:chgData name="Milvia Soufet" userId="aac37861-3f47-42d1-9828-3ba83ba1719e" providerId="ADAL" clId="{6AE7D451-4BEC-4AF2-862E-C2BE8C139649}" dt="2025-04-07T14:44:31.617" v="107"/>
          <ac:spMkLst>
            <pc:docMk/>
            <pc:sldMk cId="825207754" sldId="277"/>
            <ac:spMk id="8" creationId="{7D5B660F-C0B3-FFAD-B833-2438912E89CB}"/>
          </ac:spMkLst>
        </pc:spChg>
        <pc:spChg chg="mod">
          <ac:chgData name="Milvia Soufet" userId="aac37861-3f47-42d1-9828-3ba83ba1719e" providerId="ADAL" clId="{6AE7D451-4BEC-4AF2-862E-C2BE8C139649}" dt="2025-04-07T14:42:51.686" v="101" actId="20577"/>
          <ac:spMkLst>
            <pc:docMk/>
            <pc:sldMk cId="825207754" sldId="277"/>
            <ac:spMk id="11" creationId="{CCCC3FCE-F6EB-DA9B-4345-3A92761AB6BA}"/>
          </ac:spMkLst>
        </pc:spChg>
        <pc:spChg chg="mod">
          <ac:chgData name="Milvia Soufet" userId="aac37861-3f47-42d1-9828-3ba83ba1719e" providerId="ADAL" clId="{6AE7D451-4BEC-4AF2-862E-C2BE8C139649}" dt="2025-04-07T14:44:16.948" v="106"/>
          <ac:spMkLst>
            <pc:docMk/>
            <pc:sldMk cId="825207754" sldId="277"/>
            <ac:spMk id="12" creationId="{68101FE1-8998-1E19-D75E-456DE2376983}"/>
          </ac:spMkLst>
        </pc:spChg>
        <pc:graphicFrameChg chg="add mod">
          <ac:chgData name="Milvia Soufet" userId="aac37861-3f47-42d1-9828-3ba83ba1719e" providerId="ADAL" clId="{6AE7D451-4BEC-4AF2-862E-C2BE8C139649}" dt="2025-04-07T14:45:16.457" v="111"/>
          <ac:graphicFrameMkLst>
            <pc:docMk/>
            <pc:sldMk cId="825207754" sldId="277"/>
            <ac:graphicFrameMk id="3" creationId="{9B6BD910-50DC-4BCB-F39D-CA2D26C5AF35}"/>
          </ac:graphicFrameMkLst>
        </pc:graphicFrameChg>
        <pc:picChg chg="add mod">
          <ac:chgData name="Milvia Soufet" userId="aac37861-3f47-42d1-9828-3ba83ba1719e" providerId="ADAL" clId="{6AE7D451-4BEC-4AF2-862E-C2BE8C139649}" dt="2025-04-07T14:44:31.617" v="107"/>
          <ac:picMkLst>
            <pc:docMk/>
            <pc:sldMk cId="825207754" sldId="277"/>
            <ac:picMk id="2" creationId="{6DD9E1DB-1D5D-884F-6357-FDAD6E87275E}"/>
          </ac:picMkLst>
        </pc:picChg>
        <pc:picChg chg="add mod">
          <ac:chgData name="Milvia Soufet" userId="aac37861-3f47-42d1-9828-3ba83ba1719e" providerId="ADAL" clId="{6AE7D451-4BEC-4AF2-862E-C2BE8C139649}" dt="2025-04-07T14:45:17.850" v="112"/>
          <ac:picMkLst>
            <pc:docMk/>
            <pc:sldMk cId="825207754" sldId="277"/>
            <ac:picMk id="5" creationId="{59CA4329-9100-1C88-901D-F7C05550E62C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50:22.359" v="147" actId="139"/>
        <pc:sldMkLst>
          <pc:docMk/>
          <pc:sldMk cId="2674950815" sldId="278"/>
        </pc:sldMkLst>
        <pc:spChg chg="add del mod">
          <ac:chgData name="Milvia Soufet" userId="aac37861-3f47-42d1-9828-3ba83ba1719e" providerId="ADAL" clId="{6AE7D451-4BEC-4AF2-862E-C2BE8C139649}" dt="2025-04-07T14:48:56.033" v="139"/>
          <ac:spMkLst>
            <pc:docMk/>
            <pc:sldMk cId="2674950815" sldId="278"/>
            <ac:spMk id="4" creationId="{FC4D94D4-7F4A-257A-7EB9-DF85AFD011E7}"/>
          </ac:spMkLst>
        </pc:spChg>
        <pc:spChg chg="add del mod">
          <ac:chgData name="Milvia Soufet" userId="aac37861-3f47-42d1-9828-3ba83ba1719e" providerId="ADAL" clId="{6AE7D451-4BEC-4AF2-862E-C2BE8C139649}" dt="2025-04-07T14:48:09.224" v="134"/>
          <ac:spMkLst>
            <pc:docMk/>
            <pc:sldMk cId="2674950815" sldId="278"/>
            <ac:spMk id="8" creationId="{F60FCB72-F215-2165-6F0D-E6A2E8EE3745}"/>
          </ac:spMkLst>
        </pc:spChg>
        <pc:spChg chg="mod">
          <ac:chgData name="Milvia Soufet" userId="aac37861-3f47-42d1-9828-3ba83ba1719e" providerId="ADAL" clId="{6AE7D451-4BEC-4AF2-862E-C2BE8C139649}" dt="2025-04-07T14:46:47.085" v="127"/>
          <ac:spMkLst>
            <pc:docMk/>
            <pc:sldMk cId="2674950815" sldId="278"/>
            <ac:spMk id="9" creationId="{6FB9ABD2-A525-F462-76A8-6A42538F40FF}"/>
          </ac:spMkLst>
        </pc:spChg>
        <pc:spChg chg="mod">
          <ac:chgData name="Milvia Soufet" userId="aac37861-3f47-42d1-9828-3ba83ba1719e" providerId="ADAL" clId="{6AE7D451-4BEC-4AF2-862E-C2BE8C139649}" dt="2025-04-07T14:45:40.934" v="121" actId="20577"/>
          <ac:spMkLst>
            <pc:docMk/>
            <pc:sldMk cId="2674950815" sldId="278"/>
            <ac:spMk id="11" creationId="{48046172-2E09-2CF4-1A0D-D6DF4938FBC7}"/>
          </ac:spMkLst>
        </pc:spChg>
        <pc:spChg chg="mod">
          <ac:chgData name="Milvia Soufet" userId="aac37861-3f47-42d1-9828-3ba83ba1719e" providerId="ADAL" clId="{6AE7D451-4BEC-4AF2-862E-C2BE8C139649}" dt="2025-04-07T14:50:22.359" v="147" actId="139"/>
          <ac:spMkLst>
            <pc:docMk/>
            <pc:sldMk cId="2674950815" sldId="278"/>
            <ac:spMk id="12" creationId="{3B6420E3-AC57-FF7C-32AA-F5C6D57395E2}"/>
          </ac:spMkLst>
        </pc:spChg>
        <pc:picChg chg="del">
          <ac:chgData name="Milvia Soufet" userId="aac37861-3f47-42d1-9828-3ba83ba1719e" providerId="ADAL" clId="{6AE7D451-4BEC-4AF2-862E-C2BE8C139649}" dt="2025-04-07T14:45:37.156" v="118" actId="478"/>
          <ac:picMkLst>
            <pc:docMk/>
            <pc:sldMk cId="2674950815" sldId="278"/>
            <ac:picMk id="2" creationId="{2BEB0F40-BE4C-9234-6CD0-EAF72FF59F03}"/>
          </ac:picMkLst>
        </pc:picChg>
        <pc:picChg chg="del">
          <ac:chgData name="Milvia Soufet" userId="aac37861-3f47-42d1-9828-3ba83ba1719e" providerId="ADAL" clId="{6AE7D451-4BEC-4AF2-862E-C2BE8C139649}" dt="2025-04-07T14:45:38.646" v="119" actId="478"/>
          <ac:picMkLst>
            <pc:docMk/>
            <pc:sldMk cId="2674950815" sldId="278"/>
            <ac:picMk id="5" creationId="{B4767BA3-A6D6-399E-F288-FE46D059F958}"/>
          </ac:picMkLst>
        </pc:picChg>
        <pc:picChg chg="add mod">
          <ac:chgData name="Milvia Soufet" userId="aac37861-3f47-42d1-9828-3ba83ba1719e" providerId="ADAL" clId="{6AE7D451-4BEC-4AF2-862E-C2BE8C139649}" dt="2025-04-07T14:48:09.224" v="134"/>
          <ac:picMkLst>
            <pc:docMk/>
            <pc:sldMk cId="2674950815" sldId="278"/>
            <ac:picMk id="10" creationId="{F214141D-673F-B0A5-2D45-56AB5159C63A}"/>
          </ac:picMkLst>
        </pc:picChg>
        <pc:picChg chg="add mod">
          <ac:chgData name="Milvia Soufet" userId="aac37861-3f47-42d1-9828-3ba83ba1719e" providerId="ADAL" clId="{6AE7D451-4BEC-4AF2-862E-C2BE8C139649}" dt="2025-04-07T14:48:56.033" v="139"/>
          <ac:picMkLst>
            <pc:docMk/>
            <pc:sldMk cId="2674950815" sldId="278"/>
            <ac:picMk id="13" creationId="{BEF001F5-FFBB-23D9-5332-D8DC62623177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50:27.067" v="148" actId="139"/>
        <pc:sldMkLst>
          <pc:docMk/>
          <pc:sldMk cId="4238976937" sldId="279"/>
        </pc:sldMkLst>
        <pc:spChg chg="del">
          <ac:chgData name="Milvia Soufet" userId="aac37861-3f47-42d1-9828-3ba83ba1719e" providerId="ADAL" clId="{6AE7D451-4BEC-4AF2-862E-C2BE8C139649}" dt="2025-04-07T14:49:21.314" v="142"/>
          <ac:spMkLst>
            <pc:docMk/>
            <pc:sldMk cId="4238976937" sldId="279"/>
            <ac:spMk id="4" creationId="{9332CF48-C371-7174-DF1B-1DEC36F84387}"/>
          </ac:spMkLst>
        </pc:spChg>
        <pc:spChg chg="del">
          <ac:chgData name="Milvia Soufet" userId="aac37861-3f47-42d1-9828-3ba83ba1719e" providerId="ADAL" clId="{6AE7D451-4BEC-4AF2-862E-C2BE8C139649}" dt="2025-04-07T14:48:15.995" v="135"/>
          <ac:spMkLst>
            <pc:docMk/>
            <pc:sldMk cId="4238976937" sldId="279"/>
            <ac:spMk id="8" creationId="{2169727B-C53C-7176-5DB4-8CC1EE099002}"/>
          </ac:spMkLst>
        </pc:spChg>
        <pc:spChg chg="mod">
          <ac:chgData name="Milvia Soufet" userId="aac37861-3f47-42d1-9828-3ba83ba1719e" providerId="ADAL" clId="{6AE7D451-4BEC-4AF2-862E-C2BE8C139649}" dt="2025-04-07T14:47:00.178" v="131" actId="20577"/>
          <ac:spMkLst>
            <pc:docMk/>
            <pc:sldMk cId="4238976937" sldId="279"/>
            <ac:spMk id="11" creationId="{9F79D349-9B8A-C352-D221-2FF101758F3E}"/>
          </ac:spMkLst>
        </pc:spChg>
        <pc:spChg chg="mod">
          <ac:chgData name="Milvia Soufet" userId="aac37861-3f47-42d1-9828-3ba83ba1719e" providerId="ADAL" clId="{6AE7D451-4BEC-4AF2-862E-C2BE8C139649}" dt="2025-04-07T14:50:27.067" v="148" actId="139"/>
          <ac:spMkLst>
            <pc:docMk/>
            <pc:sldMk cId="4238976937" sldId="279"/>
            <ac:spMk id="12" creationId="{AF979AC6-C13D-C379-A94A-DD30AE49726D}"/>
          </ac:spMkLst>
        </pc:spChg>
        <pc:picChg chg="add mod">
          <ac:chgData name="Milvia Soufet" userId="aac37861-3f47-42d1-9828-3ba83ba1719e" providerId="ADAL" clId="{6AE7D451-4BEC-4AF2-862E-C2BE8C139649}" dt="2025-04-07T14:48:15.995" v="135"/>
          <ac:picMkLst>
            <pc:docMk/>
            <pc:sldMk cId="4238976937" sldId="279"/>
            <ac:picMk id="2" creationId="{06631B2D-59E9-9C60-8314-723F69F54011}"/>
          </ac:picMkLst>
        </pc:picChg>
        <pc:picChg chg="add mod">
          <ac:chgData name="Milvia Soufet" userId="aac37861-3f47-42d1-9828-3ba83ba1719e" providerId="ADAL" clId="{6AE7D451-4BEC-4AF2-862E-C2BE8C139649}" dt="2025-04-07T14:49:21.314" v="142"/>
          <ac:picMkLst>
            <pc:docMk/>
            <pc:sldMk cId="4238976937" sldId="279"/>
            <ac:picMk id="3" creationId="{A56B8BB2-5822-86CC-82B6-06C85DBD9458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50:12.504" v="146" actId="139"/>
        <pc:sldMkLst>
          <pc:docMk/>
          <pc:sldMk cId="2406706210" sldId="280"/>
        </pc:sldMkLst>
        <pc:spChg chg="del">
          <ac:chgData name="Milvia Soufet" userId="aac37861-3f47-42d1-9828-3ba83ba1719e" providerId="ADAL" clId="{6AE7D451-4BEC-4AF2-862E-C2BE8C139649}" dt="2025-04-07T14:49:49.928" v="145"/>
          <ac:spMkLst>
            <pc:docMk/>
            <pc:sldMk cId="2406706210" sldId="280"/>
            <ac:spMk id="4" creationId="{26282065-CF0A-0707-9089-1BAD337F06EC}"/>
          </ac:spMkLst>
        </pc:spChg>
        <pc:spChg chg="del">
          <ac:chgData name="Milvia Soufet" userId="aac37861-3f47-42d1-9828-3ba83ba1719e" providerId="ADAL" clId="{6AE7D451-4BEC-4AF2-862E-C2BE8C139649}" dt="2025-04-07T14:48:22.893" v="136"/>
          <ac:spMkLst>
            <pc:docMk/>
            <pc:sldMk cId="2406706210" sldId="280"/>
            <ac:spMk id="8" creationId="{0B23AFAB-62EA-5E37-3CB5-EE3EF5FFA97F}"/>
          </ac:spMkLst>
        </pc:spChg>
        <pc:spChg chg="mod">
          <ac:chgData name="Milvia Soufet" userId="aac37861-3f47-42d1-9828-3ba83ba1719e" providerId="ADAL" clId="{6AE7D451-4BEC-4AF2-862E-C2BE8C139649}" dt="2025-04-07T14:47:04.164" v="133" actId="20577"/>
          <ac:spMkLst>
            <pc:docMk/>
            <pc:sldMk cId="2406706210" sldId="280"/>
            <ac:spMk id="11" creationId="{FA252A25-8295-045A-DC98-65823563BFE6}"/>
          </ac:spMkLst>
        </pc:spChg>
        <pc:spChg chg="mod">
          <ac:chgData name="Milvia Soufet" userId="aac37861-3f47-42d1-9828-3ba83ba1719e" providerId="ADAL" clId="{6AE7D451-4BEC-4AF2-862E-C2BE8C139649}" dt="2025-04-07T14:50:12.504" v="146" actId="139"/>
          <ac:spMkLst>
            <pc:docMk/>
            <pc:sldMk cId="2406706210" sldId="280"/>
            <ac:spMk id="12" creationId="{BCAF4079-5D0D-7808-CAA3-B8CD05E48AE9}"/>
          </ac:spMkLst>
        </pc:spChg>
        <pc:picChg chg="add mod">
          <ac:chgData name="Milvia Soufet" userId="aac37861-3f47-42d1-9828-3ba83ba1719e" providerId="ADAL" clId="{6AE7D451-4BEC-4AF2-862E-C2BE8C139649}" dt="2025-04-07T14:48:22.893" v="136"/>
          <ac:picMkLst>
            <pc:docMk/>
            <pc:sldMk cId="2406706210" sldId="280"/>
            <ac:picMk id="2" creationId="{2B140FB1-3A94-8045-98B5-C88CC16FAFD0}"/>
          </ac:picMkLst>
        </pc:picChg>
        <pc:picChg chg="add mod">
          <ac:chgData name="Milvia Soufet" userId="aac37861-3f47-42d1-9828-3ba83ba1719e" providerId="ADAL" clId="{6AE7D451-4BEC-4AF2-862E-C2BE8C139649}" dt="2025-04-07T14:49:49.928" v="145"/>
          <ac:picMkLst>
            <pc:docMk/>
            <pc:sldMk cId="2406706210" sldId="280"/>
            <ac:picMk id="3" creationId="{12D74E5D-EA46-CD34-AE3E-A24068B1BE61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54:39.525" v="173"/>
        <pc:sldMkLst>
          <pc:docMk/>
          <pc:sldMk cId="2100494816" sldId="281"/>
        </pc:sldMkLst>
        <pc:spChg chg="add del mod">
          <ac:chgData name="Milvia Soufet" userId="aac37861-3f47-42d1-9828-3ba83ba1719e" providerId="ADAL" clId="{6AE7D451-4BEC-4AF2-862E-C2BE8C139649}" dt="2025-04-07T14:53:11.075" v="168"/>
          <ac:spMkLst>
            <pc:docMk/>
            <pc:sldMk cId="2100494816" sldId="281"/>
            <ac:spMk id="5" creationId="{AF091146-6817-CA6D-C455-2D12DE898F37}"/>
          </ac:spMkLst>
        </pc:spChg>
        <pc:spChg chg="add del mod">
          <ac:chgData name="Milvia Soufet" userId="aac37861-3f47-42d1-9828-3ba83ba1719e" providerId="ADAL" clId="{6AE7D451-4BEC-4AF2-862E-C2BE8C139649}" dt="2025-04-07T14:54:39.525" v="173"/>
          <ac:spMkLst>
            <pc:docMk/>
            <pc:sldMk cId="2100494816" sldId="281"/>
            <ac:spMk id="8" creationId="{7EDB960A-B505-974A-846F-565BBB478B5A}"/>
          </ac:spMkLst>
        </pc:spChg>
        <pc:spChg chg="mod">
          <ac:chgData name="Milvia Soufet" userId="aac37861-3f47-42d1-9828-3ba83ba1719e" providerId="ADAL" clId="{6AE7D451-4BEC-4AF2-862E-C2BE8C139649}" dt="2025-04-07T14:52:22.654" v="160"/>
          <ac:spMkLst>
            <pc:docMk/>
            <pc:sldMk cId="2100494816" sldId="281"/>
            <ac:spMk id="9" creationId="{02A7E1D8-E579-1092-3AD5-F6096D04701D}"/>
          </ac:spMkLst>
        </pc:spChg>
        <pc:spChg chg="mod">
          <ac:chgData name="Milvia Soufet" userId="aac37861-3f47-42d1-9828-3ba83ba1719e" providerId="ADAL" clId="{6AE7D451-4BEC-4AF2-862E-C2BE8C139649}" dt="2025-04-07T14:51:22.350" v="154" actId="20577"/>
          <ac:spMkLst>
            <pc:docMk/>
            <pc:sldMk cId="2100494816" sldId="281"/>
            <ac:spMk id="11" creationId="{3E97340F-21BA-4AAA-8C10-B75E08967C7E}"/>
          </ac:spMkLst>
        </pc:spChg>
        <pc:spChg chg="mod">
          <ac:chgData name="Milvia Soufet" userId="aac37861-3f47-42d1-9828-3ba83ba1719e" providerId="ADAL" clId="{6AE7D451-4BEC-4AF2-862E-C2BE8C139649}" dt="2025-04-07T14:52:42.406" v="167"/>
          <ac:spMkLst>
            <pc:docMk/>
            <pc:sldMk cId="2100494816" sldId="281"/>
            <ac:spMk id="12" creationId="{2E6FDAD2-CED0-5758-DFC7-943B769A8F17}"/>
          </ac:spMkLst>
        </pc:spChg>
        <pc:picChg chg="del">
          <ac:chgData name="Milvia Soufet" userId="aac37861-3f47-42d1-9828-3ba83ba1719e" providerId="ADAL" clId="{6AE7D451-4BEC-4AF2-862E-C2BE8C139649}" dt="2025-04-07T14:51:19.624" v="152" actId="478"/>
          <ac:picMkLst>
            <pc:docMk/>
            <pc:sldMk cId="2100494816" sldId="281"/>
            <ac:picMk id="2" creationId="{A51E6A2E-C25B-824E-BB1A-19CFAB1F7379}"/>
          </ac:picMkLst>
        </pc:picChg>
        <pc:picChg chg="del">
          <ac:chgData name="Milvia Soufet" userId="aac37861-3f47-42d1-9828-3ba83ba1719e" providerId="ADAL" clId="{6AE7D451-4BEC-4AF2-862E-C2BE8C139649}" dt="2025-04-07T14:51:18.795" v="151" actId="478"/>
          <ac:picMkLst>
            <pc:docMk/>
            <pc:sldMk cId="2100494816" sldId="281"/>
            <ac:picMk id="3" creationId="{62274B9D-BACF-FC67-D096-CB7B2ED15A40}"/>
          </ac:picMkLst>
        </pc:picChg>
        <pc:picChg chg="add mod">
          <ac:chgData name="Milvia Soufet" userId="aac37861-3f47-42d1-9828-3ba83ba1719e" providerId="ADAL" clId="{6AE7D451-4BEC-4AF2-862E-C2BE8C139649}" dt="2025-04-07T14:53:11.075" v="168"/>
          <ac:picMkLst>
            <pc:docMk/>
            <pc:sldMk cId="2100494816" sldId="281"/>
            <ac:picMk id="10" creationId="{C5312DB5-046D-8198-96BD-8ADC5F07AA8B}"/>
          </ac:picMkLst>
        </pc:picChg>
        <pc:picChg chg="add mod">
          <ac:chgData name="Milvia Soufet" userId="aac37861-3f47-42d1-9828-3ba83ba1719e" providerId="ADAL" clId="{6AE7D451-4BEC-4AF2-862E-C2BE8C139649}" dt="2025-04-07T14:54:39.525" v="173"/>
          <ac:picMkLst>
            <pc:docMk/>
            <pc:sldMk cId="2100494816" sldId="281"/>
            <ac:picMk id="13" creationId="{FACA5151-C44E-4A2B-D5EA-66B7D2603386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54:47.834" v="174"/>
        <pc:sldMkLst>
          <pc:docMk/>
          <pc:sldMk cId="34649815" sldId="282"/>
        </pc:sldMkLst>
        <pc:spChg chg="del">
          <ac:chgData name="Milvia Soufet" userId="aac37861-3f47-42d1-9828-3ba83ba1719e" providerId="ADAL" clId="{6AE7D451-4BEC-4AF2-862E-C2BE8C139649}" dt="2025-04-07T14:53:47.027" v="170"/>
          <ac:spMkLst>
            <pc:docMk/>
            <pc:sldMk cId="34649815" sldId="282"/>
            <ac:spMk id="5" creationId="{854FD2D5-9D76-DACF-4986-161AB607FA12}"/>
          </ac:spMkLst>
        </pc:spChg>
        <pc:spChg chg="del">
          <ac:chgData name="Milvia Soufet" userId="aac37861-3f47-42d1-9828-3ba83ba1719e" providerId="ADAL" clId="{6AE7D451-4BEC-4AF2-862E-C2BE8C139649}" dt="2025-04-07T14:54:47.834" v="174"/>
          <ac:spMkLst>
            <pc:docMk/>
            <pc:sldMk cId="34649815" sldId="282"/>
            <ac:spMk id="8" creationId="{8092D7A8-CAAF-C07A-2DEA-BD3CC933BFC3}"/>
          </ac:spMkLst>
        </pc:spChg>
        <pc:spChg chg="mod">
          <ac:chgData name="Milvia Soufet" userId="aac37861-3f47-42d1-9828-3ba83ba1719e" providerId="ADAL" clId="{6AE7D451-4BEC-4AF2-862E-C2BE8C139649}" dt="2025-04-07T14:52:36.330" v="164" actId="20577"/>
          <ac:spMkLst>
            <pc:docMk/>
            <pc:sldMk cId="34649815" sldId="282"/>
            <ac:spMk id="11" creationId="{CD89EAFC-C2B1-B362-BEBB-5FAA6578670F}"/>
          </ac:spMkLst>
        </pc:spChg>
        <pc:spChg chg="mod">
          <ac:chgData name="Milvia Soufet" userId="aac37861-3f47-42d1-9828-3ba83ba1719e" providerId="ADAL" clId="{6AE7D451-4BEC-4AF2-862E-C2BE8C139649}" dt="2025-04-07T14:53:27.611" v="169"/>
          <ac:spMkLst>
            <pc:docMk/>
            <pc:sldMk cId="34649815" sldId="282"/>
            <ac:spMk id="12" creationId="{F23F96D6-84CC-53EE-4ADC-0144E6EAD606}"/>
          </ac:spMkLst>
        </pc:spChg>
        <pc:picChg chg="add mod">
          <ac:chgData name="Milvia Soufet" userId="aac37861-3f47-42d1-9828-3ba83ba1719e" providerId="ADAL" clId="{6AE7D451-4BEC-4AF2-862E-C2BE8C139649}" dt="2025-04-07T14:53:47.027" v="170"/>
          <ac:picMkLst>
            <pc:docMk/>
            <pc:sldMk cId="34649815" sldId="282"/>
            <ac:picMk id="2" creationId="{EF26F411-5ECC-F945-FCFF-9BD6DC9DAE3D}"/>
          </ac:picMkLst>
        </pc:picChg>
        <pc:picChg chg="add mod">
          <ac:chgData name="Milvia Soufet" userId="aac37861-3f47-42d1-9828-3ba83ba1719e" providerId="ADAL" clId="{6AE7D451-4BEC-4AF2-862E-C2BE8C139649}" dt="2025-04-07T14:54:47.834" v="174"/>
          <ac:picMkLst>
            <pc:docMk/>
            <pc:sldMk cId="34649815" sldId="282"/>
            <ac:picMk id="3" creationId="{3B3FBB17-BBE5-7478-39DE-6A7516A70977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54:55.565" v="175"/>
        <pc:sldMkLst>
          <pc:docMk/>
          <pc:sldMk cId="3714177630" sldId="283"/>
        </pc:sldMkLst>
        <pc:spChg chg="del">
          <ac:chgData name="Milvia Soufet" userId="aac37861-3f47-42d1-9828-3ba83ba1719e" providerId="ADAL" clId="{6AE7D451-4BEC-4AF2-862E-C2BE8C139649}" dt="2025-04-07T14:54:13.874" v="172"/>
          <ac:spMkLst>
            <pc:docMk/>
            <pc:sldMk cId="3714177630" sldId="283"/>
            <ac:spMk id="5" creationId="{2BBA4C4F-AFAA-E829-4582-9FC23B2400C1}"/>
          </ac:spMkLst>
        </pc:spChg>
        <pc:spChg chg="del">
          <ac:chgData name="Milvia Soufet" userId="aac37861-3f47-42d1-9828-3ba83ba1719e" providerId="ADAL" clId="{6AE7D451-4BEC-4AF2-862E-C2BE8C139649}" dt="2025-04-07T14:54:55.565" v="175"/>
          <ac:spMkLst>
            <pc:docMk/>
            <pc:sldMk cId="3714177630" sldId="283"/>
            <ac:spMk id="8" creationId="{D7B6FB33-5C36-8E11-61DB-36FCA7215565}"/>
          </ac:spMkLst>
        </pc:spChg>
        <pc:spChg chg="mod">
          <ac:chgData name="Milvia Soufet" userId="aac37861-3f47-42d1-9828-3ba83ba1719e" providerId="ADAL" clId="{6AE7D451-4BEC-4AF2-862E-C2BE8C139649}" dt="2025-04-07T14:52:39.730" v="166" actId="20577"/>
          <ac:spMkLst>
            <pc:docMk/>
            <pc:sldMk cId="3714177630" sldId="283"/>
            <ac:spMk id="11" creationId="{BF5BD06A-3774-DF50-58CE-EF0AADFE0C59}"/>
          </ac:spMkLst>
        </pc:spChg>
        <pc:spChg chg="mod">
          <ac:chgData name="Milvia Soufet" userId="aac37861-3f47-42d1-9828-3ba83ba1719e" providerId="ADAL" clId="{6AE7D451-4BEC-4AF2-862E-C2BE8C139649}" dt="2025-04-07T14:53:55.334" v="171"/>
          <ac:spMkLst>
            <pc:docMk/>
            <pc:sldMk cId="3714177630" sldId="283"/>
            <ac:spMk id="12" creationId="{5E768854-D239-DD4F-E2F5-F5A674879362}"/>
          </ac:spMkLst>
        </pc:spChg>
        <pc:picChg chg="add mod">
          <ac:chgData name="Milvia Soufet" userId="aac37861-3f47-42d1-9828-3ba83ba1719e" providerId="ADAL" clId="{6AE7D451-4BEC-4AF2-862E-C2BE8C139649}" dt="2025-04-07T14:54:13.874" v="172"/>
          <ac:picMkLst>
            <pc:docMk/>
            <pc:sldMk cId="3714177630" sldId="283"/>
            <ac:picMk id="2" creationId="{BCFA67E8-31E0-7162-2C1A-1C3356A656E9}"/>
          </ac:picMkLst>
        </pc:picChg>
        <pc:picChg chg="add mod">
          <ac:chgData name="Milvia Soufet" userId="aac37861-3f47-42d1-9828-3ba83ba1719e" providerId="ADAL" clId="{6AE7D451-4BEC-4AF2-862E-C2BE8C139649}" dt="2025-04-07T14:54:55.565" v="175"/>
          <ac:picMkLst>
            <pc:docMk/>
            <pc:sldMk cId="3714177630" sldId="283"/>
            <ac:picMk id="3" creationId="{CE016C54-C637-D7CB-ACD6-B80BC40E0EA7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4:58:12.690" v="221" actId="207"/>
        <pc:sldMkLst>
          <pc:docMk/>
          <pc:sldMk cId="3510338564" sldId="284"/>
        </pc:sldMkLst>
        <pc:spChg chg="add mod">
          <ac:chgData name="Milvia Soufet" userId="aac37861-3f47-42d1-9828-3ba83ba1719e" providerId="ADAL" clId="{6AE7D451-4BEC-4AF2-862E-C2BE8C139649}" dt="2025-04-07T14:56:39.419" v="183" actId="478"/>
          <ac:spMkLst>
            <pc:docMk/>
            <pc:sldMk cId="3510338564" sldId="284"/>
            <ac:spMk id="5" creationId="{E0A8B8DE-2D87-85C7-BD77-2BCEC4F3B876}"/>
          </ac:spMkLst>
        </pc:spChg>
        <pc:spChg chg="add mod">
          <ac:chgData name="Milvia Soufet" userId="aac37861-3f47-42d1-9828-3ba83ba1719e" providerId="ADAL" clId="{6AE7D451-4BEC-4AF2-862E-C2BE8C139649}" dt="2025-04-07T14:58:12.690" v="221" actId="207"/>
          <ac:spMkLst>
            <pc:docMk/>
            <pc:sldMk cId="3510338564" sldId="284"/>
            <ac:spMk id="8" creationId="{12A7DE81-614B-9CA1-1B2C-A73C5935F2DF}"/>
          </ac:spMkLst>
        </pc:spChg>
        <pc:spChg chg="mod">
          <ac:chgData name="Milvia Soufet" userId="aac37861-3f47-42d1-9828-3ba83ba1719e" providerId="ADAL" clId="{6AE7D451-4BEC-4AF2-862E-C2BE8C139649}" dt="2025-04-07T14:57:46.293" v="186"/>
          <ac:spMkLst>
            <pc:docMk/>
            <pc:sldMk cId="3510338564" sldId="284"/>
            <ac:spMk id="9" creationId="{D1A01545-1059-A93B-3FA1-8AF29483988F}"/>
          </ac:spMkLst>
        </pc:spChg>
        <pc:spChg chg="mod">
          <ac:chgData name="Milvia Soufet" userId="aac37861-3f47-42d1-9828-3ba83ba1719e" providerId="ADAL" clId="{6AE7D451-4BEC-4AF2-862E-C2BE8C139649}" dt="2025-04-07T14:58:07.704" v="219" actId="20577"/>
          <ac:spMkLst>
            <pc:docMk/>
            <pc:sldMk cId="3510338564" sldId="284"/>
            <ac:spMk id="11" creationId="{E8608EEE-9A33-7BFD-DA26-8AF090FD9954}"/>
          </ac:spMkLst>
        </pc:spChg>
        <pc:spChg chg="mod">
          <ac:chgData name="Milvia Soufet" userId="aac37861-3f47-42d1-9828-3ba83ba1719e" providerId="ADAL" clId="{6AE7D451-4BEC-4AF2-862E-C2BE8C139649}" dt="2025-04-07T14:56:38.696" v="182" actId="20577"/>
          <ac:spMkLst>
            <pc:docMk/>
            <pc:sldMk cId="3510338564" sldId="284"/>
            <ac:spMk id="12" creationId="{142C919B-9BF2-EC88-242F-FA57A3CE5575}"/>
          </ac:spMkLst>
        </pc:spChg>
        <pc:picChg chg="del">
          <ac:chgData name="Milvia Soufet" userId="aac37861-3f47-42d1-9828-3ba83ba1719e" providerId="ADAL" clId="{6AE7D451-4BEC-4AF2-862E-C2BE8C139649}" dt="2025-04-07T14:56:39.419" v="183" actId="478"/>
          <ac:picMkLst>
            <pc:docMk/>
            <pc:sldMk cId="3510338564" sldId="284"/>
            <ac:picMk id="2" creationId="{EF29C567-CCBB-4D60-6892-4695E20C6F6B}"/>
          </ac:picMkLst>
        </pc:picChg>
        <pc:picChg chg="del">
          <ac:chgData name="Milvia Soufet" userId="aac37861-3f47-42d1-9828-3ba83ba1719e" providerId="ADAL" clId="{6AE7D451-4BEC-4AF2-862E-C2BE8C139649}" dt="2025-04-07T14:56:39.935" v="184" actId="478"/>
          <ac:picMkLst>
            <pc:docMk/>
            <pc:sldMk cId="3510338564" sldId="284"/>
            <ac:picMk id="3" creationId="{230A6007-232B-F913-0857-2D50F03A68B0}"/>
          </ac:picMkLst>
        </pc:picChg>
      </pc:sldChg>
      <pc:sldChg chg="addSp delSp modSp add mod ord">
        <pc:chgData name="Milvia Soufet" userId="aac37861-3f47-42d1-9828-3ba83ba1719e" providerId="ADAL" clId="{6AE7D451-4BEC-4AF2-862E-C2BE8C139649}" dt="2025-04-07T15:02:05.795" v="254"/>
        <pc:sldMkLst>
          <pc:docMk/>
          <pc:sldMk cId="3648427755" sldId="285"/>
        </pc:sldMkLst>
        <pc:spChg chg="add del mod">
          <ac:chgData name="Milvia Soufet" userId="aac37861-3f47-42d1-9828-3ba83ba1719e" providerId="ADAL" clId="{6AE7D451-4BEC-4AF2-862E-C2BE8C139649}" dt="2025-04-07T15:01:02.504" v="249"/>
          <ac:spMkLst>
            <pc:docMk/>
            <pc:sldMk cId="3648427755" sldId="285"/>
            <ac:spMk id="5" creationId="{5A034989-99FE-8BD4-F1E3-687C386B6224}"/>
          </ac:spMkLst>
        </pc:spChg>
        <pc:spChg chg="add del mod">
          <ac:chgData name="Milvia Soufet" userId="aac37861-3f47-42d1-9828-3ba83ba1719e" providerId="ADAL" clId="{6AE7D451-4BEC-4AF2-862E-C2BE8C139649}" dt="2025-04-07T15:02:05.795" v="254"/>
          <ac:spMkLst>
            <pc:docMk/>
            <pc:sldMk cId="3648427755" sldId="285"/>
            <ac:spMk id="8" creationId="{64C4A2DE-0F7D-76F7-CB43-150A87341563}"/>
          </ac:spMkLst>
        </pc:spChg>
        <pc:spChg chg="mod">
          <ac:chgData name="Milvia Soufet" userId="aac37861-3f47-42d1-9828-3ba83ba1719e" providerId="ADAL" clId="{6AE7D451-4BEC-4AF2-862E-C2BE8C139649}" dt="2025-04-07T14:59:14.334" v="234"/>
          <ac:spMkLst>
            <pc:docMk/>
            <pc:sldMk cId="3648427755" sldId="285"/>
            <ac:spMk id="9" creationId="{AD89953D-D034-CD07-F1BF-B9ADFF0D1D69}"/>
          </ac:spMkLst>
        </pc:spChg>
        <pc:spChg chg="mod">
          <ac:chgData name="Milvia Soufet" userId="aac37861-3f47-42d1-9828-3ba83ba1719e" providerId="ADAL" clId="{6AE7D451-4BEC-4AF2-862E-C2BE8C139649}" dt="2025-04-07T15:00:13.800" v="246" actId="20577"/>
          <ac:spMkLst>
            <pc:docMk/>
            <pc:sldMk cId="3648427755" sldId="285"/>
            <ac:spMk id="11" creationId="{F6F95B26-6FAB-522D-369A-B9F9E50D55BB}"/>
          </ac:spMkLst>
        </pc:spChg>
        <pc:spChg chg="mod">
          <ac:chgData name="Milvia Soufet" userId="aac37861-3f47-42d1-9828-3ba83ba1719e" providerId="ADAL" clId="{6AE7D451-4BEC-4AF2-862E-C2BE8C139649}" dt="2025-04-07T15:01:11.272" v="250"/>
          <ac:spMkLst>
            <pc:docMk/>
            <pc:sldMk cId="3648427755" sldId="285"/>
            <ac:spMk id="12" creationId="{A214D453-C7B1-1D52-F39F-49D542FFB895}"/>
          </ac:spMkLst>
        </pc:spChg>
        <pc:picChg chg="del">
          <ac:chgData name="Milvia Soufet" userId="aac37861-3f47-42d1-9828-3ba83ba1719e" providerId="ADAL" clId="{6AE7D451-4BEC-4AF2-862E-C2BE8C139649}" dt="2025-04-07T14:58:38.692" v="229" actId="478"/>
          <ac:picMkLst>
            <pc:docMk/>
            <pc:sldMk cId="3648427755" sldId="285"/>
            <ac:picMk id="2" creationId="{4FC75F52-F491-8650-14D6-C9668D9F2DBC}"/>
          </ac:picMkLst>
        </pc:picChg>
        <pc:picChg chg="del">
          <ac:chgData name="Milvia Soufet" userId="aac37861-3f47-42d1-9828-3ba83ba1719e" providerId="ADAL" clId="{6AE7D451-4BEC-4AF2-862E-C2BE8C139649}" dt="2025-04-07T14:58:39.344" v="230" actId="478"/>
          <ac:picMkLst>
            <pc:docMk/>
            <pc:sldMk cId="3648427755" sldId="285"/>
            <ac:picMk id="3" creationId="{E3A1B289-9C5C-57C0-DC5F-3757B2F75521}"/>
          </ac:picMkLst>
        </pc:picChg>
        <pc:picChg chg="add mod">
          <ac:chgData name="Milvia Soufet" userId="aac37861-3f47-42d1-9828-3ba83ba1719e" providerId="ADAL" clId="{6AE7D451-4BEC-4AF2-862E-C2BE8C139649}" dt="2025-04-07T14:59:56.294" v="237"/>
          <ac:picMkLst>
            <pc:docMk/>
            <pc:sldMk cId="3648427755" sldId="285"/>
            <ac:picMk id="10" creationId="{CE79282A-27CA-D039-9005-3F05D240AD91}"/>
          </ac:picMkLst>
        </pc:picChg>
        <pc:picChg chg="add mod">
          <ac:chgData name="Milvia Soufet" userId="aac37861-3f47-42d1-9828-3ba83ba1719e" providerId="ADAL" clId="{6AE7D451-4BEC-4AF2-862E-C2BE8C139649}" dt="2025-04-07T15:01:02.504" v="249"/>
          <ac:picMkLst>
            <pc:docMk/>
            <pc:sldMk cId="3648427755" sldId="285"/>
            <ac:picMk id="13" creationId="{1DC89DD1-8557-E2C0-2961-9C2137F88E53}"/>
          </ac:picMkLst>
        </pc:picChg>
        <pc:picChg chg="add mod">
          <ac:chgData name="Milvia Soufet" userId="aac37861-3f47-42d1-9828-3ba83ba1719e" providerId="ADAL" clId="{6AE7D451-4BEC-4AF2-862E-C2BE8C139649}" dt="2025-04-07T15:02:05.795" v="254"/>
          <ac:picMkLst>
            <pc:docMk/>
            <pc:sldMk cId="3648427755" sldId="285"/>
            <ac:picMk id="14" creationId="{61595B96-036B-790B-B60F-33C6013C8C30}"/>
          </ac:picMkLst>
        </pc:picChg>
      </pc:sldChg>
      <pc:sldChg chg="addSp delSp modSp add ord">
        <pc:chgData name="Milvia Soufet" userId="aac37861-3f47-42d1-9828-3ba83ba1719e" providerId="ADAL" clId="{6AE7D451-4BEC-4AF2-862E-C2BE8C139649}" dt="2025-04-07T15:01:57.989" v="253"/>
        <pc:sldMkLst>
          <pc:docMk/>
          <pc:sldMk cId="647150580" sldId="286"/>
        </pc:sldMkLst>
        <pc:spChg chg="del">
          <ac:chgData name="Milvia Soufet" userId="aac37861-3f47-42d1-9828-3ba83ba1719e" providerId="ADAL" clId="{6AE7D451-4BEC-4AF2-862E-C2BE8C139649}" dt="2025-04-07T15:00:02.074" v="239"/>
          <ac:spMkLst>
            <pc:docMk/>
            <pc:sldMk cId="647150580" sldId="286"/>
            <ac:spMk id="5" creationId="{4FDD25FE-84AA-5F8F-AACA-0DCEFC46E624}"/>
          </ac:spMkLst>
        </pc:spChg>
        <pc:spChg chg="del">
          <ac:chgData name="Milvia Soufet" userId="aac37861-3f47-42d1-9828-3ba83ba1719e" providerId="ADAL" clId="{6AE7D451-4BEC-4AF2-862E-C2BE8C139649}" dt="2025-04-07T15:01:57.989" v="253"/>
          <ac:spMkLst>
            <pc:docMk/>
            <pc:sldMk cId="647150580" sldId="286"/>
            <ac:spMk id="8" creationId="{CF9B5A1D-45D0-D2F3-025A-349F368960D0}"/>
          </ac:spMkLst>
        </pc:spChg>
        <pc:picChg chg="add mod">
          <ac:chgData name="Milvia Soufet" userId="aac37861-3f47-42d1-9828-3ba83ba1719e" providerId="ADAL" clId="{6AE7D451-4BEC-4AF2-862E-C2BE8C139649}" dt="2025-04-07T15:00:02.074" v="239"/>
          <ac:picMkLst>
            <pc:docMk/>
            <pc:sldMk cId="647150580" sldId="286"/>
            <ac:picMk id="2" creationId="{4DA9CD60-9C8C-3748-AAA2-8638E43BEE7D}"/>
          </ac:picMkLst>
        </pc:picChg>
        <pc:picChg chg="add mod">
          <ac:chgData name="Milvia Soufet" userId="aac37861-3f47-42d1-9828-3ba83ba1719e" providerId="ADAL" clId="{6AE7D451-4BEC-4AF2-862E-C2BE8C139649}" dt="2025-04-07T15:01:57.989" v="253"/>
          <ac:picMkLst>
            <pc:docMk/>
            <pc:sldMk cId="647150580" sldId="286"/>
            <ac:picMk id="3" creationId="{C14133F7-2BDC-8440-82F6-A07D4845ED7D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02:12.573" v="255"/>
        <pc:sldMkLst>
          <pc:docMk/>
          <pc:sldMk cId="100134181" sldId="287"/>
        </pc:sldMkLst>
        <pc:spChg chg="del">
          <ac:chgData name="Milvia Soufet" userId="aac37861-3f47-42d1-9828-3ba83ba1719e" providerId="ADAL" clId="{6AE7D451-4BEC-4AF2-862E-C2BE8C139649}" dt="2025-04-07T15:01:33.897" v="251"/>
          <ac:spMkLst>
            <pc:docMk/>
            <pc:sldMk cId="100134181" sldId="287"/>
            <ac:spMk id="5" creationId="{A1A54933-6F21-467A-B1B2-7961B6A8826E}"/>
          </ac:spMkLst>
        </pc:spChg>
        <pc:spChg chg="del">
          <ac:chgData name="Milvia Soufet" userId="aac37861-3f47-42d1-9828-3ba83ba1719e" providerId="ADAL" clId="{6AE7D451-4BEC-4AF2-862E-C2BE8C139649}" dt="2025-04-07T15:02:12.573" v="255"/>
          <ac:spMkLst>
            <pc:docMk/>
            <pc:sldMk cId="100134181" sldId="287"/>
            <ac:spMk id="8" creationId="{AEAB0913-5B5D-1A49-B939-BA3384758FD6}"/>
          </ac:spMkLst>
        </pc:spChg>
        <pc:spChg chg="mod">
          <ac:chgData name="Milvia Soufet" userId="aac37861-3f47-42d1-9828-3ba83ba1719e" providerId="ADAL" clId="{6AE7D451-4BEC-4AF2-862E-C2BE8C139649}" dt="2025-04-07T15:00:10.020" v="244" actId="20577"/>
          <ac:spMkLst>
            <pc:docMk/>
            <pc:sldMk cId="100134181" sldId="287"/>
            <ac:spMk id="11" creationId="{E7FBAFF7-F1FA-BF4B-7C62-711612DED58F}"/>
          </ac:spMkLst>
        </pc:spChg>
        <pc:spChg chg="mod">
          <ac:chgData name="Milvia Soufet" userId="aac37861-3f47-42d1-9828-3ba83ba1719e" providerId="ADAL" clId="{6AE7D451-4BEC-4AF2-862E-C2BE8C139649}" dt="2025-04-07T15:01:40.521" v="252"/>
          <ac:spMkLst>
            <pc:docMk/>
            <pc:sldMk cId="100134181" sldId="287"/>
            <ac:spMk id="12" creationId="{5A4A494F-4F4F-FCA9-C956-E2F6602DA274}"/>
          </ac:spMkLst>
        </pc:spChg>
        <pc:picChg chg="add mod">
          <ac:chgData name="Milvia Soufet" userId="aac37861-3f47-42d1-9828-3ba83ba1719e" providerId="ADAL" clId="{6AE7D451-4BEC-4AF2-862E-C2BE8C139649}" dt="2025-04-07T15:01:33.897" v="251"/>
          <ac:picMkLst>
            <pc:docMk/>
            <pc:sldMk cId="100134181" sldId="287"/>
            <ac:picMk id="2" creationId="{26F17E94-4468-7E2F-9B3D-DB1CAB3D70A1}"/>
          </ac:picMkLst>
        </pc:picChg>
        <pc:picChg chg="add mod">
          <ac:chgData name="Milvia Soufet" userId="aac37861-3f47-42d1-9828-3ba83ba1719e" providerId="ADAL" clId="{6AE7D451-4BEC-4AF2-862E-C2BE8C139649}" dt="2025-04-07T15:02:12.573" v="255"/>
          <ac:picMkLst>
            <pc:docMk/>
            <pc:sldMk cId="100134181" sldId="287"/>
            <ac:picMk id="3" creationId="{4CB7D387-839A-E22E-098D-B0A03C216C20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07:17.457" v="279"/>
        <pc:sldMkLst>
          <pc:docMk/>
          <pc:sldMk cId="1733481087" sldId="288"/>
        </pc:sldMkLst>
        <pc:spChg chg="add del mod">
          <ac:chgData name="Milvia Soufet" userId="aac37861-3f47-42d1-9828-3ba83ba1719e" providerId="ADAL" clId="{6AE7D451-4BEC-4AF2-862E-C2BE8C139649}" dt="2025-04-07T15:07:08.558" v="278"/>
          <ac:spMkLst>
            <pc:docMk/>
            <pc:sldMk cId="1733481087" sldId="288"/>
            <ac:spMk id="5" creationId="{73C1E7E9-FF17-40FB-B495-A599E6C75762}"/>
          </ac:spMkLst>
        </pc:spChg>
        <pc:spChg chg="add del mod">
          <ac:chgData name="Milvia Soufet" userId="aac37861-3f47-42d1-9828-3ba83ba1719e" providerId="ADAL" clId="{6AE7D451-4BEC-4AF2-862E-C2BE8C139649}" dt="2025-04-07T15:06:04.595" v="277"/>
          <ac:spMkLst>
            <pc:docMk/>
            <pc:sldMk cId="1733481087" sldId="288"/>
            <ac:spMk id="8" creationId="{3B0FB927-8594-807E-7783-7E2935704158}"/>
          </ac:spMkLst>
        </pc:spChg>
        <pc:spChg chg="mod">
          <ac:chgData name="Milvia Soufet" userId="aac37861-3f47-42d1-9828-3ba83ba1719e" providerId="ADAL" clId="{6AE7D451-4BEC-4AF2-862E-C2BE8C139649}" dt="2025-04-07T15:05:32.132" v="268"/>
          <ac:spMkLst>
            <pc:docMk/>
            <pc:sldMk cId="1733481087" sldId="288"/>
            <ac:spMk id="9" creationId="{BC66D5E2-4585-0C9B-0241-D7DC776B9B97}"/>
          </ac:spMkLst>
        </pc:spChg>
        <pc:spChg chg="mod">
          <ac:chgData name="Milvia Soufet" userId="aac37861-3f47-42d1-9828-3ba83ba1719e" providerId="ADAL" clId="{6AE7D451-4BEC-4AF2-862E-C2BE8C139649}" dt="2025-04-07T15:02:40.788" v="266" actId="20577"/>
          <ac:spMkLst>
            <pc:docMk/>
            <pc:sldMk cId="1733481087" sldId="288"/>
            <ac:spMk id="11" creationId="{84A75B95-6573-8DBB-D597-FCE4C86D4DE7}"/>
          </ac:spMkLst>
        </pc:spChg>
        <pc:spChg chg="mod">
          <ac:chgData name="Milvia Soufet" userId="aac37861-3f47-42d1-9828-3ba83ba1719e" providerId="ADAL" clId="{6AE7D451-4BEC-4AF2-862E-C2BE8C139649}" dt="2025-04-07T15:07:17.457" v="279"/>
          <ac:spMkLst>
            <pc:docMk/>
            <pc:sldMk cId="1733481087" sldId="288"/>
            <ac:spMk id="12" creationId="{333F82E0-678D-C5B9-4438-E79800815BF1}"/>
          </ac:spMkLst>
        </pc:spChg>
        <pc:picChg chg="del">
          <ac:chgData name="Milvia Soufet" userId="aac37861-3f47-42d1-9828-3ba83ba1719e" providerId="ADAL" clId="{6AE7D451-4BEC-4AF2-862E-C2BE8C139649}" dt="2025-04-07T15:02:37.463" v="263" actId="478"/>
          <ac:picMkLst>
            <pc:docMk/>
            <pc:sldMk cId="1733481087" sldId="288"/>
            <ac:picMk id="2" creationId="{3A9FA17A-0EF2-9046-114A-A61481FF1E81}"/>
          </ac:picMkLst>
        </pc:picChg>
        <pc:picChg chg="del">
          <ac:chgData name="Milvia Soufet" userId="aac37861-3f47-42d1-9828-3ba83ba1719e" providerId="ADAL" clId="{6AE7D451-4BEC-4AF2-862E-C2BE8C139649}" dt="2025-04-07T15:02:38.274" v="264" actId="478"/>
          <ac:picMkLst>
            <pc:docMk/>
            <pc:sldMk cId="1733481087" sldId="288"/>
            <ac:picMk id="3" creationId="{32A6F9FA-8B6F-B035-4599-83E70ED962E4}"/>
          </ac:picMkLst>
        </pc:picChg>
        <pc:picChg chg="add mod">
          <ac:chgData name="Milvia Soufet" userId="aac37861-3f47-42d1-9828-3ba83ba1719e" providerId="ADAL" clId="{6AE7D451-4BEC-4AF2-862E-C2BE8C139649}" dt="2025-04-07T15:06:04.595" v="277"/>
          <ac:picMkLst>
            <pc:docMk/>
            <pc:sldMk cId="1733481087" sldId="288"/>
            <ac:picMk id="10" creationId="{EAF02025-AB74-AAB2-F3FD-670FE965E125}"/>
          </ac:picMkLst>
        </pc:picChg>
        <pc:picChg chg="add mod">
          <ac:chgData name="Milvia Soufet" userId="aac37861-3f47-42d1-9828-3ba83ba1719e" providerId="ADAL" clId="{6AE7D451-4BEC-4AF2-862E-C2BE8C139649}" dt="2025-04-07T15:07:08.558" v="278"/>
          <ac:picMkLst>
            <pc:docMk/>
            <pc:sldMk cId="1733481087" sldId="288"/>
            <ac:picMk id="13" creationId="{3DC168B6-55A6-D2BD-AA1D-6CED0F968363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08:09.203" v="281"/>
        <pc:sldMkLst>
          <pc:docMk/>
          <pc:sldMk cId="2603676217" sldId="289"/>
        </pc:sldMkLst>
        <pc:spChg chg="del">
          <ac:chgData name="Milvia Soufet" userId="aac37861-3f47-42d1-9828-3ba83ba1719e" providerId="ADAL" clId="{6AE7D451-4BEC-4AF2-862E-C2BE8C139649}" dt="2025-04-07T15:07:58.361" v="280"/>
          <ac:spMkLst>
            <pc:docMk/>
            <pc:sldMk cId="2603676217" sldId="289"/>
            <ac:spMk id="5" creationId="{BBB05821-DE35-CAF7-7102-6AF1E5D2C5CF}"/>
          </ac:spMkLst>
        </pc:spChg>
        <pc:spChg chg="del">
          <ac:chgData name="Milvia Soufet" userId="aac37861-3f47-42d1-9828-3ba83ba1719e" providerId="ADAL" clId="{6AE7D451-4BEC-4AF2-862E-C2BE8C139649}" dt="2025-04-07T15:05:57.589" v="276"/>
          <ac:spMkLst>
            <pc:docMk/>
            <pc:sldMk cId="2603676217" sldId="289"/>
            <ac:spMk id="8" creationId="{ABD8133C-B276-C8AA-A312-B9E661581D71}"/>
          </ac:spMkLst>
        </pc:spChg>
        <pc:spChg chg="mod">
          <ac:chgData name="Milvia Soufet" userId="aac37861-3f47-42d1-9828-3ba83ba1719e" providerId="ADAL" clId="{6AE7D451-4BEC-4AF2-862E-C2BE8C139649}" dt="2025-04-07T15:05:39.937" v="272" actId="20577"/>
          <ac:spMkLst>
            <pc:docMk/>
            <pc:sldMk cId="2603676217" sldId="289"/>
            <ac:spMk id="11" creationId="{4522312B-440B-E5D9-2901-30FCF2A4CC3D}"/>
          </ac:spMkLst>
        </pc:spChg>
        <pc:spChg chg="mod">
          <ac:chgData name="Milvia Soufet" userId="aac37861-3f47-42d1-9828-3ba83ba1719e" providerId="ADAL" clId="{6AE7D451-4BEC-4AF2-862E-C2BE8C139649}" dt="2025-04-07T15:08:09.203" v="281"/>
          <ac:spMkLst>
            <pc:docMk/>
            <pc:sldMk cId="2603676217" sldId="289"/>
            <ac:spMk id="12" creationId="{4F4163A9-A1D5-DEE0-5C41-33E053B44051}"/>
          </ac:spMkLst>
        </pc:spChg>
        <pc:picChg chg="add mod">
          <ac:chgData name="Milvia Soufet" userId="aac37861-3f47-42d1-9828-3ba83ba1719e" providerId="ADAL" clId="{6AE7D451-4BEC-4AF2-862E-C2BE8C139649}" dt="2025-04-07T15:05:57.589" v="276"/>
          <ac:picMkLst>
            <pc:docMk/>
            <pc:sldMk cId="2603676217" sldId="289"/>
            <ac:picMk id="2" creationId="{F65A42F5-A136-454C-80F3-11A7A3C95431}"/>
          </ac:picMkLst>
        </pc:picChg>
        <pc:picChg chg="add mod">
          <ac:chgData name="Milvia Soufet" userId="aac37861-3f47-42d1-9828-3ba83ba1719e" providerId="ADAL" clId="{6AE7D451-4BEC-4AF2-862E-C2BE8C139649}" dt="2025-04-07T15:07:58.361" v="280"/>
          <ac:picMkLst>
            <pc:docMk/>
            <pc:sldMk cId="2603676217" sldId="289"/>
            <ac:picMk id="3" creationId="{F3720439-1E29-1C62-C81B-47151FB18065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11:27.472" v="294" actId="20577"/>
        <pc:sldMkLst>
          <pc:docMk/>
          <pc:sldMk cId="770745016" sldId="290"/>
        </pc:sldMkLst>
        <pc:spChg chg="del">
          <ac:chgData name="Milvia Soufet" userId="aac37861-3f47-42d1-9828-3ba83ba1719e" providerId="ADAL" clId="{6AE7D451-4BEC-4AF2-862E-C2BE8C139649}" dt="2025-04-07T15:08:53.427" v="283"/>
          <ac:spMkLst>
            <pc:docMk/>
            <pc:sldMk cId="770745016" sldId="290"/>
            <ac:spMk id="5" creationId="{DABEB1A5-D748-5D3F-A486-8D3DFD77EF9A}"/>
          </ac:spMkLst>
        </pc:spChg>
        <pc:spChg chg="del">
          <ac:chgData name="Milvia Soufet" userId="aac37861-3f47-42d1-9828-3ba83ba1719e" providerId="ADAL" clId="{6AE7D451-4BEC-4AF2-862E-C2BE8C139649}" dt="2025-04-07T15:05:50.717" v="275"/>
          <ac:spMkLst>
            <pc:docMk/>
            <pc:sldMk cId="770745016" sldId="290"/>
            <ac:spMk id="8" creationId="{59878545-1C13-5091-8273-0ED54AA764C6}"/>
          </ac:spMkLst>
        </pc:spChg>
        <pc:spChg chg="mod">
          <ac:chgData name="Milvia Soufet" userId="aac37861-3f47-42d1-9828-3ba83ba1719e" providerId="ADAL" clId="{6AE7D451-4BEC-4AF2-862E-C2BE8C139649}" dt="2025-04-07T15:11:27.472" v="294" actId="20577"/>
          <ac:spMkLst>
            <pc:docMk/>
            <pc:sldMk cId="770745016" sldId="290"/>
            <ac:spMk id="11" creationId="{6F0F9E75-B94E-B288-5815-5D89152B9134}"/>
          </ac:spMkLst>
        </pc:spChg>
        <pc:spChg chg="mod">
          <ac:chgData name="Milvia Soufet" userId="aac37861-3f47-42d1-9828-3ba83ba1719e" providerId="ADAL" clId="{6AE7D451-4BEC-4AF2-862E-C2BE8C139649}" dt="2025-04-07T15:08:30.129" v="282"/>
          <ac:spMkLst>
            <pc:docMk/>
            <pc:sldMk cId="770745016" sldId="290"/>
            <ac:spMk id="12" creationId="{5E44E7EE-0A37-CD09-DACB-5D2C8888CD00}"/>
          </ac:spMkLst>
        </pc:spChg>
        <pc:picChg chg="add mod">
          <ac:chgData name="Milvia Soufet" userId="aac37861-3f47-42d1-9828-3ba83ba1719e" providerId="ADAL" clId="{6AE7D451-4BEC-4AF2-862E-C2BE8C139649}" dt="2025-04-07T15:05:50.717" v="275"/>
          <ac:picMkLst>
            <pc:docMk/>
            <pc:sldMk cId="770745016" sldId="290"/>
            <ac:picMk id="2" creationId="{80AC05C9-7A86-3458-2F85-BDCD985986F5}"/>
          </ac:picMkLst>
        </pc:picChg>
        <pc:picChg chg="add mod">
          <ac:chgData name="Milvia Soufet" userId="aac37861-3f47-42d1-9828-3ba83ba1719e" providerId="ADAL" clId="{6AE7D451-4BEC-4AF2-862E-C2BE8C139649}" dt="2025-04-07T15:08:53.427" v="283"/>
          <ac:picMkLst>
            <pc:docMk/>
            <pc:sldMk cId="770745016" sldId="290"/>
            <ac:picMk id="3" creationId="{1B5A7453-3926-5F40-5AD8-132147BFF4D7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22:11.021" v="314"/>
        <pc:sldMkLst>
          <pc:docMk/>
          <pc:sldMk cId="2684041409" sldId="291"/>
        </pc:sldMkLst>
        <pc:spChg chg="add del mod">
          <ac:chgData name="Milvia Soufet" userId="aac37861-3f47-42d1-9828-3ba83ba1719e" providerId="ADAL" clId="{6AE7D451-4BEC-4AF2-862E-C2BE8C139649}" dt="2025-04-07T15:17:34.779" v="306"/>
          <ac:spMkLst>
            <pc:docMk/>
            <pc:sldMk cId="2684041409" sldId="291"/>
            <ac:spMk id="5" creationId="{B008B4EA-3E63-D8DB-4C25-043CF8523855}"/>
          </ac:spMkLst>
        </pc:spChg>
        <pc:spChg chg="add del mod">
          <ac:chgData name="Milvia Soufet" userId="aac37861-3f47-42d1-9828-3ba83ba1719e" providerId="ADAL" clId="{6AE7D451-4BEC-4AF2-862E-C2BE8C139649}" dt="2025-04-07T15:22:11.021" v="314"/>
          <ac:spMkLst>
            <pc:docMk/>
            <pc:sldMk cId="2684041409" sldId="291"/>
            <ac:spMk id="8" creationId="{C4ED80D9-207C-03F7-5988-D89B1A6BCD16}"/>
          </ac:spMkLst>
        </pc:spChg>
        <pc:spChg chg="mod">
          <ac:chgData name="Milvia Soufet" userId="aac37861-3f47-42d1-9828-3ba83ba1719e" providerId="ADAL" clId="{6AE7D451-4BEC-4AF2-862E-C2BE8C139649}" dt="2025-04-07T15:15:46.070" v="296"/>
          <ac:spMkLst>
            <pc:docMk/>
            <pc:sldMk cId="2684041409" sldId="291"/>
            <ac:spMk id="9" creationId="{364AB000-3BE2-29B7-80EF-3CD523E17746}"/>
          </ac:spMkLst>
        </pc:spChg>
        <pc:spChg chg="mod">
          <ac:chgData name="Milvia Soufet" userId="aac37861-3f47-42d1-9828-3ba83ba1719e" providerId="ADAL" clId="{6AE7D451-4BEC-4AF2-862E-C2BE8C139649}" dt="2025-04-07T15:11:18.068" v="289" actId="20577"/>
          <ac:spMkLst>
            <pc:docMk/>
            <pc:sldMk cId="2684041409" sldId="291"/>
            <ac:spMk id="11" creationId="{6539945A-BF0D-EA0D-FF74-E96C9CA2339E}"/>
          </ac:spMkLst>
        </pc:spChg>
        <pc:spChg chg="mod">
          <ac:chgData name="Milvia Soufet" userId="aac37861-3f47-42d1-9828-3ba83ba1719e" providerId="ADAL" clId="{6AE7D451-4BEC-4AF2-862E-C2BE8C139649}" dt="2025-04-07T15:16:16.712" v="303"/>
          <ac:spMkLst>
            <pc:docMk/>
            <pc:sldMk cId="2684041409" sldId="291"/>
            <ac:spMk id="12" creationId="{F27B97A7-9EC6-D563-EE6C-4DDE3AD92505}"/>
          </ac:spMkLst>
        </pc:spChg>
        <pc:picChg chg="del">
          <ac:chgData name="Milvia Soufet" userId="aac37861-3f47-42d1-9828-3ba83ba1719e" providerId="ADAL" clId="{6AE7D451-4BEC-4AF2-862E-C2BE8C139649}" dt="2025-04-07T15:11:23.898" v="292" actId="478"/>
          <ac:picMkLst>
            <pc:docMk/>
            <pc:sldMk cId="2684041409" sldId="291"/>
            <ac:picMk id="2" creationId="{70F3EB41-9D85-6C06-C0FC-6DE1F4491FE5}"/>
          </ac:picMkLst>
        </pc:picChg>
        <pc:picChg chg="del">
          <ac:chgData name="Milvia Soufet" userId="aac37861-3f47-42d1-9828-3ba83ba1719e" providerId="ADAL" clId="{6AE7D451-4BEC-4AF2-862E-C2BE8C139649}" dt="2025-04-07T15:11:22.524" v="291" actId="478"/>
          <ac:picMkLst>
            <pc:docMk/>
            <pc:sldMk cId="2684041409" sldId="291"/>
            <ac:picMk id="3" creationId="{E1F4B793-1EA9-D0D3-C5B1-9748C79AA299}"/>
          </ac:picMkLst>
        </pc:picChg>
        <pc:picChg chg="add mod">
          <ac:chgData name="Milvia Soufet" userId="aac37861-3f47-42d1-9828-3ba83ba1719e" providerId="ADAL" clId="{6AE7D451-4BEC-4AF2-862E-C2BE8C139649}" dt="2025-04-07T15:17:17.418" v="305"/>
          <ac:picMkLst>
            <pc:docMk/>
            <pc:sldMk cId="2684041409" sldId="291"/>
            <ac:picMk id="10" creationId="{419D19C3-26BE-0BE1-ED3B-876EE12B6052}"/>
          </ac:picMkLst>
        </pc:picChg>
        <pc:picChg chg="add mod">
          <ac:chgData name="Milvia Soufet" userId="aac37861-3f47-42d1-9828-3ba83ba1719e" providerId="ADAL" clId="{6AE7D451-4BEC-4AF2-862E-C2BE8C139649}" dt="2025-04-07T15:17:34.779" v="306"/>
          <ac:picMkLst>
            <pc:docMk/>
            <pc:sldMk cId="2684041409" sldId="291"/>
            <ac:picMk id="13" creationId="{8E128D3B-33B4-5FAD-96AF-B5104C838D7C}"/>
          </ac:picMkLst>
        </pc:picChg>
        <pc:picChg chg="add mod">
          <ac:chgData name="Milvia Soufet" userId="aac37861-3f47-42d1-9828-3ba83ba1719e" providerId="ADAL" clId="{6AE7D451-4BEC-4AF2-862E-C2BE8C139649}" dt="2025-04-07T15:22:11.021" v="314"/>
          <ac:picMkLst>
            <pc:docMk/>
            <pc:sldMk cId="2684041409" sldId="291"/>
            <ac:picMk id="14" creationId="{81B3B227-6B85-1BB8-FA0A-A16B4B859392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22:18.260" v="315"/>
        <pc:sldMkLst>
          <pc:docMk/>
          <pc:sldMk cId="769638545" sldId="292"/>
        </pc:sldMkLst>
        <pc:spChg chg="add del">
          <ac:chgData name="Milvia Soufet" userId="aac37861-3f47-42d1-9828-3ba83ba1719e" providerId="ADAL" clId="{6AE7D451-4BEC-4AF2-862E-C2BE8C139649}" dt="2025-04-07T15:17:58.550" v="309"/>
          <ac:spMkLst>
            <pc:docMk/>
            <pc:sldMk cId="769638545" sldId="292"/>
            <ac:spMk id="5" creationId="{FDF393B5-6EFE-7AE6-BE69-E73E106CB89D}"/>
          </ac:spMkLst>
        </pc:spChg>
        <pc:spChg chg="del">
          <ac:chgData name="Milvia Soufet" userId="aac37861-3f47-42d1-9828-3ba83ba1719e" providerId="ADAL" clId="{6AE7D451-4BEC-4AF2-862E-C2BE8C139649}" dt="2025-04-07T15:22:18.260" v="315"/>
          <ac:spMkLst>
            <pc:docMk/>
            <pc:sldMk cId="769638545" sldId="292"/>
            <ac:spMk id="8" creationId="{1B2D7F77-04F9-C84C-429A-60BCC9DCAB42}"/>
          </ac:spMkLst>
        </pc:spChg>
        <pc:spChg chg="mod">
          <ac:chgData name="Milvia Soufet" userId="aac37861-3f47-42d1-9828-3ba83ba1719e" providerId="ADAL" clId="{6AE7D451-4BEC-4AF2-862E-C2BE8C139649}" dt="2025-04-07T15:15:57.832" v="299" actId="20577"/>
          <ac:spMkLst>
            <pc:docMk/>
            <pc:sldMk cId="769638545" sldId="292"/>
            <ac:spMk id="11" creationId="{E1388460-BCAD-AAD1-725D-9B97AD69B6B2}"/>
          </ac:spMkLst>
        </pc:spChg>
        <pc:spChg chg="mod">
          <ac:chgData name="Milvia Soufet" userId="aac37861-3f47-42d1-9828-3ba83ba1719e" providerId="ADAL" clId="{6AE7D451-4BEC-4AF2-862E-C2BE8C139649}" dt="2025-04-07T15:18:03.568" v="310"/>
          <ac:spMkLst>
            <pc:docMk/>
            <pc:sldMk cId="769638545" sldId="292"/>
            <ac:spMk id="12" creationId="{D6241F4F-DA5B-348C-4A8B-B2E19354175C}"/>
          </ac:spMkLst>
        </pc:spChg>
        <pc:picChg chg="add mod">
          <ac:chgData name="Milvia Soufet" userId="aac37861-3f47-42d1-9828-3ba83ba1719e" providerId="ADAL" clId="{6AE7D451-4BEC-4AF2-862E-C2BE8C139649}" dt="2025-04-07T15:17:52.830" v="308"/>
          <ac:picMkLst>
            <pc:docMk/>
            <pc:sldMk cId="769638545" sldId="292"/>
            <ac:picMk id="2" creationId="{63B46F9A-F5EB-86FD-B024-DC8163775A1D}"/>
          </ac:picMkLst>
        </pc:picChg>
        <pc:picChg chg="add mod">
          <ac:chgData name="Milvia Soufet" userId="aac37861-3f47-42d1-9828-3ba83ba1719e" providerId="ADAL" clId="{6AE7D451-4BEC-4AF2-862E-C2BE8C139649}" dt="2025-04-07T15:17:58.550" v="309"/>
          <ac:picMkLst>
            <pc:docMk/>
            <pc:sldMk cId="769638545" sldId="292"/>
            <ac:picMk id="3" creationId="{6432103B-1526-F704-BC5C-641E8CDA7DDE}"/>
          </ac:picMkLst>
        </pc:picChg>
        <pc:picChg chg="add mod">
          <ac:chgData name="Milvia Soufet" userId="aac37861-3f47-42d1-9828-3ba83ba1719e" providerId="ADAL" clId="{6AE7D451-4BEC-4AF2-862E-C2BE8C139649}" dt="2025-04-07T15:22:18.260" v="315"/>
          <ac:picMkLst>
            <pc:docMk/>
            <pc:sldMk cId="769638545" sldId="292"/>
            <ac:picMk id="4" creationId="{F0539258-9FB4-9467-1938-A64AEED2223B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24:21.683" v="319"/>
        <pc:sldMkLst>
          <pc:docMk/>
          <pc:sldMk cId="3725143951" sldId="293"/>
        </pc:sldMkLst>
        <pc:spChg chg="add del">
          <ac:chgData name="Milvia Soufet" userId="aac37861-3f47-42d1-9828-3ba83ba1719e" providerId="ADAL" clId="{6AE7D451-4BEC-4AF2-862E-C2BE8C139649}" dt="2025-04-07T15:18:58.151" v="313"/>
          <ac:spMkLst>
            <pc:docMk/>
            <pc:sldMk cId="3725143951" sldId="293"/>
            <ac:spMk id="5" creationId="{83E04B41-007E-67FD-8C67-E809DF4403B8}"/>
          </ac:spMkLst>
        </pc:spChg>
        <pc:spChg chg="add del">
          <ac:chgData name="Milvia Soufet" userId="aac37861-3f47-42d1-9828-3ba83ba1719e" providerId="ADAL" clId="{6AE7D451-4BEC-4AF2-862E-C2BE8C139649}" dt="2025-04-07T15:22:28.071" v="318"/>
          <ac:spMkLst>
            <pc:docMk/>
            <pc:sldMk cId="3725143951" sldId="293"/>
            <ac:spMk id="8" creationId="{C7C9F1A6-7164-7BD5-C2BB-527F23D7E91F}"/>
          </ac:spMkLst>
        </pc:spChg>
        <pc:spChg chg="mod">
          <ac:chgData name="Milvia Soufet" userId="aac37861-3f47-42d1-9828-3ba83ba1719e" providerId="ADAL" clId="{6AE7D451-4BEC-4AF2-862E-C2BE8C139649}" dt="2025-04-07T15:16:04.470" v="302" actId="20577"/>
          <ac:spMkLst>
            <pc:docMk/>
            <pc:sldMk cId="3725143951" sldId="293"/>
            <ac:spMk id="11" creationId="{8783F06A-3DCE-DFED-D5FD-5EFD187E3DCE}"/>
          </ac:spMkLst>
        </pc:spChg>
        <pc:spChg chg="mod">
          <ac:chgData name="Milvia Soufet" userId="aac37861-3f47-42d1-9828-3ba83ba1719e" providerId="ADAL" clId="{6AE7D451-4BEC-4AF2-862E-C2BE8C139649}" dt="2025-04-07T15:24:21.683" v="319"/>
          <ac:spMkLst>
            <pc:docMk/>
            <pc:sldMk cId="3725143951" sldId="293"/>
            <ac:spMk id="12" creationId="{EAB767F0-A2F4-B94B-07BB-EF278E2602B6}"/>
          </ac:spMkLst>
        </pc:spChg>
        <pc:graphicFrameChg chg="add mod">
          <ac:chgData name="Milvia Soufet" userId="aac37861-3f47-42d1-9828-3ba83ba1719e" providerId="ADAL" clId="{6AE7D451-4BEC-4AF2-862E-C2BE8C139649}" dt="2025-04-07T15:22:26.310" v="317"/>
          <ac:graphicFrameMkLst>
            <pc:docMk/>
            <pc:sldMk cId="3725143951" sldId="293"/>
            <ac:graphicFrameMk id="4" creationId="{38B013DE-2D83-C28F-365D-0D696BE729B8}"/>
          </ac:graphicFrameMkLst>
        </pc:graphicFrameChg>
        <pc:picChg chg="add mod">
          <ac:chgData name="Milvia Soufet" userId="aac37861-3f47-42d1-9828-3ba83ba1719e" providerId="ADAL" clId="{6AE7D451-4BEC-4AF2-862E-C2BE8C139649}" dt="2025-04-07T15:18:47.010" v="312"/>
          <ac:picMkLst>
            <pc:docMk/>
            <pc:sldMk cId="3725143951" sldId="293"/>
            <ac:picMk id="2" creationId="{6C372641-DE93-D836-8FF2-385033306439}"/>
          </ac:picMkLst>
        </pc:picChg>
        <pc:picChg chg="add mod">
          <ac:chgData name="Milvia Soufet" userId="aac37861-3f47-42d1-9828-3ba83ba1719e" providerId="ADAL" clId="{6AE7D451-4BEC-4AF2-862E-C2BE8C139649}" dt="2025-04-07T15:18:58.151" v="313"/>
          <ac:picMkLst>
            <pc:docMk/>
            <pc:sldMk cId="3725143951" sldId="293"/>
            <ac:picMk id="3" creationId="{277429A7-F750-4148-40F2-C9FF52153BE6}"/>
          </ac:picMkLst>
        </pc:picChg>
        <pc:picChg chg="add mod">
          <ac:chgData name="Milvia Soufet" userId="aac37861-3f47-42d1-9828-3ba83ba1719e" providerId="ADAL" clId="{6AE7D451-4BEC-4AF2-862E-C2BE8C139649}" dt="2025-04-07T15:22:28.071" v="318"/>
          <ac:picMkLst>
            <pc:docMk/>
            <pc:sldMk cId="3725143951" sldId="293"/>
            <ac:picMk id="7" creationId="{3BEBE6F1-AEEB-1BC1-C797-7A05E650F0C6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29:56.851" v="367"/>
        <pc:sldMkLst>
          <pc:docMk/>
          <pc:sldMk cId="385802495" sldId="294"/>
        </pc:sldMkLst>
        <pc:spChg chg="add del mod">
          <ac:chgData name="Milvia Soufet" userId="aac37861-3f47-42d1-9828-3ba83ba1719e" providerId="ADAL" clId="{6AE7D451-4BEC-4AF2-862E-C2BE8C139649}" dt="2025-04-07T15:26:21.233" v="330"/>
          <ac:spMkLst>
            <pc:docMk/>
            <pc:sldMk cId="385802495" sldId="294"/>
            <ac:spMk id="4" creationId="{25B27C8C-64EC-73B1-AE73-DE82DDD30817}"/>
          </ac:spMkLst>
        </pc:spChg>
        <pc:spChg chg="add del mod">
          <ac:chgData name="Milvia Soufet" userId="aac37861-3f47-42d1-9828-3ba83ba1719e" providerId="ADAL" clId="{6AE7D451-4BEC-4AF2-862E-C2BE8C139649}" dt="2025-04-07T15:29:56.851" v="367"/>
          <ac:spMkLst>
            <pc:docMk/>
            <pc:sldMk cId="385802495" sldId="294"/>
            <ac:spMk id="8" creationId="{D65CBC5D-724D-5E52-BC3C-0DBFBCCFB3FB}"/>
          </ac:spMkLst>
        </pc:spChg>
        <pc:spChg chg="mod">
          <ac:chgData name="Milvia Soufet" userId="aac37861-3f47-42d1-9828-3ba83ba1719e" providerId="ADAL" clId="{6AE7D451-4BEC-4AF2-862E-C2BE8C139649}" dt="2025-04-07T15:25:45.693" v="328"/>
          <ac:spMkLst>
            <pc:docMk/>
            <pc:sldMk cId="385802495" sldId="294"/>
            <ac:spMk id="9" creationId="{3D2A94C4-23AF-064C-673F-11B4076AE926}"/>
          </ac:spMkLst>
        </pc:spChg>
        <pc:spChg chg="mod">
          <ac:chgData name="Milvia Soufet" userId="aac37861-3f47-42d1-9828-3ba83ba1719e" providerId="ADAL" clId="{6AE7D451-4BEC-4AF2-862E-C2BE8C139649}" dt="2025-04-07T15:27:12.095" v="348" actId="20577"/>
          <ac:spMkLst>
            <pc:docMk/>
            <pc:sldMk cId="385802495" sldId="294"/>
            <ac:spMk id="11" creationId="{79D31144-F9E1-F64C-95E9-9B74ED649C1A}"/>
          </ac:spMkLst>
        </pc:spChg>
        <pc:spChg chg="mod">
          <ac:chgData name="Milvia Soufet" userId="aac37861-3f47-42d1-9828-3ba83ba1719e" providerId="ADAL" clId="{6AE7D451-4BEC-4AF2-862E-C2BE8C139649}" dt="2025-04-07T15:26:56.695" v="340" actId="27636"/>
          <ac:spMkLst>
            <pc:docMk/>
            <pc:sldMk cId="385802495" sldId="294"/>
            <ac:spMk id="12" creationId="{990F6002-1784-0153-C53B-7AD1753A4B77}"/>
          </ac:spMkLst>
        </pc:spChg>
        <pc:picChg chg="del">
          <ac:chgData name="Milvia Soufet" userId="aac37861-3f47-42d1-9828-3ba83ba1719e" providerId="ADAL" clId="{6AE7D451-4BEC-4AF2-862E-C2BE8C139649}" dt="2025-04-07T15:24:39.133" v="322" actId="478"/>
          <ac:picMkLst>
            <pc:docMk/>
            <pc:sldMk cId="385802495" sldId="294"/>
            <ac:picMk id="3" creationId="{B30DBB99-A97A-B475-08CB-55ACECA0A050}"/>
          </ac:picMkLst>
        </pc:picChg>
        <pc:picChg chg="del">
          <ac:chgData name="Milvia Soufet" userId="aac37861-3f47-42d1-9828-3ba83ba1719e" providerId="ADAL" clId="{6AE7D451-4BEC-4AF2-862E-C2BE8C139649}" dt="2025-04-07T15:24:39.603" v="323" actId="478"/>
          <ac:picMkLst>
            <pc:docMk/>
            <pc:sldMk cId="385802495" sldId="294"/>
            <ac:picMk id="7" creationId="{BAE30285-F9BF-569B-775F-C291386B9785}"/>
          </ac:picMkLst>
        </pc:picChg>
        <pc:picChg chg="add mod">
          <ac:chgData name="Milvia Soufet" userId="aac37861-3f47-42d1-9828-3ba83ba1719e" providerId="ADAL" clId="{6AE7D451-4BEC-4AF2-862E-C2BE8C139649}" dt="2025-04-07T15:26:21.233" v="330"/>
          <ac:picMkLst>
            <pc:docMk/>
            <pc:sldMk cId="385802495" sldId="294"/>
            <ac:picMk id="10" creationId="{1D421BDC-DDC4-3213-359B-4F76ACA545C9}"/>
          </ac:picMkLst>
        </pc:picChg>
        <pc:picChg chg="add mod">
          <ac:chgData name="Milvia Soufet" userId="aac37861-3f47-42d1-9828-3ba83ba1719e" providerId="ADAL" clId="{6AE7D451-4BEC-4AF2-862E-C2BE8C139649}" dt="2025-04-07T15:29:56.851" v="367"/>
          <ac:picMkLst>
            <pc:docMk/>
            <pc:sldMk cId="385802495" sldId="294"/>
            <ac:picMk id="13" creationId="{9D64E372-DF00-2888-D6CB-1174DFE24C76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30:05.390" v="368"/>
        <pc:sldMkLst>
          <pc:docMk/>
          <pc:sldMk cId="635303418" sldId="295"/>
        </pc:sldMkLst>
        <pc:spChg chg="add del mod">
          <ac:chgData name="Milvia Soufet" userId="aac37861-3f47-42d1-9828-3ba83ba1719e" providerId="ADAL" clId="{6AE7D451-4BEC-4AF2-862E-C2BE8C139649}" dt="2025-04-07T15:28:08.618" v="349"/>
          <ac:spMkLst>
            <pc:docMk/>
            <pc:sldMk cId="635303418" sldId="295"/>
            <ac:spMk id="3" creationId="{6ECDA4D1-C52E-F397-E24B-E8668E31A586}"/>
          </ac:spMkLst>
        </pc:spChg>
        <pc:spChg chg="del">
          <ac:chgData name="Milvia Soufet" userId="aac37861-3f47-42d1-9828-3ba83ba1719e" providerId="ADAL" clId="{6AE7D451-4BEC-4AF2-862E-C2BE8C139649}" dt="2025-04-07T15:30:05.390" v="368"/>
          <ac:spMkLst>
            <pc:docMk/>
            <pc:sldMk cId="635303418" sldId="295"/>
            <ac:spMk id="8" creationId="{DBD59179-DE1E-05C3-31EC-6CBE0FAE3E90}"/>
          </ac:spMkLst>
        </pc:spChg>
        <pc:spChg chg="mod">
          <ac:chgData name="Milvia Soufet" userId="aac37861-3f47-42d1-9828-3ba83ba1719e" providerId="ADAL" clId="{6AE7D451-4BEC-4AF2-862E-C2BE8C139649}" dt="2025-04-07T15:27:08.716" v="346" actId="20577"/>
          <ac:spMkLst>
            <pc:docMk/>
            <pc:sldMk cId="635303418" sldId="295"/>
            <ac:spMk id="11" creationId="{10838D52-35DA-EA6B-54FD-D820E00461EA}"/>
          </ac:spMkLst>
        </pc:spChg>
        <pc:spChg chg="mod">
          <ac:chgData name="Milvia Soufet" userId="aac37861-3f47-42d1-9828-3ba83ba1719e" providerId="ADAL" clId="{6AE7D451-4BEC-4AF2-862E-C2BE8C139649}" dt="2025-04-07T15:29:31.973" v="366" actId="139"/>
          <ac:spMkLst>
            <pc:docMk/>
            <pc:sldMk cId="635303418" sldId="295"/>
            <ac:spMk id="12" creationId="{F72DDA59-F5A5-A51B-5926-BCA51CFFD4C7}"/>
          </ac:spMkLst>
        </pc:spChg>
        <pc:picChg chg="add mod">
          <ac:chgData name="Milvia Soufet" userId="aac37861-3f47-42d1-9828-3ba83ba1719e" providerId="ADAL" clId="{6AE7D451-4BEC-4AF2-862E-C2BE8C139649}" dt="2025-04-07T15:28:08.618" v="349"/>
          <ac:picMkLst>
            <pc:docMk/>
            <pc:sldMk cId="635303418" sldId="295"/>
            <ac:picMk id="4" creationId="{98A5E844-E510-E1B2-11B0-3EF1B31BAB73}"/>
          </ac:picMkLst>
        </pc:picChg>
        <pc:picChg chg="add mod">
          <ac:chgData name="Milvia Soufet" userId="aac37861-3f47-42d1-9828-3ba83ba1719e" providerId="ADAL" clId="{6AE7D451-4BEC-4AF2-862E-C2BE8C139649}" dt="2025-04-07T15:30:05.390" v="368"/>
          <ac:picMkLst>
            <pc:docMk/>
            <pc:sldMk cId="635303418" sldId="295"/>
            <ac:picMk id="5" creationId="{1C5B13A0-D4BB-2DAB-CEE6-42982C383199}"/>
          </ac:picMkLst>
        </pc:picChg>
        <pc:picChg chg="del">
          <ac:chgData name="Milvia Soufet" userId="aac37861-3f47-42d1-9828-3ba83ba1719e" providerId="ADAL" clId="{6AE7D451-4BEC-4AF2-862E-C2BE8C139649}" dt="2025-04-07T15:27:03.989" v="342" actId="478"/>
          <ac:picMkLst>
            <pc:docMk/>
            <pc:sldMk cId="635303418" sldId="295"/>
            <ac:picMk id="10" creationId="{E8C124FF-98DC-B956-AD24-F9FE7638795A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30:12.269" v="369"/>
        <pc:sldMkLst>
          <pc:docMk/>
          <pc:sldMk cId="297014737" sldId="296"/>
        </pc:sldMkLst>
        <pc:spChg chg="add del mod">
          <ac:chgData name="Milvia Soufet" userId="aac37861-3f47-42d1-9828-3ba83ba1719e" providerId="ADAL" clId="{6AE7D451-4BEC-4AF2-862E-C2BE8C139649}" dt="2025-04-07T15:29:07.646" v="361"/>
          <ac:spMkLst>
            <pc:docMk/>
            <pc:sldMk cId="297014737" sldId="296"/>
            <ac:spMk id="3" creationId="{206180FB-BB20-B803-A654-CF2EB64AAC83}"/>
          </ac:spMkLst>
        </pc:spChg>
        <pc:spChg chg="del">
          <ac:chgData name="Milvia Soufet" userId="aac37861-3f47-42d1-9828-3ba83ba1719e" providerId="ADAL" clId="{6AE7D451-4BEC-4AF2-862E-C2BE8C139649}" dt="2025-04-07T15:30:12.269" v="369"/>
          <ac:spMkLst>
            <pc:docMk/>
            <pc:sldMk cId="297014737" sldId="296"/>
            <ac:spMk id="8" creationId="{698EA123-D779-A5AE-0EB5-77CEA4DDD65A}"/>
          </ac:spMkLst>
        </pc:spChg>
        <pc:spChg chg="mod">
          <ac:chgData name="Milvia Soufet" userId="aac37861-3f47-42d1-9828-3ba83ba1719e" providerId="ADAL" clId="{6AE7D451-4BEC-4AF2-862E-C2BE8C139649}" dt="2025-04-07T15:29:09.516" v="363" actId="20577"/>
          <ac:spMkLst>
            <pc:docMk/>
            <pc:sldMk cId="297014737" sldId="296"/>
            <ac:spMk id="11" creationId="{0F5E3C67-66D8-D037-2A56-8AFE727048C2}"/>
          </ac:spMkLst>
        </pc:spChg>
        <pc:spChg chg="mod">
          <ac:chgData name="Milvia Soufet" userId="aac37861-3f47-42d1-9828-3ba83ba1719e" providerId="ADAL" clId="{6AE7D451-4BEC-4AF2-862E-C2BE8C139649}" dt="2025-04-07T15:29:23.656" v="364"/>
          <ac:spMkLst>
            <pc:docMk/>
            <pc:sldMk cId="297014737" sldId="296"/>
            <ac:spMk id="12" creationId="{E585C646-DE9C-FCAC-1F41-C49E4376F2C6}"/>
          </ac:spMkLst>
        </pc:spChg>
        <pc:picChg chg="del">
          <ac:chgData name="Milvia Soufet" userId="aac37861-3f47-42d1-9828-3ba83ba1719e" providerId="ADAL" clId="{6AE7D451-4BEC-4AF2-862E-C2BE8C139649}" dt="2025-04-07T15:29:03.826" v="358" actId="478"/>
          <ac:picMkLst>
            <pc:docMk/>
            <pc:sldMk cId="297014737" sldId="296"/>
            <ac:picMk id="4" creationId="{351D96A0-0F67-D01C-C6B5-FA66C6ECF30C}"/>
          </ac:picMkLst>
        </pc:picChg>
        <pc:picChg chg="add mod">
          <ac:chgData name="Milvia Soufet" userId="aac37861-3f47-42d1-9828-3ba83ba1719e" providerId="ADAL" clId="{6AE7D451-4BEC-4AF2-862E-C2BE8C139649}" dt="2025-04-07T15:29:07.646" v="361"/>
          <ac:picMkLst>
            <pc:docMk/>
            <pc:sldMk cId="297014737" sldId="296"/>
            <ac:picMk id="5" creationId="{8DDC1790-1CC3-CFD9-074E-92E3F307D730}"/>
          </ac:picMkLst>
        </pc:picChg>
        <pc:picChg chg="add mod">
          <ac:chgData name="Milvia Soufet" userId="aac37861-3f47-42d1-9828-3ba83ba1719e" providerId="ADAL" clId="{6AE7D451-4BEC-4AF2-862E-C2BE8C139649}" dt="2025-04-07T15:30:12.269" v="369"/>
          <ac:picMkLst>
            <pc:docMk/>
            <pc:sldMk cId="297014737" sldId="296"/>
            <ac:picMk id="7" creationId="{3E98D5D8-F78F-583A-EC1D-51D760FCEF71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35:15.832" v="397"/>
        <pc:sldMkLst>
          <pc:docMk/>
          <pc:sldMk cId="2302704775" sldId="297"/>
        </pc:sldMkLst>
        <pc:spChg chg="add del mod">
          <ac:chgData name="Milvia Soufet" userId="aac37861-3f47-42d1-9828-3ba83ba1719e" providerId="ADAL" clId="{6AE7D451-4BEC-4AF2-862E-C2BE8C139649}" dt="2025-04-07T15:34:32.992" v="395"/>
          <ac:spMkLst>
            <pc:docMk/>
            <pc:sldMk cId="2302704775" sldId="297"/>
            <ac:spMk id="3" creationId="{930CC8A6-8A02-2980-C18F-273E25A59AD2}"/>
          </ac:spMkLst>
        </pc:spChg>
        <pc:spChg chg="add del mod">
          <ac:chgData name="Milvia Soufet" userId="aac37861-3f47-42d1-9828-3ba83ba1719e" providerId="ADAL" clId="{6AE7D451-4BEC-4AF2-862E-C2BE8C139649}" dt="2025-04-07T15:35:15.832" v="397"/>
          <ac:spMkLst>
            <pc:docMk/>
            <pc:sldMk cId="2302704775" sldId="297"/>
            <ac:spMk id="8" creationId="{7807E355-044C-EF14-0AD0-4551C80E4559}"/>
          </ac:spMkLst>
        </pc:spChg>
        <pc:spChg chg="mod">
          <ac:chgData name="Milvia Soufet" userId="aac37861-3f47-42d1-9828-3ba83ba1719e" providerId="ADAL" clId="{6AE7D451-4BEC-4AF2-862E-C2BE8C139649}" dt="2025-04-07T15:34:00.131" v="386"/>
          <ac:spMkLst>
            <pc:docMk/>
            <pc:sldMk cId="2302704775" sldId="297"/>
            <ac:spMk id="9" creationId="{C5646ECD-0FF7-4DFF-42A4-E3584F7D4A7D}"/>
          </ac:spMkLst>
        </pc:spChg>
        <pc:spChg chg="mod">
          <ac:chgData name="Milvia Soufet" userId="aac37861-3f47-42d1-9828-3ba83ba1719e" providerId="ADAL" clId="{6AE7D451-4BEC-4AF2-862E-C2BE8C139649}" dt="2025-04-07T15:30:33.056" v="372" actId="20577"/>
          <ac:spMkLst>
            <pc:docMk/>
            <pc:sldMk cId="2302704775" sldId="297"/>
            <ac:spMk id="11" creationId="{1D3567ED-47FB-FAAF-4FDC-3E628593EA5F}"/>
          </ac:spMkLst>
        </pc:spChg>
        <pc:spChg chg="mod">
          <ac:chgData name="Milvia Soufet" userId="aac37861-3f47-42d1-9828-3ba83ba1719e" providerId="ADAL" clId="{6AE7D451-4BEC-4AF2-862E-C2BE8C139649}" dt="2025-04-07T15:34:44.415" v="396"/>
          <ac:spMkLst>
            <pc:docMk/>
            <pc:sldMk cId="2302704775" sldId="297"/>
            <ac:spMk id="12" creationId="{FDFB3338-FE23-D36C-72D8-ED1ED5641D0E}"/>
          </ac:spMkLst>
        </pc:spChg>
        <pc:picChg chg="del">
          <ac:chgData name="Milvia Soufet" userId="aac37861-3f47-42d1-9828-3ba83ba1719e" providerId="ADAL" clId="{6AE7D451-4BEC-4AF2-862E-C2BE8C139649}" dt="2025-04-07T15:30:34.995" v="374" actId="478"/>
          <ac:picMkLst>
            <pc:docMk/>
            <pc:sldMk cId="2302704775" sldId="297"/>
            <ac:picMk id="5" creationId="{D4FEAAA1-C5FD-9D54-0D18-F30AB45AE62A}"/>
          </ac:picMkLst>
        </pc:picChg>
        <pc:picChg chg="del">
          <ac:chgData name="Milvia Soufet" userId="aac37861-3f47-42d1-9828-3ba83ba1719e" providerId="ADAL" clId="{6AE7D451-4BEC-4AF2-862E-C2BE8C139649}" dt="2025-04-07T15:30:34.409" v="373" actId="478"/>
          <ac:picMkLst>
            <pc:docMk/>
            <pc:sldMk cId="2302704775" sldId="297"/>
            <ac:picMk id="7" creationId="{CF5D0787-351F-EDE9-6EEB-984085F17AF8}"/>
          </ac:picMkLst>
        </pc:picChg>
        <pc:picChg chg="add mod">
          <ac:chgData name="Milvia Soufet" userId="aac37861-3f47-42d1-9828-3ba83ba1719e" providerId="ADAL" clId="{6AE7D451-4BEC-4AF2-862E-C2BE8C139649}" dt="2025-04-07T15:34:32.992" v="395"/>
          <ac:picMkLst>
            <pc:docMk/>
            <pc:sldMk cId="2302704775" sldId="297"/>
            <ac:picMk id="10" creationId="{84150C65-6F9F-C56D-46A0-D3B4DE61D110}"/>
          </ac:picMkLst>
        </pc:picChg>
        <pc:picChg chg="add mod">
          <ac:chgData name="Milvia Soufet" userId="aac37861-3f47-42d1-9828-3ba83ba1719e" providerId="ADAL" clId="{6AE7D451-4BEC-4AF2-862E-C2BE8C139649}" dt="2025-04-07T15:35:15.832" v="397"/>
          <ac:picMkLst>
            <pc:docMk/>
            <pc:sldMk cId="2302704775" sldId="297"/>
            <ac:picMk id="13" creationId="{45235347-660C-1304-6DD6-B6DB29BF2797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36:46.020" v="403"/>
        <pc:sldMkLst>
          <pc:docMk/>
          <pc:sldMk cId="2917706055" sldId="298"/>
        </pc:sldMkLst>
        <pc:spChg chg="del">
          <ac:chgData name="Milvia Soufet" userId="aac37861-3f47-42d1-9828-3ba83ba1719e" providerId="ADAL" clId="{6AE7D451-4BEC-4AF2-862E-C2BE8C139649}" dt="2025-04-07T15:34:24.223" v="394"/>
          <ac:spMkLst>
            <pc:docMk/>
            <pc:sldMk cId="2917706055" sldId="298"/>
            <ac:spMk id="3" creationId="{474F9AEA-B2CF-CE75-08D7-C0C453973BA0}"/>
          </ac:spMkLst>
        </pc:spChg>
        <pc:spChg chg="add del">
          <ac:chgData name="Milvia Soufet" userId="aac37861-3f47-42d1-9828-3ba83ba1719e" providerId="ADAL" clId="{6AE7D451-4BEC-4AF2-862E-C2BE8C139649}" dt="2025-04-07T15:35:42.843" v="400"/>
          <ac:spMkLst>
            <pc:docMk/>
            <pc:sldMk cId="2917706055" sldId="298"/>
            <ac:spMk id="8" creationId="{8CFCA26B-0F21-3B38-FBCF-690283A1EB30}"/>
          </ac:spMkLst>
        </pc:spChg>
        <pc:spChg chg="mod">
          <ac:chgData name="Milvia Soufet" userId="aac37861-3f47-42d1-9828-3ba83ba1719e" providerId="ADAL" clId="{6AE7D451-4BEC-4AF2-862E-C2BE8C139649}" dt="2025-04-07T15:34:03.390" v="388"/>
          <ac:spMkLst>
            <pc:docMk/>
            <pc:sldMk cId="2917706055" sldId="298"/>
            <ac:spMk id="9" creationId="{06207AE4-66CA-2D6A-A57B-E3A95EF862F6}"/>
          </ac:spMkLst>
        </pc:spChg>
        <pc:spChg chg="mod">
          <ac:chgData name="Milvia Soufet" userId="aac37861-3f47-42d1-9828-3ba83ba1719e" providerId="ADAL" clId="{6AE7D451-4BEC-4AF2-862E-C2BE8C139649}" dt="2025-04-07T15:33:24.062" v="381" actId="20577"/>
          <ac:spMkLst>
            <pc:docMk/>
            <pc:sldMk cId="2917706055" sldId="298"/>
            <ac:spMk id="11" creationId="{4B84F658-84C5-3480-2B09-F3FE62149B84}"/>
          </ac:spMkLst>
        </pc:spChg>
        <pc:spChg chg="mod">
          <ac:chgData name="Milvia Soufet" userId="aac37861-3f47-42d1-9828-3ba83ba1719e" providerId="ADAL" clId="{6AE7D451-4BEC-4AF2-862E-C2BE8C139649}" dt="2025-04-07T15:36:46.020" v="403"/>
          <ac:spMkLst>
            <pc:docMk/>
            <pc:sldMk cId="2917706055" sldId="298"/>
            <ac:spMk id="12" creationId="{AA310BFD-5E91-47C4-BB16-D625A70D8A8D}"/>
          </ac:spMkLst>
        </pc:spChg>
        <pc:picChg chg="add mod">
          <ac:chgData name="Milvia Soufet" userId="aac37861-3f47-42d1-9828-3ba83ba1719e" providerId="ADAL" clId="{6AE7D451-4BEC-4AF2-862E-C2BE8C139649}" dt="2025-04-07T15:34:22.352" v="393"/>
          <ac:picMkLst>
            <pc:docMk/>
            <pc:sldMk cId="2917706055" sldId="298"/>
            <ac:picMk id="2" creationId="{929CBE3F-C1D0-7BDB-4AD2-C0080FBB18ED}"/>
          </ac:picMkLst>
        </pc:picChg>
        <pc:picChg chg="add mod">
          <ac:chgData name="Milvia Soufet" userId="aac37861-3f47-42d1-9828-3ba83ba1719e" providerId="ADAL" clId="{6AE7D451-4BEC-4AF2-862E-C2BE8C139649}" dt="2025-04-07T15:34:24.223" v="394"/>
          <ac:picMkLst>
            <pc:docMk/>
            <pc:sldMk cId="2917706055" sldId="298"/>
            <ac:picMk id="4" creationId="{45B6E57D-4242-BE07-E57D-7EA40F54FA72}"/>
          </ac:picMkLst>
        </pc:picChg>
        <pc:picChg chg="add mod">
          <ac:chgData name="Milvia Soufet" userId="aac37861-3f47-42d1-9828-3ba83ba1719e" providerId="ADAL" clId="{6AE7D451-4BEC-4AF2-862E-C2BE8C139649}" dt="2025-04-07T15:35:30.351" v="399"/>
          <ac:picMkLst>
            <pc:docMk/>
            <pc:sldMk cId="2917706055" sldId="298"/>
            <ac:picMk id="5" creationId="{A42EE77B-22FB-4129-7292-1893E1977853}"/>
          </ac:picMkLst>
        </pc:picChg>
        <pc:picChg chg="add mod">
          <ac:chgData name="Milvia Soufet" userId="aac37861-3f47-42d1-9828-3ba83ba1719e" providerId="ADAL" clId="{6AE7D451-4BEC-4AF2-862E-C2BE8C139649}" dt="2025-04-07T15:35:42.843" v="400"/>
          <ac:picMkLst>
            <pc:docMk/>
            <pc:sldMk cId="2917706055" sldId="298"/>
            <ac:picMk id="7" creationId="{556FACC4-0950-7995-067A-16DDE87FF2D5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36:12.722" v="402"/>
        <pc:sldMkLst>
          <pc:docMk/>
          <pc:sldMk cId="1343259735" sldId="299"/>
        </pc:sldMkLst>
        <pc:spChg chg="del">
          <ac:chgData name="Milvia Soufet" userId="aac37861-3f47-42d1-9828-3ba83ba1719e" providerId="ADAL" clId="{6AE7D451-4BEC-4AF2-862E-C2BE8C139649}" dt="2025-04-07T15:34:13.741" v="391"/>
          <ac:spMkLst>
            <pc:docMk/>
            <pc:sldMk cId="1343259735" sldId="299"/>
            <ac:spMk id="3" creationId="{94F51A48-14A5-B27F-A42F-29789BFE7610}"/>
          </ac:spMkLst>
        </pc:spChg>
        <pc:spChg chg="del">
          <ac:chgData name="Milvia Soufet" userId="aac37861-3f47-42d1-9828-3ba83ba1719e" providerId="ADAL" clId="{6AE7D451-4BEC-4AF2-862E-C2BE8C139649}" dt="2025-04-07T15:36:04.841" v="401"/>
          <ac:spMkLst>
            <pc:docMk/>
            <pc:sldMk cId="1343259735" sldId="299"/>
            <ac:spMk id="8" creationId="{106FB019-EA66-F4A4-947F-80D24C517218}"/>
          </ac:spMkLst>
        </pc:spChg>
        <pc:spChg chg="mod">
          <ac:chgData name="Milvia Soufet" userId="aac37861-3f47-42d1-9828-3ba83ba1719e" providerId="ADAL" clId="{6AE7D451-4BEC-4AF2-862E-C2BE8C139649}" dt="2025-04-07T15:34:06.316" v="390"/>
          <ac:spMkLst>
            <pc:docMk/>
            <pc:sldMk cId="1343259735" sldId="299"/>
            <ac:spMk id="9" creationId="{718C6778-4724-A12B-7E55-4A952F28F5FC}"/>
          </ac:spMkLst>
        </pc:spChg>
        <pc:spChg chg="mod">
          <ac:chgData name="Milvia Soufet" userId="aac37861-3f47-42d1-9828-3ba83ba1719e" providerId="ADAL" clId="{6AE7D451-4BEC-4AF2-862E-C2BE8C139649}" dt="2025-04-07T15:33:31.213" v="384" actId="20577"/>
          <ac:spMkLst>
            <pc:docMk/>
            <pc:sldMk cId="1343259735" sldId="299"/>
            <ac:spMk id="11" creationId="{BCC60800-FFEC-1788-CAB1-2155DAF543EC}"/>
          </ac:spMkLst>
        </pc:spChg>
        <pc:spChg chg="mod">
          <ac:chgData name="Milvia Soufet" userId="aac37861-3f47-42d1-9828-3ba83ba1719e" providerId="ADAL" clId="{6AE7D451-4BEC-4AF2-862E-C2BE8C139649}" dt="2025-04-07T15:36:12.722" v="402"/>
          <ac:spMkLst>
            <pc:docMk/>
            <pc:sldMk cId="1343259735" sldId="299"/>
            <ac:spMk id="12" creationId="{C87D459A-3E0C-CA21-194A-8A014DBC5A2C}"/>
          </ac:spMkLst>
        </pc:spChg>
        <pc:picChg chg="add mod">
          <ac:chgData name="Milvia Soufet" userId="aac37861-3f47-42d1-9828-3ba83ba1719e" providerId="ADAL" clId="{6AE7D451-4BEC-4AF2-862E-C2BE8C139649}" dt="2025-04-07T15:34:13.741" v="391"/>
          <ac:picMkLst>
            <pc:docMk/>
            <pc:sldMk cId="1343259735" sldId="299"/>
            <ac:picMk id="2" creationId="{95F51699-E304-C7DD-28E0-0BD9A452679B}"/>
          </ac:picMkLst>
        </pc:picChg>
        <pc:picChg chg="add mod">
          <ac:chgData name="Milvia Soufet" userId="aac37861-3f47-42d1-9828-3ba83ba1719e" providerId="ADAL" clId="{6AE7D451-4BEC-4AF2-862E-C2BE8C139649}" dt="2025-04-07T15:36:04.841" v="401"/>
          <ac:picMkLst>
            <pc:docMk/>
            <pc:sldMk cId="1343259735" sldId="299"/>
            <ac:picMk id="4" creationId="{438D621D-B634-EDA4-C18F-0ABCEF71B8C6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39:44.267" v="429"/>
        <pc:sldMkLst>
          <pc:docMk/>
          <pc:sldMk cId="2934035206" sldId="300"/>
        </pc:sldMkLst>
        <pc:spChg chg="add del mod">
          <ac:chgData name="Milvia Soufet" userId="aac37861-3f47-42d1-9828-3ba83ba1719e" providerId="ADAL" clId="{6AE7D451-4BEC-4AF2-862E-C2BE8C139649}" dt="2025-04-07T15:39:44.267" v="429"/>
          <ac:spMkLst>
            <pc:docMk/>
            <pc:sldMk cId="2934035206" sldId="300"/>
            <ac:spMk id="5" creationId="{DFEB4B02-4D2C-2831-C69A-424C55923FA3}"/>
          </ac:spMkLst>
        </pc:spChg>
        <pc:spChg chg="add del mod">
          <ac:chgData name="Milvia Soufet" userId="aac37861-3f47-42d1-9828-3ba83ba1719e" providerId="ADAL" clId="{6AE7D451-4BEC-4AF2-862E-C2BE8C139649}" dt="2025-04-07T15:38:20.020" v="425"/>
          <ac:spMkLst>
            <pc:docMk/>
            <pc:sldMk cId="2934035206" sldId="300"/>
            <ac:spMk id="8" creationId="{34929A15-9135-65F6-5CB4-38345CBDC167}"/>
          </ac:spMkLst>
        </pc:spChg>
        <pc:spChg chg="mod">
          <ac:chgData name="Milvia Soufet" userId="aac37861-3f47-42d1-9828-3ba83ba1719e" providerId="ADAL" clId="{6AE7D451-4BEC-4AF2-862E-C2BE8C139649}" dt="2025-04-07T15:37:54.579" v="420"/>
          <ac:spMkLst>
            <pc:docMk/>
            <pc:sldMk cId="2934035206" sldId="300"/>
            <ac:spMk id="9" creationId="{174FB000-155A-FA11-3D97-F84E7F5D03EA}"/>
          </ac:spMkLst>
        </pc:spChg>
        <pc:spChg chg="mod">
          <ac:chgData name="Milvia Soufet" userId="aac37861-3f47-42d1-9828-3ba83ba1719e" providerId="ADAL" clId="{6AE7D451-4BEC-4AF2-862E-C2BE8C139649}" dt="2025-04-07T15:37:05.392" v="412" actId="20577"/>
          <ac:spMkLst>
            <pc:docMk/>
            <pc:sldMk cId="2934035206" sldId="300"/>
            <ac:spMk id="11" creationId="{A454952E-20B8-B253-04F3-0CEAE9B0B280}"/>
          </ac:spMkLst>
        </pc:spChg>
        <pc:spChg chg="mod">
          <ac:chgData name="Milvia Soufet" userId="aac37861-3f47-42d1-9828-3ba83ba1719e" providerId="ADAL" clId="{6AE7D451-4BEC-4AF2-862E-C2BE8C139649}" dt="2025-04-07T15:39:25.054" v="428"/>
          <ac:spMkLst>
            <pc:docMk/>
            <pc:sldMk cId="2934035206" sldId="300"/>
            <ac:spMk id="12" creationId="{75904E83-E18B-F0EC-F4DA-EDF93871DDD3}"/>
          </ac:spMkLst>
        </pc:spChg>
        <pc:picChg chg="del">
          <ac:chgData name="Milvia Soufet" userId="aac37861-3f47-42d1-9828-3ba83ba1719e" providerId="ADAL" clId="{6AE7D451-4BEC-4AF2-862E-C2BE8C139649}" dt="2025-04-07T15:37:03.098" v="410" actId="478"/>
          <ac:picMkLst>
            <pc:docMk/>
            <pc:sldMk cId="2934035206" sldId="300"/>
            <ac:picMk id="2" creationId="{98C3BF9E-7349-CDBD-2773-1F31E30F56F8}"/>
          </ac:picMkLst>
        </pc:picChg>
        <pc:picChg chg="del">
          <ac:chgData name="Milvia Soufet" userId="aac37861-3f47-42d1-9828-3ba83ba1719e" providerId="ADAL" clId="{6AE7D451-4BEC-4AF2-862E-C2BE8C139649}" dt="2025-04-07T15:37:02.423" v="409" actId="478"/>
          <ac:picMkLst>
            <pc:docMk/>
            <pc:sldMk cId="2934035206" sldId="300"/>
            <ac:picMk id="4" creationId="{4FF689E7-AE64-A811-4FCE-10B82C57EDCB}"/>
          </ac:picMkLst>
        </pc:picChg>
        <pc:picChg chg="add mod">
          <ac:chgData name="Milvia Soufet" userId="aac37861-3f47-42d1-9828-3ba83ba1719e" providerId="ADAL" clId="{6AE7D451-4BEC-4AF2-862E-C2BE8C139649}" dt="2025-04-07T15:38:20.020" v="425"/>
          <ac:picMkLst>
            <pc:docMk/>
            <pc:sldMk cId="2934035206" sldId="300"/>
            <ac:picMk id="10" creationId="{D35AB107-D6CE-6C6C-FC6E-0DDC8DB2E6A2}"/>
          </ac:picMkLst>
        </pc:picChg>
        <pc:picChg chg="add mod">
          <ac:chgData name="Milvia Soufet" userId="aac37861-3f47-42d1-9828-3ba83ba1719e" providerId="ADAL" clId="{6AE7D451-4BEC-4AF2-862E-C2BE8C139649}" dt="2025-04-07T15:39:44.267" v="429"/>
          <ac:picMkLst>
            <pc:docMk/>
            <pc:sldMk cId="2934035206" sldId="300"/>
            <ac:picMk id="13" creationId="{5107EC4E-9D9E-5C4E-692B-A130AE489036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40:31.636" v="431"/>
        <pc:sldMkLst>
          <pc:docMk/>
          <pc:sldMk cId="1204792995" sldId="301"/>
        </pc:sldMkLst>
        <pc:spChg chg="del">
          <ac:chgData name="Milvia Soufet" userId="aac37861-3f47-42d1-9828-3ba83ba1719e" providerId="ADAL" clId="{6AE7D451-4BEC-4AF2-862E-C2BE8C139649}" dt="2025-04-07T15:40:31.636" v="431"/>
          <ac:spMkLst>
            <pc:docMk/>
            <pc:sldMk cId="1204792995" sldId="301"/>
            <ac:spMk id="5" creationId="{64A2AD40-DC6A-35D2-1556-1D5B2DA85100}"/>
          </ac:spMkLst>
        </pc:spChg>
        <pc:spChg chg="del">
          <ac:chgData name="Milvia Soufet" userId="aac37861-3f47-42d1-9828-3ba83ba1719e" providerId="ADAL" clId="{6AE7D451-4BEC-4AF2-862E-C2BE8C139649}" dt="2025-04-07T15:38:34.823" v="426"/>
          <ac:spMkLst>
            <pc:docMk/>
            <pc:sldMk cId="1204792995" sldId="301"/>
            <ac:spMk id="8" creationId="{D27968B8-AE9D-21A6-EC34-1043A60596B8}"/>
          </ac:spMkLst>
        </pc:spChg>
        <pc:spChg chg="mod">
          <ac:chgData name="Milvia Soufet" userId="aac37861-3f47-42d1-9828-3ba83ba1719e" providerId="ADAL" clId="{6AE7D451-4BEC-4AF2-862E-C2BE8C139649}" dt="2025-04-07T15:38:06.032" v="422"/>
          <ac:spMkLst>
            <pc:docMk/>
            <pc:sldMk cId="1204792995" sldId="301"/>
            <ac:spMk id="9" creationId="{F09D57B1-F899-8D28-CBAB-DEB1F18DDC3D}"/>
          </ac:spMkLst>
        </pc:spChg>
        <pc:spChg chg="mod">
          <ac:chgData name="Milvia Soufet" userId="aac37861-3f47-42d1-9828-3ba83ba1719e" providerId="ADAL" clId="{6AE7D451-4BEC-4AF2-862E-C2BE8C139649}" dt="2025-04-07T15:37:17.092" v="415" actId="20577"/>
          <ac:spMkLst>
            <pc:docMk/>
            <pc:sldMk cId="1204792995" sldId="301"/>
            <ac:spMk id="11" creationId="{01D5F796-CBB1-DE6A-5557-10C26CFE9802}"/>
          </ac:spMkLst>
        </pc:spChg>
        <pc:spChg chg="mod">
          <ac:chgData name="Milvia Soufet" userId="aac37861-3f47-42d1-9828-3ba83ba1719e" providerId="ADAL" clId="{6AE7D451-4BEC-4AF2-862E-C2BE8C139649}" dt="2025-04-07T15:40:12.102" v="430"/>
          <ac:spMkLst>
            <pc:docMk/>
            <pc:sldMk cId="1204792995" sldId="301"/>
            <ac:spMk id="12" creationId="{379A13BB-F4B4-3007-A0E9-774B3D5E67E9}"/>
          </ac:spMkLst>
        </pc:spChg>
        <pc:picChg chg="add mod">
          <ac:chgData name="Milvia Soufet" userId="aac37861-3f47-42d1-9828-3ba83ba1719e" providerId="ADAL" clId="{6AE7D451-4BEC-4AF2-862E-C2BE8C139649}" dt="2025-04-07T15:38:34.823" v="426"/>
          <ac:picMkLst>
            <pc:docMk/>
            <pc:sldMk cId="1204792995" sldId="301"/>
            <ac:picMk id="2" creationId="{D397A6EA-EB6C-D139-98FB-14DE6BCE5FB4}"/>
          </ac:picMkLst>
        </pc:picChg>
        <pc:picChg chg="add mod">
          <ac:chgData name="Milvia Soufet" userId="aac37861-3f47-42d1-9828-3ba83ba1719e" providerId="ADAL" clId="{6AE7D451-4BEC-4AF2-862E-C2BE8C139649}" dt="2025-04-07T15:40:31.636" v="431"/>
          <ac:picMkLst>
            <pc:docMk/>
            <pc:sldMk cId="1204792995" sldId="301"/>
            <ac:picMk id="3" creationId="{59F5EAAA-829A-949F-BFFA-3EFEE977C199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41:18.339" v="433"/>
        <pc:sldMkLst>
          <pc:docMk/>
          <pc:sldMk cId="811734236" sldId="302"/>
        </pc:sldMkLst>
        <pc:spChg chg="del">
          <ac:chgData name="Milvia Soufet" userId="aac37861-3f47-42d1-9828-3ba83ba1719e" providerId="ADAL" clId="{6AE7D451-4BEC-4AF2-862E-C2BE8C139649}" dt="2025-04-07T15:41:18.339" v="433"/>
          <ac:spMkLst>
            <pc:docMk/>
            <pc:sldMk cId="811734236" sldId="302"/>
            <ac:spMk id="5" creationId="{202FDF28-6DA9-5ACF-E28C-83F3B19D53DF}"/>
          </ac:spMkLst>
        </pc:spChg>
        <pc:spChg chg="del">
          <ac:chgData name="Milvia Soufet" userId="aac37861-3f47-42d1-9828-3ba83ba1719e" providerId="ADAL" clId="{6AE7D451-4BEC-4AF2-862E-C2BE8C139649}" dt="2025-04-07T15:39:12.451" v="427"/>
          <ac:spMkLst>
            <pc:docMk/>
            <pc:sldMk cId="811734236" sldId="302"/>
            <ac:spMk id="8" creationId="{1E9F123B-854E-0F58-8256-610305B64CDF}"/>
          </ac:spMkLst>
        </pc:spChg>
        <pc:spChg chg="mod">
          <ac:chgData name="Milvia Soufet" userId="aac37861-3f47-42d1-9828-3ba83ba1719e" providerId="ADAL" clId="{6AE7D451-4BEC-4AF2-862E-C2BE8C139649}" dt="2025-04-07T15:38:09.272" v="424"/>
          <ac:spMkLst>
            <pc:docMk/>
            <pc:sldMk cId="811734236" sldId="302"/>
            <ac:spMk id="9" creationId="{648CB281-52F5-B70F-5368-9B7C832B69A9}"/>
          </ac:spMkLst>
        </pc:spChg>
        <pc:spChg chg="mod">
          <ac:chgData name="Milvia Soufet" userId="aac37861-3f47-42d1-9828-3ba83ba1719e" providerId="ADAL" clId="{6AE7D451-4BEC-4AF2-862E-C2BE8C139649}" dt="2025-04-07T15:37:23.011" v="418" actId="20577"/>
          <ac:spMkLst>
            <pc:docMk/>
            <pc:sldMk cId="811734236" sldId="302"/>
            <ac:spMk id="11" creationId="{91A53B32-E649-EF88-A7E5-4B3C52033B5B}"/>
          </ac:spMkLst>
        </pc:spChg>
        <pc:spChg chg="mod">
          <ac:chgData name="Milvia Soufet" userId="aac37861-3f47-42d1-9828-3ba83ba1719e" providerId="ADAL" clId="{6AE7D451-4BEC-4AF2-862E-C2BE8C139649}" dt="2025-04-07T15:41:02.654" v="432"/>
          <ac:spMkLst>
            <pc:docMk/>
            <pc:sldMk cId="811734236" sldId="302"/>
            <ac:spMk id="12" creationId="{977F3BA2-BF0A-2BB2-36D3-2CEE678B8EF2}"/>
          </ac:spMkLst>
        </pc:spChg>
        <pc:picChg chg="add mod">
          <ac:chgData name="Milvia Soufet" userId="aac37861-3f47-42d1-9828-3ba83ba1719e" providerId="ADAL" clId="{6AE7D451-4BEC-4AF2-862E-C2BE8C139649}" dt="2025-04-07T15:39:12.451" v="427"/>
          <ac:picMkLst>
            <pc:docMk/>
            <pc:sldMk cId="811734236" sldId="302"/>
            <ac:picMk id="2" creationId="{38305EDC-26A0-73F6-7DAF-D5B96FEA5D69}"/>
          </ac:picMkLst>
        </pc:picChg>
        <pc:picChg chg="add mod">
          <ac:chgData name="Milvia Soufet" userId="aac37861-3f47-42d1-9828-3ba83ba1719e" providerId="ADAL" clId="{6AE7D451-4BEC-4AF2-862E-C2BE8C139649}" dt="2025-04-07T15:41:18.339" v="433"/>
          <ac:picMkLst>
            <pc:docMk/>
            <pc:sldMk cId="811734236" sldId="302"/>
            <ac:picMk id="3" creationId="{CA53273B-1FFD-9255-9E84-5961893AD06C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44:44.734" v="461"/>
        <pc:sldMkLst>
          <pc:docMk/>
          <pc:sldMk cId="196301502" sldId="303"/>
        </pc:sldMkLst>
        <pc:spChg chg="add del mod">
          <ac:chgData name="Milvia Soufet" userId="aac37861-3f47-42d1-9828-3ba83ba1719e" providerId="ADAL" clId="{6AE7D451-4BEC-4AF2-862E-C2BE8C139649}" dt="2025-04-07T15:44:44.734" v="461"/>
          <ac:spMkLst>
            <pc:docMk/>
            <pc:sldMk cId="196301502" sldId="303"/>
            <ac:spMk id="5" creationId="{7695705D-CBE5-F3E4-EC6F-0AEC56BF3F3E}"/>
          </ac:spMkLst>
        </pc:spChg>
        <pc:spChg chg="add del mod">
          <ac:chgData name="Milvia Soufet" userId="aac37861-3f47-42d1-9828-3ba83ba1719e" providerId="ADAL" clId="{6AE7D451-4BEC-4AF2-862E-C2BE8C139649}" dt="2025-04-07T15:43:16.726" v="455"/>
          <ac:spMkLst>
            <pc:docMk/>
            <pc:sldMk cId="196301502" sldId="303"/>
            <ac:spMk id="8" creationId="{9A1FF6D2-63A6-0B9D-E6FA-DCD367027ACB}"/>
          </ac:spMkLst>
        </pc:spChg>
        <pc:spChg chg="mod">
          <ac:chgData name="Milvia Soufet" userId="aac37861-3f47-42d1-9828-3ba83ba1719e" providerId="ADAL" clId="{6AE7D451-4BEC-4AF2-862E-C2BE8C139649}" dt="2025-04-07T15:42:59.771" v="450"/>
          <ac:spMkLst>
            <pc:docMk/>
            <pc:sldMk cId="196301502" sldId="303"/>
            <ac:spMk id="9" creationId="{AD49FAC6-4323-A56F-D651-6197FB67C38C}"/>
          </ac:spMkLst>
        </pc:spChg>
        <pc:spChg chg="mod">
          <ac:chgData name="Milvia Soufet" userId="aac37861-3f47-42d1-9828-3ba83ba1719e" providerId="ADAL" clId="{6AE7D451-4BEC-4AF2-862E-C2BE8C139649}" dt="2025-04-07T15:42:03.089" v="439" actId="20577"/>
          <ac:spMkLst>
            <pc:docMk/>
            <pc:sldMk cId="196301502" sldId="303"/>
            <ac:spMk id="11" creationId="{4CAA56D4-890C-4067-A093-CAF2136B86EA}"/>
          </ac:spMkLst>
        </pc:spChg>
        <pc:spChg chg="mod">
          <ac:chgData name="Milvia Soufet" userId="aac37861-3f47-42d1-9828-3ba83ba1719e" providerId="ADAL" clId="{6AE7D451-4BEC-4AF2-862E-C2BE8C139649}" dt="2025-04-07T15:43:50.119" v="458"/>
          <ac:spMkLst>
            <pc:docMk/>
            <pc:sldMk cId="196301502" sldId="303"/>
            <ac:spMk id="12" creationId="{7255D2DA-B9B2-D30B-F0E6-48F2FC8DE75B}"/>
          </ac:spMkLst>
        </pc:spChg>
        <pc:picChg chg="del">
          <ac:chgData name="Milvia Soufet" userId="aac37861-3f47-42d1-9828-3ba83ba1719e" providerId="ADAL" clId="{6AE7D451-4BEC-4AF2-862E-C2BE8C139649}" dt="2025-04-07T15:42:06.738" v="442" actId="478"/>
          <ac:picMkLst>
            <pc:docMk/>
            <pc:sldMk cId="196301502" sldId="303"/>
            <ac:picMk id="2" creationId="{FF46AF05-853B-18B9-07B0-767EE129D68E}"/>
          </ac:picMkLst>
        </pc:picChg>
        <pc:picChg chg="del">
          <ac:chgData name="Milvia Soufet" userId="aac37861-3f47-42d1-9828-3ba83ba1719e" providerId="ADAL" clId="{6AE7D451-4BEC-4AF2-862E-C2BE8C139649}" dt="2025-04-07T15:42:06.258" v="441" actId="478"/>
          <ac:picMkLst>
            <pc:docMk/>
            <pc:sldMk cId="196301502" sldId="303"/>
            <ac:picMk id="3" creationId="{582B8FCF-68CF-0B65-2947-019B62484CF7}"/>
          </ac:picMkLst>
        </pc:picChg>
        <pc:picChg chg="add mod">
          <ac:chgData name="Milvia Soufet" userId="aac37861-3f47-42d1-9828-3ba83ba1719e" providerId="ADAL" clId="{6AE7D451-4BEC-4AF2-862E-C2BE8C139649}" dt="2025-04-07T15:43:16.726" v="455"/>
          <ac:picMkLst>
            <pc:docMk/>
            <pc:sldMk cId="196301502" sldId="303"/>
            <ac:picMk id="10" creationId="{2CFB83B7-182B-45F5-9140-E2CF5E5D97DB}"/>
          </ac:picMkLst>
        </pc:picChg>
        <pc:picChg chg="add mod">
          <ac:chgData name="Milvia Soufet" userId="aac37861-3f47-42d1-9828-3ba83ba1719e" providerId="ADAL" clId="{6AE7D451-4BEC-4AF2-862E-C2BE8C139649}" dt="2025-04-07T15:44:44.734" v="461"/>
          <ac:picMkLst>
            <pc:docMk/>
            <pc:sldMk cId="196301502" sldId="303"/>
            <ac:picMk id="13" creationId="{23A0CECB-09EF-AEED-1C14-3C085BF40E36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45:07.885" v="462"/>
        <pc:sldMkLst>
          <pc:docMk/>
          <pc:sldMk cId="2163649860" sldId="304"/>
        </pc:sldMkLst>
        <pc:spChg chg="del">
          <ac:chgData name="Milvia Soufet" userId="aac37861-3f47-42d1-9828-3ba83ba1719e" providerId="ADAL" clId="{6AE7D451-4BEC-4AF2-862E-C2BE8C139649}" dt="2025-04-07T15:45:07.885" v="462"/>
          <ac:spMkLst>
            <pc:docMk/>
            <pc:sldMk cId="2163649860" sldId="304"/>
            <ac:spMk id="5" creationId="{9A76D2BD-3214-FFBA-F3F8-68AC4FBE8E19}"/>
          </ac:spMkLst>
        </pc:spChg>
        <pc:spChg chg="del">
          <ac:chgData name="Milvia Soufet" userId="aac37861-3f47-42d1-9828-3ba83ba1719e" providerId="ADAL" clId="{6AE7D451-4BEC-4AF2-862E-C2BE8C139649}" dt="2025-04-07T15:43:22.436" v="456"/>
          <ac:spMkLst>
            <pc:docMk/>
            <pc:sldMk cId="2163649860" sldId="304"/>
            <ac:spMk id="8" creationId="{0C00CB47-CE1A-C990-5275-877582F5DCCB}"/>
          </ac:spMkLst>
        </pc:spChg>
        <pc:spChg chg="mod">
          <ac:chgData name="Milvia Soufet" userId="aac37861-3f47-42d1-9828-3ba83ba1719e" providerId="ADAL" clId="{6AE7D451-4BEC-4AF2-862E-C2BE8C139649}" dt="2025-04-07T15:43:03.841" v="452"/>
          <ac:spMkLst>
            <pc:docMk/>
            <pc:sldMk cId="2163649860" sldId="304"/>
            <ac:spMk id="9" creationId="{604FFDA9-9514-F1D9-BFD4-21B38923C700}"/>
          </ac:spMkLst>
        </pc:spChg>
        <pc:spChg chg="mod">
          <ac:chgData name="Milvia Soufet" userId="aac37861-3f47-42d1-9828-3ba83ba1719e" providerId="ADAL" clId="{6AE7D451-4BEC-4AF2-862E-C2BE8C139649}" dt="2025-04-07T15:42:18.698" v="448" actId="20577"/>
          <ac:spMkLst>
            <pc:docMk/>
            <pc:sldMk cId="2163649860" sldId="304"/>
            <ac:spMk id="11" creationId="{71F25588-38C8-8EA1-9432-14B4C9106B22}"/>
          </ac:spMkLst>
        </pc:spChg>
        <pc:spChg chg="mod">
          <ac:chgData name="Milvia Soufet" userId="aac37861-3f47-42d1-9828-3ba83ba1719e" providerId="ADAL" clId="{6AE7D451-4BEC-4AF2-862E-C2BE8C139649}" dt="2025-04-07T15:43:58.150" v="459"/>
          <ac:spMkLst>
            <pc:docMk/>
            <pc:sldMk cId="2163649860" sldId="304"/>
            <ac:spMk id="12" creationId="{61A87EB7-8CEF-966A-94A4-2E725827C22B}"/>
          </ac:spMkLst>
        </pc:spChg>
        <pc:picChg chg="add mod">
          <ac:chgData name="Milvia Soufet" userId="aac37861-3f47-42d1-9828-3ba83ba1719e" providerId="ADAL" clId="{6AE7D451-4BEC-4AF2-862E-C2BE8C139649}" dt="2025-04-07T15:43:22.436" v="456"/>
          <ac:picMkLst>
            <pc:docMk/>
            <pc:sldMk cId="2163649860" sldId="304"/>
            <ac:picMk id="2" creationId="{F13C9EC0-D016-1E79-7002-C628BAD21EF7}"/>
          </ac:picMkLst>
        </pc:picChg>
        <pc:picChg chg="add mod">
          <ac:chgData name="Milvia Soufet" userId="aac37861-3f47-42d1-9828-3ba83ba1719e" providerId="ADAL" clId="{6AE7D451-4BEC-4AF2-862E-C2BE8C139649}" dt="2025-04-07T15:45:07.885" v="462"/>
          <ac:picMkLst>
            <pc:docMk/>
            <pc:sldMk cId="2163649860" sldId="304"/>
            <ac:picMk id="3" creationId="{13E537D3-8881-571A-95D6-1DEB6FF78C5A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45:27.567" v="463"/>
        <pc:sldMkLst>
          <pc:docMk/>
          <pc:sldMk cId="349013138" sldId="305"/>
        </pc:sldMkLst>
        <pc:spChg chg="del">
          <ac:chgData name="Milvia Soufet" userId="aac37861-3f47-42d1-9828-3ba83ba1719e" providerId="ADAL" clId="{6AE7D451-4BEC-4AF2-862E-C2BE8C139649}" dt="2025-04-07T15:45:27.567" v="463"/>
          <ac:spMkLst>
            <pc:docMk/>
            <pc:sldMk cId="349013138" sldId="305"/>
            <ac:spMk id="5" creationId="{DEE13C01-C1FB-2A27-D344-927B7FDA65F0}"/>
          </ac:spMkLst>
        </pc:spChg>
        <pc:spChg chg="del">
          <ac:chgData name="Milvia Soufet" userId="aac37861-3f47-42d1-9828-3ba83ba1719e" providerId="ADAL" clId="{6AE7D451-4BEC-4AF2-862E-C2BE8C139649}" dt="2025-04-07T15:43:29.154" v="457"/>
          <ac:spMkLst>
            <pc:docMk/>
            <pc:sldMk cId="349013138" sldId="305"/>
            <ac:spMk id="8" creationId="{64A447AF-E7B3-3DEB-4676-30C30F8C792C}"/>
          </ac:spMkLst>
        </pc:spChg>
        <pc:spChg chg="mod">
          <ac:chgData name="Milvia Soufet" userId="aac37861-3f47-42d1-9828-3ba83ba1719e" providerId="ADAL" clId="{6AE7D451-4BEC-4AF2-862E-C2BE8C139649}" dt="2025-04-07T15:43:06.879" v="454"/>
          <ac:spMkLst>
            <pc:docMk/>
            <pc:sldMk cId="349013138" sldId="305"/>
            <ac:spMk id="9" creationId="{41AD64FA-1A45-1478-141B-EBCDC00FA314}"/>
          </ac:spMkLst>
        </pc:spChg>
        <pc:spChg chg="mod">
          <ac:chgData name="Milvia Soufet" userId="aac37861-3f47-42d1-9828-3ba83ba1719e" providerId="ADAL" clId="{6AE7D451-4BEC-4AF2-862E-C2BE8C139649}" dt="2025-04-07T15:42:13.638" v="446" actId="20577"/>
          <ac:spMkLst>
            <pc:docMk/>
            <pc:sldMk cId="349013138" sldId="305"/>
            <ac:spMk id="11" creationId="{87D63271-CC5F-03CC-6303-CA8C5E0C1E37}"/>
          </ac:spMkLst>
        </pc:spChg>
        <pc:spChg chg="mod">
          <ac:chgData name="Milvia Soufet" userId="aac37861-3f47-42d1-9828-3ba83ba1719e" providerId="ADAL" clId="{6AE7D451-4BEC-4AF2-862E-C2BE8C139649}" dt="2025-04-07T15:44:06.729" v="460"/>
          <ac:spMkLst>
            <pc:docMk/>
            <pc:sldMk cId="349013138" sldId="305"/>
            <ac:spMk id="12" creationId="{ECE95B48-6A19-2866-3119-47783AC15FAC}"/>
          </ac:spMkLst>
        </pc:spChg>
        <pc:picChg chg="add mod">
          <ac:chgData name="Milvia Soufet" userId="aac37861-3f47-42d1-9828-3ba83ba1719e" providerId="ADAL" clId="{6AE7D451-4BEC-4AF2-862E-C2BE8C139649}" dt="2025-04-07T15:43:29.154" v="457"/>
          <ac:picMkLst>
            <pc:docMk/>
            <pc:sldMk cId="349013138" sldId="305"/>
            <ac:picMk id="2" creationId="{0B39B327-047F-BE78-CAD6-0661F6AFC705}"/>
          </ac:picMkLst>
        </pc:picChg>
        <pc:picChg chg="add mod">
          <ac:chgData name="Milvia Soufet" userId="aac37861-3f47-42d1-9828-3ba83ba1719e" providerId="ADAL" clId="{6AE7D451-4BEC-4AF2-862E-C2BE8C139649}" dt="2025-04-07T15:45:27.567" v="463"/>
          <ac:picMkLst>
            <pc:docMk/>
            <pc:sldMk cId="349013138" sldId="305"/>
            <ac:picMk id="3" creationId="{35A23922-1F15-0218-3290-02FB7F5D54CB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48:27.809" v="492"/>
        <pc:sldMkLst>
          <pc:docMk/>
          <pc:sldMk cId="306295015" sldId="306"/>
        </pc:sldMkLst>
        <pc:spChg chg="add del mod">
          <ac:chgData name="Milvia Soufet" userId="aac37861-3f47-42d1-9828-3ba83ba1719e" providerId="ADAL" clId="{6AE7D451-4BEC-4AF2-862E-C2BE8C139649}" dt="2025-04-07T15:48:27.809" v="492"/>
          <ac:spMkLst>
            <pc:docMk/>
            <pc:sldMk cId="306295015" sldId="306"/>
            <ac:spMk id="5" creationId="{DB5F957D-E30C-2646-3650-CB8BE0288213}"/>
          </ac:spMkLst>
        </pc:spChg>
        <pc:spChg chg="add del mod">
          <ac:chgData name="Milvia Soufet" userId="aac37861-3f47-42d1-9828-3ba83ba1719e" providerId="ADAL" clId="{6AE7D451-4BEC-4AF2-862E-C2BE8C139649}" dt="2025-04-07T15:46:21.528" v="479"/>
          <ac:spMkLst>
            <pc:docMk/>
            <pc:sldMk cId="306295015" sldId="306"/>
            <ac:spMk id="8" creationId="{88230E6A-699A-8DC4-4DEF-4CA8007244F1}"/>
          </ac:spMkLst>
        </pc:spChg>
        <pc:spChg chg="mod">
          <ac:chgData name="Milvia Soufet" userId="aac37861-3f47-42d1-9828-3ba83ba1719e" providerId="ADAL" clId="{6AE7D451-4BEC-4AF2-862E-C2BE8C139649}" dt="2025-04-07T15:47:57.985" v="487"/>
          <ac:spMkLst>
            <pc:docMk/>
            <pc:sldMk cId="306295015" sldId="306"/>
            <ac:spMk id="9" creationId="{2F00A838-9AF9-A729-FC04-64988555D9DE}"/>
          </ac:spMkLst>
        </pc:spChg>
        <pc:spChg chg="mod">
          <ac:chgData name="Milvia Soufet" userId="aac37861-3f47-42d1-9828-3ba83ba1719e" providerId="ADAL" clId="{6AE7D451-4BEC-4AF2-862E-C2BE8C139649}" dt="2025-04-07T15:45:44.109" v="472" actId="20577"/>
          <ac:spMkLst>
            <pc:docMk/>
            <pc:sldMk cId="306295015" sldId="306"/>
            <ac:spMk id="11" creationId="{DE2804D5-8C1D-CAAD-7C4F-7D91B2DBDB27}"/>
          </ac:spMkLst>
        </pc:spChg>
        <pc:spChg chg="mod">
          <ac:chgData name="Milvia Soufet" userId="aac37861-3f47-42d1-9828-3ba83ba1719e" providerId="ADAL" clId="{6AE7D451-4BEC-4AF2-862E-C2BE8C139649}" dt="2025-04-07T15:48:06.592" v="489" actId="27636"/>
          <ac:spMkLst>
            <pc:docMk/>
            <pc:sldMk cId="306295015" sldId="306"/>
            <ac:spMk id="12" creationId="{2BD4A4FF-8C6B-D3F0-0F54-5B2A8A869C95}"/>
          </ac:spMkLst>
        </pc:spChg>
        <pc:picChg chg="del">
          <ac:chgData name="Milvia Soufet" userId="aac37861-3f47-42d1-9828-3ba83ba1719e" providerId="ADAL" clId="{6AE7D451-4BEC-4AF2-862E-C2BE8C139649}" dt="2025-04-07T15:45:35.557" v="466" actId="478"/>
          <ac:picMkLst>
            <pc:docMk/>
            <pc:sldMk cId="306295015" sldId="306"/>
            <ac:picMk id="2" creationId="{A7839CF2-DF2B-2A52-5E35-A30D0BF0957B}"/>
          </ac:picMkLst>
        </pc:picChg>
        <pc:picChg chg="del">
          <ac:chgData name="Milvia Soufet" userId="aac37861-3f47-42d1-9828-3ba83ba1719e" providerId="ADAL" clId="{6AE7D451-4BEC-4AF2-862E-C2BE8C139649}" dt="2025-04-07T15:45:35.017" v="465" actId="478"/>
          <ac:picMkLst>
            <pc:docMk/>
            <pc:sldMk cId="306295015" sldId="306"/>
            <ac:picMk id="3" creationId="{F301D830-5028-3D64-AEE9-C859C5FE9BBA}"/>
          </ac:picMkLst>
        </pc:picChg>
        <pc:picChg chg="add mod">
          <ac:chgData name="Milvia Soufet" userId="aac37861-3f47-42d1-9828-3ba83ba1719e" providerId="ADAL" clId="{6AE7D451-4BEC-4AF2-862E-C2BE8C139649}" dt="2025-04-07T15:46:21.528" v="479"/>
          <ac:picMkLst>
            <pc:docMk/>
            <pc:sldMk cId="306295015" sldId="306"/>
            <ac:picMk id="10" creationId="{FE4103C2-24B8-6456-3B49-586BE8FC1F3F}"/>
          </ac:picMkLst>
        </pc:picChg>
        <pc:picChg chg="add mod">
          <ac:chgData name="Milvia Soufet" userId="aac37861-3f47-42d1-9828-3ba83ba1719e" providerId="ADAL" clId="{6AE7D451-4BEC-4AF2-862E-C2BE8C139649}" dt="2025-04-07T15:48:13.416" v="491"/>
          <ac:picMkLst>
            <pc:docMk/>
            <pc:sldMk cId="306295015" sldId="306"/>
            <ac:picMk id="13" creationId="{01CDAFAB-C589-94EB-E022-C501D473B3CB}"/>
          </ac:picMkLst>
        </pc:picChg>
        <pc:picChg chg="add mod">
          <ac:chgData name="Milvia Soufet" userId="aac37861-3f47-42d1-9828-3ba83ba1719e" providerId="ADAL" clId="{6AE7D451-4BEC-4AF2-862E-C2BE8C139649}" dt="2025-04-07T15:48:27.809" v="492"/>
          <ac:picMkLst>
            <pc:docMk/>
            <pc:sldMk cId="306295015" sldId="306"/>
            <ac:picMk id="14" creationId="{C43FC40C-1D13-D69D-7D00-D2FBF2D63546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48:52.886" v="495"/>
        <pc:sldMkLst>
          <pc:docMk/>
          <pc:sldMk cId="632871564" sldId="307"/>
        </pc:sldMkLst>
        <pc:spChg chg="del">
          <ac:chgData name="Milvia Soufet" userId="aac37861-3f47-42d1-9828-3ba83ba1719e" providerId="ADAL" clId="{6AE7D451-4BEC-4AF2-862E-C2BE8C139649}" dt="2025-04-07T15:48:52.886" v="495"/>
          <ac:spMkLst>
            <pc:docMk/>
            <pc:sldMk cId="632871564" sldId="307"/>
            <ac:spMk id="5" creationId="{1B734799-2489-C969-B33B-71CE66E0469F}"/>
          </ac:spMkLst>
        </pc:spChg>
        <pc:spChg chg="del">
          <ac:chgData name="Milvia Soufet" userId="aac37861-3f47-42d1-9828-3ba83ba1719e" providerId="ADAL" clId="{6AE7D451-4BEC-4AF2-862E-C2BE8C139649}" dt="2025-04-07T15:46:27.173" v="480"/>
          <ac:spMkLst>
            <pc:docMk/>
            <pc:sldMk cId="632871564" sldId="307"/>
            <ac:spMk id="8" creationId="{0C9E1959-4641-5350-08D6-52B31EA5A3C4}"/>
          </ac:spMkLst>
        </pc:spChg>
        <pc:spChg chg="mod">
          <ac:chgData name="Milvia Soufet" userId="aac37861-3f47-42d1-9828-3ba83ba1719e" providerId="ADAL" clId="{6AE7D451-4BEC-4AF2-862E-C2BE8C139649}" dt="2025-04-07T15:47:48.349" v="483"/>
          <ac:spMkLst>
            <pc:docMk/>
            <pc:sldMk cId="632871564" sldId="307"/>
            <ac:spMk id="9" creationId="{4B49413F-7D11-38E9-98B5-7C91EDC09FB3}"/>
          </ac:spMkLst>
        </pc:spChg>
        <pc:spChg chg="mod">
          <ac:chgData name="Milvia Soufet" userId="aac37861-3f47-42d1-9828-3ba83ba1719e" providerId="ADAL" clId="{6AE7D451-4BEC-4AF2-862E-C2BE8C139649}" dt="2025-04-07T15:46:13.582" v="478" actId="20577"/>
          <ac:spMkLst>
            <pc:docMk/>
            <pc:sldMk cId="632871564" sldId="307"/>
            <ac:spMk id="11" creationId="{A56B95B8-3E38-04CC-9050-B47D7E1B55DF}"/>
          </ac:spMkLst>
        </pc:spChg>
        <pc:spChg chg="mod">
          <ac:chgData name="Milvia Soufet" userId="aac37861-3f47-42d1-9828-3ba83ba1719e" providerId="ADAL" clId="{6AE7D451-4BEC-4AF2-862E-C2BE8C139649}" dt="2025-04-07T15:48:40.406" v="494" actId="27636"/>
          <ac:spMkLst>
            <pc:docMk/>
            <pc:sldMk cId="632871564" sldId="307"/>
            <ac:spMk id="12" creationId="{0C653132-1F99-0C03-59E3-F2533E8F685E}"/>
          </ac:spMkLst>
        </pc:spChg>
        <pc:picChg chg="add mod">
          <ac:chgData name="Milvia Soufet" userId="aac37861-3f47-42d1-9828-3ba83ba1719e" providerId="ADAL" clId="{6AE7D451-4BEC-4AF2-862E-C2BE8C139649}" dt="2025-04-07T15:46:27.173" v="480"/>
          <ac:picMkLst>
            <pc:docMk/>
            <pc:sldMk cId="632871564" sldId="307"/>
            <ac:picMk id="2" creationId="{B98EF404-CC93-B4D2-86AF-440B687DA646}"/>
          </ac:picMkLst>
        </pc:picChg>
        <pc:picChg chg="add mod">
          <ac:chgData name="Milvia Soufet" userId="aac37861-3f47-42d1-9828-3ba83ba1719e" providerId="ADAL" clId="{6AE7D451-4BEC-4AF2-862E-C2BE8C139649}" dt="2025-04-07T15:48:52.886" v="495"/>
          <ac:picMkLst>
            <pc:docMk/>
            <pc:sldMk cId="632871564" sldId="307"/>
            <ac:picMk id="3" creationId="{D52BF55F-709C-2FA9-5328-A4876A32CA33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49:13.788" v="498"/>
        <pc:sldMkLst>
          <pc:docMk/>
          <pc:sldMk cId="653319105" sldId="308"/>
        </pc:sldMkLst>
        <pc:spChg chg="del">
          <ac:chgData name="Milvia Soufet" userId="aac37861-3f47-42d1-9828-3ba83ba1719e" providerId="ADAL" clId="{6AE7D451-4BEC-4AF2-862E-C2BE8C139649}" dt="2025-04-07T15:49:13.788" v="498"/>
          <ac:spMkLst>
            <pc:docMk/>
            <pc:sldMk cId="653319105" sldId="308"/>
            <ac:spMk id="5" creationId="{773CB309-10E0-0641-D0D7-89B8BE1E9621}"/>
          </ac:spMkLst>
        </pc:spChg>
        <pc:spChg chg="del">
          <ac:chgData name="Milvia Soufet" userId="aac37861-3f47-42d1-9828-3ba83ba1719e" providerId="ADAL" clId="{6AE7D451-4BEC-4AF2-862E-C2BE8C139649}" dt="2025-04-07T15:46:33.128" v="481"/>
          <ac:spMkLst>
            <pc:docMk/>
            <pc:sldMk cId="653319105" sldId="308"/>
            <ac:spMk id="8" creationId="{C1B2CB47-AAA1-C712-AA51-5FA5FD603F5A}"/>
          </ac:spMkLst>
        </pc:spChg>
        <pc:spChg chg="mod">
          <ac:chgData name="Milvia Soufet" userId="aac37861-3f47-42d1-9828-3ba83ba1719e" providerId="ADAL" clId="{6AE7D451-4BEC-4AF2-862E-C2BE8C139649}" dt="2025-04-07T15:47:51.261" v="485"/>
          <ac:spMkLst>
            <pc:docMk/>
            <pc:sldMk cId="653319105" sldId="308"/>
            <ac:spMk id="9" creationId="{657080DC-4432-BBE6-99E6-CD9B7593EA3F}"/>
          </ac:spMkLst>
        </pc:spChg>
        <pc:spChg chg="mod">
          <ac:chgData name="Milvia Soufet" userId="aac37861-3f47-42d1-9828-3ba83ba1719e" providerId="ADAL" clId="{6AE7D451-4BEC-4AF2-862E-C2BE8C139649}" dt="2025-04-07T15:46:10.752" v="476" actId="20577"/>
          <ac:spMkLst>
            <pc:docMk/>
            <pc:sldMk cId="653319105" sldId="308"/>
            <ac:spMk id="11" creationId="{C2853A78-CC5E-0B40-97B3-9CBC969A63EB}"/>
          </ac:spMkLst>
        </pc:spChg>
        <pc:spChg chg="mod">
          <ac:chgData name="Milvia Soufet" userId="aac37861-3f47-42d1-9828-3ba83ba1719e" providerId="ADAL" clId="{6AE7D451-4BEC-4AF2-862E-C2BE8C139649}" dt="2025-04-07T15:49:03.449" v="497" actId="27636"/>
          <ac:spMkLst>
            <pc:docMk/>
            <pc:sldMk cId="653319105" sldId="308"/>
            <ac:spMk id="12" creationId="{9C4A6ADC-B079-3356-6A13-8043E0978490}"/>
          </ac:spMkLst>
        </pc:spChg>
        <pc:picChg chg="add mod">
          <ac:chgData name="Milvia Soufet" userId="aac37861-3f47-42d1-9828-3ba83ba1719e" providerId="ADAL" clId="{6AE7D451-4BEC-4AF2-862E-C2BE8C139649}" dt="2025-04-07T15:46:33.128" v="481"/>
          <ac:picMkLst>
            <pc:docMk/>
            <pc:sldMk cId="653319105" sldId="308"/>
            <ac:picMk id="2" creationId="{501FF9D4-D236-D4E6-6EDB-CE2554D12DD6}"/>
          </ac:picMkLst>
        </pc:picChg>
        <pc:picChg chg="add mod">
          <ac:chgData name="Milvia Soufet" userId="aac37861-3f47-42d1-9828-3ba83ba1719e" providerId="ADAL" clId="{6AE7D451-4BEC-4AF2-862E-C2BE8C139649}" dt="2025-04-07T15:49:13.788" v="498"/>
          <ac:picMkLst>
            <pc:docMk/>
            <pc:sldMk cId="653319105" sldId="308"/>
            <ac:picMk id="3" creationId="{31EC1B65-BD20-4DED-6E15-61089803F37D}"/>
          </ac:picMkLst>
        </pc:picChg>
      </pc:sldChg>
      <pc:sldChg chg="addSp delSp modSp add mod">
        <pc:chgData name="Milvia Soufet" userId="aac37861-3f47-42d1-9828-3ba83ba1719e" providerId="ADAL" clId="{6AE7D451-4BEC-4AF2-862E-C2BE8C139649}" dt="2025-04-07T15:49:33.087" v="505" actId="20577"/>
        <pc:sldMkLst>
          <pc:docMk/>
          <pc:sldMk cId="930467701" sldId="309"/>
        </pc:sldMkLst>
        <pc:spChg chg="add mod">
          <ac:chgData name="Milvia Soufet" userId="aac37861-3f47-42d1-9828-3ba83ba1719e" providerId="ADAL" clId="{6AE7D451-4BEC-4AF2-862E-C2BE8C139649}" dt="2025-04-07T15:49:28.185" v="500" actId="478"/>
          <ac:spMkLst>
            <pc:docMk/>
            <pc:sldMk cId="930467701" sldId="309"/>
            <ac:spMk id="5" creationId="{52093D73-F86A-DAE2-950E-DF2655CB6414}"/>
          </ac:spMkLst>
        </pc:spChg>
        <pc:spChg chg="add mod">
          <ac:chgData name="Milvia Soufet" userId="aac37861-3f47-42d1-9828-3ba83ba1719e" providerId="ADAL" clId="{6AE7D451-4BEC-4AF2-862E-C2BE8C139649}" dt="2025-04-07T15:49:28.791" v="501" actId="478"/>
          <ac:spMkLst>
            <pc:docMk/>
            <pc:sldMk cId="930467701" sldId="309"/>
            <ac:spMk id="8" creationId="{19D0AE00-0B86-FBCA-7B88-CA31D147A3DF}"/>
          </ac:spMkLst>
        </pc:spChg>
        <pc:spChg chg="mod">
          <ac:chgData name="Milvia Soufet" userId="aac37861-3f47-42d1-9828-3ba83ba1719e" providerId="ADAL" clId="{6AE7D451-4BEC-4AF2-862E-C2BE8C139649}" dt="2025-04-07T15:49:33.087" v="505" actId="20577"/>
          <ac:spMkLst>
            <pc:docMk/>
            <pc:sldMk cId="930467701" sldId="309"/>
            <ac:spMk id="9" creationId="{5F5684A8-0AA6-0F46-1074-AF70560D6A75}"/>
          </ac:spMkLst>
        </pc:spChg>
        <pc:spChg chg="mod">
          <ac:chgData name="Milvia Soufet" userId="aac37861-3f47-42d1-9828-3ba83ba1719e" providerId="ADAL" clId="{6AE7D451-4BEC-4AF2-862E-C2BE8C139649}" dt="2025-04-07T15:49:30.942" v="503" actId="27636"/>
          <ac:spMkLst>
            <pc:docMk/>
            <pc:sldMk cId="930467701" sldId="309"/>
            <ac:spMk id="12" creationId="{8E8F858E-BBB5-C5F0-BC38-E1BA7B634C77}"/>
          </ac:spMkLst>
        </pc:spChg>
        <pc:picChg chg="del">
          <ac:chgData name="Milvia Soufet" userId="aac37861-3f47-42d1-9828-3ba83ba1719e" providerId="ADAL" clId="{6AE7D451-4BEC-4AF2-862E-C2BE8C139649}" dt="2025-04-07T15:49:28.791" v="501" actId="478"/>
          <ac:picMkLst>
            <pc:docMk/>
            <pc:sldMk cId="930467701" sldId="309"/>
            <ac:picMk id="2" creationId="{C9EDF0ED-C78E-F40A-9F4B-775E5F7309D5}"/>
          </ac:picMkLst>
        </pc:picChg>
        <pc:picChg chg="del">
          <ac:chgData name="Milvia Soufet" userId="aac37861-3f47-42d1-9828-3ba83ba1719e" providerId="ADAL" clId="{6AE7D451-4BEC-4AF2-862E-C2BE8C139649}" dt="2025-04-07T15:49:28.185" v="500" actId="478"/>
          <ac:picMkLst>
            <pc:docMk/>
            <pc:sldMk cId="930467701" sldId="309"/>
            <ac:picMk id="3" creationId="{BD13C800-D5D8-E326-090B-33263D30C30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CC7CD-B2B7-EC47-AAD2-CBD0743EA6F7}" type="datetimeFigureOut">
              <a:rPr lang="fr-FR" smtClean="0"/>
              <a:t>02/02/2026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BF672-F500-4F4F-8771-D7B714566E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532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Graphique, logo, symbole&#10;&#10;Description générée automatiquement">
            <a:extLst>
              <a:ext uri="{FF2B5EF4-FFF2-40B4-BE49-F238E27FC236}">
                <a16:creationId xmlns:a16="http://schemas.microsoft.com/office/drawing/2014/main" id="{777FE28C-A71F-56F4-563A-343E7E8CBB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61" y="5889355"/>
            <a:ext cx="2693267" cy="720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8A7774E-1BE8-C680-0A19-CB87DB9064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98248" y="525375"/>
            <a:ext cx="6461758" cy="681882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3600" b="1" i="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r>
              <a:rPr lang="fr-FR"/>
              <a:t>TITRE DE LA PHASE</a:t>
            </a:r>
          </a:p>
        </p:txBody>
      </p:sp>
      <p:sp>
        <p:nvSpPr>
          <p:cNvPr id="9" name="Espace réservé pour une image  19">
            <a:extLst>
              <a:ext uri="{FF2B5EF4-FFF2-40B4-BE49-F238E27FC236}">
                <a16:creationId xmlns:a16="http://schemas.microsoft.com/office/drawing/2014/main" id="{637B971C-80E4-1E03-ECFF-FB8FE8FC450D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420006" y="1308156"/>
            <a:ext cx="1440000" cy="14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fr-FR"/>
              <a:t>Logo ville</a:t>
            </a:r>
          </a:p>
        </p:txBody>
      </p:sp>
      <p:sp>
        <p:nvSpPr>
          <p:cNvPr id="12" name="Espace réservé du texte 7">
            <a:extLst>
              <a:ext uri="{FF2B5EF4-FFF2-40B4-BE49-F238E27FC236}">
                <a16:creationId xmlns:a16="http://schemas.microsoft.com/office/drawing/2014/main" id="{DDFA7A37-ACA6-91DE-D1F3-9DD6131051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48516" y="3429000"/>
            <a:ext cx="4411490" cy="10827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 lang="fr-FR" b="0" i="0" smtClean="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  <a:ea typeface="+mj-ea"/>
                <a:cs typeface="+mj-cs"/>
              </a:defRPr>
            </a:lvl1pPr>
            <a:lvl2pPr>
              <a:defRPr lang="fr-FR" sz="1800" smtClean="0">
                <a:solidFill>
                  <a:schemeClr val="tx2"/>
                </a:solidFill>
              </a:defRPr>
            </a:lvl2pPr>
            <a:lvl3pPr>
              <a:defRPr lang="fr-FR" sz="1800" smtClean="0">
                <a:solidFill>
                  <a:schemeClr val="tx2"/>
                </a:solidFill>
              </a:defRPr>
            </a:lvl3pPr>
            <a:lvl4pPr>
              <a:defRPr lang="fr-FR" smtClean="0">
                <a:solidFill>
                  <a:schemeClr val="tx2"/>
                </a:solidFill>
              </a:defRPr>
            </a:lvl4pPr>
            <a:lvl5pPr>
              <a:defRPr lang="fr-FR">
                <a:solidFill>
                  <a:schemeClr val="tx2"/>
                </a:solidFill>
              </a:defRPr>
            </a:lvl5pPr>
          </a:lstStyle>
          <a:p>
            <a:pPr marL="0" lvl="0" algn="r">
              <a:spcBef>
                <a:spcPct val="0"/>
              </a:spcBef>
              <a:buNone/>
            </a:pPr>
            <a:r>
              <a:rPr lang="fr-FR"/>
              <a:t>Mission de Programmation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DEF1CAC3-5F7A-3098-D69E-D5F0E33F4F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48516" y="4628480"/>
            <a:ext cx="4411490" cy="10827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 lang="fr-FR" sz="2500" b="1" i="0" dirty="0" smtClean="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  <a:ea typeface="+mj-ea"/>
                <a:cs typeface="+mj-cs"/>
              </a:defRPr>
            </a:lvl1pPr>
          </a:lstStyle>
          <a:p>
            <a:pPr marL="0" lvl="0" algn="r">
              <a:spcBef>
                <a:spcPct val="0"/>
              </a:spcBef>
              <a:buNone/>
            </a:pPr>
            <a:r>
              <a:rPr lang="fr-FR"/>
              <a:t>PROJET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C3265032-EBA8-BCC0-6FC3-F2AAA0D335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48516" y="5815603"/>
            <a:ext cx="4411490" cy="4269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 lang="fr-FR" sz="2400" b="0" i="0" dirty="0" smtClean="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  <a:ea typeface="+mj-ea"/>
                <a:cs typeface="+mj-cs"/>
              </a:defRPr>
            </a:lvl1pPr>
          </a:lstStyle>
          <a:p>
            <a:pPr marL="0" lvl="0" algn="r">
              <a:spcBef>
                <a:spcPct val="0"/>
              </a:spcBef>
              <a:buNone/>
            </a:pPr>
            <a:r>
              <a:rPr lang="fr-FR"/>
              <a:t>VILLE</a:t>
            </a:r>
          </a:p>
        </p:txBody>
      </p: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B0426849-87C0-F4EC-A1C0-B505BC4A1C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48516" y="6272803"/>
            <a:ext cx="4411490" cy="42697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fr-FR" sz="1400" b="0" i="1" dirty="0" smtClean="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  <a:ea typeface="+mj-ea"/>
                <a:cs typeface="+mj-cs"/>
              </a:defRPr>
            </a:lvl1pPr>
          </a:lstStyle>
          <a:p>
            <a:pPr marL="0" lvl="0" algn="r">
              <a:spcBef>
                <a:spcPct val="0"/>
              </a:spcBef>
              <a:buNone/>
            </a:pPr>
            <a:r>
              <a:rPr lang="fr-FR"/>
              <a:t>16 janvier 2025 – NUM DOS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95AEE0D-99F2-69E2-3903-9057AF3CFF3C}"/>
              </a:ext>
            </a:extLst>
          </p:cNvPr>
          <p:cNvCxnSpPr>
            <a:cxnSpLocks/>
          </p:cNvCxnSpPr>
          <p:nvPr userDrawn="1"/>
        </p:nvCxnSpPr>
        <p:spPr>
          <a:xfrm>
            <a:off x="3071906" y="6275672"/>
            <a:ext cx="8394990" cy="0"/>
          </a:xfrm>
          <a:prstGeom prst="line">
            <a:avLst/>
          </a:prstGeom>
          <a:ln cap="rnd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pour une image  11">
            <a:extLst>
              <a:ext uri="{FF2B5EF4-FFF2-40B4-BE49-F238E27FC236}">
                <a16:creationId xmlns:a16="http://schemas.microsoft.com/office/drawing/2014/main" id="{D85A6581-1DCB-DFE6-1E4C-D5023387AD7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63451" y="689383"/>
            <a:ext cx="3600000" cy="5580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060789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 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F64AEE3-D9BB-6C26-7DDB-204ED0D45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2714" y="5011265"/>
            <a:ext cx="4631723" cy="1325563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fr-FR" sz="4000" b="1">
                <a:latin typeface="Comfortaa" panose="00000500000000000000" pitchFamily="2" charset="0"/>
              </a:defRPr>
            </a:lvl1pPr>
          </a:lstStyle>
          <a:p>
            <a:pPr marL="0" lvl="0" algn="r"/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9492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831F015F-56E0-3F70-E1BD-0E6CA601A75A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19211" y="1498045"/>
            <a:ext cx="11153025" cy="4678918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 algn="l">
              <a:defRPr sz="1200">
                <a:solidFill>
                  <a:schemeClr val="tx2">
                    <a:lumMod val="75000"/>
                  </a:schemeClr>
                </a:solidFill>
              </a:defRPr>
            </a:lvl2pPr>
            <a:lvl3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3pPr>
            <a:lvl4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4pPr>
            <a:lvl5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r-FR"/>
              <a:t>Sous-titre 1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pic>
        <p:nvPicPr>
          <p:cNvPr id="6" name="Image 5" descr="Une image contenant Police, Graphique, logo, symbole&#10;&#10;Description générée automatiquement">
            <a:extLst>
              <a:ext uri="{FF2B5EF4-FFF2-40B4-BE49-F238E27FC236}">
                <a16:creationId xmlns:a16="http://schemas.microsoft.com/office/drawing/2014/main" id="{16F06692-025F-CF8D-DA8B-0D6B6C397E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40" y="295433"/>
            <a:ext cx="2019950" cy="540000"/>
          </a:xfrm>
          <a:prstGeom prst="rect">
            <a:avLst/>
          </a:prstGeom>
        </p:spPr>
      </p:pic>
      <p:sp>
        <p:nvSpPr>
          <p:cNvPr id="9" name="Espace réservé de la date 4">
            <a:extLst>
              <a:ext uri="{FF2B5EF4-FFF2-40B4-BE49-F238E27FC236}">
                <a16:creationId xmlns:a16="http://schemas.microsoft.com/office/drawing/2014/main" id="{1C2F3F77-BA4A-DBCC-A660-517222D3A7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79350"/>
            <a:ext cx="27432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A255BA-E076-2540-A47C-F472EBEA6383}" type="datetime4">
              <a:rPr lang="fr-FR" smtClean="0"/>
              <a:pPr/>
              <a:t>2 février 2026</a:t>
            </a:fld>
            <a:endParaRPr lang="fr-FR"/>
          </a:p>
        </p:txBody>
      </p:sp>
      <p:sp>
        <p:nvSpPr>
          <p:cNvPr id="10" name="Espace réservé du pied de page 5">
            <a:extLst>
              <a:ext uri="{FF2B5EF4-FFF2-40B4-BE49-F238E27FC236}">
                <a16:creationId xmlns:a16="http://schemas.microsoft.com/office/drawing/2014/main" id="{94218D90-853F-0D27-942E-575BAC470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79350"/>
            <a:ext cx="4114800" cy="50165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1000" b="0" i="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fld id="{F50C0D9C-9593-8142-8F50-214EF746D63A}" type="slidenum">
              <a:rPr lang="fr-FR" u="sng" smtClean="0"/>
              <a:pPr/>
              <a:t>‹N°›</a:t>
            </a:fld>
            <a:endParaRPr lang="fr-FR" u="sng"/>
          </a:p>
          <a:p>
            <a:r>
              <a:rPr lang="fr-FR"/>
              <a:t>CLIENT</a:t>
            </a:r>
          </a:p>
          <a:p>
            <a:r>
              <a:rPr lang="fr-FR"/>
              <a:t>NOM FICHIER</a:t>
            </a:r>
            <a:endParaRPr lang="fr-FR" dirty="0"/>
          </a:p>
        </p:txBody>
      </p:sp>
      <p:sp>
        <p:nvSpPr>
          <p:cNvPr id="11" name="Espace réservé du numéro de diapositive 6">
            <a:extLst>
              <a:ext uri="{FF2B5EF4-FFF2-40B4-BE49-F238E27FC236}">
                <a16:creationId xmlns:a16="http://schemas.microsoft.com/office/drawing/2014/main" id="{5E4E41E2-4248-5C0A-C7FF-B594A0BDF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79350"/>
            <a:ext cx="27432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ECE583A-A752-9946-8003-4A9484EF95A5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03D1754C-4DC5-0914-9E32-5F13DB4DAFC2}"/>
              </a:ext>
            </a:extLst>
          </p:cNvPr>
          <p:cNvCxnSpPr>
            <a:cxnSpLocks/>
          </p:cNvCxnSpPr>
          <p:nvPr userDrawn="1"/>
        </p:nvCxnSpPr>
        <p:spPr>
          <a:xfrm>
            <a:off x="2599765" y="583364"/>
            <a:ext cx="9072471" cy="0"/>
          </a:xfrm>
          <a:prstGeom prst="line">
            <a:avLst/>
          </a:prstGeom>
          <a:ln w="15875" cap="rnd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re 1">
            <a:extLst>
              <a:ext uri="{FF2B5EF4-FFF2-40B4-BE49-F238E27FC236}">
                <a16:creationId xmlns:a16="http://schemas.microsoft.com/office/drawing/2014/main" id="{5EB0DF6E-2C28-2A09-C5D2-38E2B710D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583362"/>
            <a:ext cx="6400800" cy="384826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 algn="ctr">
              <a:defRPr sz="22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5" name="Espace réservé du texte 8">
            <a:extLst>
              <a:ext uri="{FF2B5EF4-FFF2-40B4-BE49-F238E27FC236}">
                <a16:creationId xmlns:a16="http://schemas.microsoft.com/office/drawing/2014/main" id="{6FAC163C-FD41-7E0D-9115-1159B2FB99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9764" y="1173163"/>
            <a:ext cx="11152472" cy="325437"/>
          </a:xfrm>
        </p:spPr>
        <p:txBody>
          <a:bodyPr/>
          <a:lstStyle>
            <a:lvl1pPr algn="l">
              <a:defRPr sz="18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1</a:t>
            </a:r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BD4DEAA-36A8-4E34-B8E7-F0B3FD9DEB4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0050" y="295275"/>
            <a:ext cx="6192186" cy="287337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de section</a:t>
            </a:r>
          </a:p>
        </p:txBody>
      </p:sp>
    </p:spTree>
    <p:extLst>
      <p:ext uri="{BB962C8B-B14F-4D97-AF65-F5344CB8AC3E}">
        <p14:creationId xmlns:p14="http://schemas.microsoft.com/office/powerpoint/2010/main" val="168440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B80FA0F6-6E17-2F1D-1B6C-807AE333C989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271684" y="1498045"/>
            <a:ext cx="5400000" cy="4678918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 algn="l">
              <a:defRPr sz="1200">
                <a:solidFill>
                  <a:schemeClr val="tx2">
                    <a:lumMod val="75000"/>
                  </a:schemeClr>
                </a:solidFill>
              </a:defRPr>
            </a:lvl2pPr>
            <a:lvl3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3pPr>
            <a:lvl4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4pPr>
            <a:lvl5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r-FR"/>
              <a:t>Sous-titre 2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D7DB8655-E494-0FDB-6AAE-6E94F597790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71131" y="1173163"/>
            <a:ext cx="5400000" cy="325437"/>
          </a:xfrm>
        </p:spPr>
        <p:txBody>
          <a:bodyPr/>
          <a:lstStyle>
            <a:lvl1pPr algn="l">
              <a:defRPr sz="18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2</a:t>
            </a:r>
          </a:p>
        </p:txBody>
      </p:sp>
      <p:pic>
        <p:nvPicPr>
          <p:cNvPr id="13" name="Image 12" descr="Une image contenant Police, Graphique, logo, symbole&#10;&#10;Description générée automatiquement">
            <a:extLst>
              <a:ext uri="{FF2B5EF4-FFF2-40B4-BE49-F238E27FC236}">
                <a16:creationId xmlns:a16="http://schemas.microsoft.com/office/drawing/2014/main" id="{8FA6748E-B28C-C870-9658-23632F9D62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40" y="295433"/>
            <a:ext cx="2019950" cy="540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6696FFE-6C1A-A7F7-A46B-D8AE37963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2930" y="583362"/>
            <a:ext cx="6400800" cy="384826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 algn="ctr">
              <a:defRPr sz="22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42CAA6-F790-19E9-BCFC-AF500427338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19764" y="1498045"/>
            <a:ext cx="5400000" cy="4678918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 algn="l">
              <a:defRPr sz="1200">
                <a:solidFill>
                  <a:schemeClr val="tx2">
                    <a:lumMod val="75000"/>
                  </a:schemeClr>
                </a:solidFill>
              </a:defRPr>
            </a:lvl2pPr>
            <a:lvl3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3pPr>
            <a:lvl4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4pPr>
            <a:lvl5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r-FR"/>
              <a:t>Sous-titre 1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3B49C5-3CBF-9992-372F-DFCEFE5F1A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79350"/>
            <a:ext cx="27432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A255BA-E076-2540-A47C-F472EBEA6383}" type="datetime4">
              <a:rPr lang="fr-FR" smtClean="0"/>
              <a:pPr/>
              <a:t>2 février 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C08C1F-A580-A044-380D-29CEC4950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79350"/>
            <a:ext cx="4114800" cy="50165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1000" b="0" i="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fld id="{F50C0D9C-9593-8142-8F50-214EF746D63A}" type="slidenum">
              <a:rPr lang="fr-FR" u="sng" smtClean="0"/>
              <a:pPr/>
              <a:t>‹N°›</a:t>
            </a:fld>
            <a:endParaRPr lang="fr-FR" u="sng"/>
          </a:p>
          <a:p>
            <a:r>
              <a:rPr lang="fr-FR"/>
              <a:t>CLIENT</a:t>
            </a:r>
          </a:p>
          <a:p>
            <a:r>
              <a:rPr lang="fr-FR"/>
              <a:t>NOM FICHIER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7F4BEE3-775A-A51F-3ABA-94863D4E4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79350"/>
            <a:ext cx="27432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ECE583A-A752-9946-8003-4A9484EF95A5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8CC9173-4FEE-F86A-F186-6E12713ABE37}"/>
              </a:ext>
            </a:extLst>
          </p:cNvPr>
          <p:cNvCxnSpPr>
            <a:cxnSpLocks/>
          </p:cNvCxnSpPr>
          <p:nvPr userDrawn="1"/>
        </p:nvCxnSpPr>
        <p:spPr>
          <a:xfrm>
            <a:off x="2599765" y="583364"/>
            <a:ext cx="8867131" cy="0"/>
          </a:xfrm>
          <a:prstGeom prst="line">
            <a:avLst/>
          </a:prstGeom>
          <a:ln w="15875" cap="rnd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9D75B9F-30E8-11E5-E58E-E8350F318A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9211" y="1173163"/>
            <a:ext cx="5400000" cy="325437"/>
          </a:xfrm>
        </p:spPr>
        <p:txBody>
          <a:bodyPr/>
          <a:lstStyle>
            <a:lvl1pPr algn="l">
              <a:defRPr sz="18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1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045BF4A-887E-408D-3169-304E67C156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0050" y="295275"/>
            <a:ext cx="5984875" cy="287337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de section</a:t>
            </a:r>
          </a:p>
        </p:txBody>
      </p:sp>
    </p:spTree>
    <p:extLst>
      <p:ext uri="{BB962C8B-B14F-4D97-AF65-F5344CB8AC3E}">
        <p14:creationId xmlns:p14="http://schemas.microsoft.com/office/powerpoint/2010/main" val="305598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ois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541CB715-9B9C-619F-712C-E61BBBE9A801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8072790" y="1498045"/>
            <a:ext cx="3599447" cy="4678918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 algn="l">
              <a:defRPr sz="1200">
                <a:solidFill>
                  <a:schemeClr val="tx2">
                    <a:lumMod val="75000"/>
                  </a:schemeClr>
                </a:solidFill>
              </a:defRPr>
            </a:lvl2pPr>
            <a:lvl3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3pPr>
            <a:lvl4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4pPr>
            <a:lvl5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r-FR"/>
              <a:t>Sous-titre 3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E2DC7C04-9D21-5112-6E92-5DA68146B8C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72238" y="1173163"/>
            <a:ext cx="3600000" cy="325437"/>
          </a:xfrm>
        </p:spPr>
        <p:txBody>
          <a:bodyPr/>
          <a:lstStyle>
            <a:lvl1pPr algn="l">
              <a:defRPr sz="18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3</a:t>
            </a:r>
          </a:p>
        </p:txBody>
      </p:sp>
      <p:pic>
        <p:nvPicPr>
          <p:cNvPr id="13" name="Image 12" descr="Une image contenant Police, Graphique, logo, symbole&#10;&#10;Description générée automatiquement">
            <a:extLst>
              <a:ext uri="{FF2B5EF4-FFF2-40B4-BE49-F238E27FC236}">
                <a16:creationId xmlns:a16="http://schemas.microsoft.com/office/drawing/2014/main" id="{8FA6748E-B28C-C870-9658-23632F9D62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40" y="295433"/>
            <a:ext cx="2019950" cy="540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6696FFE-6C1A-A7F7-A46B-D8AE37963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2930" y="583362"/>
            <a:ext cx="6400800" cy="384826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 algn="ctr">
              <a:defRPr sz="22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42CAA6-F790-19E9-BCFC-AF500427338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19763" y="1498045"/>
            <a:ext cx="3599447" cy="4678918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 algn="l">
              <a:defRPr sz="1200">
                <a:solidFill>
                  <a:schemeClr val="tx2">
                    <a:lumMod val="75000"/>
                  </a:schemeClr>
                </a:solidFill>
              </a:defRPr>
            </a:lvl2pPr>
            <a:lvl3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3pPr>
            <a:lvl4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4pPr>
            <a:lvl5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r-FR"/>
              <a:t>Sous-titre 1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3B49C5-3CBF-9992-372F-DFCEFE5F1A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79350"/>
            <a:ext cx="27432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A255BA-E076-2540-A47C-F472EBEA6383}" type="datetime4">
              <a:rPr lang="fr-FR" smtClean="0"/>
              <a:pPr/>
              <a:t>2 février 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C08C1F-A580-A044-380D-29CEC4950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79350"/>
            <a:ext cx="4114800" cy="50165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1000" b="0" i="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fld id="{F50C0D9C-9593-8142-8F50-214EF746D63A}" type="slidenum">
              <a:rPr lang="fr-FR" u="sng" smtClean="0"/>
              <a:pPr/>
              <a:t>‹N°›</a:t>
            </a:fld>
            <a:endParaRPr lang="fr-FR" u="sng"/>
          </a:p>
          <a:p>
            <a:r>
              <a:rPr lang="fr-FR"/>
              <a:t>CLIENT</a:t>
            </a:r>
          </a:p>
          <a:p>
            <a:r>
              <a:rPr lang="fr-FR"/>
              <a:t>NOM FICHIER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7F4BEE3-775A-A51F-3ABA-94863D4E4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79350"/>
            <a:ext cx="27432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ECE583A-A752-9946-8003-4A9484EF95A5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8CC9173-4FEE-F86A-F186-6E12713ABE37}"/>
              </a:ext>
            </a:extLst>
          </p:cNvPr>
          <p:cNvCxnSpPr>
            <a:cxnSpLocks/>
          </p:cNvCxnSpPr>
          <p:nvPr userDrawn="1"/>
        </p:nvCxnSpPr>
        <p:spPr>
          <a:xfrm>
            <a:off x="2599765" y="583364"/>
            <a:ext cx="9072472" cy="0"/>
          </a:xfrm>
          <a:prstGeom prst="line">
            <a:avLst/>
          </a:prstGeom>
          <a:ln w="15875" cap="rnd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9D75B9F-30E8-11E5-E58E-E8350F318A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9211" y="1173163"/>
            <a:ext cx="3600000" cy="325437"/>
          </a:xfrm>
        </p:spPr>
        <p:txBody>
          <a:bodyPr/>
          <a:lstStyle>
            <a:lvl1pPr algn="l">
              <a:defRPr sz="18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1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045BF4A-887E-408D-3169-304E67C156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0050" y="295275"/>
            <a:ext cx="6192187" cy="287337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de section</a:t>
            </a:r>
          </a:p>
        </p:txBody>
      </p: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86E98595-C1A7-3F92-0E4E-5D0349163A30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4296276" y="1498045"/>
            <a:ext cx="3599447" cy="4678918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 algn="l">
              <a:defRPr sz="1200">
                <a:solidFill>
                  <a:schemeClr val="tx2">
                    <a:lumMod val="75000"/>
                  </a:schemeClr>
                </a:solidFill>
              </a:defRPr>
            </a:lvl2pPr>
            <a:lvl3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3pPr>
            <a:lvl4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4pPr>
            <a:lvl5pPr algn="l">
              <a:defRPr sz="1200">
                <a:solidFill>
                  <a:schemeClr val="tx2">
                    <a:lumMod val="7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r-FR"/>
              <a:t>Sous-titre 2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1175FC11-5338-634D-AC18-70D7B7B40EF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95724" y="1173163"/>
            <a:ext cx="3600000" cy="325437"/>
          </a:xfrm>
        </p:spPr>
        <p:txBody>
          <a:bodyPr/>
          <a:lstStyle>
            <a:lvl1pPr algn="l">
              <a:defRPr sz="18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2</a:t>
            </a:r>
          </a:p>
        </p:txBody>
      </p:sp>
    </p:spTree>
    <p:extLst>
      <p:ext uri="{BB962C8B-B14F-4D97-AF65-F5344CB8AC3E}">
        <p14:creationId xmlns:p14="http://schemas.microsoft.com/office/powerpoint/2010/main" val="1966873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AC336E1-2CCA-A705-B0F8-6D404AAF4F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014124" y="582613"/>
            <a:ext cx="661662" cy="384175"/>
          </a:xfrm>
          <a:solidFill>
            <a:schemeClr val="tx2"/>
          </a:solidFill>
        </p:spPr>
        <p:txBody>
          <a:bodyPr tIns="90000">
            <a:normAutofit/>
          </a:bodyPr>
          <a:lstStyle>
            <a:lvl1pPr algn="ctr"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ELXX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ADFD7B2-F737-F33B-C0D4-401E66B7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6AC74EBF-3098-4549-ABE7-A756B6ED74E8}" type="datetime4">
              <a:rPr lang="fr-FR" smtClean="0"/>
              <a:pPr/>
              <a:t>2 février 2026</a:t>
            </a:fld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793A74-0A4F-EDAA-9FC9-601329A38F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ECE583A-A752-9946-8003-4A9484EF95A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91C947-39D4-1BAA-E80A-2628A0F6B9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600" y="6274636"/>
            <a:ext cx="4114800" cy="500814"/>
          </a:xfrm>
        </p:spPr>
        <p:txBody>
          <a:bodyPr/>
          <a:lstStyle>
            <a:lvl1pPr>
              <a:defRPr b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fr-FR" sz="1000" u="sng">
              <a:latin typeface="Comfortaa" panose="00000500000000000000" pitchFamily="2" charset="0"/>
            </a:endParaRPr>
          </a:p>
          <a:p>
            <a:fld id="{F50C0D9C-9593-8142-8F50-214EF746D63A}" type="slidenum">
              <a:rPr lang="fr-FR" sz="1000" u="sng" smtClean="0">
                <a:latin typeface="Comfortaa" panose="00000500000000000000" pitchFamily="2" charset="0"/>
              </a:rPr>
              <a:pPr/>
              <a:t>‹N°›</a:t>
            </a:fld>
            <a:endParaRPr lang="fr-FR" sz="1000" u="sng">
              <a:latin typeface="Comfortaa" panose="00000500000000000000" pitchFamily="2" charset="0"/>
            </a:endParaRPr>
          </a:p>
          <a:p>
            <a:r>
              <a:rPr lang="fr-FR" sz="1000">
                <a:latin typeface="Comfortaa" panose="00000500000000000000" pitchFamily="2" charset="0"/>
              </a:rPr>
              <a:t>CLIENT</a:t>
            </a:r>
          </a:p>
          <a:p>
            <a:r>
              <a:rPr lang="fr-FR" sz="1000">
                <a:latin typeface="Comfortaa" panose="00000500000000000000" pitchFamily="2" charset="0"/>
              </a:rPr>
              <a:t>NOM FICHIER</a:t>
            </a:r>
          </a:p>
          <a:p>
            <a:endParaRPr lang="fr-FR"/>
          </a:p>
        </p:txBody>
      </p:sp>
      <p:pic>
        <p:nvPicPr>
          <p:cNvPr id="6" name="Image 5" descr="Une image contenant Police, Graphique, logo, symbole&#10;&#10;Description générée automatiquement">
            <a:extLst>
              <a:ext uri="{FF2B5EF4-FFF2-40B4-BE49-F238E27FC236}">
                <a16:creationId xmlns:a16="http://schemas.microsoft.com/office/drawing/2014/main" id="{2CE84D83-4AAF-0BA8-9FC9-B474FC4819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40" y="295433"/>
            <a:ext cx="2019950" cy="540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2369A75D-BE6D-2AC4-0EEC-4729EA259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2929" y="583362"/>
            <a:ext cx="8018505" cy="384826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 algn="ctr">
              <a:defRPr sz="22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349219A-0617-7CC0-E4A3-5A914E2E88A6}"/>
              </a:ext>
            </a:extLst>
          </p:cNvPr>
          <p:cNvCxnSpPr>
            <a:cxnSpLocks/>
          </p:cNvCxnSpPr>
          <p:nvPr userDrawn="1"/>
        </p:nvCxnSpPr>
        <p:spPr>
          <a:xfrm>
            <a:off x="2599765" y="583364"/>
            <a:ext cx="9072472" cy="0"/>
          </a:xfrm>
          <a:prstGeom prst="line">
            <a:avLst/>
          </a:prstGeom>
          <a:ln w="15875" cap="rnd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15">
            <a:extLst>
              <a:ext uri="{FF2B5EF4-FFF2-40B4-BE49-F238E27FC236}">
                <a16:creationId xmlns:a16="http://schemas.microsoft.com/office/drawing/2014/main" id="{41DA8931-2399-6FD5-E8C1-FE646E5F339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0050" y="295275"/>
            <a:ext cx="6192187" cy="287337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de section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0E6D65B8-E5A1-CD0A-163E-2C1B0BB59DE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19211" y="1498045"/>
            <a:ext cx="11153025" cy="4678918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 algn="l">
              <a:defRPr sz="1200">
                <a:solidFill>
                  <a:schemeClr val="bg1"/>
                </a:solidFill>
              </a:defRPr>
            </a:lvl2pPr>
            <a:lvl3pPr algn="l">
              <a:defRPr sz="1200">
                <a:latin typeface="+mj-lt"/>
              </a:defRPr>
            </a:lvl3pPr>
            <a:lvl4pPr algn="l">
              <a:defRPr sz="1200">
                <a:latin typeface="+mj-lt"/>
              </a:defRPr>
            </a:lvl4pPr>
            <a:lvl5pPr algn="l">
              <a:defRPr sz="1200">
                <a:latin typeface="+mj-lt"/>
              </a:defRPr>
            </a:lvl5pPr>
          </a:lstStyle>
          <a:p>
            <a:pPr lvl="0"/>
            <a:endParaRPr lang="fr-FR"/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F898EA24-7CC6-2948-CB75-0D63CF36B9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9764" y="1173163"/>
            <a:ext cx="11152472" cy="325437"/>
          </a:xfrm>
        </p:spPr>
        <p:txBody>
          <a:bodyPr/>
          <a:lstStyle>
            <a:lvl1pPr algn="l">
              <a:defRPr sz="18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1</a:t>
            </a:r>
          </a:p>
        </p:txBody>
      </p:sp>
    </p:spTree>
    <p:extLst>
      <p:ext uri="{BB962C8B-B14F-4D97-AF65-F5344CB8AC3E}">
        <p14:creationId xmlns:p14="http://schemas.microsoft.com/office/powerpoint/2010/main" val="201627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/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86E98595-C1A7-3F92-0E4E-5D0349163A30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4296276" y="1542332"/>
            <a:ext cx="7375961" cy="4678918"/>
          </a:xfrm>
          <a:prstGeom prst="rect">
            <a:avLst/>
          </a:prstGeom>
        </p:spPr>
        <p:txBody>
          <a:bodyPr anchor="ctr"/>
          <a:lstStyle>
            <a:lvl1pPr algn="ctr">
              <a:defRPr sz="1600" b="1" i="1">
                <a:solidFill>
                  <a:srgbClr val="FF0000"/>
                </a:solidFill>
                <a:latin typeface="+mj-lt"/>
              </a:defRPr>
            </a:lvl1pPr>
            <a:lvl2pPr algn="l">
              <a:defRPr sz="1200">
                <a:solidFill>
                  <a:schemeClr val="bg1"/>
                </a:solidFill>
              </a:defRPr>
            </a:lvl2pPr>
            <a:lvl3pPr algn="l">
              <a:defRPr sz="1200">
                <a:latin typeface="+mj-lt"/>
              </a:defRPr>
            </a:lvl3pPr>
            <a:lvl4pPr algn="l">
              <a:defRPr sz="1200">
                <a:latin typeface="+mj-lt"/>
              </a:defRPr>
            </a:lvl4pPr>
            <a:lvl5pPr algn="l">
              <a:defRPr sz="1200">
                <a:latin typeface="+mj-lt"/>
              </a:defRPr>
            </a:lvl5pPr>
          </a:lstStyle>
          <a:p>
            <a:pPr lvl="0"/>
            <a:r>
              <a:rPr lang="fr-FR" dirty="0"/>
              <a:t>Insérer ici les images de référence - MAXIMUM 4 images, sans texte - 10Mo Maximum par image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696FFE-6C1A-A7F7-A46B-D8AE37963A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92930" y="583362"/>
            <a:ext cx="6400800" cy="281090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 algn="ctr">
              <a:defRPr sz="1800">
                <a:solidFill>
                  <a:srgbClr val="FF0000"/>
                </a:solidFill>
                <a:latin typeface="Comfortaa" panose="00000500000000000000" pitchFamily="2" charset="0"/>
              </a:defRPr>
            </a:lvl1pPr>
          </a:lstStyle>
          <a:p>
            <a:r>
              <a:rPr lang="fr-FR" dirty="0"/>
              <a:t>NOM DU MANDATAIRE (en capital)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42CAA6-F790-19E9-BCFC-AF500427338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19763" y="1542332"/>
            <a:ext cx="3599447" cy="4678918"/>
          </a:xfrm>
          <a:prstGeom prst="rect">
            <a:avLst/>
          </a:prstGeom>
        </p:spPr>
        <p:txBody>
          <a:bodyPr/>
          <a:lstStyle>
            <a:lvl1pPr algn="l">
              <a:defRPr sz="1400" b="0" i="1" u="none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 algn="l">
              <a:defRPr sz="1200">
                <a:solidFill>
                  <a:schemeClr val="bg1"/>
                </a:solidFill>
              </a:defRPr>
            </a:lvl2pPr>
            <a:lvl3pPr algn="l">
              <a:defRPr sz="1200">
                <a:latin typeface="+mj-lt"/>
              </a:defRPr>
            </a:lvl3pPr>
            <a:lvl4pPr algn="l">
              <a:defRPr sz="1200">
                <a:latin typeface="+mj-lt"/>
              </a:defRPr>
            </a:lvl4pPr>
            <a:lvl5pPr algn="l">
              <a:defRPr sz="1200">
                <a:latin typeface="+mj-lt"/>
              </a:defRPr>
            </a:lvl5pPr>
          </a:lstStyle>
          <a:p>
            <a:pPr lvl="0"/>
            <a:r>
              <a:rPr lang="fr-FR" dirty="0"/>
              <a:t>CADRE RESERVE Ne rien écrire dans ce cadre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3B49C5-3CBF-9992-372F-DFCEFE5F1A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79350"/>
            <a:ext cx="27432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A255BA-E076-2540-A47C-F472EBEA6383}" type="datetime4">
              <a:rPr lang="fr-FR" smtClean="0"/>
              <a:pPr/>
              <a:t>2 février 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C08C1F-A580-A044-380D-29CEC4950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79350"/>
            <a:ext cx="4114800" cy="50165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1000" b="0" i="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fld id="{F50C0D9C-9593-8142-8F50-214EF746D63A}" type="slidenum">
              <a:rPr lang="fr-FR" u="sng" smtClean="0"/>
              <a:pPr/>
              <a:t>‹N°›</a:t>
            </a:fld>
            <a:endParaRPr lang="fr-FR" u="sng"/>
          </a:p>
          <a:p>
            <a:r>
              <a:rPr lang="fr-FR"/>
              <a:t>CLIENT</a:t>
            </a:r>
          </a:p>
          <a:p>
            <a:r>
              <a:rPr lang="fr-FR"/>
              <a:t>NOM FICHIER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7F4BEE3-775A-A51F-3ABA-94863D4E4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79350"/>
            <a:ext cx="2743200" cy="3651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ECE583A-A752-9946-8003-4A9484EF95A5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8CC9173-4FEE-F86A-F186-6E12713ABE37}"/>
              </a:ext>
            </a:extLst>
          </p:cNvPr>
          <p:cNvCxnSpPr>
            <a:cxnSpLocks/>
          </p:cNvCxnSpPr>
          <p:nvPr userDrawn="1"/>
        </p:nvCxnSpPr>
        <p:spPr>
          <a:xfrm>
            <a:off x="1314086" y="583364"/>
            <a:ext cx="10358151" cy="0"/>
          </a:xfrm>
          <a:prstGeom prst="line">
            <a:avLst/>
          </a:prstGeom>
          <a:ln w="15875" cap="rnd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9D75B9F-30E8-11E5-E58E-E8350F318A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9211" y="1217450"/>
            <a:ext cx="3600000" cy="325437"/>
          </a:xfrm>
        </p:spPr>
        <p:txBody>
          <a:bodyPr>
            <a:noAutofit/>
          </a:bodyPr>
          <a:lstStyle>
            <a:lvl1pPr algn="l">
              <a:defRPr sz="16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 dirty="0"/>
              <a:t>Titre 1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045BF4A-887E-408D-3169-304E67C156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0050" y="295275"/>
            <a:ext cx="6192187" cy="287337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2">
                    <a:lumMod val="75000"/>
                  </a:schemeClr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/>
              <a:t>Titre de section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DB52B279-C4CA-4D84-434F-818945A9FDA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96275" y="1217450"/>
            <a:ext cx="7375963" cy="325437"/>
          </a:xfrm>
        </p:spPr>
        <p:txBody>
          <a:bodyPr>
            <a:noAutofit/>
          </a:bodyPr>
          <a:lstStyle>
            <a:lvl1pPr algn="l">
              <a:defRPr sz="1600">
                <a:solidFill>
                  <a:srgbClr val="FF0000"/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 dirty="0"/>
              <a:t>Intitulé de l’opération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D709E7F-71E8-F022-48D5-68EA454CD0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6556" y="56552"/>
            <a:ext cx="663287" cy="585722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E8D37788-7075-E1A1-6DD6-6EC7A46A2C6C}"/>
              </a:ext>
            </a:extLst>
          </p:cNvPr>
          <p:cNvSpPr txBox="1">
            <a:spLocks/>
          </p:cNvSpPr>
          <p:nvPr userDrawn="1"/>
        </p:nvSpPr>
        <p:spPr>
          <a:xfrm>
            <a:off x="603845" y="900407"/>
            <a:ext cx="1420482" cy="281087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0" i="0" kern="1200">
                <a:solidFill>
                  <a:srgbClr val="FF0000"/>
                </a:solidFill>
                <a:latin typeface="Comfortaa" panose="00000500000000000000" pitchFamily="2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fr-FR" sz="1600" dirty="0">
                <a:solidFill>
                  <a:schemeClr val="tx2">
                    <a:lumMod val="75000"/>
                  </a:schemeClr>
                </a:solidFill>
              </a:rPr>
              <a:t>REFERENCE DE :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8DFA06-8C4D-0CCC-89B2-3E6D9B7939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178" y="204000"/>
            <a:ext cx="1091884" cy="28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3857F2E9-16BE-053A-9582-E392D9F4FDD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098329" y="880612"/>
            <a:ext cx="9573908" cy="325437"/>
          </a:xfrm>
        </p:spPr>
        <p:txBody>
          <a:bodyPr anchor="b" anchorCtr="0">
            <a:noAutofit/>
          </a:bodyPr>
          <a:lstStyle>
            <a:lvl1pPr algn="l">
              <a:defRPr sz="1600">
                <a:solidFill>
                  <a:srgbClr val="FF0000"/>
                </a:solidFill>
                <a:latin typeface="Comfortaa" panose="00000500000000000000" pitchFamily="2" charset="0"/>
              </a:defRPr>
            </a:lvl1pPr>
          </a:lstStyle>
          <a:p>
            <a:pPr lvl="0"/>
            <a:r>
              <a:rPr lang="fr-FR" dirty="0"/>
              <a:t>NOM DU MEMBRE DE L’EQUIPE ET COMPETENCE ASSOCIEE (ARCHITECTE, BE ELEVAGE ET/OU BE CVC)</a:t>
            </a:r>
          </a:p>
        </p:txBody>
      </p:sp>
    </p:spTree>
    <p:extLst>
      <p:ext uri="{BB962C8B-B14F-4D97-AF65-F5344CB8AC3E}">
        <p14:creationId xmlns:p14="http://schemas.microsoft.com/office/powerpoint/2010/main" val="3862450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A45B34-B77E-1588-1729-3F1C41CEE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8AFF10-FF9A-0E14-261D-366CF1ED7B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6AC74EBF-3098-4549-ABE7-A756B6ED74E8}" type="datetime4">
              <a:rPr lang="fr-FR" smtClean="0"/>
              <a:pPr/>
              <a:t>2 février 2026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2DEEEC-88C6-704C-9FAC-5AC266F4BC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ECE583A-A752-9946-8003-4A9484EF95A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titre 8">
            <a:extLst>
              <a:ext uri="{FF2B5EF4-FFF2-40B4-BE49-F238E27FC236}">
                <a16:creationId xmlns:a16="http://schemas.microsoft.com/office/drawing/2014/main" id="{5A00A498-5203-326B-296E-8135B0322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18A5C835-4058-F8B5-7434-DC70787D2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984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9" r:id="rId3"/>
    <p:sldLayoutId id="2147483668" r:id="rId4"/>
    <p:sldLayoutId id="2147483670" r:id="rId5"/>
    <p:sldLayoutId id="2147483672" r:id="rId6"/>
    <p:sldLayoutId id="2147483671" r:id="rId7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2">
              <a:lumMod val="75000"/>
            </a:schemeClr>
          </a:solidFill>
          <a:latin typeface="ITC Avant Garde Std Bk" panose="02000503030000020004" pitchFamily="2" charset="77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chemeClr val="tx2">
              <a:lumMod val="75000"/>
            </a:schemeClr>
          </a:solidFill>
          <a:latin typeface="ITC Avant Garde Std XLt" panose="02000503030000020004" pitchFamily="2" charset="77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AE7AAAF1-52A3-6726-9CE2-5E42C6549188}"/>
              </a:ext>
            </a:extLst>
          </p:cNvPr>
          <p:cNvSpPr>
            <a:spLocks noGrp="1"/>
          </p:cNvSpPr>
          <p:nvPr>
            <p:ph sz="half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5AFC79-BD83-4DDD-3629-89854049B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448357E-4136-B3CB-F5F1-59477DAC0F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4E8F5B54-E262-C2B1-334E-F1ADB5C2BE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dirty="0"/>
              <a:t>REFERENCE 1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56DB49E-4543-9EA2-B183-32F9625BB4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Présentation des candidatures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E10254-D1E2-1D6A-951D-F4307B73948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AA12449-5589-B4A6-5770-3F32436AD19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1824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46EC33-EB15-6220-93FD-69F932B6DD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475822A7-A79F-1823-A38F-9E2478014C90}"/>
              </a:ext>
            </a:extLst>
          </p:cNvPr>
          <p:cNvSpPr>
            <a:spLocks noGrp="1"/>
          </p:cNvSpPr>
          <p:nvPr>
            <p:ph sz="half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377A0C6-C358-B529-5EC2-6D783AE94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83443B-C319-E4D8-64EB-80F8C0D4D3C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949EA3B3-81E1-43A3-6898-6E72A0B999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dirty="0"/>
              <a:t>REFERENCE 2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E27C0E2-5144-E556-F6F2-8530C732B8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Présentation des candidatures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AC88EE4-99EB-E2E7-DB6F-1AA36253D8B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8091F6B-75AE-BF6A-C09A-223249C697D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523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F64D9-24BE-CF49-E39D-4D6F20CFD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A5ACD96B-44DC-50BC-AF4D-1495D62D93EF}"/>
              </a:ext>
            </a:extLst>
          </p:cNvPr>
          <p:cNvSpPr>
            <a:spLocks noGrp="1"/>
          </p:cNvSpPr>
          <p:nvPr>
            <p:ph sz="half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4C8B2E5-F177-CC49-73C3-CAC435C92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4FDB79-816A-B331-5E88-ED2AF3B4ED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9F0DA96D-04FC-DE02-6FB3-F61D90D44D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dirty="0"/>
              <a:t>REFERENCE 3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834FC72-4AAD-7DED-C924-9E58C5AA5C7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Présentation des candidatures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B113E09-6E35-6015-1A87-3E024727133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603C140-C7A4-1A6D-B03F-E97E537B26C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643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C0973-9614-7286-6633-3A6D524D0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7A66EF0E-D31E-5C10-9F58-4CE87632CF1C}"/>
              </a:ext>
            </a:extLst>
          </p:cNvPr>
          <p:cNvSpPr>
            <a:spLocks noGrp="1"/>
          </p:cNvSpPr>
          <p:nvPr>
            <p:ph sz="half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19D86E9-63A3-8771-8CBD-8C050CE6F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2F3B4D0-9F34-AAD6-E6A9-B442518639B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2B8FF3C-01FC-F11E-463D-73C2AE1A6F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dirty="0"/>
              <a:t>REFERENCE 4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777B563-5EED-5554-BB1E-A741B595291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Présentation des candidatures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4ABD9F4-D3AF-F3FB-6860-93814D0BEF7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6293040-30E9-109F-068D-0CA5441C27D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440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0BEF2-C770-F566-69C3-28C26E5E8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D924B3C-DB08-2EC1-FE96-1B215BE6CABA}"/>
              </a:ext>
            </a:extLst>
          </p:cNvPr>
          <p:cNvSpPr>
            <a:spLocks noGrp="1"/>
          </p:cNvSpPr>
          <p:nvPr>
            <p:ph sz="half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2239CD7-893C-A019-A32E-8F9269330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9F1CE4-9EE5-E1FB-7AEC-03A6687868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9DAA9F5-A45E-FCDE-B519-BA22F50CFB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dirty="0"/>
              <a:t>REFERENCE 5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C4EAD16-01CE-84CC-7FBB-742BEE1769D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Présentation des candidatures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172BE0-A521-D43E-535F-C652963367A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FC1B99C-33E2-A1B3-E31C-6574801EF9F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79425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NEOARJUNA">
  <a:themeElements>
    <a:clrScheme name="Personnalisé 5">
      <a:dk1>
        <a:sysClr val="windowText" lastClr="000000"/>
      </a:dk1>
      <a:lt1>
        <a:srgbClr val="FFFFFF"/>
      </a:lt1>
      <a:dk2>
        <a:srgbClr val="6E5F96"/>
      </a:dk2>
      <a:lt2>
        <a:srgbClr val="9BBEBE"/>
      </a:lt2>
      <a:accent1>
        <a:srgbClr val="5082C8"/>
      </a:accent1>
      <a:accent2>
        <a:srgbClr val="A0C846"/>
      </a:accent2>
      <a:accent3>
        <a:srgbClr val="87AA87"/>
      </a:accent3>
      <a:accent4>
        <a:srgbClr val="F5C814"/>
      </a:accent4>
      <a:accent5>
        <a:srgbClr val="FA8C32"/>
      </a:accent5>
      <a:accent6>
        <a:srgbClr val="D23C28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C3DBC6FB-F3ED-4F26-BE01-3EE21DB02AA4}" vid="{2D3428A2-21D5-4141-A1A6-062E1BF7950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4ab3a06-6ffa-4498-9b24-dce10e4daa66">
      <Terms xmlns="http://schemas.microsoft.com/office/infopath/2007/PartnerControls"/>
    </lcf76f155ced4ddcb4097134ff3c332f>
    <TaxCatchAll xmlns="99cc348f-2076-4d3b-b507-9e8ddabb292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38E0EF84E61147A6B3E0C9A363E650" ma:contentTypeVersion="12" ma:contentTypeDescription="Crée un document." ma:contentTypeScope="" ma:versionID="85bc77b84ae8bcc07ba260145a9dd4ce">
  <xsd:schema xmlns:xsd="http://www.w3.org/2001/XMLSchema" xmlns:xs="http://www.w3.org/2001/XMLSchema" xmlns:p="http://schemas.microsoft.com/office/2006/metadata/properties" xmlns:ns2="54ab3a06-6ffa-4498-9b24-dce10e4daa66" xmlns:ns3="99cc348f-2076-4d3b-b507-9e8ddabb292c" targetNamespace="http://schemas.microsoft.com/office/2006/metadata/properties" ma:root="true" ma:fieldsID="5b27e68f6707a655278151e4393140f5" ns2:_="" ns3:_="">
    <xsd:import namespace="54ab3a06-6ffa-4498-9b24-dce10e4daa66"/>
    <xsd:import namespace="99cc348f-2076-4d3b-b507-9e8ddabb29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ab3a06-6ffa-4498-9b24-dce10e4daa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3fd1f2a2-6781-4abd-9bea-ab5a9294cd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1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cc348f-2076-4d3b-b507-9e8ddabb292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213f4804-365a-4791-b623-82fed0afb629}" ma:internalName="TaxCatchAll" ma:showField="CatchAllData" ma:web="99cc348f-2076-4d3b-b507-9e8ddabb29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BAE30C-69DF-4AD4-B437-BC9B205A93F7}">
  <ds:schemaRefs>
    <ds:schemaRef ds:uri="1d7ef7ce-0b76-4dcd-9f23-4891fb5f139e"/>
    <ds:schemaRef ds:uri="1e1bb7b9-b90a-46a0-961d-32718498cbaa"/>
    <ds:schemaRef ds:uri="525b4419-e1a7-487b-bd24-f340f8881d25"/>
    <ds:schemaRef ds:uri="a022dca5-c8d0-4586-a13b-67a27db2607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54ab3a06-6ffa-4498-9b24-dce10e4daa66"/>
    <ds:schemaRef ds:uri="99cc348f-2076-4d3b-b507-9e8ddabb292c"/>
  </ds:schemaRefs>
</ds:datastoreItem>
</file>

<file path=customXml/itemProps2.xml><?xml version="1.0" encoding="utf-8"?>
<ds:datastoreItem xmlns:ds="http://schemas.openxmlformats.org/officeDocument/2006/customXml" ds:itemID="{91E22B92-15B6-478A-A3FB-7ED14DF343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ab3a06-6ffa-4498-9b24-dce10e4daa66"/>
    <ds:schemaRef ds:uri="99cc348f-2076-4d3b-b507-9e8ddabb29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A3657FF-2BF8-40E9-9FC3-8425297699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2501 MODELE DIAPORAMA</Template>
  <TotalTime>37</TotalTime>
  <Words>25</Words>
  <Application>Microsoft Office PowerPoint</Application>
  <PresentationFormat>Grand écran</PresentationFormat>
  <Paragraphs>10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Comfortaa</vt:lpstr>
      <vt:lpstr>ITC Avant Garde Std Bk</vt:lpstr>
      <vt:lpstr>ITC Avant Garde Std XLt</vt:lpstr>
      <vt:lpstr>1_ThèmeNEOARJUNA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Jérémie Lafond</dc:creator>
  <cp:lastModifiedBy>Alexandra DUHAMEL</cp:lastModifiedBy>
  <cp:revision>4</cp:revision>
  <dcterms:created xsi:type="dcterms:W3CDTF">2025-04-07T12:54:13Z</dcterms:created>
  <dcterms:modified xsi:type="dcterms:W3CDTF">2026-02-02T16:02:39Z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0x0101002F38E0EF84E61147A6B3E0C9A363E650</vt:lpwstr>
  </property>
  <property fmtid="{D5CDD505-2E9C-101B-9397-08002B2CF9AE}" pid="3" name="MediaServiceImageTags">
    <vt:lpwstr/>
  </property>
</Properties>
</file>