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94" r:id="rId12"/>
    <p:sldId id="272" r:id="rId13"/>
    <p:sldId id="271" r:id="rId14"/>
    <p:sldId id="268" r:id="rId15"/>
    <p:sldId id="269" r:id="rId16"/>
    <p:sldId id="273" r:id="rId17"/>
    <p:sldId id="259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206E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8B6A93-8A86-4906-A500-E882BC38E82C}" v="73" dt="2025-12-05T14:43:41.3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780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UQUET THULLIER Florence (Ile-de-France)" userId="e08013a9-e030-49e9-887e-92049bf60474" providerId="ADAL" clId="{76C8052A-6D0B-47CC-AB15-76597AEFE4A1}"/>
    <pc:docChg chg="addSld modSld">
      <pc:chgData name="FOUQUET THULLIER Florence (Ile-de-France)" userId="e08013a9-e030-49e9-887e-92049bf60474" providerId="ADAL" clId="{76C8052A-6D0B-47CC-AB15-76597AEFE4A1}" dt="2025-10-20T12:59:45.342" v="3" actId="732"/>
      <pc:docMkLst>
        <pc:docMk/>
      </pc:docMkLst>
      <pc:sldChg chg="addSp modSp new mod">
        <pc:chgData name="FOUQUET THULLIER Florence (Ile-de-France)" userId="e08013a9-e030-49e9-887e-92049bf60474" providerId="ADAL" clId="{76C8052A-6D0B-47CC-AB15-76597AEFE4A1}" dt="2025-10-20T12:59:45.342" v="3" actId="732"/>
        <pc:sldMkLst>
          <pc:docMk/>
          <pc:sldMk cId="335630932" sldId="258"/>
        </pc:sldMkLst>
      </pc:sldChg>
    </pc:docChg>
  </pc:docChgLst>
  <pc:docChgLst>
    <pc:chgData name="FOUQUET THULLIER Florence (Ile-de-France)" userId="e08013a9-e030-49e9-887e-92049bf60474" providerId="ADAL" clId="{1B8B6A93-8A86-4906-A500-E882BC38E82C}"/>
    <pc:docChg chg="undo custSel addSld delSld modSld sldOrd">
      <pc:chgData name="FOUQUET THULLIER Florence (Ile-de-France)" userId="e08013a9-e030-49e9-887e-92049bf60474" providerId="ADAL" clId="{1B8B6A93-8A86-4906-A500-E882BC38E82C}" dt="2025-12-05T14:52:04.470" v="534"/>
      <pc:docMkLst>
        <pc:docMk/>
      </pc:docMkLst>
      <pc:sldChg chg="modSp mod">
        <pc:chgData name="FOUQUET THULLIER Florence (Ile-de-France)" userId="e08013a9-e030-49e9-887e-92049bf60474" providerId="ADAL" clId="{1B8B6A93-8A86-4906-A500-E882BC38E82C}" dt="2025-12-05T14:51:28.832" v="532" actId="20577"/>
        <pc:sldMkLst>
          <pc:docMk/>
          <pc:sldMk cId="4179145943" sldId="256"/>
        </pc:sldMkLst>
        <pc:spChg chg="mod">
          <ac:chgData name="FOUQUET THULLIER Florence (Ile-de-France)" userId="e08013a9-e030-49e9-887e-92049bf60474" providerId="ADAL" clId="{1B8B6A93-8A86-4906-A500-E882BC38E82C}" dt="2025-12-05T14:51:24.144" v="519" actId="20577"/>
          <ac:spMkLst>
            <pc:docMk/>
            <pc:sldMk cId="4179145943" sldId="256"/>
            <ac:spMk id="2" creationId="{167F0354-3FD6-5AA1-3DBA-4DC63F352E6B}"/>
          </ac:spMkLst>
        </pc:spChg>
        <pc:spChg chg="mod">
          <ac:chgData name="FOUQUET THULLIER Florence (Ile-de-France)" userId="e08013a9-e030-49e9-887e-92049bf60474" providerId="ADAL" clId="{1B8B6A93-8A86-4906-A500-E882BC38E82C}" dt="2025-12-05T14:51:28.832" v="532" actId="20577"/>
          <ac:spMkLst>
            <pc:docMk/>
            <pc:sldMk cId="4179145943" sldId="256"/>
            <ac:spMk id="3" creationId="{134954BE-C25C-CAB1-8C64-A370881A37DF}"/>
          </ac:spMkLst>
        </pc:spChg>
      </pc:sldChg>
      <pc:sldChg chg="delSp del mod">
        <pc:chgData name="FOUQUET THULLIER Florence (Ile-de-France)" userId="e08013a9-e030-49e9-887e-92049bf60474" providerId="ADAL" clId="{1B8B6A93-8A86-4906-A500-E882BC38E82C}" dt="2025-12-04T15:07:13.693" v="35" actId="47"/>
        <pc:sldMkLst>
          <pc:docMk/>
          <pc:sldMk cId="2423782236" sldId="257"/>
        </pc:sldMkLst>
        <pc:cxnChg chg="del">
          <ac:chgData name="FOUQUET THULLIER Florence (Ile-de-France)" userId="e08013a9-e030-49e9-887e-92049bf60474" providerId="ADAL" clId="{1B8B6A93-8A86-4906-A500-E882BC38E82C}" dt="2025-12-04T14:40:17.206" v="34" actId="478"/>
          <ac:cxnSpMkLst>
            <pc:docMk/>
            <pc:sldMk cId="2423782236" sldId="257"/>
            <ac:cxnSpMk id="4" creationId="{F62CCBCE-BA7D-3F7F-58BD-186A92CA1427}"/>
          </ac:cxnSpMkLst>
        </pc:cxnChg>
      </pc:sldChg>
      <pc:sldChg chg="addSp delSp modSp mod">
        <pc:chgData name="FOUQUET THULLIER Florence (Ile-de-France)" userId="e08013a9-e030-49e9-887e-92049bf60474" providerId="ADAL" clId="{1B8B6A93-8A86-4906-A500-E882BC38E82C}" dt="2025-12-05T09:59:05.482" v="128" actId="20577"/>
        <pc:sldMkLst>
          <pc:docMk/>
          <pc:sldMk cId="335630932" sldId="258"/>
        </pc:sldMkLst>
        <pc:spChg chg="add mod">
          <ac:chgData name="FOUQUET THULLIER Florence (Ile-de-France)" userId="e08013a9-e030-49e9-887e-92049bf60474" providerId="ADAL" clId="{1B8B6A93-8A86-4906-A500-E882BC38E82C}" dt="2025-12-05T09:58:35.016" v="107" actId="404"/>
          <ac:spMkLst>
            <pc:docMk/>
            <pc:sldMk cId="335630932" sldId="258"/>
            <ac:spMk id="21" creationId="{04B98C06-ACB9-6EDB-1A8C-BD40700C6D66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8:58.962" v="121" actId="20577"/>
          <ac:spMkLst>
            <pc:docMk/>
            <pc:sldMk cId="335630932" sldId="258"/>
            <ac:spMk id="22" creationId="{ECFFBFEC-57D1-97D9-1BBB-9F395E7C0E6E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05.482" v="128" actId="20577"/>
          <ac:spMkLst>
            <pc:docMk/>
            <pc:sldMk cId="335630932" sldId="258"/>
            <ac:spMk id="23" creationId="{C894EF2D-3200-58E6-63D1-35FC491EE218}"/>
          </ac:spMkLst>
        </pc:spChg>
        <pc:picChg chg="mod">
          <ac:chgData name="FOUQUET THULLIER Florence (Ile-de-France)" userId="e08013a9-e030-49e9-887e-92049bf60474" providerId="ADAL" clId="{1B8B6A93-8A86-4906-A500-E882BC38E82C}" dt="2025-12-05T09:58:38.667" v="109" actId="1076"/>
          <ac:picMkLst>
            <pc:docMk/>
            <pc:sldMk cId="335630932" sldId="258"/>
            <ac:picMk id="8" creationId="{48DAE4B3-5523-C44B-CD51-A88DD5253379}"/>
          </ac:picMkLst>
        </pc:picChg>
        <pc:cxnChg chg="add mod">
          <ac:chgData name="FOUQUET THULLIER Florence (Ile-de-France)" userId="e08013a9-e030-49e9-887e-92049bf60474" providerId="ADAL" clId="{1B8B6A93-8A86-4906-A500-E882BC38E82C}" dt="2025-12-04T15:08:59.556" v="48" actId="1076"/>
          <ac:cxnSpMkLst>
            <pc:docMk/>
            <pc:sldMk cId="335630932" sldId="258"/>
            <ac:cxnSpMk id="2" creationId="{F47092E7-FA44-7F03-F812-DFF3A358A7DD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8:45:42.236" v="52" actId="1037"/>
          <ac:cxnSpMkLst>
            <pc:docMk/>
            <pc:sldMk cId="335630932" sldId="258"/>
            <ac:cxnSpMk id="3" creationId="{FAD298C0-CD5E-6D52-F43B-44E90C36A3BB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59.556" v="48" actId="1076"/>
          <ac:cxnSpMkLst>
            <pc:docMk/>
            <pc:sldMk cId="335630932" sldId="258"/>
            <ac:cxnSpMk id="4" creationId="{CE7956B3-3103-3508-63BB-D2B1D2CAB9DA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9:02.439" v="49" actId="1076"/>
          <ac:cxnSpMkLst>
            <pc:docMk/>
            <pc:sldMk cId="335630932" sldId="258"/>
            <ac:cxnSpMk id="5" creationId="{69E1DC78-0AFF-5838-299B-0B6DD015F274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7:40.861" v="78" actId="1076"/>
          <ac:cxnSpMkLst>
            <pc:docMk/>
            <pc:sldMk cId="335630932" sldId="258"/>
            <ac:cxnSpMk id="9" creationId="{7622A7E9-8A08-C38C-9719-8B5422F668E9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7:42.475" v="79" actId="1076"/>
          <ac:cxnSpMkLst>
            <pc:docMk/>
            <pc:sldMk cId="335630932" sldId="258"/>
            <ac:cxnSpMk id="10" creationId="{54D744F8-8EC8-BC8F-7EA3-344CD915FE87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7:44.174" v="80" actId="1076"/>
          <ac:cxnSpMkLst>
            <pc:docMk/>
            <pc:sldMk cId="335630932" sldId="258"/>
            <ac:cxnSpMk id="11" creationId="{D14981E9-1D77-E3F7-0599-0B57F2E68229}"/>
          </ac:cxnSpMkLst>
        </pc:cxnChg>
        <pc:cxnChg chg="add del mod">
          <ac:chgData name="FOUQUET THULLIER Florence (Ile-de-France)" userId="e08013a9-e030-49e9-887e-92049bf60474" providerId="ADAL" clId="{1B8B6A93-8A86-4906-A500-E882BC38E82C}" dt="2025-12-05T09:58:16.041" v="88" actId="478"/>
          <ac:cxnSpMkLst>
            <pc:docMk/>
            <pc:sldMk cId="335630932" sldId="258"/>
            <ac:cxnSpMk id="16" creationId="{FAAD4C9A-ABE7-E0C4-0DF6-81279082820C}"/>
          </ac:cxnSpMkLst>
        </pc:cxnChg>
        <pc:cxnChg chg="add del mod">
          <ac:chgData name="FOUQUET THULLIER Florence (Ile-de-France)" userId="e08013a9-e030-49e9-887e-92049bf60474" providerId="ADAL" clId="{1B8B6A93-8A86-4906-A500-E882BC38E82C}" dt="2025-12-05T09:58:17.121" v="89" actId="478"/>
          <ac:cxnSpMkLst>
            <pc:docMk/>
            <pc:sldMk cId="335630932" sldId="258"/>
            <ac:cxnSpMk id="20" creationId="{5DA40E3C-58D1-6C3F-7994-86E1BAAF3F25}"/>
          </ac:cxnSpMkLst>
        </pc:cxnChg>
      </pc:sldChg>
      <pc:sldChg chg="ord">
        <pc:chgData name="FOUQUET THULLIER Florence (Ile-de-France)" userId="e08013a9-e030-49e9-887e-92049bf60474" providerId="ADAL" clId="{1B8B6A93-8A86-4906-A500-E882BC38E82C}" dt="2025-12-04T11:48:19.773" v="1"/>
        <pc:sldMkLst>
          <pc:docMk/>
          <pc:sldMk cId="2194743901" sldId="259"/>
        </pc:sldMkLst>
      </pc:sldChg>
      <pc:sldChg chg="addSp delSp modSp mod">
        <pc:chgData name="FOUQUET THULLIER Florence (Ile-de-France)" userId="e08013a9-e030-49e9-887e-92049bf60474" providerId="ADAL" clId="{1B8B6A93-8A86-4906-A500-E882BC38E82C}" dt="2025-12-05T09:59:28.055" v="130" actId="1076"/>
        <pc:sldMkLst>
          <pc:docMk/>
          <pc:sldMk cId="1738157986" sldId="260"/>
        </pc:sldMkLst>
        <pc:spChg chg="add mod">
          <ac:chgData name="FOUQUET THULLIER Florence (Ile-de-France)" userId="e08013a9-e030-49e9-887e-92049bf60474" providerId="ADAL" clId="{1B8B6A93-8A86-4906-A500-E882BC38E82C}" dt="2025-12-05T09:59:28.055" v="130" actId="1076"/>
          <ac:spMkLst>
            <pc:docMk/>
            <pc:sldMk cId="1738157986" sldId="260"/>
            <ac:spMk id="13" creationId="{8906C99A-161F-57F2-DB5C-9E89BE1C57F5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28.055" v="130" actId="1076"/>
          <ac:spMkLst>
            <pc:docMk/>
            <pc:sldMk cId="1738157986" sldId="260"/>
            <ac:spMk id="14" creationId="{CBA5936B-1259-AE76-7E6C-B6EA069675E1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28.055" v="130" actId="1076"/>
          <ac:spMkLst>
            <pc:docMk/>
            <pc:sldMk cId="1738157986" sldId="260"/>
            <ac:spMk id="15" creationId="{0C57C95F-663F-A1F0-E757-97FA4A32AB0E}"/>
          </ac:spMkLst>
        </pc:spChg>
        <pc:cxnChg chg="add mod">
          <ac:chgData name="FOUQUET THULLIER Florence (Ile-de-France)" userId="e08013a9-e030-49e9-887e-92049bf60474" providerId="ADAL" clId="{1B8B6A93-8A86-4906-A500-E882BC38E82C}" dt="2025-12-04T11:49:08.292" v="3" actId="1076"/>
          <ac:cxnSpMkLst>
            <pc:docMk/>
            <pc:sldMk cId="1738157986" sldId="260"/>
            <ac:cxnSpMk id="2" creationId="{7EC1C5CC-499A-AC07-513E-2213D13673D7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48.546" v="45" actId="1076"/>
          <ac:cxnSpMkLst>
            <pc:docMk/>
            <pc:sldMk cId="1738157986" sldId="260"/>
            <ac:cxnSpMk id="5" creationId="{CF89DE0A-C711-B4BF-8327-B64EE4BC3AAD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48.546" v="45" actId="1076"/>
          <ac:cxnSpMkLst>
            <pc:docMk/>
            <pc:sldMk cId="1738157986" sldId="260"/>
            <ac:cxnSpMk id="6" creationId="{AEE92232-8A67-A69A-50AC-F173C3248A46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48.546" v="45" actId="1076"/>
          <ac:cxnSpMkLst>
            <pc:docMk/>
            <pc:sldMk cId="1738157986" sldId="260"/>
            <ac:cxnSpMk id="7" creationId="{1D75F28B-890C-B25D-160D-0E2519C76C88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52.398" v="46" actId="1076"/>
          <ac:cxnSpMkLst>
            <pc:docMk/>
            <pc:sldMk cId="1738157986" sldId="260"/>
            <ac:cxnSpMk id="9" creationId="{85321954-9345-B00E-2172-A1C3B6F3C836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28.055" v="130" actId="1076"/>
          <ac:cxnSpMkLst>
            <pc:docMk/>
            <pc:sldMk cId="1738157986" sldId="260"/>
            <ac:cxnSpMk id="10" creationId="{71D96CA4-3D51-9618-3573-B196120EFD5A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28.055" v="130" actId="1076"/>
          <ac:cxnSpMkLst>
            <pc:docMk/>
            <pc:sldMk cId="1738157986" sldId="260"/>
            <ac:cxnSpMk id="11" creationId="{C0D4ABA6-A6DF-1FF2-9CAC-D32E5C2B8B88}"/>
          </ac:cxnSpMkLst>
        </pc:cxnChg>
        <pc:cxnChg chg="del">
          <ac:chgData name="FOUQUET THULLIER Florence (Ile-de-France)" userId="e08013a9-e030-49e9-887e-92049bf60474" providerId="ADAL" clId="{1B8B6A93-8A86-4906-A500-E882BC38E82C}" dt="2025-12-04T14:37:15.090" v="21" actId="478"/>
          <ac:cxnSpMkLst>
            <pc:docMk/>
            <pc:sldMk cId="1738157986" sldId="260"/>
            <ac:cxnSpMk id="12" creationId="{ADE62C8F-DEA3-EAAF-7B91-6B18D40E2B30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28.055" v="130" actId="1076"/>
          <ac:cxnSpMkLst>
            <pc:docMk/>
            <pc:sldMk cId="1738157986" sldId="260"/>
            <ac:cxnSpMk id="12" creationId="{B781DFDE-717A-23AB-E39E-B65AF90B4BB4}"/>
          </ac:cxnSpMkLst>
        </pc:cxnChg>
      </pc:sldChg>
      <pc:sldChg chg="addSp modSp mod">
        <pc:chgData name="FOUQUET THULLIER Florence (Ile-de-France)" userId="e08013a9-e030-49e9-887e-92049bf60474" providerId="ADAL" clId="{1B8B6A93-8A86-4906-A500-E882BC38E82C}" dt="2025-12-05T09:59:30.379" v="131"/>
        <pc:sldMkLst>
          <pc:docMk/>
          <pc:sldMk cId="2507682299" sldId="261"/>
        </pc:sldMkLst>
        <pc:spChg chg="add mod">
          <ac:chgData name="FOUQUET THULLIER Florence (Ile-de-France)" userId="e08013a9-e030-49e9-887e-92049bf60474" providerId="ADAL" clId="{1B8B6A93-8A86-4906-A500-E882BC38E82C}" dt="2025-12-05T09:59:30.379" v="131"/>
          <ac:spMkLst>
            <pc:docMk/>
            <pc:sldMk cId="2507682299" sldId="261"/>
            <ac:spMk id="13" creationId="{663F4591-2802-6DCD-B829-08FF793389E2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30.379" v="131"/>
          <ac:spMkLst>
            <pc:docMk/>
            <pc:sldMk cId="2507682299" sldId="261"/>
            <ac:spMk id="14" creationId="{33634DFD-25DF-C837-6D3D-6E064089D7E9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30.379" v="131"/>
          <ac:spMkLst>
            <pc:docMk/>
            <pc:sldMk cId="2507682299" sldId="261"/>
            <ac:spMk id="15" creationId="{413FCCED-A0BA-503C-DE8E-DCA3C45EED3A}"/>
          </ac:spMkLst>
        </pc:spChg>
        <pc:cxnChg chg="add mod">
          <ac:chgData name="FOUQUET THULLIER Florence (Ile-de-France)" userId="e08013a9-e030-49e9-887e-92049bf60474" providerId="ADAL" clId="{1B8B6A93-8A86-4906-A500-E882BC38E82C}" dt="2025-12-04T15:08:28.718" v="42" actId="1076"/>
          <ac:cxnSpMkLst>
            <pc:docMk/>
            <pc:sldMk cId="2507682299" sldId="261"/>
            <ac:cxnSpMk id="2" creationId="{553DAECB-A262-AD8F-E3F2-36B9EBB7AF5B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28.718" v="42" actId="1076"/>
          <ac:cxnSpMkLst>
            <pc:docMk/>
            <pc:sldMk cId="2507682299" sldId="261"/>
            <ac:cxnSpMk id="4" creationId="{33BF8FFD-D173-C3F2-2743-CFEC6B665A2C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28.718" v="42" actId="1076"/>
          <ac:cxnSpMkLst>
            <pc:docMk/>
            <pc:sldMk cId="2507682299" sldId="261"/>
            <ac:cxnSpMk id="5" creationId="{38964ED2-A94A-8C68-860B-1D4166293411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35.035" v="43" actId="1076"/>
          <ac:cxnSpMkLst>
            <pc:docMk/>
            <pc:sldMk cId="2507682299" sldId="261"/>
            <ac:cxnSpMk id="6" creationId="{41D2C259-9741-F1A1-1C84-4F6F7AC45154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30.379" v="131"/>
          <ac:cxnSpMkLst>
            <pc:docMk/>
            <pc:sldMk cId="2507682299" sldId="261"/>
            <ac:cxnSpMk id="7" creationId="{C5DF5137-CEBA-8BC5-DD83-2B455DEFC1A6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30.379" v="131"/>
          <ac:cxnSpMkLst>
            <pc:docMk/>
            <pc:sldMk cId="2507682299" sldId="261"/>
            <ac:cxnSpMk id="9" creationId="{7E7E3BFB-B1E7-E405-F97C-0F5B83009DFC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30.379" v="131"/>
          <ac:cxnSpMkLst>
            <pc:docMk/>
            <pc:sldMk cId="2507682299" sldId="261"/>
            <ac:cxnSpMk id="10" creationId="{43326F7E-0EB0-A5C9-D885-253C177C875F}"/>
          </ac:cxnSpMkLst>
        </pc:cxnChg>
        <pc:cxnChg chg="mod">
          <ac:chgData name="FOUQUET THULLIER Florence (Ile-de-France)" userId="e08013a9-e030-49e9-887e-92049bf60474" providerId="ADAL" clId="{1B8B6A93-8A86-4906-A500-E882BC38E82C}" dt="2025-12-04T14:37:38.164" v="22" actId="1076"/>
          <ac:cxnSpMkLst>
            <pc:docMk/>
            <pc:sldMk cId="2507682299" sldId="261"/>
            <ac:cxnSpMk id="12" creationId="{6986ED1E-6F47-6F2B-45DB-A3C860035B5A}"/>
          </ac:cxnSpMkLst>
        </pc:cxnChg>
      </pc:sldChg>
      <pc:sldChg chg="addSp delSp modSp mod">
        <pc:chgData name="FOUQUET THULLIER Florence (Ile-de-France)" userId="e08013a9-e030-49e9-887e-92049bf60474" providerId="ADAL" clId="{1B8B6A93-8A86-4906-A500-E882BC38E82C}" dt="2025-12-05T09:59:37.762" v="133" actId="1076"/>
        <pc:sldMkLst>
          <pc:docMk/>
          <pc:sldMk cId="3682318200" sldId="262"/>
        </pc:sldMkLst>
        <pc:spChg chg="add mod">
          <ac:chgData name="FOUQUET THULLIER Florence (Ile-de-France)" userId="e08013a9-e030-49e9-887e-92049bf60474" providerId="ADAL" clId="{1B8B6A93-8A86-4906-A500-E882BC38E82C}" dt="2025-12-05T09:59:37.762" v="133" actId="1076"/>
          <ac:spMkLst>
            <pc:docMk/>
            <pc:sldMk cId="3682318200" sldId="262"/>
            <ac:spMk id="12" creationId="{B7294ECA-66FC-47B5-43E5-AB8F04C9939F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37.762" v="133" actId="1076"/>
          <ac:spMkLst>
            <pc:docMk/>
            <pc:sldMk cId="3682318200" sldId="262"/>
            <ac:spMk id="13" creationId="{AF3A1A22-8279-041B-73D9-5388C331B217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37.762" v="133" actId="1076"/>
          <ac:spMkLst>
            <pc:docMk/>
            <pc:sldMk cId="3682318200" sldId="262"/>
            <ac:spMk id="14" creationId="{90C09FEA-78B0-9CF3-6A08-63C97E71E9FF}"/>
          </ac:spMkLst>
        </pc:spChg>
        <pc:cxnChg chg="add mod">
          <ac:chgData name="FOUQUET THULLIER Florence (Ile-de-France)" userId="e08013a9-e030-49e9-887e-92049bf60474" providerId="ADAL" clId="{1B8B6A93-8A86-4906-A500-E882BC38E82C}" dt="2025-12-04T15:08:20.140" v="40" actId="1076"/>
          <ac:cxnSpMkLst>
            <pc:docMk/>
            <pc:sldMk cId="3682318200" sldId="262"/>
            <ac:cxnSpMk id="2" creationId="{6EEB7C31-1713-35E5-E1DE-C9EBF620DB1F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20.140" v="40" actId="1076"/>
          <ac:cxnSpMkLst>
            <pc:docMk/>
            <pc:sldMk cId="3682318200" sldId="262"/>
            <ac:cxnSpMk id="4" creationId="{C17FF2BE-6D78-B6DB-99AF-B7DB55F2E9FB}"/>
          </ac:cxnSpMkLst>
        </pc:cxnChg>
        <pc:cxnChg chg="del mod">
          <ac:chgData name="FOUQUET THULLIER Florence (Ile-de-France)" userId="e08013a9-e030-49e9-887e-92049bf60474" providerId="ADAL" clId="{1B8B6A93-8A86-4906-A500-E882BC38E82C}" dt="2025-12-04T14:37:51.054" v="24" actId="478"/>
          <ac:cxnSpMkLst>
            <pc:docMk/>
            <pc:sldMk cId="3682318200" sldId="262"/>
            <ac:cxnSpMk id="6" creationId="{104B1190-FBFA-0EDE-1151-32165C16E888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37.762" v="133" actId="1076"/>
          <ac:cxnSpMkLst>
            <pc:docMk/>
            <pc:sldMk cId="3682318200" sldId="262"/>
            <ac:cxnSpMk id="6" creationId="{725F031B-D79D-EDD4-AEE0-A478ED50DC40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20.140" v="40" actId="1076"/>
          <ac:cxnSpMkLst>
            <pc:docMk/>
            <pc:sldMk cId="3682318200" sldId="262"/>
            <ac:cxnSpMk id="7" creationId="{FD71FFC5-7EC7-C3C2-E135-1EF3F0ACBD45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20.140" v="40" actId="1076"/>
          <ac:cxnSpMkLst>
            <pc:docMk/>
            <pc:sldMk cId="3682318200" sldId="262"/>
            <ac:cxnSpMk id="8" creationId="{68AE7C94-67CE-D07B-EE23-F8EC96793EF7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37.762" v="133" actId="1076"/>
          <ac:cxnSpMkLst>
            <pc:docMk/>
            <pc:sldMk cId="3682318200" sldId="262"/>
            <ac:cxnSpMk id="9" creationId="{A4E4A61B-6D78-836E-D955-0A6F70EB13EC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37.762" v="133" actId="1076"/>
          <ac:cxnSpMkLst>
            <pc:docMk/>
            <pc:sldMk cId="3682318200" sldId="262"/>
            <ac:cxnSpMk id="10" creationId="{D1AF1F3A-65B9-DB94-CD28-5F62A63F069A}"/>
          </ac:cxnSpMkLst>
        </pc:cxnChg>
      </pc:sldChg>
      <pc:sldChg chg="addSp delSp modSp mod">
        <pc:chgData name="FOUQUET THULLIER Florence (Ile-de-France)" userId="e08013a9-e030-49e9-887e-92049bf60474" providerId="ADAL" clId="{1B8B6A93-8A86-4906-A500-E882BC38E82C}" dt="2025-12-05T09:59:45.094" v="135" actId="1076"/>
        <pc:sldMkLst>
          <pc:docMk/>
          <pc:sldMk cId="3912180564" sldId="263"/>
        </pc:sldMkLst>
        <pc:spChg chg="add mod">
          <ac:chgData name="FOUQUET THULLIER Florence (Ile-de-France)" userId="e08013a9-e030-49e9-887e-92049bf60474" providerId="ADAL" clId="{1B8B6A93-8A86-4906-A500-E882BC38E82C}" dt="2025-12-05T09:59:45.094" v="135" actId="1076"/>
          <ac:spMkLst>
            <pc:docMk/>
            <pc:sldMk cId="3912180564" sldId="263"/>
            <ac:spMk id="12" creationId="{B79C5C21-42FE-7D73-35D2-CAA7C7D0F06B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45.094" v="135" actId="1076"/>
          <ac:spMkLst>
            <pc:docMk/>
            <pc:sldMk cId="3912180564" sldId="263"/>
            <ac:spMk id="13" creationId="{6A2D9DD1-1BF3-896B-922A-619DB47CEA94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45.094" v="135" actId="1076"/>
          <ac:spMkLst>
            <pc:docMk/>
            <pc:sldMk cId="3912180564" sldId="263"/>
            <ac:spMk id="14" creationId="{C3A65D66-8B05-E3E9-4032-D3DBCE9A679B}"/>
          </ac:spMkLst>
        </pc:spChg>
        <pc:cxnChg chg="add mod">
          <ac:chgData name="FOUQUET THULLIER Florence (Ile-de-France)" userId="e08013a9-e030-49e9-887e-92049bf60474" providerId="ADAL" clId="{1B8B6A93-8A86-4906-A500-E882BC38E82C}" dt="2025-12-04T15:08:12.486" v="38" actId="1076"/>
          <ac:cxnSpMkLst>
            <pc:docMk/>
            <pc:sldMk cId="3912180564" sldId="263"/>
            <ac:cxnSpMk id="2" creationId="{B848CA99-64F3-6227-F8C5-7D7DCB1284DC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12.486" v="38" actId="1076"/>
          <ac:cxnSpMkLst>
            <pc:docMk/>
            <pc:sldMk cId="3912180564" sldId="263"/>
            <ac:cxnSpMk id="4" creationId="{48D9383B-4367-E8F9-663D-C6619A136833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45.094" v="135" actId="1076"/>
          <ac:cxnSpMkLst>
            <pc:docMk/>
            <pc:sldMk cId="3912180564" sldId="263"/>
            <ac:cxnSpMk id="6" creationId="{8AA6B0B7-9929-4796-C87F-D83C98065CDA}"/>
          </ac:cxnSpMkLst>
        </pc:cxnChg>
        <pc:cxnChg chg="del mod">
          <ac:chgData name="FOUQUET THULLIER Florence (Ile-de-France)" userId="e08013a9-e030-49e9-887e-92049bf60474" providerId="ADAL" clId="{1B8B6A93-8A86-4906-A500-E882BC38E82C}" dt="2025-12-04T14:37:58.627" v="26" actId="478"/>
          <ac:cxnSpMkLst>
            <pc:docMk/>
            <pc:sldMk cId="3912180564" sldId="263"/>
            <ac:cxnSpMk id="6" creationId="{F7C9ECE6-E7BD-F0E3-F324-E6D46825C632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12.486" v="38" actId="1076"/>
          <ac:cxnSpMkLst>
            <pc:docMk/>
            <pc:sldMk cId="3912180564" sldId="263"/>
            <ac:cxnSpMk id="7" creationId="{8505A36C-2F47-7667-4E32-2315E964E683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5:08:12.486" v="38" actId="1076"/>
          <ac:cxnSpMkLst>
            <pc:docMk/>
            <pc:sldMk cId="3912180564" sldId="263"/>
            <ac:cxnSpMk id="8" creationId="{8BD8D247-67DA-2A43-5A2F-46F978A21BAE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45.094" v="135" actId="1076"/>
          <ac:cxnSpMkLst>
            <pc:docMk/>
            <pc:sldMk cId="3912180564" sldId="263"/>
            <ac:cxnSpMk id="10" creationId="{6D4958BF-0F7F-46C2-85F9-4D5F81F7B2AA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45.094" v="135" actId="1076"/>
          <ac:cxnSpMkLst>
            <pc:docMk/>
            <pc:sldMk cId="3912180564" sldId="263"/>
            <ac:cxnSpMk id="11" creationId="{4FFB8B2C-6A2D-7F0D-6750-F04B24593089}"/>
          </ac:cxnSpMkLst>
        </pc:cxnChg>
      </pc:sldChg>
      <pc:sldChg chg="addSp delSp modSp mod">
        <pc:chgData name="FOUQUET THULLIER Florence (Ile-de-France)" userId="e08013a9-e030-49e9-887e-92049bf60474" providerId="ADAL" clId="{1B8B6A93-8A86-4906-A500-E882BC38E82C}" dt="2025-12-05T09:59:50.494" v="137" actId="1076"/>
        <pc:sldMkLst>
          <pc:docMk/>
          <pc:sldMk cId="82325039" sldId="264"/>
        </pc:sldMkLst>
        <pc:spChg chg="add mod">
          <ac:chgData name="FOUQUET THULLIER Florence (Ile-de-France)" userId="e08013a9-e030-49e9-887e-92049bf60474" providerId="ADAL" clId="{1B8B6A93-8A86-4906-A500-E882BC38E82C}" dt="2025-12-05T09:59:50.494" v="137" actId="1076"/>
          <ac:spMkLst>
            <pc:docMk/>
            <pc:sldMk cId="82325039" sldId="264"/>
            <ac:spMk id="12" creationId="{1680F9A3-8851-F540-99E3-E8C31C7006C9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50.494" v="137" actId="1076"/>
          <ac:spMkLst>
            <pc:docMk/>
            <pc:sldMk cId="82325039" sldId="264"/>
            <ac:spMk id="14" creationId="{1216D143-0A58-FC93-F17D-BAEEBE740F04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50.494" v="137" actId="1076"/>
          <ac:spMkLst>
            <pc:docMk/>
            <pc:sldMk cId="82325039" sldId="264"/>
            <ac:spMk id="15" creationId="{8F8090BA-AB1D-4F68-B887-0538A12BB764}"/>
          </ac:spMkLst>
        </pc:spChg>
        <pc:cxnChg chg="add mod">
          <ac:chgData name="FOUQUET THULLIER Florence (Ile-de-France)" userId="e08013a9-e030-49e9-887e-92049bf60474" providerId="ADAL" clId="{1B8B6A93-8A86-4906-A500-E882BC38E82C}" dt="2025-12-04T14:36:13.998" v="8" actId="208"/>
          <ac:cxnSpMkLst>
            <pc:docMk/>
            <pc:sldMk cId="82325039" sldId="264"/>
            <ac:cxnSpMk id="2" creationId="{311DB953-0D83-E090-0D9E-40CDDBC81F32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4:36:21.149" v="11" actId="14100"/>
          <ac:cxnSpMkLst>
            <pc:docMk/>
            <pc:sldMk cId="82325039" sldId="264"/>
            <ac:cxnSpMk id="5" creationId="{983A42BA-5FCE-0DA7-DDB9-545C243DA4F9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50.494" v="137" actId="1076"/>
          <ac:cxnSpMkLst>
            <pc:docMk/>
            <pc:sldMk cId="82325039" sldId="264"/>
            <ac:cxnSpMk id="6" creationId="{1B8C021A-4A34-DA1E-193D-2D9E8673000E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50.494" v="137" actId="1076"/>
          <ac:cxnSpMkLst>
            <pc:docMk/>
            <pc:sldMk cId="82325039" sldId="264"/>
            <ac:cxnSpMk id="7" creationId="{3A2F1CA0-923B-AEBE-5590-01BBCC77C4C2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4:36:34.076" v="18" actId="208"/>
          <ac:cxnSpMkLst>
            <pc:docMk/>
            <pc:sldMk cId="82325039" sldId="264"/>
            <ac:cxnSpMk id="9" creationId="{86A810D9-6A3B-13BD-85FD-412EDA044659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50.494" v="137" actId="1076"/>
          <ac:cxnSpMkLst>
            <pc:docMk/>
            <pc:sldMk cId="82325039" sldId="264"/>
            <ac:cxnSpMk id="10" creationId="{03C2190D-5817-4BBE-59EE-950010EF6D01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4:36:41.551" v="20" actId="1076"/>
          <ac:cxnSpMkLst>
            <pc:docMk/>
            <pc:sldMk cId="82325039" sldId="264"/>
            <ac:cxnSpMk id="11" creationId="{C106F44C-E93C-06E6-ED38-047CF3AFCE0F}"/>
          </ac:cxnSpMkLst>
        </pc:cxnChg>
        <pc:cxnChg chg="del mod">
          <ac:chgData name="FOUQUET THULLIER Florence (Ile-de-France)" userId="e08013a9-e030-49e9-887e-92049bf60474" providerId="ADAL" clId="{1B8B6A93-8A86-4906-A500-E882BC38E82C}" dt="2025-12-04T14:35:04.370" v="5" actId="478"/>
          <ac:cxnSpMkLst>
            <pc:docMk/>
            <pc:sldMk cId="82325039" sldId="264"/>
            <ac:cxnSpMk id="12" creationId="{BB384A07-3167-1F94-C1DF-1B2B8693FD3E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4T14:38:41.857" v="32" actId="208"/>
          <ac:cxnSpMkLst>
            <pc:docMk/>
            <pc:sldMk cId="82325039" sldId="264"/>
            <ac:cxnSpMk id="13" creationId="{118F127D-CD7A-DADB-8470-C2C0FC5DB630}"/>
          </ac:cxnSpMkLst>
        </pc:cxnChg>
      </pc:sldChg>
      <pc:sldChg chg="addSp delSp modSp mod">
        <pc:chgData name="FOUQUET THULLIER Florence (Ile-de-France)" userId="e08013a9-e030-49e9-887e-92049bf60474" providerId="ADAL" clId="{1B8B6A93-8A86-4906-A500-E882BC38E82C}" dt="2025-12-05T09:59:53.100" v="138"/>
        <pc:sldMkLst>
          <pc:docMk/>
          <pc:sldMk cId="3666334267" sldId="265"/>
        </pc:sldMkLst>
        <pc:spChg chg="add mod">
          <ac:chgData name="FOUQUET THULLIER Florence (Ile-de-France)" userId="e08013a9-e030-49e9-887e-92049bf60474" providerId="ADAL" clId="{1B8B6A93-8A86-4906-A500-E882BC38E82C}" dt="2025-12-05T09:59:53.100" v="138"/>
          <ac:spMkLst>
            <pc:docMk/>
            <pc:sldMk cId="3666334267" sldId="265"/>
            <ac:spMk id="6" creationId="{06855B87-95F3-8B16-81AF-397361A9A1B6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53.100" v="138"/>
          <ac:spMkLst>
            <pc:docMk/>
            <pc:sldMk cId="3666334267" sldId="265"/>
            <ac:spMk id="9" creationId="{260AAF98-AFA0-A7DE-8C84-9458F083F9C9}"/>
          </ac:spMkLst>
        </pc:spChg>
        <pc:spChg chg="add mod">
          <ac:chgData name="FOUQUET THULLIER Florence (Ile-de-France)" userId="e08013a9-e030-49e9-887e-92049bf60474" providerId="ADAL" clId="{1B8B6A93-8A86-4906-A500-E882BC38E82C}" dt="2025-12-05T09:59:53.100" v="138"/>
          <ac:spMkLst>
            <pc:docMk/>
            <pc:sldMk cId="3666334267" sldId="265"/>
            <ac:spMk id="10" creationId="{9261B370-136D-E385-59FD-AD7D97187239}"/>
          </ac:spMkLst>
        </pc:spChg>
        <pc:cxnChg chg="add mod">
          <ac:chgData name="FOUQUET THULLIER Florence (Ile-de-France)" userId="e08013a9-e030-49e9-887e-92049bf60474" providerId="ADAL" clId="{1B8B6A93-8A86-4906-A500-E882BC38E82C}" dt="2025-12-05T09:59:53.100" v="138"/>
          <ac:cxnSpMkLst>
            <pc:docMk/>
            <pc:sldMk cId="3666334267" sldId="265"/>
            <ac:cxnSpMk id="2" creationId="{F0425FE0-7360-FC7D-0B17-04809333521C}"/>
          </ac:cxnSpMkLst>
        </pc:cxnChg>
        <pc:cxnChg chg="del mod">
          <ac:chgData name="FOUQUET THULLIER Florence (Ile-de-France)" userId="e08013a9-e030-49e9-887e-92049bf60474" providerId="ADAL" clId="{1B8B6A93-8A86-4906-A500-E882BC38E82C}" dt="2025-12-04T14:38:10.438" v="28" actId="478"/>
          <ac:cxnSpMkLst>
            <pc:docMk/>
            <pc:sldMk cId="3666334267" sldId="265"/>
            <ac:cxnSpMk id="4" creationId="{82EFFE43-04F9-AC51-9A05-F841C0566EE5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53.100" v="138"/>
          <ac:cxnSpMkLst>
            <pc:docMk/>
            <pc:sldMk cId="3666334267" sldId="265"/>
            <ac:cxnSpMk id="4" creationId="{D0A5A2ED-B60E-6E44-6160-BF3B0274F09E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09:59:53.100" v="138"/>
          <ac:cxnSpMkLst>
            <pc:docMk/>
            <pc:sldMk cId="3666334267" sldId="265"/>
            <ac:cxnSpMk id="5" creationId="{EFFC6EE2-9092-D063-785B-2E2E6E17303D}"/>
          </ac:cxnSpMkLst>
        </pc:cxnChg>
      </pc:sldChg>
      <pc:sldChg chg="delSp del mod">
        <pc:chgData name="FOUQUET THULLIER Florence (Ile-de-France)" userId="e08013a9-e030-49e9-887e-92049bf60474" providerId="ADAL" clId="{1B8B6A93-8A86-4906-A500-E882BC38E82C}" dt="2025-12-04T15:07:14.792" v="36" actId="47"/>
        <pc:sldMkLst>
          <pc:docMk/>
          <pc:sldMk cId="2065286092" sldId="266"/>
        </pc:sldMkLst>
        <pc:spChg chg="del">
          <ac:chgData name="FOUQUET THULLIER Florence (Ile-de-France)" userId="e08013a9-e030-49e9-887e-92049bf60474" providerId="ADAL" clId="{1B8B6A93-8A86-4906-A500-E882BC38E82C}" dt="2025-12-04T14:39:22.599" v="33" actId="478"/>
          <ac:spMkLst>
            <pc:docMk/>
            <pc:sldMk cId="2065286092" sldId="266"/>
            <ac:spMk id="9" creationId="{BF9BAC04-025C-D39A-5C44-81F5CDEB06F1}"/>
          </ac:spMkLst>
        </pc:spChg>
      </pc:sldChg>
      <pc:sldChg chg="addSp delSp modSp mod ord modAnim">
        <pc:chgData name="FOUQUET THULLIER Florence (Ile-de-France)" userId="e08013a9-e030-49e9-887e-92049bf60474" providerId="ADAL" clId="{1B8B6A93-8A86-4906-A500-E882BC38E82C}" dt="2025-12-05T14:43:50.494" v="494" actId="20577"/>
        <pc:sldMkLst>
          <pc:docMk/>
          <pc:sldMk cId="1343766229" sldId="267"/>
        </pc:sldMkLst>
        <pc:spChg chg="del">
          <ac:chgData name="FOUQUET THULLIER Florence (Ile-de-France)" userId="e08013a9-e030-49e9-887e-92049bf60474" providerId="ADAL" clId="{1B8B6A93-8A86-4906-A500-E882BC38E82C}" dt="2025-12-05T10:11:04.907" v="232" actId="478"/>
          <ac:spMkLst>
            <pc:docMk/>
            <pc:sldMk cId="1343766229" sldId="267"/>
            <ac:spMk id="3" creationId="{F8F120AE-70B6-B267-2348-A9DC11E1DC20}"/>
          </ac:spMkLst>
        </pc:spChg>
        <pc:spChg chg="del">
          <ac:chgData name="FOUQUET THULLIER Florence (Ile-de-France)" userId="e08013a9-e030-49e9-887e-92049bf60474" providerId="ADAL" clId="{1B8B6A93-8A86-4906-A500-E882BC38E82C}" dt="2025-12-05T10:11:06.016" v="233" actId="478"/>
          <ac:spMkLst>
            <pc:docMk/>
            <pc:sldMk cId="1343766229" sldId="267"/>
            <ac:spMk id="5" creationId="{BBA5B610-4C43-CE62-E863-DA2DF0DF8F95}"/>
          </ac:spMkLst>
        </pc:spChg>
        <pc:spChg chg="del">
          <ac:chgData name="FOUQUET THULLIER Florence (Ile-de-France)" userId="e08013a9-e030-49e9-887e-92049bf60474" providerId="ADAL" clId="{1B8B6A93-8A86-4906-A500-E882BC38E82C}" dt="2025-12-05T10:11:07.612" v="236" actId="478"/>
          <ac:spMkLst>
            <pc:docMk/>
            <pc:sldMk cId="1343766229" sldId="267"/>
            <ac:spMk id="10" creationId="{6B791D56-AE0D-72D5-CEB8-859E7743CB54}"/>
          </ac:spMkLst>
        </pc:spChg>
        <pc:spChg chg="mod">
          <ac:chgData name="FOUQUET THULLIER Florence (Ile-de-France)" userId="e08013a9-e030-49e9-887e-92049bf60474" providerId="ADAL" clId="{1B8B6A93-8A86-4906-A500-E882BC38E82C}" dt="2025-12-05T10:11:00.770" v="230" actId="207"/>
          <ac:spMkLst>
            <pc:docMk/>
            <pc:sldMk cId="1343766229" sldId="267"/>
            <ac:spMk id="13" creationId="{2B462B54-5D19-77A2-CFFA-5F4513815078}"/>
          </ac:spMkLst>
        </pc:spChg>
        <pc:spChg chg="add mod">
          <ac:chgData name="FOUQUET THULLIER Florence (Ile-de-France)" userId="e08013a9-e030-49e9-887e-92049bf60474" providerId="ADAL" clId="{1B8B6A93-8A86-4906-A500-E882BC38E82C}" dt="2025-12-05T14:43:29.621" v="482" actId="404"/>
          <ac:spMkLst>
            <pc:docMk/>
            <pc:sldMk cId="1343766229" sldId="267"/>
            <ac:spMk id="15" creationId="{A82669C6-6C69-F3E7-1D06-74B64401F9A2}"/>
          </ac:spMkLst>
        </pc:spChg>
        <pc:spChg chg="add mod">
          <ac:chgData name="FOUQUET THULLIER Florence (Ile-de-France)" userId="e08013a9-e030-49e9-887e-92049bf60474" providerId="ADAL" clId="{1B8B6A93-8A86-4906-A500-E882BC38E82C}" dt="2025-12-05T14:43:50.494" v="494" actId="20577"/>
          <ac:spMkLst>
            <pc:docMk/>
            <pc:sldMk cId="1343766229" sldId="267"/>
            <ac:spMk id="16" creationId="{B288B894-1CB2-6A75-9C10-6B3C9F4C8595}"/>
          </ac:spMkLst>
        </pc:spChg>
        <pc:picChg chg="del">
          <ac:chgData name="FOUQUET THULLIER Florence (Ile-de-France)" userId="e08013a9-e030-49e9-887e-92049bf60474" providerId="ADAL" clId="{1B8B6A93-8A86-4906-A500-E882BC38E82C}" dt="2025-12-05T10:11:03.514" v="231" actId="478"/>
          <ac:picMkLst>
            <pc:docMk/>
            <pc:sldMk cId="1343766229" sldId="267"/>
            <ac:picMk id="2" creationId="{236DD1E3-1DA5-E461-D45E-FB6D0CF10FA5}"/>
          </ac:picMkLst>
        </pc:picChg>
        <pc:picChg chg="del">
          <ac:chgData name="FOUQUET THULLIER Florence (Ile-de-France)" userId="e08013a9-e030-49e9-887e-92049bf60474" providerId="ADAL" clId="{1B8B6A93-8A86-4906-A500-E882BC38E82C}" dt="2025-12-05T10:11:06.569" v="234" actId="478"/>
          <ac:picMkLst>
            <pc:docMk/>
            <pc:sldMk cId="1343766229" sldId="267"/>
            <ac:picMk id="4" creationId="{8C4B43AA-E9FB-3096-5F29-283F0035677A}"/>
          </ac:picMkLst>
        </pc:picChg>
        <pc:picChg chg="add mod">
          <ac:chgData name="FOUQUET THULLIER Florence (Ile-de-France)" userId="e08013a9-e030-49e9-887e-92049bf60474" providerId="ADAL" clId="{1B8B6A93-8A86-4906-A500-E882BC38E82C}" dt="2025-12-05T12:42:59.950" v="246" actId="1076"/>
          <ac:picMkLst>
            <pc:docMk/>
            <pc:sldMk cId="1343766229" sldId="267"/>
            <ac:picMk id="6" creationId="{9E056662-7239-6C89-9D60-3B73C7939664}"/>
          </ac:picMkLst>
        </pc:picChg>
        <pc:picChg chg="add mod">
          <ac:chgData name="FOUQUET THULLIER Florence (Ile-de-France)" userId="e08013a9-e030-49e9-887e-92049bf60474" providerId="ADAL" clId="{1B8B6A93-8A86-4906-A500-E882BC38E82C}" dt="2025-12-05T12:42:52.588" v="243" actId="1076"/>
          <ac:picMkLst>
            <pc:docMk/>
            <pc:sldMk cId="1343766229" sldId="267"/>
            <ac:picMk id="7" creationId="{2E5DC50C-5FB8-7891-5F1F-D139DB5C4FBF}"/>
          </ac:picMkLst>
        </pc:picChg>
        <pc:picChg chg="add del mod">
          <ac:chgData name="FOUQUET THULLIER Florence (Ile-de-France)" userId="e08013a9-e030-49e9-887e-92049bf60474" providerId="ADAL" clId="{1B8B6A93-8A86-4906-A500-E882BC38E82C}" dt="2025-12-05T12:42:48.439" v="241" actId="478"/>
          <ac:picMkLst>
            <pc:docMk/>
            <pc:sldMk cId="1343766229" sldId="267"/>
            <ac:picMk id="8" creationId="{8965E586-4673-7ACA-926D-38DF1DDB7CB8}"/>
          </ac:picMkLst>
        </pc:picChg>
        <pc:picChg chg="del">
          <ac:chgData name="FOUQUET THULLIER Florence (Ile-de-France)" userId="e08013a9-e030-49e9-887e-92049bf60474" providerId="ADAL" clId="{1B8B6A93-8A86-4906-A500-E882BC38E82C}" dt="2025-12-05T10:11:07.112" v="235" actId="478"/>
          <ac:picMkLst>
            <pc:docMk/>
            <pc:sldMk cId="1343766229" sldId="267"/>
            <ac:picMk id="9" creationId="{00519033-7371-B52A-D327-10085344B8DA}"/>
          </ac:picMkLst>
        </pc:picChg>
        <pc:picChg chg="add del mod">
          <ac:chgData name="FOUQUET THULLIER Florence (Ile-de-France)" userId="e08013a9-e030-49e9-887e-92049bf60474" providerId="ADAL" clId="{1B8B6A93-8A86-4906-A500-E882BC38E82C}" dt="2025-12-05T12:46:25.884" v="256" actId="478"/>
          <ac:picMkLst>
            <pc:docMk/>
            <pc:sldMk cId="1343766229" sldId="267"/>
            <ac:picMk id="11" creationId="{D4DDB95E-FAA8-3C10-9F3F-B566F8E68E0E}"/>
          </ac:picMkLst>
        </pc:picChg>
        <pc:picChg chg="add mod modCrop">
          <ac:chgData name="FOUQUET THULLIER Florence (Ile-de-France)" userId="e08013a9-e030-49e9-887e-92049bf60474" providerId="ADAL" clId="{1B8B6A93-8A86-4906-A500-E882BC38E82C}" dt="2025-12-05T14:43:13.235" v="460" actId="1076"/>
          <ac:picMkLst>
            <pc:docMk/>
            <pc:sldMk cId="1343766229" sldId="267"/>
            <ac:picMk id="14" creationId="{BD946B10-FA3D-9BF1-0815-B319EBF01EB1}"/>
          </ac:picMkLst>
        </pc:picChg>
        <pc:picChg chg="add mod">
          <ac:chgData name="FOUQUET THULLIER Florence (Ile-de-France)" userId="e08013a9-e030-49e9-887e-92049bf60474" providerId="ADAL" clId="{1B8B6A93-8A86-4906-A500-E882BC38E82C}" dt="2025-12-05T14:43:34.875" v="483" actId="1076"/>
          <ac:picMkLst>
            <pc:docMk/>
            <pc:sldMk cId="1343766229" sldId="267"/>
            <ac:picMk id="1026" creationId="{F8B4015A-86BF-7567-6B54-DB8FFC4A9959}"/>
          </ac:picMkLst>
        </pc:picChg>
      </pc:sldChg>
      <pc:sldChg chg="addSp delSp modSp mod ord">
        <pc:chgData name="FOUQUET THULLIER Florence (Ile-de-France)" userId="e08013a9-e030-49e9-887e-92049bf60474" providerId="ADAL" clId="{1B8B6A93-8A86-4906-A500-E882BC38E82C}" dt="2025-12-05T10:01:24.392" v="197" actId="14100"/>
        <pc:sldMkLst>
          <pc:docMk/>
          <pc:sldMk cId="3206680554" sldId="268"/>
        </pc:sldMkLst>
        <pc:spChg chg="add mod">
          <ac:chgData name="FOUQUET THULLIER Florence (Ile-de-France)" userId="e08013a9-e030-49e9-887e-92049bf60474" providerId="ADAL" clId="{1B8B6A93-8A86-4906-A500-E882BC38E82C}" dt="2025-12-05T10:01:24.392" v="197" actId="14100"/>
          <ac:spMkLst>
            <pc:docMk/>
            <pc:sldMk cId="3206680554" sldId="268"/>
            <ac:spMk id="7" creationId="{8EF79A77-EA20-7C2C-18AD-0D4630E2483B}"/>
          </ac:spMkLst>
        </pc:spChg>
        <pc:spChg chg="del">
          <ac:chgData name="FOUQUET THULLIER Florence (Ile-de-France)" userId="e08013a9-e030-49e9-887e-92049bf60474" providerId="ADAL" clId="{1B8B6A93-8A86-4906-A500-E882BC38E82C}" dt="2025-12-05T10:01:09.599" v="172" actId="478"/>
          <ac:spMkLst>
            <pc:docMk/>
            <pc:sldMk cId="3206680554" sldId="268"/>
            <ac:spMk id="8" creationId="{A79DA4EF-1ED5-8BC9-DD7C-FCC76417163D}"/>
          </ac:spMkLst>
        </pc:spChg>
      </pc:sldChg>
      <pc:sldChg chg="addSp delSp modSp mod">
        <pc:chgData name="FOUQUET THULLIER Florence (Ile-de-France)" userId="e08013a9-e030-49e9-887e-92049bf60474" providerId="ADAL" clId="{1B8B6A93-8A86-4906-A500-E882BC38E82C}" dt="2025-12-05T10:01:35.003" v="200" actId="20577"/>
        <pc:sldMkLst>
          <pc:docMk/>
          <pc:sldMk cId="810324458" sldId="269"/>
        </pc:sldMkLst>
        <pc:spChg chg="add mod">
          <ac:chgData name="FOUQUET THULLIER Florence (Ile-de-France)" userId="e08013a9-e030-49e9-887e-92049bf60474" providerId="ADAL" clId="{1B8B6A93-8A86-4906-A500-E882BC38E82C}" dt="2025-12-05T10:01:35.003" v="200" actId="20577"/>
          <ac:spMkLst>
            <pc:docMk/>
            <pc:sldMk cId="810324458" sldId="269"/>
            <ac:spMk id="2" creationId="{5B4BDC03-A322-3052-63BA-D712D2161A0E}"/>
          </ac:spMkLst>
        </pc:spChg>
        <pc:spChg chg="del">
          <ac:chgData name="FOUQUET THULLIER Florence (Ile-de-France)" userId="e08013a9-e030-49e9-887e-92049bf60474" providerId="ADAL" clId="{1B8B6A93-8A86-4906-A500-E882BC38E82C}" dt="2025-12-05T08:58:10.193" v="55" actId="478"/>
          <ac:spMkLst>
            <pc:docMk/>
            <pc:sldMk cId="810324458" sldId="269"/>
            <ac:spMk id="3" creationId="{3E8DF34B-E898-FF22-920C-1172359B061D}"/>
          </ac:spMkLst>
        </pc:spChg>
        <pc:spChg chg="del">
          <ac:chgData name="FOUQUET THULLIER Florence (Ile-de-France)" userId="e08013a9-e030-49e9-887e-92049bf60474" providerId="ADAL" clId="{1B8B6A93-8A86-4906-A500-E882BC38E82C}" dt="2025-12-05T10:01:31.526" v="198" actId="478"/>
          <ac:spMkLst>
            <pc:docMk/>
            <pc:sldMk cId="810324458" sldId="269"/>
            <ac:spMk id="8" creationId="{1A5D34BE-E42F-B9C5-11E6-F3D28E9B2920}"/>
          </ac:spMkLst>
        </pc:spChg>
        <pc:spChg chg="del">
          <ac:chgData name="FOUQUET THULLIER Florence (Ile-de-France)" userId="e08013a9-e030-49e9-887e-92049bf60474" providerId="ADAL" clId="{1B8B6A93-8A86-4906-A500-E882BC38E82C}" dt="2025-12-05T08:58:08.596" v="54" actId="478"/>
          <ac:spMkLst>
            <pc:docMk/>
            <pc:sldMk cId="810324458" sldId="269"/>
            <ac:spMk id="11" creationId="{3780516A-516D-D886-56BA-D1DB7C7E5EC9}"/>
          </ac:spMkLst>
        </pc:spChg>
        <pc:picChg chg="del">
          <ac:chgData name="FOUQUET THULLIER Florence (Ile-de-France)" userId="e08013a9-e030-49e9-887e-92049bf60474" providerId="ADAL" clId="{1B8B6A93-8A86-4906-A500-E882BC38E82C}" dt="2025-12-05T08:58:07.991" v="53" actId="478"/>
          <ac:picMkLst>
            <pc:docMk/>
            <pc:sldMk cId="810324458" sldId="269"/>
            <ac:picMk id="5" creationId="{12D5AB20-7037-09A8-DD63-36A5007E9AC2}"/>
          </ac:picMkLst>
        </pc:picChg>
      </pc:sldChg>
      <pc:sldChg chg="del">
        <pc:chgData name="FOUQUET THULLIER Florence (Ile-de-France)" userId="e08013a9-e030-49e9-887e-92049bf60474" providerId="ADAL" clId="{1B8B6A93-8A86-4906-A500-E882BC38E82C}" dt="2025-12-05T08:58:25.488" v="56" actId="47"/>
        <pc:sldMkLst>
          <pc:docMk/>
          <pc:sldMk cId="238401415" sldId="270"/>
        </pc:sldMkLst>
      </pc:sldChg>
      <pc:sldChg chg="addSp delSp modSp mod ord">
        <pc:chgData name="FOUQUET THULLIER Florence (Ile-de-France)" userId="e08013a9-e030-49e9-887e-92049bf60474" providerId="ADAL" clId="{1B8B6A93-8A86-4906-A500-E882BC38E82C}" dt="2025-12-05T10:01:02.998" v="171" actId="478"/>
        <pc:sldMkLst>
          <pc:docMk/>
          <pc:sldMk cId="467375535" sldId="271"/>
        </pc:sldMkLst>
        <pc:spChg chg="add mod">
          <ac:chgData name="FOUQUET THULLIER Florence (Ile-de-France)" userId="e08013a9-e030-49e9-887e-92049bf60474" providerId="ADAL" clId="{1B8B6A93-8A86-4906-A500-E882BC38E82C}" dt="2025-12-05T10:00:51.376" v="170" actId="20577"/>
          <ac:spMkLst>
            <pc:docMk/>
            <pc:sldMk cId="467375535" sldId="271"/>
            <ac:spMk id="3" creationId="{88F03D05-0DA6-784D-11DB-791D3378AD95}"/>
          </ac:spMkLst>
        </pc:spChg>
        <pc:spChg chg="del">
          <ac:chgData name="FOUQUET THULLIER Florence (Ile-de-France)" userId="e08013a9-e030-49e9-887e-92049bf60474" providerId="ADAL" clId="{1B8B6A93-8A86-4906-A500-E882BC38E82C}" dt="2025-12-05T10:01:02.998" v="171" actId="478"/>
          <ac:spMkLst>
            <pc:docMk/>
            <pc:sldMk cId="467375535" sldId="271"/>
            <ac:spMk id="8" creationId="{A6005E2B-433E-A62A-2C63-33E4A692DACA}"/>
          </ac:spMkLst>
        </pc:spChg>
      </pc:sldChg>
      <pc:sldChg chg="add">
        <pc:chgData name="FOUQUET THULLIER Florence (Ile-de-France)" userId="e08013a9-e030-49e9-887e-92049bf60474" providerId="ADAL" clId="{1B8B6A93-8A86-4906-A500-E882BC38E82C}" dt="2025-12-05T10:10:36.423" v="201"/>
        <pc:sldMkLst>
          <pc:docMk/>
          <pc:sldMk cId="2305987913" sldId="272"/>
        </pc:sldMkLst>
      </pc:sldChg>
      <pc:sldChg chg="addSp delSp modSp add mod delAnim">
        <pc:chgData name="FOUQUET THULLIER Florence (Ile-de-France)" userId="e08013a9-e030-49e9-887e-92049bf60474" providerId="ADAL" clId="{1B8B6A93-8A86-4906-A500-E882BC38E82C}" dt="2025-12-05T12:57:04.999" v="325" actId="1076"/>
        <pc:sldMkLst>
          <pc:docMk/>
          <pc:sldMk cId="256989747" sldId="273"/>
        </pc:sldMkLst>
        <pc:spChg chg="del">
          <ac:chgData name="FOUQUET THULLIER Florence (Ile-de-France)" userId="e08013a9-e030-49e9-887e-92049bf60474" providerId="ADAL" clId="{1B8B6A93-8A86-4906-A500-E882BC38E82C}" dt="2025-12-05T12:55:59.991" v="284" actId="478"/>
          <ac:spMkLst>
            <pc:docMk/>
            <pc:sldMk cId="256989747" sldId="273"/>
            <ac:spMk id="2" creationId="{1C0D075C-72F3-6A26-167C-78CD85F4D9D0}"/>
          </ac:spMkLst>
        </pc:spChg>
        <pc:spChg chg="del">
          <ac:chgData name="FOUQUET THULLIER Florence (Ile-de-France)" userId="e08013a9-e030-49e9-887e-92049bf60474" providerId="ADAL" clId="{1B8B6A93-8A86-4906-A500-E882BC38E82C}" dt="2025-12-05T12:47:21.094" v="277" actId="478"/>
          <ac:spMkLst>
            <pc:docMk/>
            <pc:sldMk cId="256989747" sldId="273"/>
            <ac:spMk id="3" creationId="{8AD90DEB-7AD3-707E-9905-137CA4BB9345}"/>
          </ac:spMkLst>
        </pc:spChg>
        <pc:spChg chg="del">
          <ac:chgData name="FOUQUET THULLIER Florence (Ile-de-France)" userId="e08013a9-e030-49e9-887e-92049bf60474" providerId="ADAL" clId="{1B8B6A93-8A86-4906-A500-E882BC38E82C}" dt="2025-12-05T12:47:25.078" v="280" actId="478"/>
          <ac:spMkLst>
            <pc:docMk/>
            <pc:sldMk cId="256989747" sldId="273"/>
            <ac:spMk id="4" creationId="{CC412CB9-1519-4284-22A9-D05B16DC6BDE}"/>
          </ac:spMkLst>
        </pc:spChg>
        <pc:spChg chg="del">
          <ac:chgData name="FOUQUET THULLIER Florence (Ile-de-France)" userId="e08013a9-e030-49e9-887e-92049bf60474" providerId="ADAL" clId="{1B8B6A93-8A86-4906-A500-E882BC38E82C}" dt="2025-12-05T12:47:21.094" v="277" actId="478"/>
          <ac:spMkLst>
            <pc:docMk/>
            <pc:sldMk cId="256989747" sldId="273"/>
            <ac:spMk id="5" creationId="{1FE46DC1-A534-AB61-2B85-DFD871F9BEF1}"/>
          </ac:spMkLst>
        </pc:spChg>
        <pc:spChg chg="del">
          <ac:chgData name="FOUQUET THULLIER Florence (Ile-de-France)" userId="e08013a9-e030-49e9-887e-92049bf60474" providerId="ADAL" clId="{1B8B6A93-8A86-4906-A500-E882BC38E82C}" dt="2025-12-05T12:47:28.056" v="282" actId="478"/>
          <ac:spMkLst>
            <pc:docMk/>
            <pc:sldMk cId="256989747" sldId="273"/>
            <ac:spMk id="6" creationId="{8489BFAD-5B51-F99A-5187-656F1D47E9F8}"/>
          </ac:spMkLst>
        </pc:spChg>
        <pc:spChg chg="del">
          <ac:chgData name="FOUQUET THULLIER Florence (Ile-de-France)" userId="e08013a9-e030-49e9-887e-92049bf60474" providerId="ADAL" clId="{1B8B6A93-8A86-4906-A500-E882BC38E82C}" dt="2025-12-05T12:47:21.094" v="277" actId="478"/>
          <ac:spMkLst>
            <pc:docMk/>
            <pc:sldMk cId="256989747" sldId="273"/>
            <ac:spMk id="7" creationId="{C19B6DF5-7986-BD6D-7DDF-EEB1671CB884}"/>
          </ac:spMkLst>
        </pc:spChg>
        <pc:spChg chg="del">
          <ac:chgData name="FOUQUET THULLIER Florence (Ile-de-France)" userId="e08013a9-e030-49e9-887e-92049bf60474" providerId="ADAL" clId="{1B8B6A93-8A86-4906-A500-E882BC38E82C}" dt="2025-12-05T12:47:26.368" v="281" actId="478"/>
          <ac:spMkLst>
            <pc:docMk/>
            <pc:sldMk cId="256989747" sldId="273"/>
            <ac:spMk id="10" creationId="{2598AB13-6137-B5F2-3B08-1417F61A264E}"/>
          </ac:spMkLst>
        </pc:spChg>
        <pc:spChg chg="del mod">
          <ac:chgData name="FOUQUET THULLIER Florence (Ile-de-France)" userId="e08013a9-e030-49e9-887e-92049bf60474" providerId="ADAL" clId="{1B8B6A93-8A86-4906-A500-E882BC38E82C}" dt="2025-12-05T12:47:23.453" v="279" actId="478"/>
          <ac:spMkLst>
            <pc:docMk/>
            <pc:sldMk cId="256989747" sldId="273"/>
            <ac:spMk id="11" creationId="{4F89FD1B-8C93-B649-4A6B-F99FEE1EEB7D}"/>
          </ac:spMkLst>
        </pc:spChg>
        <pc:spChg chg="add del mod">
          <ac:chgData name="FOUQUET THULLIER Florence (Ile-de-France)" userId="e08013a9-e030-49e9-887e-92049bf60474" providerId="ADAL" clId="{1B8B6A93-8A86-4906-A500-E882BC38E82C}" dt="2025-12-05T12:56:03.033" v="286" actId="478"/>
          <ac:spMkLst>
            <pc:docMk/>
            <pc:sldMk cId="256989747" sldId="273"/>
            <ac:spMk id="13" creationId="{C743A1E3-6177-CEF6-6B9E-DC90FCFBE631}"/>
          </ac:spMkLst>
        </pc:spChg>
        <pc:spChg chg="add mod">
          <ac:chgData name="FOUQUET THULLIER Florence (Ile-de-France)" userId="e08013a9-e030-49e9-887e-92049bf60474" providerId="ADAL" clId="{1B8B6A93-8A86-4906-A500-E882BC38E82C}" dt="2025-12-05T12:56:30.590" v="316" actId="207"/>
          <ac:spMkLst>
            <pc:docMk/>
            <pc:sldMk cId="256989747" sldId="273"/>
            <ac:spMk id="14" creationId="{FFCB9836-DB42-E680-7802-ABBFDE5D1957}"/>
          </ac:spMkLst>
        </pc:spChg>
        <pc:spChg chg="add mod">
          <ac:chgData name="FOUQUET THULLIER Florence (Ile-de-France)" userId="e08013a9-e030-49e9-887e-92049bf60474" providerId="ADAL" clId="{1B8B6A93-8A86-4906-A500-E882BC38E82C}" dt="2025-12-05T12:56:57.187" v="323" actId="1076"/>
          <ac:spMkLst>
            <pc:docMk/>
            <pc:sldMk cId="256989747" sldId="273"/>
            <ac:spMk id="16" creationId="{33B0CB81-BCD2-38C3-712A-E1227F5BC581}"/>
          </ac:spMkLst>
        </pc:spChg>
        <pc:spChg chg="add mod">
          <ac:chgData name="FOUQUET THULLIER Florence (Ile-de-France)" userId="e08013a9-e030-49e9-887e-92049bf60474" providerId="ADAL" clId="{1B8B6A93-8A86-4906-A500-E882BC38E82C}" dt="2025-12-05T12:57:00.901" v="324" actId="1076"/>
          <ac:spMkLst>
            <pc:docMk/>
            <pc:sldMk cId="256989747" sldId="273"/>
            <ac:spMk id="17" creationId="{B801127B-B066-748C-D3F4-C0444207C34F}"/>
          </ac:spMkLst>
        </pc:spChg>
        <pc:spChg chg="add mod">
          <ac:chgData name="FOUQUET THULLIER Florence (Ile-de-France)" userId="e08013a9-e030-49e9-887e-92049bf60474" providerId="ADAL" clId="{1B8B6A93-8A86-4906-A500-E882BC38E82C}" dt="2025-12-05T12:57:04.999" v="325" actId="1076"/>
          <ac:spMkLst>
            <pc:docMk/>
            <pc:sldMk cId="256989747" sldId="273"/>
            <ac:spMk id="18" creationId="{55D0EA7A-C986-C578-676A-6C3504315FE6}"/>
          </ac:spMkLst>
        </pc:spChg>
        <pc:picChg chg="add mod">
          <ac:chgData name="FOUQUET THULLIER Florence (Ile-de-France)" userId="e08013a9-e030-49e9-887e-92049bf60474" providerId="ADAL" clId="{1B8B6A93-8A86-4906-A500-E882BC38E82C}" dt="2025-12-05T12:56:43.063" v="321" actId="14100"/>
          <ac:picMkLst>
            <pc:docMk/>
            <pc:sldMk cId="256989747" sldId="273"/>
            <ac:picMk id="15" creationId="{6A66755C-AD84-F919-22F7-2D125DAD2A93}"/>
          </ac:picMkLst>
        </pc:picChg>
      </pc:sldChg>
      <pc:sldChg chg="add del">
        <pc:chgData name="FOUQUET THULLIER Florence (Ile-de-France)" userId="e08013a9-e030-49e9-887e-92049bf60474" providerId="ADAL" clId="{1B8B6A93-8A86-4906-A500-E882BC38E82C}" dt="2025-12-05T12:57:07.671" v="326" actId="47"/>
        <pc:sldMkLst>
          <pc:docMk/>
          <pc:sldMk cId="1047750808" sldId="274"/>
        </pc:sldMkLst>
      </pc:sldChg>
      <pc:sldChg chg="add del">
        <pc:chgData name="FOUQUET THULLIER Florence (Ile-de-France)" userId="e08013a9-e030-49e9-887e-92049bf60474" providerId="ADAL" clId="{1B8B6A93-8A86-4906-A500-E882BC38E82C}" dt="2025-12-05T12:49:01.869" v="283" actId="47"/>
        <pc:sldMkLst>
          <pc:docMk/>
          <pc:sldMk cId="1071695562" sldId="293"/>
        </pc:sldMkLst>
      </pc:sldChg>
      <pc:sldChg chg="addSp delSp modSp add mod delAnim">
        <pc:chgData name="FOUQUET THULLIER Florence (Ile-de-France)" userId="e08013a9-e030-49e9-887e-92049bf60474" providerId="ADAL" clId="{1B8B6A93-8A86-4906-A500-E882BC38E82C}" dt="2025-12-05T13:32:43.079" v="448" actId="404"/>
        <pc:sldMkLst>
          <pc:docMk/>
          <pc:sldMk cId="681081778" sldId="294"/>
        </pc:sldMkLst>
        <pc:spChg chg="add mod">
          <ac:chgData name="FOUQUET THULLIER Florence (Ile-de-France)" userId="e08013a9-e030-49e9-887e-92049bf60474" providerId="ADAL" clId="{1B8B6A93-8A86-4906-A500-E882BC38E82C}" dt="2025-12-05T13:00:49.124" v="344" actId="1076"/>
          <ac:spMkLst>
            <pc:docMk/>
            <pc:sldMk cId="681081778" sldId="294"/>
            <ac:spMk id="2" creationId="{E7187888-F55C-2B6B-6698-CB530F6AC481}"/>
          </ac:spMkLst>
        </pc:spChg>
        <pc:spChg chg="add mod">
          <ac:chgData name="FOUQUET THULLIER Florence (Ile-de-France)" userId="e08013a9-e030-49e9-887e-92049bf60474" providerId="ADAL" clId="{1B8B6A93-8A86-4906-A500-E882BC38E82C}" dt="2025-12-05T13:32:43.079" v="448" actId="404"/>
          <ac:spMkLst>
            <pc:docMk/>
            <pc:sldMk cId="681081778" sldId="294"/>
            <ac:spMk id="3" creationId="{4B2F61EF-BD02-EF6B-3265-6C5C4FEDDF00}"/>
          </ac:spMkLst>
        </pc:spChg>
        <pc:spChg chg="mod">
          <ac:chgData name="FOUQUET THULLIER Florence (Ile-de-France)" userId="e08013a9-e030-49e9-887e-92049bf60474" providerId="ADAL" clId="{1B8B6A93-8A86-4906-A500-E882BC38E82C}" dt="2025-12-05T12:46:47.548" v="266" actId="207"/>
          <ac:spMkLst>
            <pc:docMk/>
            <pc:sldMk cId="681081778" sldId="294"/>
            <ac:spMk id="13" creationId="{76695836-A90B-1512-A143-50956ED2C2E7}"/>
          </ac:spMkLst>
        </pc:spChg>
        <pc:picChg chg="del">
          <ac:chgData name="FOUQUET THULLIER Florence (Ile-de-France)" userId="e08013a9-e030-49e9-887e-92049bf60474" providerId="ADAL" clId="{1B8B6A93-8A86-4906-A500-E882BC38E82C}" dt="2025-12-05T12:46:49.984" v="268" actId="478"/>
          <ac:picMkLst>
            <pc:docMk/>
            <pc:sldMk cId="681081778" sldId="294"/>
            <ac:picMk id="6" creationId="{06B63814-E0E2-CC2E-655A-FD7380F94A5E}"/>
          </ac:picMkLst>
        </pc:picChg>
        <pc:picChg chg="del">
          <ac:chgData name="FOUQUET THULLIER Florence (Ile-de-France)" userId="e08013a9-e030-49e9-887e-92049bf60474" providerId="ADAL" clId="{1B8B6A93-8A86-4906-A500-E882BC38E82C}" dt="2025-12-05T12:46:50.413" v="269" actId="478"/>
          <ac:picMkLst>
            <pc:docMk/>
            <pc:sldMk cId="681081778" sldId="294"/>
            <ac:picMk id="7" creationId="{2DB2A622-1FDE-D10B-9988-362D7FE0B1FB}"/>
          </ac:picMkLst>
        </pc:picChg>
        <pc:picChg chg="del">
          <ac:chgData name="FOUQUET THULLIER Florence (Ile-de-France)" userId="e08013a9-e030-49e9-887e-92049bf60474" providerId="ADAL" clId="{1B8B6A93-8A86-4906-A500-E882BC38E82C}" dt="2025-12-05T12:46:49.248" v="267" actId="478"/>
          <ac:picMkLst>
            <pc:docMk/>
            <pc:sldMk cId="681081778" sldId="294"/>
            <ac:picMk id="1026" creationId="{1FBB2BF4-63B7-09BF-6656-B4215D06786A}"/>
          </ac:picMkLst>
        </pc:picChg>
        <pc:picChg chg="add mod">
          <ac:chgData name="FOUQUET THULLIER Florence (Ile-de-France)" userId="e08013a9-e030-49e9-887e-92049bf60474" providerId="ADAL" clId="{1B8B6A93-8A86-4906-A500-E882BC38E82C}" dt="2025-12-05T13:00:43.042" v="341" actId="14100"/>
          <ac:picMkLst>
            <pc:docMk/>
            <pc:sldMk cId="681081778" sldId="294"/>
            <ac:picMk id="2050" creationId="{FDD90158-ADAC-5D85-50B0-3AE8D89A6A96}"/>
          </ac:picMkLst>
        </pc:picChg>
        <pc:picChg chg="add mod">
          <ac:chgData name="FOUQUET THULLIER Florence (Ile-de-France)" userId="e08013a9-e030-49e9-887e-92049bf60474" providerId="ADAL" clId="{1B8B6A93-8A86-4906-A500-E882BC38E82C}" dt="2025-12-05T13:32:13.388" v="408" actId="732"/>
          <ac:picMkLst>
            <pc:docMk/>
            <pc:sldMk cId="681081778" sldId="294"/>
            <ac:picMk id="2052" creationId="{DE7CC15F-1B7B-D7AF-7EE7-3A52C5A1C7CD}"/>
          </ac:picMkLst>
        </pc:picChg>
      </pc:sldChg>
      <pc:sldChg chg="addSp delSp modSp new del mod setBg">
        <pc:chgData name="FOUQUET THULLIER Florence (Ile-de-France)" userId="e08013a9-e030-49e9-887e-92049bf60474" providerId="ADAL" clId="{1B8B6A93-8A86-4906-A500-E882BC38E82C}" dt="2025-12-05T13:29:44.501" v="352" actId="47"/>
        <pc:sldMkLst>
          <pc:docMk/>
          <pc:sldMk cId="1804600631" sldId="295"/>
        </pc:sldMkLst>
        <pc:spChg chg="mod">
          <ac:chgData name="FOUQUET THULLIER Florence (Ile-de-France)" userId="e08013a9-e030-49e9-887e-92049bf60474" providerId="ADAL" clId="{1B8B6A93-8A86-4906-A500-E882BC38E82C}" dt="2025-12-05T13:29:20.018" v="347" actId="26606"/>
          <ac:spMkLst>
            <pc:docMk/>
            <pc:sldMk cId="1804600631" sldId="295"/>
            <ac:spMk id="2" creationId="{0D9DE799-EAAD-3B22-A532-D573B8DAAC57}"/>
          </ac:spMkLst>
        </pc:spChg>
        <pc:spChg chg="del">
          <ac:chgData name="FOUQUET THULLIER Florence (Ile-de-France)" userId="e08013a9-e030-49e9-887e-92049bf60474" providerId="ADAL" clId="{1B8B6A93-8A86-4906-A500-E882BC38E82C}" dt="2025-12-05T13:29:12.558" v="346"/>
          <ac:spMkLst>
            <pc:docMk/>
            <pc:sldMk cId="1804600631" sldId="295"/>
            <ac:spMk id="3" creationId="{882DDA66-23DE-DBF6-CFFF-503B83EC7A07}"/>
          </ac:spMkLst>
        </pc:spChg>
        <pc:spChg chg="add">
          <ac:chgData name="FOUQUET THULLIER Florence (Ile-de-France)" userId="e08013a9-e030-49e9-887e-92049bf60474" providerId="ADAL" clId="{1B8B6A93-8A86-4906-A500-E882BC38E82C}" dt="2025-12-05T13:29:20.018" v="347" actId="26606"/>
          <ac:spMkLst>
            <pc:docMk/>
            <pc:sldMk cId="1804600631" sldId="295"/>
            <ac:spMk id="9" creationId="{576152AB-DB4E-43E1-BE8B-9E2B5DE4CA12}"/>
          </ac:spMkLst>
        </pc:spChg>
        <pc:spChg chg="add">
          <ac:chgData name="FOUQUET THULLIER Florence (Ile-de-France)" userId="e08013a9-e030-49e9-887e-92049bf60474" providerId="ADAL" clId="{1B8B6A93-8A86-4906-A500-E882BC38E82C}" dt="2025-12-05T13:29:20.018" v="347" actId="26606"/>
          <ac:spMkLst>
            <pc:docMk/>
            <pc:sldMk cId="1804600631" sldId="295"/>
            <ac:spMk id="11" creationId="{92544CF4-9B52-4A7B-A4B3-88C72729B77D}"/>
          </ac:spMkLst>
        </pc:spChg>
        <pc:spChg chg="add">
          <ac:chgData name="FOUQUET THULLIER Florence (Ile-de-France)" userId="e08013a9-e030-49e9-887e-92049bf60474" providerId="ADAL" clId="{1B8B6A93-8A86-4906-A500-E882BC38E82C}" dt="2025-12-05T13:29:20.018" v="347" actId="26606"/>
          <ac:spMkLst>
            <pc:docMk/>
            <pc:sldMk cId="1804600631" sldId="295"/>
            <ac:spMk id="13" creationId="{E75862C5-5C00-4421-BC7B-9B7B86DBC80D}"/>
          </ac:spMkLst>
        </pc:spChg>
        <pc:spChg chg="add">
          <ac:chgData name="FOUQUET THULLIER Florence (Ile-de-France)" userId="e08013a9-e030-49e9-887e-92049bf60474" providerId="ADAL" clId="{1B8B6A93-8A86-4906-A500-E882BC38E82C}" dt="2025-12-05T13:29:20.018" v="347" actId="26606"/>
          <ac:spMkLst>
            <pc:docMk/>
            <pc:sldMk cId="1804600631" sldId="295"/>
            <ac:spMk id="15" creationId="{089440EF-9BE9-4AE9-8C28-00B02296CDB6}"/>
          </ac:spMkLst>
        </pc:spChg>
        <pc:graphicFrameChg chg="add mod modGraphic">
          <ac:chgData name="FOUQUET THULLIER Florence (Ile-de-France)" userId="e08013a9-e030-49e9-887e-92049bf60474" providerId="ADAL" clId="{1B8B6A93-8A86-4906-A500-E882BC38E82C}" dt="2025-12-05T13:29:20.018" v="347" actId="26606"/>
          <ac:graphicFrameMkLst>
            <pc:docMk/>
            <pc:sldMk cId="1804600631" sldId="295"/>
            <ac:graphicFrameMk id="4" creationId="{634ED10A-61BC-0767-1B1E-31BD609A2A16}"/>
          </ac:graphicFrameMkLst>
        </pc:graphicFrameChg>
      </pc:sldChg>
      <pc:sldChg chg="addSp delSp modSp new mod ord">
        <pc:chgData name="FOUQUET THULLIER Florence (Ile-de-France)" userId="e08013a9-e030-49e9-887e-92049bf60474" providerId="ADAL" clId="{1B8B6A93-8A86-4906-A500-E882BC38E82C}" dt="2025-12-05T14:52:04.470" v="534"/>
        <pc:sldMkLst>
          <pc:docMk/>
          <pc:sldMk cId="1368196638" sldId="296"/>
        </pc:sldMkLst>
        <pc:spChg chg="del">
          <ac:chgData name="FOUQUET THULLIER Florence (Ile-de-France)" userId="e08013a9-e030-49e9-887e-92049bf60474" providerId="ADAL" clId="{1B8B6A93-8A86-4906-A500-E882BC38E82C}" dt="2025-12-05T13:29:43.457" v="351" actId="478"/>
          <ac:spMkLst>
            <pc:docMk/>
            <pc:sldMk cId="1368196638" sldId="296"/>
            <ac:spMk id="2" creationId="{8C32963F-DB86-2DB2-E5C1-CC8EB4C861A8}"/>
          </ac:spMkLst>
        </pc:spChg>
        <pc:spChg chg="del">
          <ac:chgData name="FOUQUET THULLIER Florence (Ile-de-France)" userId="e08013a9-e030-49e9-887e-92049bf60474" providerId="ADAL" clId="{1B8B6A93-8A86-4906-A500-E882BC38E82C}" dt="2025-12-05T13:29:42.070" v="350" actId="478"/>
          <ac:spMkLst>
            <pc:docMk/>
            <pc:sldMk cId="1368196638" sldId="296"/>
            <ac:spMk id="3" creationId="{2627853D-855D-6874-B395-6A3D00CFB30D}"/>
          </ac:spMkLst>
        </pc:spChg>
        <pc:spChg chg="add mod">
          <ac:chgData name="FOUQUET THULLIER Florence (Ile-de-France)" userId="e08013a9-e030-49e9-887e-92049bf60474" providerId="ADAL" clId="{1B8B6A93-8A86-4906-A500-E882BC38E82C}" dt="2025-12-05T13:30:15.936" v="397" actId="20577"/>
          <ac:spMkLst>
            <pc:docMk/>
            <pc:sldMk cId="1368196638" sldId="296"/>
            <ac:spMk id="5" creationId="{70805517-289B-6403-0744-52DD966A8C81}"/>
          </ac:spMkLst>
        </pc:spChg>
        <pc:spChg chg="add mod">
          <ac:chgData name="FOUQUET THULLIER Florence (Ile-de-France)" userId="e08013a9-e030-49e9-887e-92049bf60474" providerId="ADAL" clId="{1B8B6A93-8A86-4906-A500-E882BC38E82C}" dt="2025-12-05T13:30:46.914" v="402" actId="2085"/>
          <ac:spMkLst>
            <pc:docMk/>
            <pc:sldMk cId="1368196638" sldId="296"/>
            <ac:spMk id="6" creationId="{7B16EE89-DC40-99E4-27AB-7BA26F513C14}"/>
          </ac:spMkLst>
        </pc:spChg>
        <pc:graphicFrameChg chg="add mod modGraphic">
          <ac:chgData name="FOUQUET THULLIER Florence (Ile-de-France)" userId="e08013a9-e030-49e9-887e-92049bf60474" providerId="ADAL" clId="{1B8B6A93-8A86-4906-A500-E882BC38E82C}" dt="2025-12-05T13:33:49.348" v="454" actId="113"/>
          <ac:graphicFrameMkLst>
            <pc:docMk/>
            <pc:sldMk cId="1368196638" sldId="296"/>
            <ac:graphicFrameMk id="4" creationId="{6CD92DC5-F893-B585-6F43-55905E7146B1}"/>
          </ac:graphicFrameMkLst>
        </pc:graphicFrameChg>
        <pc:cxnChg chg="add mod">
          <ac:chgData name="FOUQUET THULLIER Florence (Ile-de-France)" userId="e08013a9-e030-49e9-887e-92049bf60474" providerId="ADAL" clId="{1B8B6A93-8A86-4906-A500-E882BC38E82C}" dt="2025-12-05T13:33:36.773" v="453" actId="1076"/>
          <ac:cxnSpMkLst>
            <pc:docMk/>
            <pc:sldMk cId="1368196638" sldId="296"/>
            <ac:cxnSpMk id="7" creationId="{63065B34-5DCC-2C69-F3BA-A1171468C4C6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13:33:26.577" v="450" actId="1076"/>
          <ac:cxnSpMkLst>
            <pc:docMk/>
            <pc:sldMk cId="1368196638" sldId="296"/>
            <ac:cxnSpMk id="8" creationId="{2DB60471-FF87-DDED-4011-E0FBB2B53EF9}"/>
          </ac:cxnSpMkLst>
        </pc:cxnChg>
        <pc:cxnChg chg="add mod">
          <ac:chgData name="FOUQUET THULLIER Florence (Ile-de-France)" userId="e08013a9-e030-49e9-887e-92049bf60474" providerId="ADAL" clId="{1B8B6A93-8A86-4906-A500-E882BC38E82C}" dt="2025-12-05T13:33:33.315" v="452" actId="1076"/>
          <ac:cxnSpMkLst>
            <pc:docMk/>
            <pc:sldMk cId="1368196638" sldId="296"/>
            <ac:cxnSpMk id="9" creationId="{20DA3F38-FFC6-90D2-9878-F4E827EA1E6C}"/>
          </ac:cxnSpMkLst>
        </pc:cxnChg>
      </pc:sldChg>
    </pc:docChg>
  </pc:docChgLst>
  <pc:docChgLst>
    <pc:chgData name="FOUQUET THULLIER Florence (Ile-de-France)" userId="e08013a9-e030-49e9-887e-92049bf60474" providerId="ADAL" clId="{0917EBF2-38B3-44F7-A004-0453F1C102EE}"/>
    <pc:docChg chg="undo custSel addSld delSld modSld">
      <pc:chgData name="FOUQUET THULLIER Florence (Ile-de-France)" userId="e08013a9-e030-49e9-887e-92049bf60474" providerId="ADAL" clId="{0917EBF2-38B3-44F7-A004-0453F1C102EE}" dt="2025-11-17T15:32:03.660" v="747" actId="1076"/>
      <pc:docMkLst>
        <pc:docMk/>
      </pc:docMkLst>
      <pc:sldChg chg="addSp delSp modSp mod">
        <pc:chgData name="FOUQUET THULLIER Florence (Ile-de-France)" userId="e08013a9-e030-49e9-887e-92049bf60474" providerId="ADAL" clId="{0917EBF2-38B3-44F7-A004-0453F1C102EE}" dt="2025-11-13T15:26:35.336" v="302" actId="207"/>
        <pc:sldMkLst>
          <pc:docMk/>
          <pc:sldMk cId="2423782236" sldId="257"/>
        </pc:sldMkLst>
      </pc:sldChg>
      <pc:sldChg chg="addSp delSp modSp mod">
        <pc:chgData name="FOUQUET THULLIER Florence (Ile-de-France)" userId="e08013a9-e030-49e9-887e-92049bf60474" providerId="ADAL" clId="{0917EBF2-38B3-44F7-A004-0453F1C102EE}" dt="2025-11-13T15:26:47.599" v="306" actId="20577"/>
        <pc:sldMkLst>
          <pc:docMk/>
          <pc:sldMk cId="335630932" sldId="258"/>
        </pc:sldMkLst>
        <pc:spChg chg="add mod">
          <ac:chgData name="FOUQUET THULLIER Florence (Ile-de-France)" userId="e08013a9-e030-49e9-887e-92049bf60474" providerId="ADAL" clId="{0917EBF2-38B3-44F7-A004-0453F1C102EE}" dt="2025-11-13T15:26:47.599" v="306" actId="20577"/>
          <ac:spMkLst>
            <pc:docMk/>
            <pc:sldMk cId="335630932" sldId="258"/>
            <ac:spMk id="13" creationId="{A0CE41B3-9B57-9C4B-DF5A-975605AA02E8}"/>
          </ac:spMkLst>
        </pc:spChg>
        <pc:picChg chg="add mod ord modCrop">
          <ac:chgData name="FOUQUET THULLIER Florence (Ile-de-France)" userId="e08013a9-e030-49e9-887e-92049bf60474" providerId="ADAL" clId="{0917EBF2-38B3-44F7-A004-0453F1C102EE}" dt="2025-11-13T13:09:44.171" v="177" actId="1076"/>
          <ac:picMkLst>
            <pc:docMk/>
            <pc:sldMk cId="335630932" sldId="258"/>
            <ac:picMk id="8" creationId="{48DAE4B3-5523-C44B-CD51-A88DD5253379}"/>
          </ac:picMkLst>
        </pc:picChg>
        <pc:cxnChg chg="add mod">
          <ac:chgData name="FOUQUET THULLIER Florence (Ile-de-France)" userId="e08013a9-e030-49e9-887e-92049bf60474" providerId="ADAL" clId="{0917EBF2-38B3-44F7-A004-0453F1C102EE}" dt="2025-11-13T15:19:09.198" v="287" actId="14100"/>
          <ac:cxnSpMkLst>
            <pc:docMk/>
            <pc:sldMk cId="335630932" sldId="258"/>
            <ac:cxnSpMk id="7" creationId="{94CF2E6F-BB8D-712C-767A-40C23D5DE831}"/>
          </ac:cxnSpMkLst>
        </pc:cxnChg>
      </pc:sldChg>
      <pc:sldChg chg="addSp delSp modSp new mod">
        <pc:chgData name="FOUQUET THULLIER Florence (Ile-de-France)" userId="e08013a9-e030-49e9-887e-92049bf60474" providerId="ADAL" clId="{0917EBF2-38B3-44F7-A004-0453F1C102EE}" dt="2025-11-06T13:36:13.333" v="143" actId="20577"/>
        <pc:sldMkLst>
          <pc:docMk/>
          <pc:sldMk cId="2194743901" sldId="259"/>
        </pc:sldMkLst>
        <pc:spChg chg="mod">
          <ac:chgData name="FOUQUET THULLIER Florence (Ile-de-France)" userId="e08013a9-e030-49e9-887e-92049bf60474" providerId="ADAL" clId="{0917EBF2-38B3-44F7-A004-0453F1C102EE}" dt="2025-11-06T12:24:34.637" v="63" actId="20577"/>
          <ac:spMkLst>
            <pc:docMk/>
            <pc:sldMk cId="2194743901" sldId="259"/>
            <ac:spMk id="2" creationId="{2EC1049E-4223-BD84-033F-449B2A004368}"/>
          </ac:spMkLst>
        </pc:spChg>
        <pc:spChg chg="add mod">
          <ac:chgData name="FOUQUET THULLIER Florence (Ile-de-France)" userId="e08013a9-e030-49e9-887e-92049bf60474" providerId="ADAL" clId="{0917EBF2-38B3-44F7-A004-0453F1C102EE}" dt="2025-11-06T12:49:44.122" v="108" actId="1076"/>
          <ac:spMkLst>
            <pc:docMk/>
            <pc:sldMk cId="2194743901" sldId="259"/>
            <ac:spMk id="9" creationId="{B66138C2-7E77-57CE-2B8C-022282BBAE4B}"/>
          </ac:spMkLst>
        </pc:spChg>
        <pc:spChg chg="add mod">
          <ac:chgData name="FOUQUET THULLIER Florence (Ile-de-France)" userId="e08013a9-e030-49e9-887e-92049bf60474" providerId="ADAL" clId="{0917EBF2-38B3-44F7-A004-0453F1C102EE}" dt="2025-11-06T12:49:35.446" v="106" actId="20577"/>
          <ac:spMkLst>
            <pc:docMk/>
            <pc:sldMk cId="2194743901" sldId="259"/>
            <ac:spMk id="10" creationId="{CF081472-8A73-CB13-3151-3B4AF2D5B29D}"/>
          </ac:spMkLst>
        </pc:spChg>
        <pc:spChg chg="add mod">
          <ac:chgData name="FOUQUET THULLIER Florence (Ile-de-France)" userId="e08013a9-e030-49e9-887e-92049bf60474" providerId="ADAL" clId="{0917EBF2-38B3-44F7-A004-0453F1C102EE}" dt="2025-11-06T13:36:13.333" v="143" actId="20577"/>
          <ac:spMkLst>
            <pc:docMk/>
            <pc:sldMk cId="2194743901" sldId="259"/>
            <ac:spMk id="11" creationId="{AAB57964-20FC-3F82-1F95-F86A8BB90EDE}"/>
          </ac:spMkLst>
        </pc:spChg>
        <pc:picChg chg="add mod">
          <ac:chgData name="FOUQUET THULLIER Florence (Ile-de-France)" userId="e08013a9-e030-49e9-887e-92049bf60474" providerId="ADAL" clId="{0917EBF2-38B3-44F7-A004-0453F1C102EE}" dt="2025-11-06T12:31:22.942" v="64"/>
          <ac:picMkLst>
            <pc:docMk/>
            <pc:sldMk cId="2194743901" sldId="259"/>
            <ac:picMk id="4" creationId="{1BA175F2-9607-278D-E315-612138DF1140}"/>
          </ac:picMkLst>
        </pc:picChg>
        <pc:picChg chg="add mod">
          <ac:chgData name="FOUQUET THULLIER Florence (Ile-de-France)" userId="e08013a9-e030-49e9-887e-92049bf60474" providerId="ADAL" clId="{0917EBF2-38B3-44F7-A004-0453F1C102EE}" dt="2025-11-06T12:31:22.942" v="64"/>
          <ac:picMkLst>
            <pc:docMk/>
            <pc:sldMk cId="2194743901" sldId="259"/>
            <ac:picMk id="5" creationId="{6A0BF837-BB0C-C4E8-D692-450621CCF2EC}"/>
          </ac:picMkLst>
        </pc:picChg>
        <pc:picChg chg="add mod">
          <ac:chgData name="FOUQUET THULLIER Florence (Ile-de-France)" userId="e08013a9-e030-49e9-887e-92049bf60474" providerId="ADAL" clId="{0917EBF2-38B3-44F7-A004-0453F1C102EE}" dt="2025-11-06T12:31:22.942" v="64"/>
          <ac:picMkLst>
            <pc:docMk/>
            <pc:sldMk cId="2194743901" sldId="259"/>
            <ac:picMk id="6" creationId="{F86EFEF7-87E2-CD41-BE11-08F15227F655}"/>
          </ac:picMkLst>
        </pc:picChg>
        <pc:picChg chg="add mod">
          <ac:chgData name="FOUQUET THULLIER Florence (Ile-de-France)" userId="e08013a9-e030-49e9-887e-92049bf60474" providerId="ADAL" clId="{0917EBF2-38B3-44F7-A004-0453F1C102EE}" dt="2025-11-06T12:31:22.942" v="64"/>
          <ac:picMkLst>
            <pc:docMk/>
            <pc:sldMk cId="2194743901" sldId="259"/>
            <ac:picMk id="7" creationId="{50D9B1E6-6AE3-9984-2B8C-2CF81153BB3A}"/>
          </ac:picMkLst>
        </pc:picChg>
        <pc:picChg chg="add mod">
          <ac:chgData name="FOUQUET THULLIER Florence (Ile-de-France)" userId="e08013a9-e030-49e9-887e-92049bf60474" providerId="ADAL" clId="{0917EBF2-38B3-44F7-A004-0453F1C102EE}" dt="2025-11-06T12:31:22.942" v="64"/>
          <ac:picMkLst>
            <pc:docMk/>
            <pc:sldMk cId="2194743901" sldId="259"/>
            <ac:picMk id="8" creationId="{78D422BE-1C0C-90EA-B6D5-39DB88927EDE}"/>
          </ac:picMkLst>
        </pc:picChg>
        <pc:picChg chg="add mod">
          <ac:chgData name="FOUQUET THULLIER Florence (Ile-de-France)" userId="e08013a9-e030-49e9-887e-92049bf60474" providerId="ADAL" clId="{0917EBF2-38B3-44F7-A004-0453F1C102EE}" dt="2025-11-06T12:49:40.028" v="107" actId="14100"/>
          <ac:picMkLst>
            <pc:docMk/>
            <pc:sldMk cId="2194743901" sldId="259"/>
            <ac:picMk id="1026" creationId="{BC2F5BD7-53D3-93C6-3954-AF10C32EAE5F}"/>
          </ac:picMkLst>
        </pc:picChg>
        <pc:picChg chg="add mod">
          <ac:chgData name="FOUQUET THULLIER Florence (Ile-de-France)" userId="e08013a9-e030-49e9-887e-92049bf60474" providerId="ADAL" clId="{0917EBF2-38B3-44F7-A004-0453F1C102EE}" dt="2025-11-06T12:49:25.468" v="95" actId="1076"/>
          <ac:picMkLst>
            <pc:docMk/>
            <pc:sldMk cId="2194743901" sldId="259"/>
            <ac:picMk id="1028" creationId="{ACAFA7CF-8A7D-72F5-0065-3BE35F88F2AF}"/>
          </ac:picMkLst>
        </pc:picChg>
        <pc:picChg chg="add mod">
          <ac:chgData name="FOUQUET THULLIER Florence (Ile-de-France)" userId="e08013a9-e030-49e9-887e-92049bf60474" providerId="ADAL" clId="{0917EBF2-38B3-44F7-A004-0453F1C102EE}" dt="2025-11-06T13:35:29.073" v="111" actId="1076"/>
          <ac:picMkLst>
            <pc:docMk/>
            <pc:sldMk cId="2194743901" sldId="259"/>
            <ac:picMk id="1030" creationId="{99FD2742-5B49-FB83-2D86-DDED74DB8F69}"/>
          </ac:picMkLst>
        </pc:picChg>
      </pc:sldChg>
      <pc:sldChg chg="addSp delSp modSp add mod">
        <pc:chgData name="FOUQUET THULLIER Florence (Ile-de-France)" userId="e08013a9-e030-49e9-887e-92049bf60474" providerId="ADAL" clId="{0917EBF2-38B3-44F7-A004-0453F1C102EE}" dt="2025-11-13T15:26:55.256" v="308" actId="20577"/>
        <pc:sldMkLst>
          <pc:docMk/>
          <pc:sldMk cId="1738157986" sldId="260"/>
        </pc:sldMkLst>
        <pc:spChg chg="add mod">
          <ac:chgData name="FOUQUET THULLIER Florence (Ile-de-France)" userId="e08013a9-e030-49e9-887e-92049bf60474" providerId="ADAL" clId="{0917EBF2-38B3-44F7-A004-0453F1C102EE}" dt="2025-11-13T15:26:55.256" v="308" actId="20577"/>
          <ac:spMkLst>
            <pc:docMk/>
            <pc:sldMk cId="1738157986" sldId="260"/>
            <ac:spMk id="8" creationId="{04CA7548-7B72-021C-BCB5-60F82E8AE601}"/>
          </ac:spMkLst>
        </pc:spChg>
        <pc:picChg chg="add mod ord modCrop">
          <ac:chgData name="FOUQUET THULLIER Florence (Ile-de-France)" userId="e08013a9-e030-49e9-887e-92049bf60474" providerId="ADAL" clId="{0917EBF2-38B3-44F7-A004-0453F1C102EE}" dt="2025-11-13T15:09:04.160" v="196" actId="167"/>
          <ac:picMkLst>
            <pc:docMk/>
            <pc:sldMk cId="1738157986" sldId="260"/>
            <ac:picMk id="3" creationId="{56915E2A-FEE5-F683-F601-2027699F3AC3}"/>
          </ac:picMkLst>
        </pc:picChg>
        <pc:cxnChg chg="mod">
          <ac:chgData name="FOUQUET THULLIER Florence (Ile-de-France)" userId="e08013a9-e030-49e9-887e-92049bf60474" providerId="ADAL" clId="{0917EBF2-38B3-44F7-A004-0453F1C102EE}" dt="2025-11-13T15:15:59.771" v="281" actId="1076"/>
          <ac:cxnSpMkLst>
            <pc:docMk/>
            <pc:sldMk cId="1738157986" sldId="260"/>
            <ac:cxnSpMk id="4" creationId="{E3EA815D-3779-B93F-ABCD-54536EAF526C}"/>
          </ac:cxnSpMkLst>
        </pc:cxnChg>
      </pc:sldChg>
      <pc:sldChg chg="new del">
        <pc:chgData name="FOUQUET THULLIER Florence (Ile-de-France)" userId="e08013a9-e030-49e9-887e-92049bf60474" providerId="ADAL" clId="{0917EBF2-38B3-44F7-A004-0453F1C102EE}" dt="2025-11-13T13:09:08.683" v="162" actId="47"/>
        <pc:sldMkLst>
          <pc:docMk/>
          <pc:sldMk cId="2804261991" sldId="260"/>
        </pc:sldMkLst>
      </pc:sldChg>
      <pc:sldChg chg="new del">
        <pc:chgData name="FOUQUET THULLIER Florence (Ile-de-France)" userId="e08013a9-e030-49e9-887e-92049bf60474" providerId="ADAL" clId="{0917EBF2-38B3-44F7-A004-0453F1C102EE}" dt="2025-11-13T13:09:08.900" v="163" actId="47"/>
        <pc:sldMkLst>
          <pc:docMk/>
          <pc:sldMk cId="392055153" sldId="261"/>
        </pc:sldMkLst>
      </pc:sldChg>
      <pc:sldChg chg="addSp delSp modSp add mod">
        <pc:chgData name="FOUQUET THULLIER Florence (Ile-de-France)" userId="e08013a9-e030-49e9-887e-92049bf60474" providerId="ADAL" clId="{0917EBF2-38B3-44F7-A004-0453F1C102EE}" dt="2025-11-13T15:27:02.783" v="310" actId="20577"/>
        <pc:sldMkLst>
          <pc:docMk/>
          <pc:sldMk cId="2507682299" sldId="261"/>
        </pc:sldMkLst>
        <pc:spChg chg="add mod">
          <ac:chgData name="FOUQUET THULLIER Florence (Ile-de-France)" userId="e08013a9-e030-49e9-887e-92049bf60474" providerId="ADAL" clId="{0917EBF2-38B3-44F7-A004-0453F1C102EE}" dt="2025-11-13T15:27:02.783" v="310" actId="20577"/>
          <ac:spMkLst>
            <pc:docMk/>
            <pc:sldMk cId="2507682299" sldId="261"/>
            <ac:spMk id="11" creationId="{BCBE3C11-1F13-4A99-C1D3-2A4A39E8F998}"/>
          </ac:spMkLst>
        </pc:spChg>
        <pc:picChg chg="add mod ord modCrop">
          <ac:chgData name="FOUQUET THULLIER Florence (Ile-de-France)" userId="e08013a9-e030-49e9-887e-92049bf60474" providerId="ADAL" clId="{0917EBF2-38B3-44F7-A004-0453F1C102EE}" dt="2025-11-13T15:09:40.508" v="205" actId="167"/>
          <ac:picMkLst>
            <pc:docMk/>
            <pc:sldMk cId="2507682299" sldId="261"/>
            <ac:picMk id="3" creationId="{C76CEE30-6BB8-ABCF-D5AB-3235B8BCD252}"/>
          </ac:picMkLst>
        </pc:picChg>
        <pc:cxnChg chg="add mod">
          <ac:chgData name="FOUQUET THULLIER Florence (Ile-de-France)" userId="e08013a9-e030-49e9-887e-92049bf60474" providerId="ADAL" clId="{0917EBF2-38B3-44F7-A004-0453F1C102EE}" dt="2025-11-13T15:15:46.097" v="278" actId="1036"/>
          <ac:cxnSpMkLst>
            <pc:docMk/>
            <pc:sldMk cId="2507682299" sldId="261"/>
            <ac:cxnSpMk id="8" creationId="{90D254CC-E70A-CA39-2E1D-CBB209998D3F}"/>
          </ac:cxnSpMkLst>
        </pc:cxnChg>
        <pc:cxnChg chg="mod">
          <ac:chgData name="FOUQUET THULLIER Florence (Ile-de-France)" userId="e08013a9-e030-49e9-887e-92049bf60474" providerId="ADAL" clId="{0917EBF2-38B3-44F7-A004-0453F1C102EE}" dt="2025-11-13T15:15:37.110" v="271" actId="14100"/>
          <ac:cxnSpMkLst>
            <pc:docMk/>
            <pc:sldMk cId="2507682299" sldId="261"/>
            <ac:cxnSpMk id="12" creationId="{6986ED1E-6F47-6F2B-45DB-A3C860035B5A}"/>
          </ac:cxnSpMkLst>
        </pc:cxnChg>
      </pc:sldChg>
      <pc:sldChg chg="new del">
        <pc:chgData name="FOUQUET THULLIER Florence (Ile-de-France)" userId="e08013a9-e030-49e9-887e-92049bf60474" providerId="ADAL" clId="{0917EBF2-38B3-44F7-A004-0453F1C102EE}" dt="2025-11-13T13:09:09.771" v="164" actId="47"/>
        <pc:sldMkLst>
          <pc:docMk/>
          <pc:sldMk cId="1800137125" sldId="262"/>
        </pc:sldMkLst>
      </pc:sldChg>
      <pc:sldChg chg="addSp delSp modSp add mod">
        <pc:chgData name="FOUQUET THULLIER Florence (Ile-de-France)" userId="e08013a9-e030-49e9-887e-92049bf60474" providerId="ADAL" clId="{0917EBF2-38B3-44F7-A004-0453F1C102EE}" dt="2025-11-13T15:27:08.702" v="312" actId="20577"/>
        <pc:sldMkLst>
          <pc:docMk/>
          <pc:sldMk cId="3682318200" sldId="262"/>
        </pc:sldMkLst>
        <pc:spChg chg="add mod">
          <ac:chgData name="FOUQUET THULLIER Florence (Ile-de-France)" userId="e08013a9-e030-49e9-887e-92049bf60474" providerId="ADAL" clId="{0917EBF2-38B3-44F7-A004-0453F1C102EE}" dt="2025-11-13T15:27:08.702" v="312" actId="20577"/>
          <ac:spMkLst>
            <pc:docMk/>
            <pc:sldMk cId="3682318200" sldId="262"/>
            <ac:spMk id="11" creationId="{262B8B54-97BE-A1DF-18B5-4048308DA88B}"/>
          </ac:spMkLst>
        </pc:spChg>
        <pc:picChg chg="add mod ord modCrop">
          <ac:chgData name="FOUQUET THULLIER Florence (Ile-de-France)" userId="e08013a9-e030-49e9-887e-92049bf60474" providerId="ADAL" clId="{0917EBF2-38B3-44F7-A004-0453F1C102EE}" dt="2025-11-13T15:10:16.213" v="214" actId="167"/>
          <ac:picMkLst>
            <pc:docMk/>
            <pc:sldMk cId="3682318200" sldId="262"/>
            <ac:picMk id="3" creationId="{F3E7645A-670C-AE2B-DB95-A455F3ACECEA}"/>
          </ac:picMkLst>
        </pc:picChg>
        <pc:cxnChg chg="add mod">
          <ac:chgData name="FOUQUET THULLIER Florence (Ile-de-France)" userId="e08013a9-e030-49e9-887e-92049bf60474" providerId="ADAL" clId="{0917EBF2-38B3-44F7-A004-0453F1C102EE}" dt="2025-11-13T15:15:17.408" v="260" actId="14100"/>
          <ac:cxnSpMkLst>
            <pc:docMk/>
            <pc:sldMk cId="3682318200" sldId="262"/>
            <ac:cxnSpMk id="5" creationId="{1DDACD3A-EA28-6608-1C36-4B8D0B60A969}"/>
          </ac:cxnSpMkLst>
        </pc:cxnChg>
      </pc:sldChg>
      <pc:sldChg chg="addSp delSp modSp add mod">
        <pc:chgData name="FOUQUET THULLIER Florence (Ile-de-France)" userId="e08013a9-e030-49e9-887e-92049bf60474" providerId="ADAL" clId="{0917EBF2-38B3-44F7-A004-0453F1C102EE}" dt="2025-11-13T15:27:14.025" v="314" actId="20577"/>
        <pc:sldMkLst>
          <pc:docMk/>
          <pc:sldMk cId="3912180564" sldId="263"/>
        </pc:sldMkLst>
        <pc:spChg chg="add mod">
          <ac:chgData name="FOUQUET THULLIER Florence (Ile-de-France)" userId="e08013a9-e030-49e9-887e-92049bf60474" providerId="ADAL" clId="{0917EBF2-38B3-44F7-A004-0453F1C102EE}" dt="2025-11-13T15:27:14.025" v="314" actId="20577"/>
          <ac:spMkLst>
            <pc:docMk/>
            <pc:sldMk cId="3912180564" sldId="263"/>
            <ac:spMk id="9" creationId="{51CBAE91-4727-AC18-1D1C-283950FC11A6}"/>
          </ac:spMkLst>
        </pc:spChg>
        <pc:picChg chg="add mod ord modCrop">
          <ac:chgData name="FOUQUET THULLIER Florence (Ile-de-France)" userId="e08013a9-e030-49e9-887e-92049bf60474" providerId="ADAL" clId="{0917EBF2-38B3-44F7-A004-0453F1C102EE}" dt="2025-11-13T15:11:06.263" v="221" actId="167"/>
          <ac:picMkLst>
            <pc:docMk/>
            <pc:sldMk cId="3912180564" sldId="263"/>
            <ac:picMk id="3" creationId="{2B9E4679-5029-2F7D-60C9-893B4C07EAFD}"/>
          </ac:picMkLst>
        </pc:picChg>
        <pc:cxnChg chg="add mod">
          <ac:chgData name="FOUQUET THULLIER Florence (Ile-de-France)" userId="e08013a9-e030-49e9-887e-92049bf60474" providerId="ADAL" clId="{0917EBF2-38B3-44F7-A004-0453F1C102EE}" dt="2025-11-13T15:14:56.595" v="251" actId="14100"/>
          <ac:cxnSpMkLst>
            <pc:docMk/>
            <pc:sldMk cId="3912180564" sldId="263"/>
            <ac:cxnSpMk id="5" creationId="{22681F29-6300-B8DF-4C12-DA64A8ED3A8A}"/>
          </ac:cxnSpMkLst>
        </pc:cxnChg>
      </pc:sldChg>
      <pc:sldChg chg="addSp delSp modSp add mod">
        <pc:chgData name="FOUQUET THULLIER Florence (Ile-de-France)" userId="e08013a9-e030-49e9-887e-92049bf60474" providerId="ADAL" clId="{0917EBF2-38B3-44F7-A004-0453F1C102EE}" dt="2025-11-13T15:27:18.311" v="316" actId="20577"/>
        <pc:sldMkLst>
          <pc:docMk/>
          <pc:sldMk cId="82325039" sldId="264"/>
        </pc:sldMkLst>
        <pc:spChg chg="add mod">
          <ac:chgData name="FOUQUET THULLIER Florence (Ile-de-France)" userId="e08013a9-e030-49e9-887e-92049bf60474" providerId="ADAL" clId="{0917EBF2-38B3-44F7-A004-0453F1C102EE}" dt="2025-11-13T15:27:18.311" v="316" actId="20577"/>
          <ac:spMkLst>
            <pc:docMk/>
            <pc:sldMk cId="82325039" sldId="264"/>
            <ac:spMk id="8" creationId="{4FA55169-EA8A-4905-B396-C2F92FC850D7}"/>
          </ac:spMkLst>
        </pc:spChg>
        <pc:picChg chg="add mod ord modCrop">
          <ac:chgData name="FOUQUET THULLIER Florence (Ile-de-France)" userId="e08013a9-e030-49e9-887e-92049bf60474" providerId="ADAL" clId="{0917EBF2-38B3-44F7-A004-0453F1C102EE}" dt="2025-11-13T15:11:44.021" v="229" actId="167"/>
          <ac:picMkLst>
            <pc:docMk/>
            <pc:sldMk cId="82325039" sldId="264"/>
            <ac:picMk id="3" creationId="{56083DAB-03AF-6A51-1E8B-D338514C50F6}"/>
          </ac:picMkLst>
        </pc:picChg>
        <pc:cxnChg chg="mod">
          <ac:chgData name="FOUQUET THULLIER Florence (Ile-de-France)" userId="e08013a9-e030-49e9-887e-92049bf60474" providerId="ADAL" clId="{0917EBF2-38B3-44F7-A004-0453F1C102EE}" dt="2025-11-13T15:14:29.488" v="243" actId="1076"/>
          <ac:cxnSpMkLst>
            <pc:docMk/>
            <pc:sldMk cId="82325039" sldId="264"/>
            <ac:cxnSpMk id="4" creationId="{4EC8EAE9-F39B-2FA3-E9DE-82E0EF2D5656}"/>
          </ac:cxnSpMkLst>
        </pc:cxnChg>
      </pc:sldChg>
      <pc:sldChg chg="addSp delSp modSp add mod">
        <pc:chgData name="FOUQUET THULLIER Florence (Ile-de-France)" userId="e08013a9-e030-49e9-887e-92049bf60474" providerId="ADAL" clId="{0917EBF2-38B3-44F7-A004-0453F1C102EE}" dt="2025-11-13T15:27:23.418" v="318" actId="20577"/>
        <pc:sldMkLst>
          <pc:docMk/>
          <pc:sldMk cId="3666334267" sldId="265"/>
        </pc:sldMkLst>
        <pc:spChg chg="add mod">
          <ac:chgData name="FOUQUET THULLIER Florence (Ile-de-France)" userId="e08013a9-e030-49e9-887e-92049bf60474" providerId="ADAL" clId="{0917EBF2-38B3-44F7-A004-0453F1C102EE}" dt="2025-11-13T15:27:23.418" v="318" actId="20577"/>
          <ac:spMkLst>
            <pc:docMk/>
            <pc:sldMk cId="3666334267" sldId="265"/>
            <ac:spMk id="8" creationId="{25AA4A9D-B1D0-C8BD-7ECE-281DB946C533}"/>
          </ac:spMkLst>
        </pc:spChg>
        <pc:picChg chg="add mod ord modCrop">
          <ac:chgData name="FOUQUET THULLIER Florence (Ile-de-France)" userId="e08013a9-e030-49e9-887e-92049bf60474" providerId="ADAL" clId="{0917EBF2-38B3-44F7-A004-0453F1C102EE}" dt="2025-11-13T15:13:23.214" v="237" actId="167"/>
          <ac:picMkLst>
            <pc:docMk/>
            <pc:sldMk cId="3666334267" sldId="265"/>
            <ac:picMk id="3" creationId="{0127CB1A-9362-37BF-6BCD-9274264024C5}"/>
          </ac:picMkLst>
        </pc:picChg>
        <pc:cxnChg chg="mod">
          <ac:chgData name="FOUQUET THULLIER Florence (Ile-de-France)" userId="e08013a9-e030-49e9-887e-92049bf60474" providerId="ADAL" clId="{0917EBF2-38B3-44F7-A004-0453F1C102EE}" dt="2025-11-13T15:26:07.816" v="294" actId="14100"/>
          <ac:cxnSpMkLst>
            <pc:docMk/>
            <pc:sldMk cId="3666334267" sldId="265"/>
            <ac:cxnSpMk id="7" creationId="{EB19792C-2783-0775-AA6E-E1556373D812}"/>
          </ac:cxnSpMkLst>
        </pc:cxnChg>
      </pc:sldChg>
      <pc:sldChg chg="addSp delSp modSp add mod">
        <pc:chgData name="FOUQUET THULLIER Florence (Ile-de-France)" userId="e08013a9-e030-49e9-887e-92049bf60474" providerId="ADAL" clId="{0917EBF2-38B3-44F7-A004-0453F1C102EE}" dt="2025-11-17T15:32:03.660" v="747" actId="1076"/>
        <pc:sldMkLst>
          <pc:docMk/>
          <pc:sldMk cId="2065286092" sldId="266"/>
        </pc:sldMkLst>
      </pc:sldChg>
      <pc:sldChg chg="addSp delSp modSp add mod">
        <pc:chgData name="FOUQUET THULLIER Florence (Ile-de-France)" userId="e08013a9-e030-49e9-887e-92049bf60474" providerId="ADAL" clId="{0917EBF2-38B3-44F7-A004-0453F1C102EE}" dt="2025-11-17T09:12:54.844" v="523"/>
        <pc:sldMkLst>
          <pc:docMk/>
          <pc:sldMk cId="1343766229" sldId="267"/>
        </pc:sldMkLst>
      </pc:sldChg>
      <pc:sldChg chg="addSp delSp modSp add mod">
        <pc:chgData name="FOUQUET THULLIER Florence (Ile-de-France)" userId="e08013a9-e030-49e9-887e-92049bf60474" providerId="ADAL" clId="{0917EBF2-38B3-44F7-A004-0453F1C102EE}" dt="2025-11-17T09:39:08.351" v="607" actId="14100"/>
        <pc:sldMkLst>
          <pc:docMk/>
          <pc:sldMk cId="3206680554" sldId="268"/>
        </pc:sldMkLst>
        <pc:spChg chg="add mod">
          <ac:chgData name="FOUQUET THULLIER Florence (Ile-de-France)" userId="e08013a9-e030-49e9-887e-92049bf60474" providerId="ADAL" clId="{0917EBF2-38B3-44F7-A004-0453F1C102EE}" dt="2025-11-13T15:51:21.091" v="462" actId="14100"/>
          <ac:spMkLst>
            <pc:docMk/>
            <pc:sldMk cId="3206680554" sldId="268"/>
            <ac:spMk id="10" creationId="{9749914F-174B-CEC9-F05A-B78A7F7DFB7C}"/>
          </ac:spMkLst>
        </pc:spChg>
        <pc:picChg chg="add mod">
          <ac:chgData name="FOUQUET THULLIER Florence (Ile-de-France)" userId="e08013a9-e030-49e9-887e-92049bf60474" providerId="ADAL" clId="{0917EBF2-38B3-44F7-A004-0453F1C102EE}" dt="2025-11-17T09:39:04.990" v="606" actId="1076"/>
          <ac:picMkLst>
            <pc:docMk/>
            <pc:sldMk cId="3206680554" sldId="268"/>
            <ac:picMk id="2" creationId="{265B3065-8DE8-5CF1-AFE4-071DDE4D08CD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33:54.519" v="581" actId="14100"/>
          <ac:picMkLst>
            <pc:docMk/>
            <pc:sldMk cId="3206680554" sldId="268"/>
            <ac:picMk id="3" creationId="{E2A1E437-C98F-03B0-FC5F-D6C0693DC851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39:04.990" v="606" actId="1076"/>
          <ac:picMkLst>
            <pc:docMk/>
            <pc:sldMk cId="3206680554" sldId="268"/>
            <ac:picMk id="4" creationId="{60C7B5C0-9846-5CD3-7B6C-34864A728BA1}"/>
          </ac:picMkLst>
        </pc:picChg>
        <pc:picChg chg="add mod">
          <ac:chgData name="FOUQUET THULLIER Florence (Ile-de-France)" userId="e08013a9-e030-49e9-887e-92049bf60474" providerId="ADAL" clId="{0917EBF2-38B3-44F7-A004-0453F1C102EE}" dt="2025-11-13T15:31:51.368" v="370" actId="1076"/>
          <ac:picMkLst>
            <pc:docMk/>
            <pc:sldMk cId="3206680554" sldId="268"/>
            <ac:picMk id="5" creationId="{5A99EEAB-7811-AA06-2BDA-25F4F959A6E2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39:04.990" v="606" actId="1076"/>
          <ac:picMkLst>
            <pc:docMk/>
            <pc:sldMk cId="3206680554" sldId="268"/>
            <ac:picMk id="6" creationId="{DC66F35A-1F5F-1FAD-A16C-4F38F6B58417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39:08.351" v="607" actId="14100"/>
          <ac:picMkLst>
            <pc:docMk/>
            <pc:sldMk cId="3206680554" sldId="268"/>
            <ac:picMk id="9" creationId="{AD4BA9E1-C62C-ED8E-1CCA-869D19F92D59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33:50.511" v="579" actId="1076"/>
          <ac:picMkLst>
            <pc:docMk/>
            <pc:sldMk cId="3206680554" sldId="268"/>
            <ac:picMk id="2050" creationId="{62684955-4CA2-A51D-43CF-A55FF50A265E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33:45.762" v="577" actId="14100"/>
          <ac:picMkLst>
            <pc:docMk/>
            <pc:sldMk cId="3206680554" sldId="268"/>
            <ac:picMk id="2052" creationId="{824A2FF5-51A2-71CC-CDDA-816EC9A74570}"/>
          </ac:picMkLst>
        </pc:picChg>
      </pc:sldChg>
      <pc:sldChg chg="addSp delSp modSp add mod">
        <pc:chgData name="FOUQUET THULLIER Florence (Ile-de-France)" userId="e08013a9-e030-49e9-887e-92049bf60474" providerId="ADAL" clId="{0917EBF2-38B3-44F7-A004-0453F1C102EE}" dt="2025-11-17T09:42:45.336" v="705" actId="1076"/>
        <pc:sldMkLst>
          <pc:docMk/>
          <pc:sldMk cId="810324458" sldId="269"/>
        </pc:sldMkLst>
        <pc:spChg chg="add mod">
          <ac:chgData name="FOUQUET THULLIER Florence (Ile-de-France)" userId="e08013a9-e030-49e9-887e-92049bf60474" providerId="ADAL" clId="{0917EBF2-38B3-44F7-A004-0453F1C102EE}" dt="2025-11-13T15:53:43.652" v="483" actId="14100"/>
          <ac:spMkLst>
            <pc:docMk/>
            <pc:sldMk cId="810324458" sldId="269"/>
            <ac:spMk id="10" creationId="{6F110052-D69E-98D5-7469-6E368E43F9CE}"/>
          </ac:spMkLst>
        </pc:spChg>
        <pc:picChg chg="add mod">
          <ac:chgData name="FOUQUET THULLIER Florence (Ile-de-France)" userId="e08013a9-e030-49e9-887e-92049bf60474" providerId="ADAL" clId="{0917EBF2-38B3-44F7-A004-0453F1C102EE}" dt="2025-11-17T09:42:40.904" v="704" actId="1076"/>
          <ac:picMkLst>
            <pc:docMk/>
            <pc:sldMk cId="810324458" sldId="269"/>
            <ac:picMk id="6" creationId="{A407573D-DF6F-6E75-6AAC-393641224CDE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42:37.833" v="703" actId="1076"/>
          <ac:picMkLst>
            <pc:docMk/>
            <pc:sldMk cId="810324458" sldId="269"/>
            <ac:picMk id="7" creationId="{8A28ED2A-B07A-3D4A-55A7-15A59096D63C}"/>
          </ac:picMkLst>
        </pc:picChg>
        <pc:picChg chg="add mod">
          <ac:chgData name="FOUQUET THULLIER Florence (Ile-de-France)" userId="e08013a9-e030-49e9-887e-92049bf60474" providerId="ADAL" clId="{0917EBF2-38B3-44F7-A004-0453F1C102EE}" dt="2025-11-14T15:35:04.079" v="498" actId="14100"/>
          <ac:picMkLst>
            <pc:docMk/>
            <pc:sldMk cId="810324458" sldId="269"/>
            <ac:picMk id="9" creationId="{A82103EC-536A-8331-2C04-FA097FB689DF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42:35.992" v="702" actId="1076"/>
          <ac:picMkLst>
            <pc:docMk/>
            <pc:sldMk cId="810324458" sldId="269"/>
            <ac:picMk id="12" creationId="{1AA7DD39-7568-709A-019D-CBA94C10E605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42:33.377" v="701" actId="1076"/>
          <ac:picMkLst>
            <pc:docMk/>
            <pc:sldMk cId="810324458" sldId="269"/>
            <ac:picMk id="13" creationId="{9DD128CD-5A9A-DB63-5829-D6C53105999D}"/>
          </ac:picMkLst>
        </pc:picChg>
      </pc:sldChg>
      <pc:sldChg chg="addSp delSp modSp add mod">
        <pc:chgData name="FOUQUET THULLIER Florence (Ile-de-France)" userId="e08013a9-e030-49e9-887e-92049bf60474" providerId="ADAL" clId="{0917EBF2-38B3-44F7-A004-0453F1C102EE}" dt="2025-11-17T09:40:17.897" v="624" actId="1076"/>
        <pc:sldMkLst>
          <pc:docMk/>
          <pc:sldMk cId="238401415" sldId="270"/>
        </pc:sldMkLst>
      </pc:sldChg>
      <pc:sldChg chg="new del">
        <pc:chgData name="FOUQUET THULLIER Florence (Ile-de-France)" userId="e08013a9-e030-49e9-887e-92049bf60474" providerId="ADAL" clId="{0917EBF2-38B3-44F7-A004-0453F1C102EE}" dt="2025-11-14T12:57:54.921" v="492" actId="2696"/>
        <pc:sldMkLst>
          <pc:docMk/>
          <pc:sldMk cId="3985017245" sldId="270"/>
        </pc:sldMkLst>
      </pc:sldChg>
      <pc:sldChg chg="addSp delSp modSp add mod">
        <pc:chgData name="FOUQUET THULLIER Florence (Ile-de-France)" userId="e08013a9-e030-49e9-887e-92049bf60474" providerId="ADAL" clId="{0917EBF2-38B3-44F7-A004-0453F1C102EE}" dt="2025-11-17T09:58:41.757" v="734" actId="1076"/>
        <pc:sldMkLst>
          <pc:docMk/>
          <pc:sldMk cId="467375535" sldId="271"/>
        </pc:sldMkLst>
        <pc:picChg chg="add mod">
          <ac:chgData name="FOUQUET THULLIER Florence (Ile-de-France)" userId="e08013a9-e030-49e9-887e-92049bf60474" providerId="ADAL" clId="{0917EBF2-38B3-44F7-A004-0453F1C102EE}" dt="2025-11-17T09:57:49.825" v="730" actId="1076"/>
          <ac:picMkLst>
            <pc:docMk/>
            <pc:sldMk cId="467375535" sldId="271"/>
            <ac:picMk id="2" creationId="{DFF79015-A3F2-30D2-8303-F1AAD37D14E3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55:37.536" v="716" actId="14100"/>
          <ac:picMkLst>
            <pc:docMk/>
            <pc:sldMk cId="467375535" sldId="271"/>
            <ac:picMk id="5" creationId="{11D163F5-E296-CD6B-C612-2BBBC86F1A3F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55:34.376" v="714" actId="1076"/>
          <ac:picMkLst>
            <pc:docMk/>
            <pc:sldMk cId="467375535" sldId="271"/>
            <ac:picMk id="6" creationId="{C4BE03F6-18AE-C63C-C0C1-0C32340DF3FE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55:29.175" v="711" actId="1076"/>
          <ac:picMkLst>
            <pc:docMk/>
            <pc:sldMk cId="467375535" sldId="271"/>
            <ac:picMk id="9" creationId="{27B6233B-CA84-EBF2-DD45-7F1A6946E963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57:42.215" v="728" actId="1076"/>
          <ac:picMkLst>
            <pc:docMk/>
            <pc:sldMk cId="467375535" sldId="271"/>
            <ac:picMk id="10" creationId="{26F84467-FA7E-4FF5-274E-06D0263FEC84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57:47.352" v="729" actId="1076"/>
          <ac:picMkLst>
            <pc:docMk/>
            <pc:sldMk cId="467375535" sldId="271"/>
            <ac:picMk id="11" creationId="{4A1005C3-BCA6-EBB9-D923-75CAECAEACF0}"/>
          </ac:picMkLst>
        </pc:picChg>
        <pc:picChg chg="add mod">
          <ac:chgData name="FOUQUET THULLIER Florence (Ile-de-France)" userId="e08013a9-e030-49e9-887e-92049bf60474" providerId="ADAL" clId="{0917EBF2-38B3-44F7-A004-0453F1C102EE}" dt="2025-11-17T09:58:41.757" v="734" actId="1076"/>
          <ac:picMkLst>
            <pc:docMk/>
            <pc:sldMk cId="467375535" sldId="271"/>
            <ac:picMk id="13" creationId="{B31D512B-9F99-ACBE-99AC-6E20E331A36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E64DEE-8262-A655-2F70-11D26CED08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812F9D7-F2F6-6ADE-8B71-1CCA9589AB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2E9B6E-5E15-939C-95C1-205EA757B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97E39D-D610-A4CD-2F94-6A3968646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45F009-6DF2-FC83-8881-8D1BFE509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5988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1D88EC-6D80-06D1-D02B-F92D194CC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167CB8A-31C2-B225-973F-C164902B4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25322B4-485B-CBD2-254B-AC87892D4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414F2A-BEAC-F181-8E23-227108507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4A5612-09EF-17CE-AD25-8615A78A5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247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56B630D-C970-83CE-6294-D37E5E4C12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BFCEC59-6B57-2DD6-C09B-219C3CC8DA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AFAE12-3AFF-9225-6A71-386E17C8A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8A65E3E-CC01-CEF3-AC7F-2786FE055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C4FE43-6688-A12A-5911-AC9E01EC1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1560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7526ED-ECCE-8003-3E87-D90114BF2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D471C0-429B-5FA9-C6B0-F4C34FC3F1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C96F92-A569-DAEA-AFCC-4AA372C38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5029D1D-0081-33D8-09B8-4984E4FC2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028E36B-E920-8544-59EE-362D83AD2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1694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39E4D0-7625-B8C2-0535-B74B597B4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50A518-D1A2-FF78-AA7E-C6A0E4FDE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31FCC2-6BD4-2A52-8AB0-9D83AF3CE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125BF0-ACE6-2217-E2A3-B0108C329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8F85398-594A-49CD-5A22-A7080E760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3623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E5D519-E1A4-1705-8065-8039DFD26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51D53C4-6B6A-415E-E84F-265DF5E3D4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32150A6-BEFE-BB44-4E76-0B5A05DB79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DB7CF2A-FC28-68AE-B684-05FBCB205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27DD965-629F-94F0-24A1-96C5FB768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C1D4987-3FC4-18B9-8410-0C4B3DC83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580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D49C66-12DB-EFA7-6E91-1CFDE4CAA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C2CF13-2B07-5357-3047-91BD798F44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88B1371-FE5F-CA7D-D63F-62C4C84806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DE40DAF-4551-7057-5A5D-9E04E58E4A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6F31524-719A-266E-C0F4-1D1215ECF7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75ADBD3-8EC3-1FC8-5CFA-EC05B42A7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03E29F1-42D4-157B-8530-E2E7AFA57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0D5CA49-2666-26A3-A8F1-1E412DFD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985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2AB4C0-0387-6C07-45E4-D0CED1865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6E4FF46-5670-DAB0-E29D-898AB6763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FE65D55-C337-034A-BE4C-B81BB6E60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1C704CD-78D8-82FA-33D2-48F11684B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577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545CBA3-B3FA-3A39-AB37-3F96D6FAB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89EF9D2-47A4-8C88-E91F-EF3A717A7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49FBF14-70BA-6F34-113B-5A6AB7FA0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100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805078-B0FD-F4DF-5DBC-D5DF0EDCD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858B2F-2A83-1E24-B35D-B5AFC966D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C097F7-5F94-8E4E-FAA0-19CECB1433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8C982D2-C913-5E47-004C-FE662BA1C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2301BFA-E987-EA95-C2CE-E509D4744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2533E10-6EBD-1E39-FDC1-8E5521E4F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460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1F6C56-41E1-5CC1-BF08-4D10AEBF4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DAD486-DDB9-1F30-47D7-214918059E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D2E8EC9-8F44-F4BF-88A2-C27D94E04E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331AD1F-9C60-6EC8-A155-B149AF35A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A5F89AC-3A56-54ED-001E-490DB9FAA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308C2C-9583-C3C0-6351-3183E30C9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8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414F082-0316-7728-5C0A-990DDD7F2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642FBD-6264-F6D2-5B88-82948A6DD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C13E2E8-245E-D42F-9FF8-F98D0DA37E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B01782-1A08-4FBF-BF86-31BB7B45296F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718849-008D-2F09-734C-22A7A60BAA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54CE73-EA7C-853E-7638-9374EDF73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051006-351A-499B-AEBE-061F1F165BC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45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4.jpeg"/><Relationship Id="rId7" Type="http://schemas.openxmlformats.org/officeDocument/2006/relationships/image" Target="../media/image18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16.jpeg"/><Relationship Id="rId4" Type="http://schemas.openxmlformats.org/officeDocument/2006/relationships/image" Target="../media/image25.jpeg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4.jpeg"/><Relationship Id="rId7" Type="http://schemas.openxmlformats.org/officeDocument/2006/relationships/image" Target="../media/image16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7F0354-3FD6-5AA1-3DBA-4DC63F352E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Idées de décoration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34954BE-C25C-CAB1-8C64-A370881A37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Site de Paris</a:t>
            </a:r>
          </a:p>
        </p:txBody>
      </p:sp>
    </p:spTree>
    <p:extLst>
      <p:ext uri="{BB962C8B-B14F-4D97-AF65-F5344CB8AC3E}">
        <p14:creationId xmlns:p14="http://schemas.microsoft.com/office/powerpoint/2010/main" val="4179145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0EAA1-30ED-B59C-18A5-F2A6E0DE8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2B462B54-5D19-77A2-CFFA-5F4513815078}"/>
              </a:ext>
            </a:extLst>
          </p:cNvPr>
          <p:cNvSpPr txBox="1"/>
          <p:nvPr/>
        </p:nvSpPr>
        <p:spPr>
          <a:xfrm>
            <a:off x="735804" y="358874"/>
            <a:ext cx="3017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pc="300" dirty="0">
                <a:solidFill>
                  <a:schemeClr val="accent5">
                    <a:lumMod val="75000"/>
                  </a:schemeClr>
                </a:solidFill>
              </a:rPr>
              <a:t>Stickers escaliers</a:t>
            </a:r>
            <a:endParaRPr lang="fr-FR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E056662-7239-6C89-9D60-3B73C79396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97" t="17572" r="13576" b="8074"/>
          <a:stretch/>
        </p:blipFill>
        <p:spPr>
          <a:xfrm>
            <a:off x="9685217" y="2388191"/>
            <a:ext cx="1279930" cy="126941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E5DC50C-5FB8-7891-5F1F-D139DB5C4F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125" t="17000" r="13437" b="8333"/>
          <a:stretch/>
        </p:blipFill>
        <p:spPr>
          <a:xfrm>
            <a:off x="9712416" y="967563"/>
            <a:ext cx="1225533" cy="122008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8B4015A-86BF-7567-6B54-DB8FFC4A9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01603"/>
            <a:ext cx="3642204" cy="485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D946B10-FA3D-9BF1-0815-B319EBF01E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2734" t="12250" r="14383" b="9966"/>
          <a:stretch/>
        </p:blipFill>
        <p:spPr>
          <a:xfrm>
            <a:off x="1720777" y="927831"/>
            <a:ext cx="2651198" cy="5002338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A82669C6-6C69-F3E7-1D06-74B64401F9A2}"/>
              </a:ext>
            </a:extLst>
          </p:cNvPr>
          <p:cNvSpPr txBox="1"/>
          <p:nvPr/>
        </p:nvSpPr>
        <p:spPr>
          <a:xfrm>
            <a:off x="1838325" y="5857875"/>
            <a:ext cx="2733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Exemples à préciser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288B894-1CB2-6A75-9C10-6B3C9F4C8595}"/>
              </a:ext>
            </a:extLst>
          </p:cNvPr>
          <p:cNvSpPr txBox="1"/>
          <p:nvPr/>
        </p:nvSpPr>
        <p:spPr>
          <a:xfrm>
            <a:off x="9571111" y="3704254"/>
            <a:ext cx="1820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Au Lagny</a:t>
            </a:r>
          </a:p>
        </p:txBody>
      </p:sp>
    </p:spTree>
    <p:extLst>
      <p:ext uri="{BB962C8B-B14F-4D97-AF65-F5344CB8AC3E}">
        <p14:creationId xmlns:p14="http://schemas.microsoft.com/office/powerpoint/2010/main" val="134376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0A1E2-AB1D-F6E0-D3D0-BDCF40670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76695836-A90B-1512-A143-50956ED2C2E7}"/>
              </a:ext>
            </a:extLst>
          </p:cNvPr>
          <p:cNvSpPr txBox="1"/>
          <p:nvPr/>
        </p:nvSpPr>
        <p:spPr>
          <a:xfrm>
            <a:off x="735804" y="358874"/>
            <a:ext cx="3017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pc="300" dirty="0">
                <a:solidFill>
                  <a:schemeClr val="accent4">
                    <a:lumMod val="75000"/>
                  </a:schemeClr>
                </a:solidFill>
              </a:rPr>
              <a:t>Peinture</a:t>
            </a:r>
            <a:endParaRPr lang="fr-FR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DD90158-ADAC-5D85-50B0-3AE8D89A6A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9" r="32504" b="19794"/>
          <a:stretch/>
        </p:blipFill>
        <p:spPr bwMode="auto">
          <a:xfrm>
            <a:off x="6539024" y="1057274"/>
            <a:ext cx="3633676" cy="513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rapèze 1">
            <a:extLst>
              <a:ext uri="{FF2B5EF4-FFF2-40B4-BE49-F238E27FC236}">
                <a16:creationId xmlns:a16="http://schemas.microsoft.com/office/drawing/2014/main" id="{E7187888-F55C-2B6B-6698-CB530F6AC481}"/>
              </a:ext>
            </a:extLst>
          </p:cNvPr>
          <p:cNvSpPr/>
          <p:nvPr/>
        </p:nvSpPr>
        <p:spPr>
          <a:xfrm rot="5400000" flipV="1">
            <a:off x="8621774" y="3611625"/>
            <a:ext cx="1455831" cy="198225"/>
          </a:xfrm>
          <a:prstGeom prst="trapezoid">
            <a:avLst>
              <a:gd name="adj" fmla="val 90035"/>
            </a:avLst>
          </a:prstGeom>
          <a:solidFill>
            <a:srgbClr val="78206E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2" name="Picture 4" descr="Red Pantone Color Chart in Illustrator, PDF - Download | Template.net">
            <a:extLst>
              <a:ext uri="{FF2B5EF4-FFF2-40B4-BE49-F238E27FC236}">
                <a16:creationId xmlns:a16="http://schemas.microsoft.com/office/drawing/2014/main" id="{DE7CC15F-1B7B-D7AF-7EE7-3A52C5A1C7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2" t="8525" r="8844" b="7373"/>
          <a:stretch/>
        </p:blipFill>
        <p:spPr bwMode="auto">
          <a:xfrm>
            <a:off x="981075" y="1714499"/>
            <a:ext cx="4834051" cy="347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4B2F61EF-BD02-EF6B-3265-6C5C4FEDDF00}"/>
              </a:ext>
            </a:extLst>
          </p:cNvPr>
          <p:cNvSpPr txBox="1"/>
          <p:nvPr/>
        </p:nvSpPr>
        <p:spPr>
          <a:xfrm>
            <a:off x="981075" y="5191124"/>
            <a:ext cx="426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(Exemple de couleurs, non contractuel)</a:t>
            </a:r>
          </a:p>
        </p:txBody>
      </p:sp>
    </p:spTree>
    <p:extLst>
      <p:ext uri="{BB962C8B-B14F-4D97-AF65-F5344CB8AC3E}">
        <p14:creationId xmlns:p14="http://schemas.microsoft.com/office/powerpoint/2010/main" val="681081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956E6-DD56-1C48-AD0D-B3C3FC196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ADB9E80C-42AE-E5E8-4E8D-EC51B69E671A}"/>
              </a:ext>
            </a:extLst>
          </p:cNvPr>
          <p:cNvSpPr txBox="1"/>
          <p:nvPr/>
        </p:nvSpPr>
        <p:spPr>
          <a:xfrm>
            <a:off x="735804" y="358874"/>
            <a:ext cx="3017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pc="300" dirty="0">
                <a:solidFill>
                  <a:srgbClr val="FFC000"/>
                </a:solidFill>
              </a:rPr>
              <a:t>Papier peint     </a:t>
            </a:r>
            <a:r>
              <a:rPr lang="fr-FR" dirty="0">
                <a:solidFill>
                  <a:srgbClr val="FFC000"/>
                </a:solidFill>
              </a:rPr>
              <a:t>R+1</a:t>
            </a:r>
          </a:p>
        </p:txBody>
      </p:sp>
      <p:pic>
        <p:nvPicPr>
          <p:cNvPr id="9" name="Image 8" descr="Une image contenant mur, intérieur, plafond, sol&#10;&#10;Le contenu généré par l’IA peut être incorrect.">
            <a:extLst>
              <a:ext uri="{FF2B5EF4-FFF2-40B4-BE49-F238E27FC236}">
                <a16:creationId xmlns:a16="http://schemas.microsoft.com/office/drawing/2014/main" id="{F1849327-565F-F972-A1BE-896673C8D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58" y="861398"/>
            <a:ext cx="7486650" cy="561498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440B7F9-F38B-2819-9A07-002C43529B9B}"/>
              </a:ext>
            </a:extLst>
          </p:cNvPr>
          <p:cNvSpPr/>
          <p:nvPr/>
        </p:nvSpPr>
        <p:spPr>
          <a:xfrm>
            <a:off x="3172409" y="2714625"/>
            <a:ext cx="742949" cy="1590675"/>
          </a:xfrm>
          <a:prstGeom prst="rect">
            <a:avLst/>
          </a:prstGeom>
          <a:solidFill>
            <a:srgbClr val="FFC000">
              <a:alpha val="36863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Picture 2" descr="Papier peint MARÉE HAUTE, coloris Bleu persan - Collection L'île aux oiseaux de Casamance®">
            <a:extLst>
              <a:ext uri="{FF2B5EF4-FFF2-40B4-BE49-F238E27FC236}">
                <a16:creationId xmlns:a16="http://schemas.microsoft.com/office/drawing/2014/main" id="{62BB369C-AA86-91FA-63A7-BA8B3B3CE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335" y="2764777"/>
            <a:ext cx="1328445" cy="132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0FD8869-DED5-7898-8D4B-CEF8822A5878}"/>
              </a:ext>
            </a:extLst>
          </p:cNvPr>
          <p:cNvSpPr txBox="1"/>
          <p:nvPr/>
        </p:nvSpPr>
        <p:spPr>
          <a:xfrm>
            <a:off x="8487360" y="4093222"/>
            <a:ext cx="2171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/>
              <a:t>Afdc</a:t>
            </a:r>
            <a:r>
              <a:rPr lang="fr-FR" sz="1400" dirty="0"/>
              <a:t>, marée haute</a:t>
            </a:r>
          </a:p>
        </p:txBody>
      </p:sp>
      <p:pic>
        <p:nvPicPr>
          <p:cNvPr id="4" name="Picture 4" descr="Papier peint panoramique Goodlands - Moris - Les Dominotiers">
            <a:extLst>
              <a:ext uri="{FF2B5EF4-FFF2-40B4-BE49-F238E27FC236}">
                <a16:creationId xmlns:a16="http://schemas.microsoft.com/office/drawing/2014/main" id="{17057768-7395-14E5-637A-124774CE0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335" y="861398"/>
            <a:ext cx="1328445" cy="132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4CB391A4-E674-9447-67D4-93EA265B39E3}"/>
              </a:ext>
            </a:extLst>
          </p:cNvPr>
          <p:cNvSpPr txBox="1"/>
          <p:nvPr/>
        </p:nvSpPr>
        <p:spPr>
          <a:xfrm>
            <a:off x="8487360" y="2207442"/>
            <a:ext cx="2171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/>
              <a:t>Afdc</a:t>
            </a:r>
            <a:r>
              <a:rPr lang="fr-FR" sz="1400" dirty="0"/>
              <a:t>, </a:t>
            </a:r>
            <a:r>
              <a:rPr lang="fr-FR" sz="1400" dirty="0" err="1"/>
              <a:t>Goodlands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305987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19A75-F0FE-D6E6-EA5B-3D43B9164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poisson rouge, texte, poisson, koï&#10;&#10;Description générée automatiquement">
            <a:extLst>
              <a:ext uri="{FF2B5EF4-FFF2-40B4-BE49-F238E27FC236}">
                <a16:creationId xmlns:a16="http://schemas.microsoft.com/office/drawing/2014/main" id="{DFF79015-A3F2-30D2-8303-F1AAD37D1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325" y="3282294"/>
            <a:ext cx="1813908" cy="226738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1D163F5-E296-CD6B-C612-2BBBC86F1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354" y="3282294"/>
            <a:ext cx="1813908" cy="2267385"/>
          </a:xfrm>
          <a:prstGeom prst="rect">
            <a:avLst/>
          </a:prstGeom>
        </p:spPr>
      </p:pic>
      <p:pic>
        <p:nvPicPr>
          <p:cNvPr id="6" name="Image 5" descr="Une image contenant légume, dessin, plante, fleur&#10;&#10;Le contenu généré par l’IA peut être incorrect.">
            <a:extLst>
              <a:ext uri="{FF2B5EF4-FFF2-40B4-BE49-F238E27FC236}">
                <a16:creationId xmlns:a16="http://schemas.microsoft.com/office/drawing/2014/main" id="{C4BE03F6-18AE-C63C-C0C1-0C32340DF3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5" t="19776"/>
          <a:stretch/>
        </p:blipFill>
        <p:spPr>
          <a:xfrm>
            <a:off x="6345354" y="1308321"/>
            <a:ext cx="1959494" cy="1877006"/>
          </a:xfrm>
          <a:prstGeom prst="rect">
            <a:avLst/>
          </a:prstGeom>
        </p:spPr>
      </p:pic>
      <p:pic>
        <p:nvPicPr>
          <p:cNvPr id="9" name="Image 8" descr="Une image contenant plafond, sol, intérieur, mur&#10;&#10;Le contenu généré par l’IA peut être incorrect.">
            <a:extLst>
              <a:ext uri="{FF2B5EF4-FFF2-40B4-BE49-F238E27FC236}">
                <a16:creationId xmlns:a16="http://schemas.microsoft.com/office/drawing/2014/main" id="{27B6233B-CA84-EBF2-DD45-7F1A6946E9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37" y="1492657"/>
            <a:ext cx="5409363" cy="4057022"/>
          </a:xfrm>
          <a:prstGeom prst="rect">
            <a:avLst/>
          </a:prstGeom>
        </p:spPr>
      </p:pic>
      <p:pic>
        <p:nvPicPr>
          <p:cNvPr id="10" name="Picture 12">
            <a:extLst>
              <a:ext uri="{FF2B5EF4-FFF2-40B4-BE49-F238E27FC236}">
                <a16:creationId xmlns:a16="http://schemas.microsoft.com/office/drawing/2014/main" id="{26F84467-FA7E-4FF5-274E-06D0263FE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325" y="1399065"/>
            <a:ext cx="1786262" cy="178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 descr="Une image contenant fleur, plante, feuille, conception&#10;&#10;Le contenu généré par l’IA peut être incorrect.">
            <a:extLst>
              <a:ext uri="{FF2B5EF4-FFF2-40B4-BE49-F238E27FC236}">
                <a16:creationId xmlns:a16="http://schemas.microsoft.com/office/drawing/2014/main" id="{4A1005C3-BCA6-EBB9-D923-75CAECAEAC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81"/>
          <a:stretch/>
        </p:blipFill>
        <p:spPr>
          <a:xfrm>
            <a:off x="10293597" y="1375399"/>
            <a:ext cx="1786262" cy="1833593"/>
          </a:xfrm>
          <a:prstGeom prst="rect">
            <a:avLst/>
          </a:prstGeom>
        </p:spPr>
      </p:pic>
      <p:pic>
        <p:nvPicPr>
          <p:cNvPr id="13" name="Picture 4" descr="Papier peint panoramique Goodlands - Moris - Les Dominotiers">
            <a:extLst>
              <a:ext uri="{FF2B5EF4-FFF2-40B4-BE49-F238E27FC236}">
                <a16:creationId xmlns:a16="http://schemas.microsoft.com/office/drawing/2014/main" id="{B31D512B-9F99-ACBE-99AC-6E20E331A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854" y="3485734"/>
            <a:ext cx="1781005" cy="178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8F03D05-0DA6-784D-11DB-791D3378AD95}"/>
              </a:ext>
            </a:extLst>
          </p:cNvPr>
          <p:cNvSpPr txBox="1"/>
          <p:nvPr/>
        </p:nvSpPr>
        <p:spPr>
          <a:xfrm>
            <a:off x="735804" y="358874"/>
            <a:ext cx="3017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pc="300" dirty="0">
                <a:solidFill>
                  <a:srgbClr val="FFC000"/>
                </a:solidFill>
              </a:rPr>
              <a:t>Papier peint     </a:t>
            </a:r>
            <a:r>
              <a:rPr lang="fr-FR" dirty="0">
                <a:solidFill>
                  <a:srgbClr val="FFC000"/>
                </a:solidFill>
              </a:rPr>
              <a:t>R+2</a:t>
            </a:r>
          </a:p>
        </p:txBody>
      </p:sp>
    </p:spTree>
    <p:extLst>
      <p:ext uri="{BB962C8B-B14F-4D97-AF65-F5344CB8AC3E}">
        <p14:creationId xmlns:p14="http://schemas.microsoft.com/office/powerpoint/2010/main" val="467375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97518-642E-A28E-8932-35D8E8D06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A99EEAB-7811-AA06-2BDA-25F4F959A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0" y="1323702"/>
            <a:ext cx="5921830" cy="4441372"/>
          </a:xfrm>
          <a:prstGeom prst="rect">
            <a:avLst/>
          </a:prstGeom>
        </p:spPr>
      </p:pic>
      <p:sp>
        <p:nvSpPr>
          <p:cNvPr id="10" name="Trapèze 9">
            <a:extLst>
              <a:ext uri="{FF2B5EF4-FFF2-40B4-BE49-F238E27FC236}">
                <a16:creationId xmlns:a16="http://schemas.microsoft.com/office/drawing/2014/main" id="{9749914F-174B-CEC9-F05A-B78A7F7DFB7C}"/>
              </a:ext>
            </a:extLst>
          </p:cNvPr>
          <p:cNvSpPr/>
          <p:nvPr/>
        </p:nvSpPr>
        <p:spPr>
          <a:xfrm rot="16200000">
            <a:off x="3579090" y="2569437"/>
            <a:ext cx="4833799" cy="1419226"/>
          </a:xfrm>
          <a:prstGeom prst="trapezoid">
            <a:avLst>
              <a:gd name="adj" fmla="val 98670"/>
            </a:avLst>
          </a:prstGeom>
          <a:solidFill>
            <a:srgbClr val="FFC000">
              <a:alpha val="25882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0" name="Picture 2" descr="Papier peint Jardin D'hiver - Collection C'est un Jardin Extraordinaire de Les Dominotiers®">
            <a:extLst>
              <a:ext uri="{FF2B5EF4-FFF2-40B4-BE49-F238E27FC236}">
                <a16:creationId xmlns:a16="http://schemas.microsoft.com/office/drawing/2014/main" id="{62684955-4CA2-A51D-43CF-A55FF50A2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980" y="2346073"/>
            <a:ext cx="1781005" cy="178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apier peint panoramique aquarelle Cent lièvres - A World of Tales - Les Dominotiers">
            <a:extLst>
              <a:ext uri="{FF2B5EF4-FFF2-40B4-BE49-F238E27FC236}">
                <a16:creationId xmlns:a16="http://schemas.microsoft.com/office/drawing/2014/main" id="{824A2FF5-51A2-71CC-CDDA-816EC9A74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980" y="601165"/>
            <a:ext cx="1781006" cy="178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Papier peint panoramique Goodlands - Moris - Les Dominotiers">
            <a:extLst>
              <a:ext uri="{FF2B5EF4-FFF2-40B4-BE49-F238E27FC236}">
                <a16:creationId xmlns:a16="http://schemas.microsoft.com/office/drawing/2014/main" id="{265B3065-8DE8-5CF1-AFE4-071DDE4D0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526" y="601165"/>
            <a:ext cx="1781005" cy="178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Le Sentier Des Douaniers">
            <a:extLst>
              <a:ext uri="{FF2B5EF4-FFF2-40B4-BE49-F238E27FC236}">
                <a16:creationId xmlns:a16="http://schemas.microsoft.com/office/drawing/2014/main" id="{E2A1E437-C98F-03B0-FC5F-D6C0693DC8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9" t="16283" r="14511" b="17273"/>
          <a:stretch/>
        </p:blipFill>
        <p:spPr bwMode="auto">
          <a:xfrm>
            <a:off x="7491980" y="4127078"/>
            <a:ext cx="1781005" cy="180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60C7B5C0-9846-5CD3-7B6C-34864A728B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526" y="2552423"/>
            <a:ext cx="1781005" cy="2226257"/>
          </a:xfrm>
          <a:prstGeom prst="rect">
            <a:avLst/>
          </a:prstGeom>
        </p:spPr>
      </p:pic>
      <p:pic>
        <p:nvPicPr>
          <p:cNvPr id="6" name="Image 5" descr="Une image contenant plein air, ciel, nature, coucher de soleil&#10;&#10;Description générée automatiquement">
            <a:extLst>
              <a:ext uri="{FF2B5EF4-FFF2-40B4-BE49-F238E27FC236}">
                <a16:creationId xmlns:a16="http://schemas.microsoft.com/office/drawing/2014/main" id="{DC66F35A-1F5F-1FAD-A16C-4F38F6B5841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6" r="40132"/>
          <a:stretch/>
        </p:blipFill>
        <p:spPr>
          <a:xfrm flipH="1">
            <a:off x="9587237" y="4994980"/>
            <a:ext cx="947791" cy="1395477"/>
          </a:xfrm>
          <a:prstGeom prst="rect">
            <a:avLst/>
          </a:prstGeom>
        </p:spPr>
      </p:pic>
      <p:pic>
        <p:nvPicPr>
          <p:cNvPr id="9" name="Image 8" descr="Une image contenant montagne, nature, plein air, vallée&#10;&#10;Description générée automatiquement">
            <a:extLst>
              <a:ext uri="{FF2B5EF4-FFF2-40B4-BE49-F238E27FC236}">
                <a16:creationId xmlns:a16="http://schemas.microsoft.com/office/drawing/2014/main" id="{AD4BA9E1-C62C-ED8E-1CCA-869D19F92D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3" r="33535"/>
          <a:stretch/>
        </p:blipFill>
        <p:spPr>
          <a:xfrm flipH="1">
            <a:off x="10543392" y="4994980"/>
            <a:ext cx="943419" cy="139547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8EF79A77-EA20-7C2C-18AD-0D4630E2483B}"/>
              </a:ext>
            </a:extLst>
          </p:cNvPr>
          <p:cNvSpPr txBox="1"/>
          <p:nvPr/>
        </p:nvSpPr>
        <p:spPr>
          <a:xfrm>
            <a:off x="735804" y="358874"/>
            <a:ext cx="5707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pc="300" dirty="0">
                <a:solidFill>
                  <a:srgbClr val="FFC000"/>
                </a:solidFill>
              </a:rPr>
              <a:t>Papier peint     </a:t>
            </a:r>
            <a:r>
              <a:rPr lang="fr-FR" dirty="0">
                <a:solidFill>
                  <a:srgbClr val="FFC000"/>
                </a:solidFill>
              </a:rPr>
              <a:t>R+2, R+3, R+4, R+5 et R+6</a:t>
            </a:r>
          </a:p>
        </p:txBody>
      </p:sp>
    </p:spTree>
    <p:extLst>
      <p:ext uri="{BB962C8B-B14F-4D97-AF65-F5344CB8AC3E}">
        <p14:creationId xmlns:p14="http://schemas.microsoft.com/office/powerpoint/2010/main" val="3206680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79731-01C6-A356-30BF-FC98BA17C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mur, intérieur, plafond&#10;&#10;Le contenu généré par l’IA peut être incorrect.">
            <a:extLst>
              <a:ext uri="{FF2B5EF4-FFF2-40B4-BE49-F238E27FC236}">
                <a16:creationId xmlns:a16="http://schemas.microsoft.com/office/drawing/2014/main" id="{A82103EC-536A-8331-2C04-FA097FB68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5246" y="1618432"/>
            <a:ext cx="5022670" cy="3767003"/>
          </a:xfrm>
          <a:prstGeom prst="rect">
            <a:avLst/>
          </a:prstGeom>
        </p:spPr>
      </p:pic>
      <p:sp>
        <p:nvSpPr>
          <p:cNvPr id="10" name="Trapèze 9">
            <a:extLst>
              <a:ext uri="{FF2B5EF4-FFF2-40B4-BE49-F238E27FC236}">
                <a16:creationId xmlns:a16="http://schemas.microsoft.com/office/drawing/2014/main" id="{6F110052-D69E-98D5-7469-6E368E43F9CE}"/>
              </a:ext>
            </a:extLst>
          </p:cNvPr>
          <p:cNvSpPr/>
          <p:nvPr/>
        </p:nvSpPr>
        <p:spPr>
          <a:xfrm rot="16200000" flipV="1">
            <a:off x="827180" y="2265452"/>
            <a:ext cx="2876551" cy="2841445"/>
          </a:xfrm>
          <a:prstGeom prst="trapezoid">
            <a:avLst>
              <a:gd name="adj" fmla="val 20251"/>
            </a:avLst>
          </a:prstGeom>
          <a:solidFill>
            <a:srgbClr val="FFC000">
              <a:alpha val="25882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Picture 12">
            <a:extLst>
              <a:ext uri="{FF2B5EF4-FFF2-40B4-BE49-F238E27FC236}">
                <a16:creationId xmlns:a16="http://schemas.microsoft.com/office/drawing/2014/main" id="{A407573D-DF6F-6E75-6AAC-393641224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666" y="4763602"/>
            <a:ext cx="1089397" cy="1089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Le Vallon Des Glycines Vert">
            <a:extLst>
              <a:ext uri="{FF2B5EF4-FFF2-40B4-BE49-F238E27FC236}">
                <a16:creationId xmlns:a16="http://schemas.microsoft.com/office/drawing/2014/main" id="{8A28ED2A-B07A-3D4A-55A7-15A59096D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603" y="3426448"/>
            <a:ext cx="1089397" cy="1089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apier peint Jardin D'hiver - Collection C'est un Jardin Extraordinaire de Les Dominotiers®">
            <a:extLst>
              <a:ext uri="{FF2B5EF4-FFF2-40B4-BE49-F238E27FC236}">
                <a16:creationId xmlns:a16="http://schemas.microsoft.com/office/drawing/2014/main" id="{1AA7DD39-7568-709A-019D-CBA94C10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128" y="2006052"/>
            <a:ext cx="1420396" cy="142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Papier peint panoramique aquarelle Cent lièvres - A World of Tales - Les Dominotiers">
            <a:extLst>
              <a:ext uri="{FF2B5EF4-FFF2-40B4-BE49-F238E27FC236}">
                <a16:creationId xmlns:a16="http://schemas.microsoft.com/office/drawing/2014/main" id="{9DD128CD-5A9A-DB63-5829-D6C531059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18" y="1005001"/>
            <a:ext cx="1046145" cy="104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B4BDC03-A322-3052-63BA-D712D2161A0E}"/>
              </a:ext>
            </a:extLst>
          </p:cNvPr>
          <p:cNvSpPr txBox="1"/>
          <p:nvPr/>
        </p:nvSpPr>
        <p:spPr>
          <a:xfrm>
            <a:off x="735804" y="358874"/>
            <a:ext cx="3017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pc="300" dirty="0">
                <a:solidFill>
                  <a:srgbClr val="FFC000"/>
                </a:solidFill>
              </a:rPr>
              <a:t>Papier peint     </a:t>
            </a:r>
            <a:r>
              <a:rPr lang="fr-FR" dirty="0">
                <a:solidFill>
                  <a:srgbClr val="FFC000"/>
                </a:solidFill>
              </a:rPr>
              <a:t>R+7</a:t>
            </a:r>
          </a:p>
        </p:txBody>
      </p:sp>
    </p:spTree>
    <p:extLst>
      <p:ext uri="{BB962C8B-B14F-4D97-AF65-F5344CB8AC3E}">
        <p14:creationId xmlns:p14="http://schemas.microsoft.com/office/powerpoint/2010/main" val="810324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intérieur, bibliothèque, Publication&#10;&#10;Description générée automatiquement">
            <a:extLst>
              <a:ext uri="{FF2B5EF4-FFF2-40B4-BE49-F238E27FC236}">
                <a16:creationId xmlns:a16="http://schemas.microsoft.com/office/drawing/2014/main" id="{580E4C2A-E5BE-0783-1C88-8D49BF136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230" y="1839383"/>
            <a:ext cx="5164666" cy="38735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9EC6EFD-4E9C-764E-6535-150D840E65C0}"/>
              </a:ext>
            </a:extLst>
          </p:cNvPr>
          <p:cNvSpPr txBox="1"/>
          <p:nvPr/>
        </p:nvSpPr>
        <p:spPr>
          <a:xfrm>
            <a:off x="634353" y="6358466"/>
            <a:ext cx="3873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Exemple à l’UCN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FCB9836-DB42-E680-7802-ABBFDE5D1957}"/>
              </a:ext>
            </a:extLst>
          </p:cNvPr>
          <p:cNvSpPr txBox="1"/>
          <p:nvPr/>
        </p:nvSpPr>
        <p:spPr>
          <a:xfrm>
            <a:off x="735804" y="358874"/>
            <a:ext cx="4644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pc="300" dirty="0">
                <a:solidFill>
                  <a:schemeClr val="accent6">
                    <a:lumMod val="75000"/>
                  </a:schemeClr>
                </a:solidFill>
              </a:rPr>
              <a:t>Contremarches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en option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A66755C-AD84-F919-22F7-2D125DAD2A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065" t="12760" r="12823" b="23441"/>
          <a:stretch/>
        </p:blipFill>
        <p:spPr>
          <a:xfrm>
            <a:off x="5107670" y="886023"/>
            <a:ext cx="6696260" cy="4440889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33B0CB81-BCD2-38C3-712A-E1227F5BC581}"/>
              </a:ext>
            </a:extLst>
          </p:cNvPr>
          <p:cNvSpPr txBox="1"/>
          <p:nvPr/>
        </p:nvSpPr>
        <p:spPr>
          <a:xfrm>
            <a:off x="5514975" y="5157635"/>
            <a:ext cx="1162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RDC à R+1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801127B-B066-748C-D3F4-C0444207C34F}"/>
              </a:ext>
            </a:extLst>
          </p:cNvPr>
          <p:cNvSpPr txBox="1"/>
          <p:nvPr/>
        </p:nvSpPr>
        <p:spPr>
          <a:xfrm>
            <a:off x="7806291" y="5134699"/>
            <a:ext cx="1162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R+1 à R+2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5D0EA7A-C986-C578-676A-6C3504315FE6}"/>
              </a:ext>
            </a:extLst>
          </p:cNvPr>
          <p:cNvSpPr txBox="1"/>
          <p:nvPr/>
        </p:nvSpPr>
        <p:spPr>
          <a:xfrm>
            <a:off x="10182668" y="5123223"/>
            <a:ext cx="1162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2">
                    <a:lumMod val="50000"/>
                  </a:schemeClr>
                </a:solidFill>
              </a:rPr>
              <a:t>R+2 à R+3</a:t>
            </a:r>
          </a:p>
        </p:txBody>
      </p:sp>
    </p:spTree>
    <p:extLst>
      <p:ext uri="{BB962C8B-B14F-4D97-AF65-F5344CB8AC3E}">
        <p14:creationId xmlns:p14="http://schemas.microsoft.com/office/powerpoint/2010/main" val="256989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C1049E-4223-BD84-033F-449B2A004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/>
          <a:p>
            <a:r>
              <a:rPr lang="fr-FR" dirty="0"/>
              <a:t>Idées de papier peint – site de Paris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BA175F2-9607-278D-E315-612138DF11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85"/>
          <a:stretch/>
        </p:blipFill>
        <p:spPr>
          <a:xfrm>
            <a:off x="2651866" y="1894042"/>
            <a:ext cx="2004482" cy="4192146"/>
          </a:xfrm>
          <a:prstGeom prst="rect">
            <a:avLst/>
          </a:prstGeom>
        </p:spPr>
      </p:pic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6A0BF837-BB0C-C4E8-D692-450621CCF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" t="18388" r="68032" b="56670"/>
          <a:stretch/>
        </p:blipFill>
        <p:spPr>
          <a:xfrm rot="16200000">
            <a:off x="397399" y="2144343"/>
            <a:ext cx="1416568" cy="915966"/>
          </a:xfrm>
          <a:prstGeom prst="rect">
            <a:avLst/>
          </a:prstGeom>
        </p:spPr>
      </p:pic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F86EFEF7-87E2-CD41-BE11-08F15227F6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20" t="21498" r="866" b="57333"/>
          <a:stretch/>
        </p:blipFill>
        <p:spPr>
          <a:xfrm rot="16200000">
            <a:off x="350532" y="4903231"/>
            <a:ext cx="1477666" cy="888247"/>
          </a:xfrm>
          <a:prstGeom prst="rect">
            <a:avLst/>
          </a:prstGeom>
        </p:spPr>
      </p:pic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50D9B1E6-6AE3-9984-2B8C-2CF81153BB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7" t="17704" r="34092" b="58016"/>
          <a:stretch/>
        </p:blipFill>
        <p:spPr>
          <a:xfrm rot="16200000">
            <a:off x="382768" y="3562150"/>
            <a:ext cx="1416567" cy="89162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8D422BE-1C0C-90EA-B6D5-39DB88927E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0" b="67096"/>
          <a:stretch/>
        </p:blipFill>
        <p:spPr>
          <a:xfrm rot="16200000">
            <a:off x="-452" y="3438520"/>
            <a:ext cx="4192145" cy="1103190"/>
          </a:xfrm>
          <a:prstGeom prst="rect">
            <a:avLst/>
          </a:prstGeom>
        </p:spPr>
      </p:pic>
      <p:pic>
        <p:nvPicPr>
          <p:cNvPr id="1026" name="Picture 2" descr="Papier peint MARÉE HAUTE, coloris Bleu persan - Collection L'île aux oiseaux de Casamance®">
            <a:extLst>
              <a:ext uri="{FF2B5EF4-FFF2-40B4-BE49-F238E27FC236}">
                <a16:creationId xmlns:a16="http://schemas.microsoft.com/office/drawing/2014/main" id="{BC2F5BD7-53D3-93C6-3954-AF10C32EA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00" y="1449801"/>
            <a:ext cx="1951256" cy="195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66138C2-7E77-57CE-2B8C-022282BBAE4B}"/>
              </a:ext>
            </a:extLst>
          </p:cNvPr>
          <p:cNvSpPr txBox="1"/>
          <p:nvPr/>
        </p:nvSpPr>
        <p:spPr>
          <a:xfrm>
            <a:off x="5753100" y="3429000"/>
            <a:ext cx="2171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/>
              <a:t>Afdc</a:t>
            </a:r>
            <a:r>
              <a:rPr lang="fr-FR" sz="1400" dirty="0"/>
              <a:t>, marée haute</a:t>
            </a:r>
          </a:p>
        </p:txBody>
      </p:sp>
      <p:pic>
        <p:nvPicPr>
          <p:cNvPr id="1028" name="Picture 4" descr="Papier peint panoramique Goodlands - Moris - Les Dominotiers">
            <a:extLst>
              <a:ext uri="{FF2B5EF4-FFF2-40B4-BE49-F238E27FC236}">
                <a16:creationId xmlns:a16="http://schemas.microsoft.com/office/drawing/2014/main" id="{ACAFA7CF-8A7D-72F5-0065-3BE35F88F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919" y="1449801"/>
            <a:ext cx="1951256" cy="195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F081472-8A73-CB13-3151-3B4AF2D5B29D}"/>
              </a:ext>
            </a:extLst>
          </p:cNvPr>
          <p:cNvSpPr txBox="1"/>
          <p:nvPr/>
        </p:nvSpPr>
        <p:spPr>
          <a:xfrm>
            <a:off x="8211919" y="3429000"/>
            <a:ext cx="2171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/>
              <a:t>Afdc</a:t>
            </a:r>
            <a:r>
              <a:rPr lang="fr-FR" sz="1400" dirty="0"/>
              <a:t>, </a:t>
            </a:r>
            <a:r>
              <a:rPr lang="fr-FR" sz="1400" dirty="0" err="1"/>
              <a:t>Goodlands</a:t>
            </a:r>
            <a:endParaRPr lang="fr-FR" sz="1400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99FD2742-5B49-FB83-2D86-DDED74DB8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00" y="4057363"/>
            <a:ext cx="2028825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AB57964-20FC-3F82-1F95-F86A8BB90EDE}"/>
              </a:ext>
            </a:extLst>
          </p:cNvPr>
          <p:cNvSpPr txBox="1"/>
          <p:nvPr/>
        </p:nvSpPr>
        <p:spPr>
          <a:xfrm>
            <a:off x="5753100" y="6098997"/>
            <a:ext cx="217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/>
              <a:t>Zintra</a:t>
            </a:r>
            <a:r>
              <a:rPr lang="fr-FR" sz="1400" dirty="0"/>
              <a:t>,  </a:t>
            </a:r>
            <a:r>
              <a:rPr lang="fr-FR" sz="1400" dirty="0" err="1"/>
              <a:t>budding</a:t>
            </a:r>
            <a:r>
              <a:rPr lang="fr-FR" sz="1400" dirty="0"/>
              <a:t> </a:t>
            </a:r>
            <a:r>
              <a:rPr lang="fr-FR" sz="1400" dirty="0" err="1"/>
              <a:t>peonies</a:t>
            </a:r>
            <a:r>
              <a:rPr lang="fr-FR" sz="1400"/>
              <a:t> argon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19474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6CD92DC5-F893-B585-6F43-55905E7146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4522408"/>
              </p:ext>
            </p:extLst>
          </p:nvPr>
        </p:nvGraphicFramePr>
        <p:xfrm>
          <a:off x="1321041" y="917482"/>
          <a:ext cx="9549918" cy="2813618"/>
        </p:xfrm>
        <a:graphic>
          <a:graphicData uri="http://schemas.openxmlformats.org/drawingml/2006/table">
            <a:tbl>
              <a:tblPr/>
              <a:tblGrid>
                <a:gridCol w="2412305">
                  <a:extLst>
                    <a:ext uri="{9D8B030D-6E8A-4147-A177-3AD203B41FA5}">
                      <a16:colId xmlns:a16="http://schemas.microsoft.com/office/drawing/2014/main" val="3647601698"/>
                    </a:ext>
                  </a:extLst>
                </a:gridCol>
                <a:gridCol w="771557">
                  <a:extLst>
                    <a:ext uri="{9D8B030D-6E8A-4147-A177-3AD203B41FA5}">
                      <a16:colId xmlns:a16="http://schemas.microsoft.com/office/drawing/2014/main" val="3036984247"/>
                    </a:ext>
                  </a:extLst>
                </a:gridCol>
                <a:gridCol w="446908">
                  <a:extLst>
                    <a:ext uri="{9D8B030D-6E8A-4147-A177-3AD203B41FA5}">
                      <a16:colId xmlns:a16="http://schemas.microsoft.com/office/drawing/2014/main" val="1218928724"/>
                    </a:ext>
                  </a:extLst>
                </a:gridCol>
                <a:gridCol w="445203">
                  <a:extLst>
                    <a:ext uri="{9D8B030D-6E8A-4147-A177-3AD203B41FA5}">
                      <a16:colId xmlns:a16="http://schemas.microsoft.com/office/drawing/2014/main" val="2763267000"/>
                    </a:ext>
                  </a:extLst>
                </a:gridCol>
                <a:gridCol w="445203">
                  <a:extLst>
                    <a:ext uri="{9D8B030D-6E8A-4147-A177-3AD203B41FA5}">
                      <a16:colId xmlns:a16="http://schemas.microsoft.com/office/drawing/2014/main" val="3717686661"/>
                    </a:ext>
                  </a:extLst>
                </a:gridCol>
                <a:gridCol w="445203">
                  <a:extLst>
                    <a:ext uri="{9D8B030D-6E8A-4147-A177-3AD203B41FA5}">
                      <a16:colId xmlns:a16="http://schemas.microsoft.com/office/drawing/2014/main" val="3196680340"/>
                    </a:ext>
                  </a:extLst>
                </a:gridCol>
                <a:gridCol w="445203">
                  <a:extLst>
                    <a:ext uri="{9D8B030D-6E8A-4147-A177-3AD203B41FA5}">
                      <a16:colId xmlns:a16="http://schemas.microsoft.com/office/drawing/2014/main" val="3536059807"/>
                    </a:ext>
                  </a:extLst>
                </a:gridCol>
                <a:gridCol w="446908">
                  <a:extLst>
                    <a:ext uri="{9D8B030D-6E8A-4147-A177-3AD203B41FA5}">
                      <a16:colId xmlns:a16="http://schemas.microsoft.com/office/drawing/2014/main" val="2671209514"/>
                    </a:ext>
                  </a:extLst>
                </a:gridCol>
                <a:gridCol w="445203">
                  <a:extLst>
                    <a:ext uri="{9D8B030D-6E8A-4147-A177-3AD203B41FA5}">
                      <a16:colId xmlns:a16="http://schemas.microsoft.com/office/drawing/2014/main" val="622002291"/>
                    </a:ext>
                  </a:extLst>
                </a:gridCol>
                <a:gridCol w="518172">
                  <a:extLst>
                    <a:ext uri="{9D8B030D-6E8A-4147-A177-3AD203B41FA5}">
                      <a16:colId xmlns:a16="http://schemas.microsoft.com/office/drawing/2014/main" val="1993253389"/>
                    </a:ext>
                  </a:extLst>
                </a:gridCol>
                <a:gridCol w="2728053">
                  <a:extLst>
                    <a:ext uri="{9D8B030D-6E8A-4147-A177-3AD203B41FA5}">
                      <a16:colId xmlns:a16="http://schemas.microsoft.com/office/drawing/2014/main" val="2313950492"/>
                    </a:ext>
                  </a:extLst>
                </a:gridCol>
              </a:tblGrid>
              <a:tr h="2132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fr-FR" sz="1100" b="1" i="0" u="none" strike="noStrike">
                          <a:solidFill>
                            <a:srgbClr val="156082"/>
                          </a:solidFill>
                          <a:effectLst/>
                          <a:latin typeface="Aptos Narrow" panose="020B0004020202020204" pitchFamily="34" charset="0"/>
                        </a:rPr>
                        <a:t>PARIS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0699743"/>
                  </a:ext>
                </a:extLst>
              </a:tr>
              <a:tr h="54769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fr-FR" sz="1100" b="1" i="0" u="none" strike="noStrike" dirty="0">
                          <a:solidFill>
                            <a:srgbClr val="83CCEB"/>
                          </a:solidFill>
                          <a:effectLst/>
                          <a:latin typeface="Aptos Narrow" panose="020B0004020202020204" pitchFamily="34" charset="0"/>
                        </a:rPr>
                        <a:t>Décoration et acoustique</a:t>
                      </a:r>
                      <a:endParaRPr lang="fr-FR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602662"/>
                  </a:ext>
                </a:extLst>
              </a:tr>
              <a:tr h="374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176590"/>
                  </a:ext>
                </a:extLst>
              </a:tr>
              <a:tr h="2132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Type de décoration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RDC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R+1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R+2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R+3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R+4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R+5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R+6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R+7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Total</a:t>
                      </a:r>
                      <a:endParaRPr lang="fr-FR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Commentaire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619080"/>
                  </a:ext>
                </a:extLst>
              </a:tr>
              <a:tr h="2132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Sticker porte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  <a:endParaRPr lang="fr-FR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Deux doubles portes au RDC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9908870"/>
                  </a:ext>
                </a:extLst>
              </a:tr>
              <a:tr h="2132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Peinture angle (m²)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6,5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39</a:t>
                      </a:r>
                      <a:endParaRPr lang="fr-FR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8560794"/>
                  </a:ext>
                </a:extLst>
              </a:tr>
              <a:tr h="2132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Papiers peints (m²)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5,375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24,5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9,75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18,25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104,88</a:t>
                      </a:r>
                      <a:endParaRPr lang="fr-FR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339368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OPTION: contremarches (nombre de contremarches avec texte)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128</a:t>
                      </a:r>
                      <a:endParaRPr lang="fr-FR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0300483"/>
                  </a:ext>
                </a:extLst>
              </a:tr>
              <a:tr h="374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02" marR="9502" marT="950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717900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70805517-289B-6403-0744-52DD966A8C81}"/>
              </a:ext>
            </a:extLst>
          </p:cNvPr>
          <p:cNvSpPr txBox="1"/>
          <p:nvPr/>
        </p:nvSpPr>
        <p:spPr>
          <a:xfrm>
            <a:off x="735804" y="358874"/>
            <a:ext cx="4102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spc="300" dirty="0">
                <a:solidFill>
                  <a:srgbClr val="FFC000"/>
                </a:solidFill>
              </a:rPr>
              <a:t>Quantitatif </a:t>
            </a:r>
            <a:r>
              <a:rPr lang="fr-FR" dirty="0">
                <a:solidFill>
                  <a:srgbClr val="FFC000"/>
                </a:solidFill>
              </a:rPr>
              <a:t>Tableau récapitulatif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16EE89-DC40-99E4-27AB-7BA26F513C14}"/>
              </a:ext>
            </a:extLst>
          </p:cNvPr>
          <p:cNvSpPr/>
          <p:nvPr/>
        </p:nvSpPr>
        <p:spPr>
          <a:xfrm>
            <a:off x="2990850" y="857250"/>
            <a:ext cx="1847850" cy="1019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3065B34-5DCC-2C69-F3BA-A1171468C4C6}"/>
              </a:ext>
            </a:extLst>
          </p:cNvPr>
          <p:cNvCxnSpPr>
            <a:cxnSpLocks/>
          </p:cNvCxnSpPr>
          <p:nvPr/>
        </p:nvCxnSpPr>
        <p:spPr>
          <a:xfrm>
            <a:off x="828675" y="2912402"/>
            <a:ext cx="3435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2DB60471-FF87-DDED-4011-E0FBB2B53EF9}"/>
              </a:ext>
            </a:extLst>
          </p:cNvPr>
          <p:cNvCxnSpPr>
            <a:cxnSpLocks/>
          </p:cNvCxnSpPr>
          <p:nvPr/>
        </p:nvCxnSpPr>
        <p:spPr>
          <a:xfrm>
            <a:off x="828675" y="2682694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0DA3F38-FFC6-90D2-9878-F4E827EA1E6C}"/>
              </a:ext>
            </a:extLst>
          </p:cNvPr>
          <p:cNvCxnSpPr>
            <a:cxnSpLocks/>
          </p:cNvCxnSpPr>
          <p:nvPr/>
        </p:nvCxnSpPr>
        <p:spPr>
          <a:xfrm>
            <a:off x="828675" y="2455202"/>
            <a:ext cx="343584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8196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8DAE4B3-5523-C44B-CD51-A88DD52533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941" t="17981" r="55594" b="21286"/>
          <a:stretch/>
        </p:blipFill>
        <p:spPr>
          <a:xfrm>
            <a:off x="587285" y="800468"/>
            <a:ext cx="11017429" cy="5436159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4CF2E6F-BB8D-712C-767A-40C23D5DE831}"/>
              </a:ext>
            </a:extLst>
          </p:cNvPr>
          <p:cNvCxnSpPr>
            <a:cxnSpLocks/>
          </p:cNvCxnSpPr>
          <p:nvPr/>
        </p:nvCxnSpPr>
        <p:spPr>
          <a:xfrm>
            <a:off x="4066516" y="3403600"/>
            <a:ext cx="3022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A0CE41B3-9B57-9C4B-DF5A-975605AA02E8}"/>
              </a:ext>
            </a:extLst>
          </p:cNvPr>
          <p:cNvSpPr txBox="1"/>
          <p:nvPr/>
        </p:nvSpPr>
        <p:spPr>
          <a:xfrm>
            <a:off x="1267432" y="381615"/>
            <a:ext cx="15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R+1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F47092E7-FA44-7F03-F812-DFF3A358A7DD}"/>
              </a:ext>
            </a:extLst>
          </p:cNvPr>
          <p:cNvCxnSpPr>
            <a:cxnSpLocks/>
          </p:cNvCxnSpPr>
          <p:nvPr/>
        </p:nvCxnSpPr>
        <p:spPr>
          <a:xfrm>
            <a:off x="9564753" y="2702972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FAD298C0-CD5E-6D52-F43B-44E90C36A3BB}"/>
              </a:ext>
            </a:extLst>
          </p:cNvPr>
          <p:cNvCxnSpPr>
            <a:cxnSpLocks/>
          </p:cNvCxnSpPr>
          <p:nvPr/>
        </p:nvCxnSpPr>
        <p:spPr>
          <a:xfrm flipV="1">
            <a:off x="9899284" y="2693919"/>
            <a:ext cx="0" cy="293725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CE7956B3-3103-3508-63BB-D2B1D2CAB9DA}"/>
              </a:ext>
            </a:extLst>
          </p:cNvPr>
          <p:cNvCxnSpPr>
            <a:cxnSpLocks/>
          </p:cNvCxnSpPr>
          <p:nvPr/>
        </p:nvCxnSpPr>
        <p:spPr>
          <a:xfrm>
            <a:off x="8910947" y="2721078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69E1DC78-0AFF-5838-299B-0B6DD015F274}"/>
              </a:ext>
            </a:extLst>
          </p:cNvPr>
          <p:cNvCxnSpPr>
            <a:cxnSpLocks/>
          </p:cNvCxnSpPr>
          <p:nvPr/>
        </p:nvCxnSpPr>
        <p:spPr>
          <a:xfrm>
            <a:off x="5686404" y="3382989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622A7E9-8A08-C38C-9719-8B5422F668E9}"/>
              </a:ext>
            </a:extLst>
          </p:cNvPr>
          <p:cNvCxnSpPr>
            <a:cxnSpLocks/>
          </p:cNvCxnSpPr>
          <p:nvPr/>
        </p:nvCxnSpPr>
        <p:spPr>
          <a:xfrm>
            <a:off x="9334500" y="5722010"/>
            <a:ext cx="3435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54D744F8-8EC8-BC8F-7EA3-344CD915FE87}"/>
              </a:ext>
            </a:extLst>
          </p:cNvPr>
          <p:cNvCxnSpPr>
            <a:cxnSpLocks/>
          </p:cNvCxnSpPr>
          <p:nvPr/>
        </p:nvCxnSpPr>
        <p:spPr>
          <a:xfrm>
            <a:off x="9334500" y="5978344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14981E9-1D77-E3F7-0599-0B57F2E68229}"/>
              </a:ext>
            </a:extLst>
          </p:cNvPr>
          <p:cNvCxnSpPr>
            <a:cxnSpLocks/>
          </p:cNvCxnSpPr>
          <p:nvPr/>
        </p:nvCxnSpPr>
        <p:spPr>
          <a:xfrm>
            <a:off x="9334500" y="6236627"/>
            <a:ext cx="343584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04B98C06-ACB9-6EDB-1A8C-BD40700C6D66}"/>
              </a:ext>
            </a:extLst>
          </p:cNvPr>
          <p:cNvSpPr txBox="1"/>
          <p:nvPr/>
        </p:nvSpPr>
        <p:spPr>
          <a:xfrm>
            <a:off x="9810750" y="5581650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Papier peint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CFFBFEC-57D1-97D9-1BBB-9F395E7C0E6E}"/>
              </a:ext>
            </a:extLst>
          </p:cNvPr>
          <p:cNvSpPr txBox="1"/>
          <p:nvPr/>
        </p:nvSpPr>
        <p:spPr>
          <a:xfrm>
            <a:off x="9810750" y="5821129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Peinture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894EF2D-3200-58E6-63D1-35FC491EE218}"/>
              </a:ext>
            </a:extLst>
          </p:cNvPr>
          <p:cNvSpPr txBox="1"/>
          <p:nvPr/>
        </p:nvSpPr>
        <p:spPr>
          <a:xfrm>
            <a:off x="9810750" y="6083180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Sticker</a:t>
            </a:r>
          </a:p>
        </p:txBody>
      </p:sp>
    </p:spTree>
    <p:extLst>
      <p:ext uri="{BB962C8B-B14F-4D97-AF65-F5344CB8AC3E}">
        <p14:creationId xmlns:p14="http://schemas.microsoft.com/office/powerpoint/2010/main" val="335630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D1045-C4B1-45B3-B5EC-B9D14CC04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6915E2A-FEE5-F683-F601-2027699F3A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089" t="19644" r="56634" b="23327"/>
          <a:stretch/>
        </p:blipFill>
        <p:spPr>
          <a:xfrm>
            <a:off x="679009" y="543029"/>
            <a:ext cx="11097339" cy="5305509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E3EA815D-3779-B93F-ABCD-54536EAF526C}"/>
              </a:ext>
            </a:extLst>
          </p:cNvPr>
          <p:cNvCxnSpPr>
            <a:cxnSpLocks/>
          </p:cNvCxnSpPr>
          <p:nvPr/>
        </p:nvCxnSpPr>
        <p:spPr>
          <a:xfrm>
            <a:off x="4048690" y="3518548"/>
            <a:ext cx="0" cy="653402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04CA7548-7B72-021C-BCB5-60F82E8AE601}"/>
              </a:ext>
            </a:extLst>
          </p:cNvPr>
          <p:cNvSpPr txBox="1"/>
          <p:nvPr/>
        </p:nvSpPr>
        <p:spPr>
          <a:xfrm>
            <a:off x="1267432" y="381615"/>
            <a:ext cx="15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R+2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7EC1C5CC-499A-AC07-513E-2213D13673D7}"/>
              </a:ext>
            </a:extLst>
          </p:cNvPr>
          <p:cNvCxnSpPr>
            <a:cxnSpLocks/>
          </p:cNvCxnSpPr>
          <p:nvPr/>
        </p:nvCxnSpPr>
        <p:spPr>
          <a:xfrm>
            <a:off x="3902326" y="3518548"/>
            <a:ext cx="0" cy="653402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CF89DE0A-C711-B4BF-8327-B64EE4BC3AAD}"/>
              </a:ext>
            </a:extLst>
          </p:cNvPr>
          <p:cNvCxnSpPr>
            <a:cxnSpLocks/>
          </p:cNvCxnSpPr>
          <p:nvPr/>
        </p:nvCxnSpPr>
        <p:spPr>
          <a:xfrm>
            <a:off x="9447058" y="2585276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AEE92232-8A67-A69A-50AC-F173C3248A46}"/>
              </a:ext>
            </a:extLst>
          </p:cNvPr>
          <p:cNvCxnSpPr>
            <a:cxnSpLocks/>
          </p:cNvCxnSpPr>
          <p:nvPr/>
        </p:nvCxnSpPr>
        <p:spPr>
          <a:xfrm flipV="1">
            <a:off x="9790642" y="2585276"/>
            <a:ext cx="0" cy="384261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D75F28B-890C-B25D-160D-0E2519C76C88}"/>
              </a:ext>
            </a:extLst>
          </p:cNvPr>
          <p:cNvCxnSpPr>
            <a:cxnSpLocks/>
          </p:cNvCxnSpPr>
          <p:nvPr/>
        </p:nvCxnSpPr>
        <p:spPr>
          <a:xfrm>
            <a:off x="8793252" y="2603382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5321954-9345-B00E-2172-A1C3B6F3C836}"/>
              </a:ext>
            </a:extLst>
          </p:cNvPr>
          <p:cNvCxnSpPr>
            <a:cxnSpLocks/>
          </p:cNvCxnSpPr>
          <p:nvPr/>
        </p:nvCxnSpPr>
        <p:spPr>
          <a:xfrm>
            <a:off x="5451014" y="3283902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1D96CA4-3D51-9618-3573-B196120EFD5A}"/>
              </a:ext>
            </a:extLst>
          </p:cNvPr>
          <p:cNvCxnSpPr>
            <a:cxnSpLocks/>
          </p:cNvCxnSpPr>
          <p:nvPr/>
        </p:nvCxnSpPr>
        <p:spPr>
          <a:xfrm>
            <a:off x="7901940" y="5648782"/>
            <a:ext cx="3435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0D4ABA6-A6DF-1FF2-9CAC-D32E5C2B8B88}"/>
              </a:ext>
            </a:extLst>
          </p:cNvPr>
          <p:cNvCxnSpPr>
            <a:cxnSpLocks/>
          </p:cNvCxnSpPr>
          <p:nvPr/>
        </p:nvCxnSpPr>
        <p:spPr>
          <a:xfrm>
            <a:off x="7901940" y="5905116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781DFDE-717A-23AB-E39E-B65AF90B4BB4}"/>
              </a:ext>
            </a:extLst>
          </p:cNvPr>
          <p:cNvCxnSpPr>
            <a:cxnSpLocks/>
          </p:cNvCxnSpPr>
          <p:nvPr/>
        </p:nvCxnSpPr>
        <p:spPr>
          <a:xfrm>
            <a:off x="7901940" y="6163399"/>
            <a:ext cx="343584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8906C99A-161F-57F2-DB5C-9E89BE1C57F5}"/>
              </a:ext>
            </a:extLst>
          </p:cNvPr>
          <p:cNvSpPr txBox="1"/>
          <p:nvPr/>
        </p:nvSpPr>
        <p:spPr>
          <a:xfrm>
            <a:off x="8378190" y="5508422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Papier peint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BA5936B-1259-AE76-7E6C-B6EA069675E1}"/>
              </a:ext>
            </a:extLst>
          </p:cNvPr>
          <p:cNvSpPr txBox="1"/>
          <p:nvPr/>
        </p:nvSpPr>
        <p:spPr>
          <a:xfrm>
            <a:off x="8378190" y="5747901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Peinture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C57C95F-663F-A1F0-E757-97FA4A32AB0E}"/>
              </a:ext>
            </a:extLst>
          </p:cNvPr>
          <p:cNvSpPr txBox="1"/>
          <p:nvPr/>
        </p:nvSpPr>
        <p:spPr>
          <a:xfrm>
            <a:off x="8378190" y="6009952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Sticker</a:t>
            </a:r>
          </a:p>
        </p:txBody>
      </p:sp>
    </p:spTree>
    <p:extLst>
      <p:ext uri="{BB962C8B-B14F-4D97-AF65-F5344CB8AC3E}">
        <p14:creationId xmlns:p14="http://schemas.microsoft.com/office/powerpoint/2010/main" val="1738157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323F4-CD41-BE38-3365-D863AFFA6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76CEE30-6BB8-ABCF-D5AB-3235B8BCD2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460" t="18931" r="56114" b="26416"/>
          <a:stretch/>
        </p:blipFill>
        <p:spPr>
          <a:xfrm>
            <a:off x="233291" y="632583"/>
            <a:ext cx="11725418" cy="5350886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6986ED1E-6F47-6F2B-45DB-A3C860035B5A}"/>
              </a:ext>
            </a:extLst>
          </p:cNvPr>
          <p:cNvCxnSpPr>
            <a:cxnSpLocks/>
          </p:cNvCxnSpPr>
          <p:nvPr/>
        </p:nvCxnSpPr>
        <p:spPr>
          <a:xfrm flipV="1">
            <a:off x="7609791" y="1690955"/>
            <a:ext cx="0" cy="67677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0D254CC-E70A-CA39-2E1D-CBB209998D3F}"/>
              </a:ext>
            </a:extLst>
          </p:cNvPr>
          <p:cNvCxnSpPr>
            <a:cxnSpLocks/>
          </p:cNvCxnSpPr>
          <p:nvPr/>
        </p:nvCxnSpPr>
        <p:spPr>
          <a:xfrm>
            <a:off x="5702300" y="3346450"/>
            <a:ext cx="559028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BCBE3C11-1F13-4A99-C1D3-2A4A39E8F998}"/>
              </a:ext>
            </a:extLst>
          </p:cNvPr>
          <p:cNvSpPr txBox="1"/>
          <p:nvPr/>
        </p:nvSpPr>
        <p:spPr>
          <a:xfrm>
            <a:off x="1267432" y="381615"/>
            <a:ext cx="15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R+3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53DAECB-A262-AD8F-E3F2-36B9EBB7AF5B}"/>
              </a:ext>
            </a:extLst>
          </p:cNvPr>
          <p:cNvCxnSpPr>
            <a:cxnSpLocks/>
          </p:cNvCxnSpPr>
          <p:nvPr/>
        </p:nvCxnSpPr>
        <p:spPr>
          <a:xfrm>
            <a:off x="9438005" y="2639597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33BF8FFD-D173-C3F2-2743-CFEC6B665A2C}"/>
              </a:ext>
            </a:extLst>
          </p:cNvPr>
          <p:cNvCxnSpPr>
            <a:cxnSpLocks/>
          </p:cNvCxnSpPr>
          <p:nvPr/>
        </p:nvCxnSpPr>
        <p:spPr>
          <a:xfrm flipV="1">
            <a:off x="9781589" y="2639597"/>
            <a:ext cx="0" cy="384261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8964ED2-A94A-8C68-860B-1D4166293411}"/>
              </a:ext>
            </a:extLst>
          </p:cNvPr>
          <p:cNvCxnSpPr>
            <a:cxnSpLocks/>
          </p:cNvCxnSpPr>
          <p:nvPr/>
        </p:nvCxnSpPr>
        <p:spPr>
          <a:xfrm>
            <a:off x="8784199" y="2657703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1D2C259-9741-F1A1-1C84-4F6F7AC45154}"/>
              </a:ext>
            </a:extLst>
          </p:cNvPr>
          <p:cNvCxnSpPr>
            <a:cxnSpLocks/>
          </p:cNvCxnSpPr>
          <p:nvPr/>
        </p:nvCxnSpPr>
        <p:spPr>
          <a:xfrm>
            <a:off x="5297106" y="3346450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5DF5137-CEBA-8BC5-DD83-2B455DEFC1A6}"/>
              </a:ext>
            </a:extLst>
          </p:cNvPr>
          <p:cNvCxnSpPr>
            <a:cxnSpLocks/>
          </p:cNvCxnSpPr>
          <p:nvPr/>
        </p:nvCxnSpPr>
        <p:spPr>
          <a:xfrm>
            <a:off x="9334500" y="5722010"/>
            <a:ext cx="3435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E7E3BFB-B1E7-E405-F97C-0F5B83009DFC}"/>
              </a:ext>
            </a:extLst>
          </p:cNvPr>
          <p:cNvCxnSpPr>
            <a:cxnSpLocks/>
          </p:cNvCxnSpPr>
          <p:nvPr/>
        </p:nvCxnSpPr>
        <p:spPr>
          <a:xfrm>
            <a:off x="9334500" y="5978344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3326F7E-0EB0-A5C9-D885-253C177C875F}"/>
              </a:ext>
            </a:extLst>
          </p:cNvPr>
          <p:cNvCxnSpPr>
            <a:cxnSpLocks/>
          </p:cNvCxnSpPr>
          <p:nvPr/>
        </p:nvCxnSpPr>
        <p:spPr>
          <a:xfrm>
            <a:off x="9334500" y="6236627"/>
            <a:ext cx="343584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663F4591-2802-6DCD-B829-08FF793389E2}"/>
              </a:ext>
            </a:extLst>
          </p:cNvPr>
          <p:cNvSpPr txBox="1"/>
          <p:nvPr/>
        </p:nvSpPr>
        <p:spPr>
          <a:xfrm>
            <a:off x="9810750" y="5581650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Papier peint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3634DFD-25DF-C837-6D3D-6E064089D7E9}"/>
              </a:ext>
            </a:extLst>
          </p:cNvPr>
          <p:cNvSpPr txBox="1"/>
          <p:nvPr/>
        </p:nvSpPr>
        <p:spPr>
          <a:xfrm>
            <a:off x="9810750" y="5821129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Peinture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13FCCED-A0BA-503C-DE8E-DCA3C45EED3A}"/>
              </a:ext>
            </a:extLst>
          </p:cNvPr>
          <p:cNvSpPr txBox="1"/>
          <p:nvPr/>
        </p:nvSpPr>
        <p:spPr>
          <a:xfrm>
            <a:off x="9810750" y="6083180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Sticker</a:t>
            </a:r>
          </a:p>
        </p:txBody>
      </p:sp>
    </p:spTree>
    <p:extLst>
      <p:ext uri="{BB962C8B-B14F-4D97-AF65-F5344CB8AC3E}">
        <p14:creationId xmlns:p14="http://schemas.microsoft.com/office/powerpoint/2010/main" val="2507682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B43FC-4264-959A-E0EA-5353379F4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3E7645A-670C-AE2B-DB95-A455F3ACECE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03" t="18693" r="55668" b="25941"/>
          <a:stretch/>
        </p:blipFill>
        <p:spPr>
          <a:xfrm>
            <a:off x="244444" y="888164"/>
            <a:ext cx="11289200" cy="5260768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1DDACD3A-EA28-6608-1C36-4B8D0B60A969}"/>
              </a:ext>
            </a:extLst>
          </p:cNvPr>
          <p:cNvCxnSpPr>
            <a:cxnSpLocks/>
          </p:cNvCxnSpPr>
          <p:nvPr/>
        </p:nvCxnSpPr>
        <p:spPr>
          <a:xfrm>
            <a:off x="5454650" y="3435350"/>
            <a:ext cx="697065" cy="635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262B8B54-97BE-A1DF-18B5-4048308DA88B}"/>
              </a:ext>
            </a:extLst>
          </p:cNvPr>
          <p:cNvSpPr txBox="1"/>
          <p:nvPr/>
        </p:nvSpPr>
        <p:spPr>
          <a:xfrm>
            <a:off x="1267432" y="381615"/>
            <a:ext cx="15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R+4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6EEB7C31-1713-35E5-E1DE-C9EBF620DB1F}"/>
              </a:ext>
            </a:extLst>
          </p:cNvPr>
          <p:cNvCxnSpPr>
            <a:cxnSpLocks/>
          </p:cNvCxnSpPr>
          <p:nvPr/>
        </p:nvCxnSpPr>
        <p:spPr>
          <a:xfrm>
            <a:off x="9265988" y="2730131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C17FF2BE-6D78-B6DB-99AF-B7DB55F2E9FB}"/>
              </a:ext>
            </a:extLst>
          </p:cNvPr>
          <p:cNvCxnSpPr>
            <a:cxnSpLocks/>
          </p:cNvCxnSpPr>
          <p:nvPr/>
        </p:nvCxnSpPr>
        <p:spPr>
          <a:xfrm flipV="1">
            <a:off x="9609572" y="2730131"/>
            <a:ext cx="0" cy="384261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D71FFC5-7EC7-C3C2-E135-1EF3F0ACBD45}"/>
              </a:ext>
            </a:extLst>
          </p:cNvPr>
          <p:cNvCxnSpPr>
            <a:cxnSpLocks/>
          </p:cNvCxnSpPr>
          <p:nvPr/>
        </p:nvCxnSpPr>
        <p:spPr>
          <a:xfrm>
            <a:off x="8612182" y="2748237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8AE7C94-67CE-D07B-EE23-F8EC96793EF7}"/>
              </a:ext>
            </a:extLst>
          </p:cNvPr>
          <p:cNvCxnSpPr>
            <a:cxnSpLocks/>
          </p:cNvCxnSpPr>
          <p:nvPr/>
        </p:nvCxnSpPr>
        <p:spPr>
          <a:xfrm>
            <a:off x="5288051" y="3455918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25F031B-D79D-EDD4-AEE0-A478ED50DC40}"/>
              </a:ext>
            </a:extLst>
          </p:cNvPr>
          <p:cNvCxnSpPr>
            <a:cxnSpLocks/>
          </p:cNvCxnSpPr>
          <p:nvPr/>
        </p:nvCxnSpPr>
        <p:spPr>
          <a:xfrm>
            <a:off x="7109460" y="5924979"/>
            <a:ext cx="3435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4E4A61B-6D78-836E-D955-0A6F70EB13EC}"/>
              </a:ext>
            </a:extLst>
          </p:cNvPr>
          <p:cNvCxnSpPr>
            <a:cxnSpLocks/>
          </p:cNvCxnSpPr>
          <p:nvPr/>
        </p:nvCxnSpPr>
        <p:spPr>
          <a:xfrm>
            <a:off x="7109460" y="6181313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D1AF1F3A-65B9-DB94-CD28-5F62A63F069A}"/>
              </a:ext>
            </a:extLst>
          </p:cNvPr>
          <p:cNvCxnSpPr>
            <a:cxnSpLocks/>
          </p:cNvCxnSpPr>
          <p:nvPr/>
        </p:nvCxnSpPr>
        <p:spPr>
          <a:xfrm>
            <a:off x="7109460" y="6439596"/>
            <a:ext cx="343584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7294ECA-66FC-47B5-43E5-AB8F04C9939F}"/>
              </a:ext>
            </a:extLst>
          </p:cNvPr>
          <p:cNvSpPr txBox="1"/>
          <p:nvPr/>
        </p:nvSpPr>
        <p:spPr>
          <a:xfrm>
            <a:off x="7585710" y="5784619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Papier peint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F3A1A22-8279-041B-73D9-5388C331B217}"/>
              </a:ext>
            </a:extLst>
          </p:cNvPr>
          <p:cNvSpPr txBox="1"/>
          <p:nvPr/>
        </p:nvSpPr>
        <p:spPr>
          <a:xfrm>
            <a:off x="7585710" y="6024098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Peinture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0C09FEA-78B0-9CF3-6A08-63C97E71E9FF}"/>
              </a:ext>
            </a:extLst>
          </p:cNvPr>
          <p:cNvSpPr txBox="1"/>
          <p:nvPr/>
        </p:nvSpPr>
        <p:spPr>
          <a:xfrm>
            <a:off x="7585710" y="6286149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Sticker</a:t>
            </a:r>
          </a:p>
        </p:txBody>
      </p:sp>
    </p:spTree>
    <p:extLst>
      <p:ext uri="{BB962C8B-B14F-4D97-AF65-F5344CB8AC3E}">
        <p14:creationId xmlns:p14="http://schemas.microsoft.com/office/powerpoint/2010/main" val="3682318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240C1-23EA-F867-B103-703ED331F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B9E4679-5029-2F7D-60C9-893B4C07EA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015" t="18931" r="56634" b="24752"/>
          <a:stretch/>
        </p:blipFill>
        <p:spPr>
          <a:xfrm>
            <a:off x="371193" y="876691"/>
            <a:ext cx="11213952" cy="5283714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22681F29-6300-B8DF-4C12-DA64A8ED3A8A}"/>
              </a:ext>
            </a:extLst>
          </p:cNvPr>
          <p:cNvCxnSpPr>
            <a:cxnSpLocks/>
          </p:cNvCxnSpPr>
          <p:nvPr/>
        </p:nvCxnSpPr>
        <p:spPr>
          <a:xfrm>
            <a:off x="5568950" y="3305595"/>
            <a:ext cx="601815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51CBAE91-4727-AC18-1D1C-283950FC11A6}"/>
              </a:ext>
            </a:extLst>
          </p:cNvPr>
          <p:cNvSpPr txBox="1"/>
          <p:nvPr/>
        </p:nvSpPr>
        <p:spPr>
          <a:xfrm>
            <a:off x="1267432" y="381615"/>
            <a:ext cx="15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R+5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B848CA99-64F3-6227-F8C5-7D7DCB1284DC}"/>
              </a:ext>
            </a:extLst>
          </p:cNvPr>
          <p:cNvCxnSpPr>
            <a:cxnSpLocks/>
          </p:cNvCxnSpPr>
          <p:nvPr/>
        </p:nvCxnSpPr>
        <p:spPr>
          <a:xfrm>
            <a:off x="9193561" y="2621490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48D9383B-4367-E8F9-663D-C6619A136833}"/>
              </a:ext>
            </a:extLst>
          </p:cNvPr>
          <p:cNvCxnSpPr>
            <a:cxnSpLocks/>
          </p:cNvCxnSpPr>
          <p:nvPr/>
        </p:nvCxnSpPr>
        <p:spPr>
          <a:xfrm flipV="1">
            <a:off x="9537145" y="2621490"/>
            <a:ext cx="0" cy="384261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8505A36C-2F47-7667-4E32-2315E964E683}"/>
              </a:ext>
            </a:extLst>
          </p:cNvPr>
          <p:cNvCxnSpPr>
            <a:cxnSpLocks/>
          </p:cNvCxnSpPr>
          <p:nvPr/>
        </p:nvCxnSpPr>
        <p:spPr>
          <a:xfrm>
            <a:off x="8539755" y="2639596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BD8D247-67DA-2A43-5A2F-46F978A21BAE}"/>
              </a:ext>
            </a:extLst>
          </p:cNvPr>
          <p:cNvCxnSpPr>
            <a:cxnSpLocks/>
          </p:cNvCxnSpPr>
          <p:nvPr/>
        </p:nvCxnSpPr>
        <p:spPr>
          <a:xfrm>
            <a:off x="5215624" y="3347277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AA6B0B7-9929-4796-C87F-D83C98065CDA}"/>
              </a:ext>
            </a:extLst>
          </p:cNvPr>
          <p:cNvCxnSpPr>
            <a:cxnSpLocks/>
          </p:cNvCxnSpPr>
          <p:nvPr/>
        </p:nvCxnSpPr>
        <p:spPr>
          <a:xfrm>
            <a:off x="6752690" y="5786479"/>
            <a:ext cx="3435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6D4958BF-0F7F-46C2-85F9-4D5F81F7B2AA}"/>
              </a:ext>
            </a:extLst>
          </p:cNvPr>
          <p:cNvCxnSpPr>
            <a:cxnSpLocks/>
          </p:cNvCxnSpPr>
          <p:nvPr/>
        </p:nvCxnSpPr>
        <p:spPr>
          <a:xfrm>
            <a:off x="6752690" y="6042813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4FFB8B2C-6A2D-7F0D-6750-F04B24593089}"/>
              </a:ext>
            </a:extLst>
          </p:cNvPr>
          <p:cNvCxnSpPr>
            <a:cxnSpLocks/>
          </p:cNvCxnSpPr>
          <p:nvPr/>
        </p:nvCxnSpPr>
        <p:spPr>
          <a:xfrm>
            <a:off x="6752690" y="6301096"/>
            <a:ext cx="343584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79C5C21-42FE-7D73-35D2-CAA7C7D0F06B}"/>
              </a:ext>
            </a:extLst>
          </p:cNvPr>
          <p:cNvSpPr txBox="1"/>
          <p:nvPr/>
        </p:nvSpPr>
        <p:spPr>
          <a:xfrm>
            <a:off x="7228940" y="5646119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Papier peint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A2D9DD1-1BF3-896B-922A-619DB47CEA94}"/>
              </a:ext>
            </a:extLst>
          </p:cNvPr>
          <p:cNvSpPr txBox="1"/>
          <p:nvPr/>
        </p:nvSpPr>
        <p:spPr>
          <a:xfrm>
            <a:off x="7228940" y="5885598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Peinture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3A65D66-8B05-E3E9-4032-D3DBCE9A679B}"/>
              </a:ext>
            </a:extLst>
          </p:cNvPr>
          <p:cNvSpPr txBox="1"/>
          <p:nvPr/>
        </p:nvSpPr>
        <p:spPr>
          <a:xfrm>
            <a:off x="7228940" y="6147649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Sticker</a:t>
            </a:r>
          </a:p>
        </p:txBody>
      </p:sp>
    </p:spTree>
    <p:extLst>
      <p:ext uri="{BB962C8B-B14F-4D97-AF65-F5344CB8AC3E}">
        <p14:creationId xmlns:p14="http://schemas.microsoft.com/office/powerpoint/2010/main" val="3912180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19767-EB0F-7C50-81CE-6E0DC9646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6083DAB-03AF-6A51-1E8B-D338514C50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081" t="17030" r="56634" b="21285"/>
          <a:stretch/>
        </p:blipFill>
        <p:spPr>
          <a:xfrm>
            <a:off x="471055" y="517206"/>
            <a:ext cx="11055836" cy="5715830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4EC8EAE9-F39B-2FA3-E9DE-82E0EF2D5656}"/>
              </a:ext>
            </a:extLst>
          </p:cNvPr>
          <p:cNvCxnSpPr>
            <a:cxnSpLocks/>
          </p:cNvCxnSpPr>
          <p:nvPr/>
        </p:nvCxnSpPr>
        <p:spPr>
          <a:xfrm>
            <a:off x="5827181" y="3600774"/>
            <a:ext cx="3435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4FA55169-EA8A-4905-B396-C2F92FC850D7}"/>
              </a:ext>
            </a:extLst>
          </p:cNvPr>
          <p:cNvSpPr txBox="1"/>
          <p:nvPr/>
        </p:nvSpPr>
        <p:spPr>
          <a:xfrm>
            <a:off x="1267432" y="381615"/>
            <a:ext cx="15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R+6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311DB953-0D83-E090-0D9E-40CDDBC81F32}"/>
              </a:ext>
            </a:extLst>
          </p:cNvPr>
          <p:cNvCxnSpPr>
            <a:cxnSpLocks/>
          </p:cNvCxnSpPr>
          <p:nvPr/>
        </p:nvCxnSpPr>
        <p:spPr>
          <a:xfrm>
            <a:off x="9211668" y="2874987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983A42BA-5FCE-0DA7-DDB9-545C243DA4F9}"/>
              </a:ext>
            </a:extLst>
          </p:cNvPr>
          <p:cNvCxnSpPr>
            <a:cxnSpLocks/>
          </p:cNvCxnSpPr>
          <p:nvPr/>
        </p:nvCxnSpPr>
        <p:spPr>
          <a:xfrm flipV="1">
            <a:off x="9555252" y="2874987"/>
            <a:ext cx="0" cy="384261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6A810D9-6A3B-13BD-85FD-412EDA044659}"/>
              </a:ext>
            </a:extLst>
          </p:cNvPr>
          <p:cNvCxnSpPr>
            <a:cxnSpLocks/>
          </p:cNvCxnSpPr>
          <p:nvPr/>
        </p:nvCxnSpPr>
        <p:spPr>
          <a:xfrm>
            <a:off x="8557862" y="2893093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106F44C-E93C-06E6-ED38-047CF3AFCE0F}"/>
              </a:ext>
            </a:extLst>
          </p:cNvPr>
          <p:cNvCxnSpPr>
            <a:cxnSpLocks/>
          </p:cNvCxnSpPr>
          <p:nvPr/>
        </p:nvCxnSpPr>
        <p:spPr>
          <a:xfrm>
            <a:off x="5233731" y="3600774"/>
            <a:ext cx="187785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118F127D-CD7A-DADB-8470-C2C0FC5DB630}"/>
              </a:ext>
            </a:extLst>
          </p:cNvPr>
          <p:cNvCxnSpPr>
            <a:cxnSpLocks/>
          </p:cNvCxnSpPr>
          <p:nvPr/>
        </p:nvCxnSpPr>
        <p:spPr>
          <a:xfrm flipV="1">
            <a:off x="7806425" y="2004346"/>
            <a:ext cx="0" cy="639266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1B8C021A-4A34-DA1E-193D-2D9E8673000E}"/>
              </a:ext>
            </a:extLst>
          </p:cNvPr>
          <p:cNvCxnSpPr>
            <a:cxnSpLocks/>
          </p:cNvCxnSpPr>
          <p:nvPr/>
        </p:nvCxnSpPr>
        <p:spPr>
          <a:xfrm>
            <a:off x="6438900" y="5979624"/>
            <a:ext cx="3435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3A2F1CA0-923B-AEBE-5590-01BBCC77C4C2}"/>
              </a:ext>
            </a:extLst>
          </p:cNvPr>
          <p:cNvCxnSpPr>
            <a:cxnSpLocks/>
          </p:cNvCxnSpPr>
          <p:nvPr/>
        </p:nvCxnSpPr>
        <p:spPr>
          <a:xfrm>
            <a:off x="6438900" y="6235958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3C2190D-5817-4BBE-59EE-950010EF6D01}"/>
              </a:ext>
            </a:extLst>
          </p:cNvPr>
          <p:cNvCxnSpPr>
            <a:cxnSpLocks/>
          </p:cNvCxnSpPr>
          <p:nvPr/>
        </p:nvCxnSpPr>
        <p:spPr>
          <a:xfrm>
            <a:off x="6438900" y="6494241"/>
            <a:ext cx="343584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1680F9A3-8851-F540-99E3-E8C31C7006C9}"/>
              </a:ext>
            </a:extLst>
          </p:cNvPr>
          <p:cNvSpPr txBox="1"/>
          <p:nvPr/>
        </p:nvSpPr>
        <p:spPr>
          <a:xfrm>
            <a:off x="6915150" y="5839264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Papier peint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216D143-0A58-FC93-F17D-BAEEBE740F04}"/>
              </a:ext>
            </a:extLst>
          </p:cNvPr>
          <p:cNvSpPr txBox="1"/>
          <p:nvPr/>
        </p:nvSpPr>
        <p:spPr>
          <a:xfrm>
            <a:off x="6915150" y="6078743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Peinture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F8090BA-AB1D-4F68-B887-0538A12BB764}"/>
              </a:ext>
            </a:extLst>
          </p:cNvPr>
          <p:cNvSpPr txBox="1"/>
          <p:nvPr/>
        </p:nvSpPr>
        <p:spPr>
          <a:xfrm>
            <a:off x="6915150" y="6340794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Sticker</a:t>
            </a:r>
          </a:p>
        </p:txBody>
      </p:sp>
    </p:spTree>
    <p:extLst>
      <p:ext uri="{BB962C8B-B14F-4D97-AF65-F5344CB8AC3E}">
        <p14:creationId xmlns:p14="http://schemas.microsoft.com/office/powerpoint/2010/main" val="82325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E0EBE-3E44-840D-624A-C838944EB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127CB1A-9362-37BF-6BCD-9274264024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892" t="13650" r="56442" b="20653"/>
          <a:stretch/>
        </p:blipFill>
        <p:spPr>
          <a:xfrm>
            <a:off x="591127" y="611908"/>
            <a:ext cx="10800717" cy="6047510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EB19792C-2783-0775-AA6E-E1556373D812}"/>
              </a:ext>
            </a:extLst>
          </p:cNvPr>
          <p:cNvCxnSpPr>
            <a:cxnSpLocks/>
          </p:cNvCxnSpPr>
          <p:nvPr/>
        </p:nvCxnSpPr>
        <p:spPr>
          <a:xfrm>
            <a:off x="4626240" y="3152064"/>
            <a:ext cx="0" cy="708736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25AA4A9D-B1D0-C8BD-7ECE-281DB946C533}"/>
              </a:ext>
            </a:extLst>
          </p:cNvPr>
          <p:cNvSpPr txBox="1"/>
          <p:nvPr/>
        </p:nvSpPr>
        <p:spPr>
          <a:xfrm>
            <a:off x="1267432" y="381615"/>
            <a:ext cx="15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R+7</a:t>
            </a:r>
          </a:p>
        </p:txBody>
      </p: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F0425FE0-7360-FC7D-0B17-04809333521C}"/>
              </a:ext>
            </a:extLst>
          </p:cNvPr>
          <p:cNvCxnSpPr>
            <a:cxnSpLocks/>
          </p:cNvCxnSpPr>
          <p:nvPr/>
        </p:nvCxnSpPr>
        <p:spPr>
          <a:xfrm>
            <a:off x="9334500" y="5722010"/>
            <a:ext cx="343584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0A5A2ED-B60E-6E44-6160-BF3B0274F09E}"/>
              </a:ext>
            </a:extLst>
          </p:cNvPr>
          <p:cNvCxnSpPr>
            <a:cxnSpLocks/>
          </p:cNvCxnSpPr>
          <p:nvPr/>
        </p:nvCxnSpPr>
        <p:spPr>
          <a:xfrm>
            <a:off x="9334500" y="5978344"/>
            <a:ext cx="343584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FFC6EE2-9092-D063-785B-2E2E6E17303D}"/>
              </a:ext>
            </a:extLst>
          </p:cNvPr>
          <p:cNvCxnSpPr>
            <a:cxnSpLocks/>
          </p:cNvCxnSpPr>
          <p:nvPr/>
        </p:nvCxnSpPr>
        <p:spPr>
          <a:xfrm>
            <a:off x="9334500" y="6236627"/>
            <a:ext cx="343584" cy="0"/>
          </a:xfrm>
          <a:prstGeom prst="lin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06855B87-95F3-8B16-81AF-397361A9A1B6}"/>
              </a:ext>
            </a:extLst>
          </p:cNvPr>
          <p:cNvSpPr txBox="1"/>
          <p:nvPr/>
        </p:nvSpPr>
        <p:spPr>
          <a:xfrm>
            <a:off x="9810750" y="5581650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Papier peint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60AAF98-AFA0-A7DE-8C84-9458F083F9C9}"/>
              </a:ext>
            </a:extLst>
          </p:cNvPr>
          <p:cNvSpPr txBox="1"/>
          <p:nvPr/>
        </p:nvSpPr>
        <p:spPr>
          <a:xfrm>
            <a:off x="9810750" y="5821129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Peinture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261B370-136D-E385-59FD-AD7D97187239}"/>
              </a:ext>
            </a:extLst>
          </p:cNvPr>
          <p:cNvSpPr txBox="1"/>
          <p:nvPr/>
        </p:nvSpPr>
        <p:spPr>
          <a:xfrm>
            <a:off x="9810750" y="6083180"/>
            <a:ext cx="1498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Sticker</a:t>
            </a:r>
          </a:p>
        </p:txBody>
      </p:sp>
    </p:spTree>
    <p:extLst>
      <p:ext uri="{BB962C8B-B14F-4D97-AF65-F5344CB8AC3E}">
        <p14:creationId xmlns:p14="http://schemas.microsoft.com/office/powerpoint/2010/main" val="366633426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259</Words>
  <Application>Microsoft Office PowerPoint</Application>
  <PresentationFormat>Grand écran</PresentationFormat>
  <Paragraphs>108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Aptos Narrow</vt:lpstr>
      <vt:lpstr>Arial</vt:lpstr>
      <vt:lpstr>Thème Office</vt:lpstr>
      <vt:lpstr>Idées de décoration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Idées de papier peint – site de Paris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FOUQUET THULLIER Florence (Ile-de-France)</dc:creator>
  <cp:lastModifiedBy>FOUQUET THULLIER Florence (Ile-de-France)</cp:lastModifiedBy>
  <cp:revision>1</cp:revision>
  <dcterms:created xsi:type="dcterms:W3CDTF">2025-10-20T12:35:53Z</dcterms:created>
  <dcterms:modified xsi:type="dcterms:W3CDTF">2025-12-05T14:52:13Z</dcterms:modified>
</cp:coreProperties>
</file>