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15" r:id="rId2"/>
    <p:sldId id="339" r:id="rId3"/>
    <p:sldId id="332" r:id="rId4"/>
    <p:sldId id="341" r:id="rId5"/>
    <p:sldId id="334" r:id="rId6"/>
    <p:sldId id="333" r:id="rId7"/>
    <p:sldId id="342" r:id="rId8"/>
    <p:sldId id="343" r:id="rId9"/>
    <p:sldId id="344" r:id="rId10"/>
  </p:sldIdLst>
  <p:sldSz cx="9144000" cy="6858000" type="screen4x3"/>
  <p:notesSz cx="6888163" cy="100203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eur" initials="A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CC"/>
    <a:srgbClr val="FF0066"/>
    <a:srgbClr val="AD4F0F"/>
    <a:srgbClr val="CC0099"/>
    <a:srgbClr val="0FADA5"/>
    <a:srgbClr val="99E5EB"/>
    <a:srgbClr val="006600"/>
    <a:srgbClr val="339933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93182" autoAdjust="0"/>
  </p:normalViewPr>
  <p:slideViewPr>
    <p:cSldViewPr>
      <p:cViewPr varScale="1">
        <p:scale>
          <a:sx n="59" d="100"/>
          <a:sy n="59" d="100"/>
        </p:scale>
        <p:origin x="140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716" y="-54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52C08A3C-FB57-412C-AAB6-8D9AD81C014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17309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08563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59325"/>
            <a:ext cx="5049837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682E6792-A670-409F-94B9-22C9D5D8ECA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090370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5B78CD8-9E11-4884-BB70-E398168C082B}" type="slidenum">
              <a:rPr lang="fr-FR" altLang="fr-FR" sz="1300" smtClean="0"/>
              <a:pPr/>
              <a:t>1</a:t>
            </a:fld>
            <a:endParaRPr lang="fr-FR" altLang="fr-FR" sz="13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49300"/>
            <a:ext cx="5010150" cy="3759200"/>
          </a:xfrm>
          <a:solidFill>
            <a:srgbClr val="FFFFFF"/>
          </a:solidFill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9163" y="4757738"/>
            <a:ext cx="5049837" cy="451326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6598" tIns="48298" rIns="96598" bIns="48298"/>
          <a:lstStyle/>
          <a:p>
            <a:pPr eaLnBrk="1" hangingPunct="1"/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7852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50563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1922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13304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35564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169176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18122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95457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4915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8734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982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46164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2166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30816" y="150892"/>
            <a:ext cx="8882369" cy="129266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fr-FR" sz="1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eaLnBrk="1" hangingPunct="1">
              <a:defRPr/>
            </a:pPr>
            <a:endParaRPr lang="fr-FR" sz="1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eaLnBrk="1" hangingPunct="1">
              <a:defRPr/>
            </a:pPr>
            <a:endParaRPr lang="fr-FR" sz="1200" dirty="0">
              <a:effectLst>
                <a:outerShdw blurRad="38100" dist="38100" dir="2700000" algn="tl">
                  <a:srgbClr val="C0C0C0"/>
                </a:outerShdw>
              </a:effectLst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eaLnBrk="1" hangingPunct="1">
              <a:defRPr/>
            </a:pPr>
            <a:r>
              <a:rPr lang="fr-FR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Compétence Architecture et Construction</a:t>
            </a:r>
          </a:p>
          <a:p>
            <a:pPr algn="ctr" eaLnBrk="1" hangingPunct="1">
              <a:defRPr/>
            </a:pPr>
            <a:r>
              <a:rPr lang="fr-FR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Open Sans" pitchFamily="34" charset="0"/>
                <a:ea typeface="Open Sans" pitchFamily="34" charset="0"/>
                <a:cs typeface="Open Sans" pitchFamily="34" charset="0"/>
              </a:rPr>
              <a:t>Fiches descriptives avec représentation visuelle , graphique des principales réalisations </a:t>
            </a:r>
          </a:p>
        </p:txBody>
      </p:sp>
      <p:sp>
        <p:nvSpPr>
          <p:cNvPr id="3076" name="ZoneTexte 2"/>
          <p:cNvSpPr txBox="1">
            <a:spLocks noChangeArrowheads="1"/>
          </p:cNvSpPr>
          <p:nvPr/>
        </p:nvSpPr>
        <p:spPr bwMode="auto">
          <a:xfrm>
            <a:off x="130815" y="188640"/>
            <a:ext cx="88823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fr-FR" altLang="fr-F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Marché de conception-réalisation – UGE Bâtiment H</a:t>
            </a:r>
          </a:p>
        </p:txBody>
      </p:sp>
      <p:sp>
        <p:nvSpPr>
          <p:cNvPr id="3077" name="ZoneTexte 3"/>
          <p:cNvSpPr txBox="1">
            <a:spLocks noChangeArrowheads="1"/>
          </p:cNvSpPr>
          <p:nvPr/>
        </p:nvSpPr>
        <p:spPr bwMode="auto">
          <a:xfrm>
            <a:off x="1979712" y="1772816"/>
            <a:ext cx="68890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fr-FR" altLang="fr-FR" sz="1600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.. </a:t>
            </a:r>
            <a:r>
              <a:rPr lang="fr-FR" altLang="fr-FR" sz="1600" u="sng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Pages 2 à 9 – Sélection de </a:t>
            </a:r>
            <a:r>
              <a:rPr lang="fr-FR" altLang="fr-FR" sz="1600" b="1" u="sng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8 références</a:t>
            </a:r>
          </a:p>
          <a:p>
            <a:pPr marL="285750" indent="-285750">
              <a:buFontTx/>
              <a:buChar char="-"/>
            </a:pPr>
            <a:r>
              <a:rPr lang="fr-FR" altLang="fr-FR" sz="1600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2 Références architecte – Réhabilitation thermique / QEB</a:t>
            </a:r>
          </a:p>
          <a:p>
            <a:pPr marL="285750" indent="-285750">
              <a:buFontTx/>
              <a:buChar char="-"/>
            </a:pPr>
            <a:r>
              <a:rPr lang="fr-FR" altLang="fr-FR" sz="1600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2 Références architecte – Réhabilitation lourde</a:t>
            </a:r>
          </a:p>
          <a:p>
            <a:pPr marL="285750" indent="-285750">
              <a:buFontTx/>
              <a:buChar char="-"/>
            </a:pPr>
            <a:r>
              <a:rPr lang="fr-FR" altLang="fr-FR" sz="1600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3 Références entreprise construction</a:t>
            </a:r>
          </a:p>
        </p:txBody>
      </p:sp>
      <p:sp>
        <p:nvSpPr>
          <p:cNvPr id="7" name="ZoneTexte 3">
            <a:extLst>
              <a:ext uri="{FF2B5EF4-FFF2-40B4-BE49-F238E27FC236}">
                <a16:creationId xmlns:a16="http://schemas.microsoft.com/office/drawing/2014/main" id="{8AFB067C-678A-4FE1-8FD5-08C1AF9B0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87" y="6010168"/>
            <a:ext cx="86407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fr-FR" altLang="fr-FR" sz="1600" i="1" dirty="0">
                <a:solidFill>
                  <a:srgbClr val="FF0000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Nota : il est attendu du candidat qu’il emploie ce document pour présenter sa sélection de 8 références. Les autres supports ne seront pas étudiés.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3178F9A-7E5C-4F82-B9B4-6D21EEDD16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87" y="188640"/>
            <a:ext cx="982793" cy="4996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996768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ARCHI 1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Spécifique thermique/QEB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33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446503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ARCHI 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Spécifique thermique/QEB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87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679950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ARCHI 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Référence réhabilitation lourde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30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637842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ARCHI 4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Référence réhabilitation lourde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9273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456281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Travaux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224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F1A2F-B686-1929-3DF3-22E143524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11B1399-B69E-36AB-898C-ADD20EDA37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043199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Travaux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031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3C269-DA36-1692-8014-EDD34C8B0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C3510B8C-6DF8-95A6-3347-51F77C67D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221181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Travaux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860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52401-9310-61F4-685F-7C2B9E86A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CD899CC7-EBB4-BC1F-7594-568121B49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91219"/>
              </p:ext>
            </p:extLst>
          </p:nvPr>
        </p:nvGraphicFramePr>
        <p:xfrm>
          <a:off x="251520" y="5373216"/>
          <a:ext cx="8712968" cy="1231007"/>
        </p:xfrm>
        <a:graphic>
          <a:graphicData uri="http://schemas.openxmlformats.org/drawingml/2006/table">
            <a:tbl>
              <a:tblPr/>
              <a:tblGrid>
                <a:gridCol w="21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3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810">
                  <a:extLst>
                    <a:ext uri="{9D8B030D-6E8A-4147-A177-3AD203B41FA5}">
                      <a16:colId xmlns:a16="http://schemas.microsoft.com/office/drawing/2014/main" val="3239363465"/>
                    </a:ext>
                  </a:extLst>
                </a:gridCol>
                <a:gridCol w="1302986">
                  <a:extLst>
                    <a:ext uri="{9D8B030D-6E8A-4147-A177-3AD203B41FA5}">
                      <a16:colId xmlns:a16="http://schemas.microsoft.com/office/drawing/2014/main" val="3518337033"/>
                    </a:ext>
                  </a:extLst>
                </a:gridCol>
              </a:tblGrid>
              <a:tr h="28803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INTITULE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21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MAÎTRE D’OUVRAGE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SURFACE</a:t>
                      </a:r>
                    </a:p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(m² SU ou SDP)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cap="all" baseline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Campus universitaire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algn="ctr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LIEU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000" b="0" i="0" u="none" strike="noStrike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AVANCEMENT DU PROJET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SITE URBAIN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oui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non 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vert="wordArt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RÔLE DANS L’OPÉRATION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COÛT TRAVAUX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€ HT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COMPETENCE Travaux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1169678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419</Words>
  <Application>Microsoft Office PowerPoint</Application>
  <PresentationFormat>Affichage à l'écran (4:3)</PresentationFormat>
  <Paragraphs>168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Open Sans</vt:lpstr>
      <vt:lpstr>Times New Roman</vt:lpstr>
      <vt:lpstr>Modèle par défaut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Amandine Champeix</cp:lastModifiedBy>
  <cp:revision>3</cp:revision>
  <dcterms:created xsi:type="dcterms:W3CDTF">2014-11-07T18:09:44Z</dcterms:created>
  <dcterms:modified xsi:type="dcterms:W3CDTF">2026-01-20T16:30:54Z</dcterms:modified>
</cp:coreProperties>
</file>