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8"/>
  </p:notesMasterIdLst>
  <p:handoutMasterIdLst>
    <p:handoutMasterId r:id="rId9"/>
  </p:handoutMasterIdLst>
  <p:sldIdLst>
    <p:sldId id="268" r:id="rId2"/>
    <p:sldId id="328" r:id="rId3"/>
    <p:sldId id="340" r:id="rId4"/>
    <p:sldId id="341" r:id="rId5"/>
    <p:sldId id="343" r:id="rId6"/>
    <p:sldId id="345" r:id="rId7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59" d="100"/>
          <a:sy n="59" d="100"/>
        </p:scale>
        <p:origin x="72" y="1200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n°8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LIT-01 Lit de consultation PMR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 et DPGF)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LIT-02 Lit de consultation fixe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 et DPGF)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TAB-01 Tabouret médical à roulettes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FA-01 Fauteuil dentiste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7769</TotalTime>
  <Words>987</Words>
  <Application>Microsoft Office PowerPoint</Application>
  <PresentationFormat>Grand écran</PresentationFormat>
  <Paragraphs>180</Paragraphs>
  <Slides>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Symbol</vt:lpstr>
      <vt:lpstr>Wingdings</vt:lpstr>
      <vt:lpstr>masque PPT V3</vt:lpstr>
      <vt:lpstr> Annexe N°1.3 au CCTP du Lot n°8  Cadre de réponse valant mémoire technique : « Fiche Environnementale»   </vt:lpstr>
      <vt:lpstr>Présentation PowerPoint</vt:lpstr>
      <vt:lpstr>LIT-01 Lit de consultation PMR Cf. Annexe n°2 à l’Acte d’Engagement du lot n°8 (BPU et DPGF) et CCTP du lot n°8</vt:lpstr>
      <vt:lpstr>LIT-02 Lit de consultation fixe Cf. Annexe n°2 à l’Acte d’Engagement du lot n°8 (BPU et DPGF) et CCTP du lot n°8</vt:lpstr>
      <vt:lpstr>TAB-01 Tabouret médical à roulettes Cf. Annexe n°2 à l’Acte d’Engagement du lot n°8 (BPU) et CCTP du lot n°8</vt:lpstr>
      <vt:lpstr>FA-01 Fauteuil dentiste Cf. Annexe n°2 à l’Acte d’Engagement du lot n°8 (BPU) et CCTP du lot n°8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293</cp:revision>
  <cp:lastPrinted>2024-10-21T08:38:05Z</cp:lastPrinted>
  <dcterms:created xsi:type="dcterms:W3CDTF">2020-11-13T16:13:20Z</dcterms:created>
  <dcterms:modified xsi:type="dcterms:W3CDTF">2026-01-20T16:13:39Z</dcterms:modified>
</cp:coreProperties>
</file>