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9"/>
  </p:notesMasterIdLst>
  <p:handoutMasterIdLst>
    <p:handoutMasterId r:id="rId20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9" r:id="rId12"/>
    <p:sldId id="350" r:id="rId13"/>
    <p:sldId id="348" r:id="rId14"/>
    <p:sldId id="351" r:id="rId15"/>
    <p:sldId id="352" r:id="rId16"/>
    <p:sldId id="353" r:id="rId17"/>
    <p:sldId id="354" r:id="rId1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9"/>
            <p14:sldId id="350"/>
            <p14:sldId id="348"/>
            <p14:sldId id="351"/>
            <p14:sldId id="352"/>
            <p14:sldId id="353"/>
            <p14:sldId id="3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38" autoAdjust="0"/>
    <p:restoredTop sz="96462" autoAdjust="0"/>
  </p:normalViewPr>
  <p:slideViewPr>
    <p:cSldViewPr snapToGrid="0" showGuides="1">
      <p:cViewPr varScale="1">
        <p:scale>
          <a:sx n="114" d="100"/>
          <a:sy n="114" d="100"/>
        </p:scale>
        <p:origin x="660" y="102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804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90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9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2227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0496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9260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936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927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173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n°2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SR-01 Siège de réunion Salle de réunion classique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5779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SR-02 Siège de réunion Salle de réunion classique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205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SR-03 Siège de réunion - Réunion 19 PL et salle modulable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</a:t>
            </a:r>
            <a:r>
              <a:rPr lang="fr-FR" sz="1400" dirty="0">
                <a:solidFill>
                  <a:srgbClr val="C00000"/>
                </a:solidFill>
              </a:rPr>
              <a:t>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2761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SR-04 Siège de réunion – Réunion 19PL et salle modulable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</a:t>
            </a:r>
            <a:r>
              <a:rPr lang="fr-FR" sz="1400" dirty="0">
                <a:solidFill>
                  <a:srgbClr val="C00000"/>
                </a:solidFill>
              </a:rPr>
              <a:t>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653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AA-01 Assise attente RDC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6683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ENS-TA-01 Ensemble tables modulaires Salle de Réunion avec mur mobile 15 places chacune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(BPU)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751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ENS-TA-02 Ensemble </a:t>
            </a:r>
            <a:r>
              <a:rPr lang="fr-FR" sz="1400" b="1" dirty="0">
                <a:solidFill>
                  <a:srgbClr val="C00000"/>
                </a:solidFill>
              </a:rPr>
              <a:t>tables </a:t>
            </a:r>
            <a:r>
              <a:rPr lang="fr-FR" sz="1400" b="1" dirty="0" smtClean="0">
                <a:solidFill>
                  <a:srgbClr val="C00000"/>
                </a:solidFill>
              </a:rPr>
              <a:t>et chaises pour salle d’usage mixte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</a:t>
            </a:r>
            <a:r>
              <a:rPr lang="fr-FR" sz="1400" dirty="0">
                <a:solidFill>
                  <a:srgbClr val="C00000"/>
                </a:solidFill>
              </a:rPr>
              <a:t>. Annexe n°2 à l’Acte d’Engagement du lot n°2 (BPU)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2733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TA-07 Table de réunion Bulle autonome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Cf. 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589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Table L160*P160cm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n°2 (BPU et DPGF) et CCTP du lot 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TA-02 Table L160*P260cm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n°2 (BPU) et CCTP du lot 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smtClean="0">
                <a:solidFill>
                  <a:srgbClr val="C00000"/>
                </a:solidFill>
              </a:rPr>
              <a:t>TA-03 Table </a:t>
            </a:r>
            <a:r>
              <a:rPr lang="fr-FR" sz="1400" b="1" dirty="0" smtClean="0">
                <a:solidFill>
                  <a:srgbClr val="C00000"/>
                </a:solidFill>
              </a:rPr>
              <a:t>L160*320cm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(BPU)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TA-04 Table L160*P400cm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 et DPGF)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TA-05 Table L100*240cm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TA-06 Table 140*70cm Réunion 19PL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(BPU et DPGF) 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SV-01 Siège visiteur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</a:t>
            </a:r>
            <a:r>
              <a:rPr lang="fr-FR" sz="1400" dirty="0" smtClean="0">
                <a:solidFill>
                  <a:srgbClr val="C00000"/>
                </a:solidFill>
              </a:rPr>
              <a:t>n°2 </a:t>
            </a:r>
            <a:r>
              <a:rPr lang="fr-FR" sz="1400" dirty="0">
                <a:solidFill>
                  <a:srgbClr val="C00000"/>
                </a:solidFill>
              </a:rPr>
              <a:t>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</a:t>
            </a:r>
            <a:r>
              <a:rPr lang="fr-FR" sz="1400" dirty="0" smtClean="0">
                <a:solidFill>
                  <a:srgbClr val="C00000"/>
                </a:solidFill>
              </a:rPr>
              <a:t>n°2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0931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7577</TotalTime>
  <Words>1258</Words>
  <Application>Microsoft Office PowerPoint</Application>
  <PresentationFormat>Grand écran</PresentationFormat>
  <Paragraphs>329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Wingdings</vt:lpstr>
      <vt:lpstr>masque PPT V3</vt:lpstr>
      <vt:lpstr>  Annexe N°1.2 au CCTP du Lot n°2  Cadre de réponse valant mémoire technique : « Fiche mobilier »    </vt:lpstr>
      <vt:lpstr>Présentation PowerPoint</vt:lpstr>
      <vt:lpstr>TA-01 Table L160*P160cm Cf. Annexe n°2 à l’Acte d’Engagement du lot n°2 (BPU et DPGF) et CCTP du lot n°2</vt:lpstr>
      <vt:lpstr>TA-02 Table L160*P260cm Cf. Annexe n°2 à l’Acte d’Engagement du lot n°2 (BPU) et CCTP du lot n°2 </vt:lpstr>
      <vt:lpstr>TA-03 Table L160*320cm Cf. Annexe n°2 à l’Acte d’Engagement du lot n°2 (BPU) et CCTP du lot n°2</vt:lpstr>
      <vt:lpstr>TA-04 Table L160*P400cm Cf. Annexe n°2 à l’Acte d’Engagement du lot n°1 (BPU et DPGF) et CCTP du lot n°2 </vt:lpstr>
      <vt:lpstr>TA-05 Table L100*240cm Cf. Annexe n°2 à l’Acte d’Engagement du lot n°2 (BPU) et CCTP du lot n°2</vt:lpstr>
      <vt:lpstr>TA-06 Table 140*70cm Réunion 19PL Cf. Annexe n°2 à l’Acte d’Engagement du lot n°2 (BPU et DPGF) et CCTP du lot n°2</vt:lpstr>
      <vt:lpstr>SV-01 Siège visiteur Cf. Annexe n°2 à l’Acte d’Engagement du lot n°2 (BPU) et CCTP du lot n°2</vt:lpstr>
      <vt:lpstr>SR-01 Siège de réunion Salle de réunion classique  Cf. Annexe n°2 à l’Acte d’Engagement du lot n°2 (BPU et DPGF) et CCTP du lot n°2</vt:lpstr>
      <vt:lpstr>SR-02 Siège de réunion Salle de réunion classique  Cf. Annexe n°2 à l’Acte d’Engagement du lot n°2 (BPU et DPGF) et CCTP du lot n°2</vt:lpstr>
      <vt:lpstr>SR-03 Siège de réunion - Réunion 19 PL et salle modulable Cf. Annexe n°2 à l’Acte d’Engagement du lot n°2 (BPU et DPGF) et CCTP du lot n°2</vt:lpstr>
      <vt:lpstr>SR-04 Siège de réunion – Réunion 19PL et salle modulable Cf. Annexe n°2 à l’Acte d’Engagement du lot n°2 (BPU et DPGF) et CCTP du lot n°2</vt:lpstr>
      <vt:lpstr>AA-01 Assise attente RDC  Cf. Annexe n°2 à l’Acte d’Engagement du lot n°2 (BPU et DPGF) et CCTP du lot n°2</vt:lpstr>
      <vt:lpstr>ENS-TA-01 Ensemble tables modulaires Salle de Réunion avec mur mobile 15 places chacune Cf. Annexe n°2 à l’Acte d’Engagement du lot n°2 (BPU) et CCTP du lot n°2 </vt:lpstr>
      <vt:lpstr>ENS-TA-02 Ensemble tables et chaises pour salle d’usage mixte Cf. Annexe n°2 à l’Acte d’Engagement du lot n°2 (BPU) et CCTP du lot n°2 </vt:lpstr>
      <vt:lpstr>TA-07 Table de réunion Bulle autonome  Cf. Cf. Annexe n°2 à l’Acte d’Engagement du lot n°2 (BPU) et CCTP du lot n°2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274</cp:revision>
  <cp:lastPrinted>2024-10-21T08:38:05Z</cp:lastPrinted>
  <dcterms:created xsi:type="dcterms:W3CDTF">2020-11-13T16:13:20Z</dcterms:created>
  <dcterms:modified xsi:type="dcterms:W3CDTF">2026-01-20T15:09:11Z</dcterms:modified>
</cp:coreProperties>
</file>