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8"/>
  </p:notesMasterIdLst>
  <p:handoutMasterIdLst>
    <p:handoutMasterId r:id="rId9"/>
  </p:handoutMasterIdLst>
  <p:sldIdLst>
    <p:sldId id="268" r:id="rId2"/>
    <p:sldId id="328" r:id="rId3"/>
    <p:sldId id="340" r:id="rId4"/>
    <p:sldId id="341" r:id="rId5"/>
    <p:sldId id="342" r:id="rId6"/>
    <p:sldId id="343" r:id="rId7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4" autoAdjust="0"/>
    <p:restoredTop sz="96462" autoAdjust="0"/>
  </p:normalViewPr>
  <p:slideViewPr>
    <p:cSldViewPr snapToGrid="0" showGuides="1">
      <p:cViewPr varScale="1">
        <p:scale>
          <a:sx n="56" d="100"/>
          <a:sy n="56" d="100"/>
        </p:scale>
        <p:origin x="90" y="1266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n°8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LIT-01 Lit de consultation PMR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n°8 (BPU et DPGF)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LIT-02 </a:t>
            </a:r>
            <a:r>
              <a:rPr lang="fr-FR" sz="1400" b="1" dirty="0">
                <a:solidFill>
                  <a:srgbClr val="C00000"/>
                </a:solidFill>
              </a:rPr>
              <a:t>Lit de consultation </a:t>
            </a:r>
            <a:r>
              <a:rPr lang="fr-FR" sz="1400" b="1" dirty="0" smtClean="0">
                <a:solidFill>
                  <a:srgbClr val="C00000"/>
                </a:solidFill>
              </a:rPr>
              <a:t>fixe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(BPU et DPGF)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TAB-01 Tabouret médical à roulettes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FA-01 Fauteuil dentiste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n°8 (BPU) et CCTP du lot n°8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/>
              <a:t>Finition </a:t>
            </a:r>
            <a:r>
              <a:rPr lang="fr-FR" sz="120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7658</TotalTime>
  <Words>389</Words>
  <Application>Microsoft Office PowerPoint</Application>
  <PresentationFormat>Grand écran</PresentationFormat>
  <Paragraphs>98</Paragraphs>
  <Slides>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Symbol</vt:lpstr>
      <vt:lpstr>Wingdings</vt:lpstr>
      <vt:lpstr>masque PPT V3</vt:lpstr>
      <vt:lpstr>  Annexe N°1.2 au CCTP du Lot n°8  Cadre de réponse valant mémoire technique : « Fiche mobilier »    </vt:lpstr>
      <vt:lpstr>Présentation PowerPoint</vt:lpstr>
      <vt:lpstr>LIT-01 Lit de consultation PMR Cf. Annexe n°2 à l’Acte d’Engagement du lot n°8 (BPU et DPGF) et CCTP du lot n°8</vt:lpstr>
      <vt:lpstr>LIT-02 Lit de consultation fixe Cf. Annexe n°2 à l’Acte d’Engagement du lot n°8 (BPU et DPGF) et CCTP du lot n°8</vt:lpstr>
      <vt:lpstr>TAB-01 Tabouret médical à roulettes Cf. Annexe n°2 à l’Acte d’Engagement du lot n°8 (BPU) et CCTP du lot n°8</vt:lpstr>
      <vt:lpstr>FA-01 Fauteuil dentiste Cf. Annexe n°2 à l’Acte d’Engagement du lot n°8 (BPU) et CCTP du lot n°8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287</cp:revision>
  <cp:lastPrinted>2024-10-21T08:38:05Z</cp:lastPrinted>
  <dcterms:created xsi:type="dcterms:W3CDTF">2020-11-13T16:13:20Z</dcterms:created>
  <dcterms:modified xsi:type="dcterms:W3CDTF">2026-01-20T16:14:46Z</dcterms:modified>
</cp:coreProperties>
</file>