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8"/>
  </p:notesMasterIdLst>
  <p:handoutMasterIdLst>
    <p:handoutMasterId r:id="rId29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9" r:id="rId12"/>
    <p:sldId id="350" r:id="rId13"/>
    <p:sldId id="348" r:id="rId14"/>
    <p:sldId id="351" r:id="rId15"/>
    <p:sldId id="352" r:id="rId16"/>
    <p:sldId id="365" r:id="rId17"/>
    <p:sldId id="354" r:id="rId18"/>
    <p:sldId id="355" r:id="rId19"/>
    <p:sldId id="356" r:id="rId20"/>
    <p:sldId id="357" r:id="rId21"/>
    <p:sldId id="359" r:id="rId22"/>
    <p:sldId id="360" r:id="rId23"/>
    <p:sldId id="361" r:id="rId24"/>
    <p:sldId id="362" r:id="rId25"/>
    <p:sldId id="363" r:id="rId26"/>
    <p:sldId id="364" r:id="rId27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9"/>
            <p14:sldId id="350"/>
            <p14:sldId id="348"/>
            <p14:sldId id="351"/>
            <p14:sldId id="352"/>
            <p14:sldId id="365"/>
            <p14:sldId id="354"/>
            <p14:sldId id="355"/>
            <p14:sldId id="356"/>
            <p14:sldId id="357"/>
            <p14:sldId id="359"/>
            <p14:sldId id="360"/>
            <p14:sldId id="361"/>
            <p14:sldId id="362"/>
            <p14:sldId id="363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38" autoAdjust="0"/>
    <p:restoredTop sz="96462" autoAdjust="0"/>
  </p:normalViewPr>
  <p:slideViewPr>
    <p:cSldViewPr snapToGrid="0" showGuides="1">
      <p:cViewPr varScale="1">
        <p:scale>
          <a:sx n="65" d="100"/>
          <a:sy n="65" d="100"/>
        </p:scale>
        <p:origin x="66" y="1062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804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90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9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2227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0496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5700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936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9347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22190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2912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23909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69697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6094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6029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60260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8890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927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173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n°4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TA-07 Table d’appoint (ronde) </a:t>
            </a:r>
            <a:r>
              <a:rPr lang="fr-FR" sz="1400" b="1" dirty="0">
                <a:solidFill>
                  <a:srgbClr val="C00000"/>
                </a:solidFill>
              </a:rPr>
              <a:t>Ø50cm</a:t>
            </a:r>
            <a:r>
              <a:rPr lang="fr-FR" sz="1400" b="1" dirty="0" smtClean="0">
                <a:solidFill>
                  <a:srgbClr val="C00000"/>
                </a:solidFill>
              </a:rPr>
              <a:t/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5779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TA-08 </a:t>
            </a:r>
            <a:r>
              <a:rPr lang="fr-FR" sz="1400" b="1" dirty="0">
                <a:solidFill>
                  <a:srgbClr val="C00000"/>
                </a:solidFill>
              </a:rPr>
              <a:t>Table </a:t>
            </a:r>
            <a:r>
              <a:rPr lang="fr-FR" sz="1400" b="1" dirty="0" smtClean="0">
                <a:solidFill>
                  <a:srgbClr val="C00000"/>
                </a:solidFill>
              </a:rPr>
              <a:t>basse ronde Ø60cm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205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TA-09 Table d’appoint écritoire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2761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SD-01 Siège « dessinateur » coordonné à la table trapèze 120x140xH90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653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SA-01 Siège atelier assis/debout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Finition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6683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SR-01 Siège réunion Piètement pivotant avec accoudoirs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751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SR-02 Siège réunion Piètement pivotant sans accoudoirs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0280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FA-01 Fauteuil dossier bas pivotant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589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TAB-01 Tabouret agile Hauteur standard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1555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TAB-02 Tabouret agile à roulettes coordonné table hauteur 90cm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9001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TAB-03 Tabouret / appui fesses coordonné table hauteur 90cm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2726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FA-02 Fauteuil mi-hauteur sur roulettes coordonné table </a:t>
            </a:r>
            <a:r>
              <a:rPr lang="fr-FR" sz="1400" b="1" dirty="0" err="1" smtClean="0">
                <a:solidFill>
                  <a:srgbClr val="C00000"/>
                </a:solidFill>
              </a:rPr>
              <a:t>ht</a:t>
            </a:r>
            <a:r>
              <a:rPr lang="fr-FR" sz="1400" b="1" dirty="0" smtClean="0">
                <a:solidFill>
                  <a:srgbClr val="C00000"/>
                </a:solidFill>
              </a:rPr>
              <a:t> 90cm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1483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POUF-01 Pouf carré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858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POUF-02 Pouf rond D55-60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2623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RANG-01 Rangement esprit bibliothèque semi-ouverte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8101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ESTR-01 Estrade podium pliable salle Agora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2763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TABLEAU-01 Tableau écriture L100/120xH180cm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n°4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</a:t>
            </a:r>
            <a:r>
              <a:rPr lang="fr-FR" sz="1400" dirty="0" smtClean="0">
                <a:solidFill>
                  <a:srgbClr val="C00000"/>
                </a:solidFill>
              </a:rPr>
              <a:t>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5723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Table basse ronde </a:t>
            </a:r>
            <a:r>
              <a:rPr lang="fr-FR" sz="1400" b="1" dirty="0">
                <a:solidFill>
                  <a:srgbClr val="C00000"/>
                </a:solidFill>
              </a:rPr>
              <a:t>Ø80 </a:t>
            </a:r>
            <a:r>
              <a:rPr lang="fr-FR" sz="1400" b="1" dirty="0" smtClean="0">
                <a:solidFill>
                  <a:srgbClr val="C00000"/>
                </a:solidFill>
              </a:rPr>
              <a:t>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TA-02 Petite table trapèze 80/120x140xH90cm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TA-03 Grande table trapèze L100/140x180cm Hauteur standard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TA-04 Table 140x70cm à roulettes rabattable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TA-05 </a:t>
            </a:r>
            <a:r>
              <a:rPr lang="fr-FR" sz="1400" b="1" dirty="0">
                <a:solidFill>
                  <a:srgbClr val="C00000"/>
                </a:solidFill>
              </a:rPr>
              <a:t>Table </a:t>
            </a:r>
            <a:r>
              <a:rPr lang="fr-FR" sz="1400" b="1" dirty="0" smtClean="0">
                <a:solidFill>
                  <a:srgbClr val="C00000"/>
                </a:solidFill>
              </a:rPr>
              <a:t>projet mi-hauteur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TA-06 Table projet agile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(BPU et DPGF) 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PUPITRE-01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n°4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n°4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0931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7648</TotalTime>
  <Words>1970</Words>
  <Application>Microsoft Office PowerPoint</Application>
  <PresentationFormat>Grand écran</PresentationFormat>
  <Paragraphs>518</Paragraphs>
  <Slides>26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Arial</vt:lpstr>
      <vt:lpstr>Calibri</vt:lpstr>
      <vt:lpstr>Symbol</vt:lpstr>
      <vt:lpstr>Wingdings</vt:lpstr>
      <vt:lpstr>masque PPT V3</vt:lpstr>
      <vt:lpstr>  Annexe N°1.2 au CCTP du Lot n°4  Cadre de réponse valant mémoire technique : « Fiche mobilier »    </vt:lpstr>
      <vt:lpstr>Présentation PowerPoint</vt:lpstr>
      <vt:lpstr>TA-01 Table basse ronde Ø80 cm Cf. Annexe n°2 à l’Acte d’Engagement du lot n°4 (BPU et DPGF) et CCTP du lot n°4</vt:lpstr>
      <vt:lpstr>TA-02 Petite table trapèze 80/120x140xH90cm Cf. Annexe n°2 à l’Acte d’Engagement du lot n°4 (BPU et DPGF) et CCTP du lot n°4</vt:lpstr>
      <vt:lpstr>TA-03 Grande table trapèze L100/140x180cm Hauteur standard  Cf. Annexe n°2 à l’Acte d’Engagement du lot n°4 (BPU et DPGF) et CCTP du lot n°4</vt:lpstr>
      <vt:lpstr>TA-04 Table 140x70cm à roulettes rabattable  Cf. Annexe n°2 à l’Acte d’Engagement du lot n°4 (BPU et DPGF) et CCTP du lot n°4</vt:lpstr>
      <vt:lpstr>TA-05 Table projet mi-hauteur Cf. Annexe n°2 à l’Acte d’Engagement du lot n°4 (BPU et DPGF) et CCTP du lot n°4</vt:lpstr>
      <vt:lpstr>TA-06 Table projet agile Cf. Annexe n°2 à l’Acte d’Engagement du lot n°4 (BPU et DPGF) et CCTP du lot n°4</vt:lpstr>
      <vt:lpstr>PUPITRE-01 Cf. Annexe n°2 à l’Acte d’Engagement du lot n°4 (BPU) et CCTP du lot n°4</vt:lpstr>
      <vt:lpstr>TA-07 Table d’appoint (ronde) Ø50cm Cf. Annexe n°2 à l’Acte d’Engagement du lot n°4 (BPU et DPGF) et CCTP du lot n°4</vt:lpstr>
      <vt:lpstr>TA-08 Table basse ronde Ø60cm Cf. Annexe n°2 à l’Acte d’Engagement du lot n°4 (BPU et DPGF) et CCTP du lot n°4</vt:lpstr>
      <vt:lpstr>TA-09 Table d’appoint écritoire Cf. Annexe n°2 à l’Acte d’Engagement du lot n°4 (BPU et DPGF) et CCTP du lot n°4</vt:lpstr>
      <vt:lpstr>SD-01 Siège « dessinateur » coordonné à la table trapèze 120x140xH90 Cf. Annexe n°2 à l’Acte d’Engagement du lot n°4 (BPU et DPGF) et CCTP du lot n°4</vt:lpstr>
      <vt:lpstr>SA-01 Siège atelier assis/debout Cf. Annexe n°2 à l’Acte d’Engagement du lot n°4 (BPU et DPGF) et CCTP du lot n°4</vt:lpstr>
      <vt:lpstr>SR-01 Siège réunion Piètement pivotant avec accoudoirs  Cf. Annexe n°2 à l’Acte d’Engagement du lot n°4 (BPU et DPGF) et CCTP du lot n°4</vt:lpstr>
      <vt:lpstr>SR-02 Siège réunion Piètement pivotant sans accoudoirs  Cf. Annexe n°2 à l’Acte d’Engagement du lot n°4 (BPU et DPGF) et CCTP du lot n°4</vt:lpstr>
      <vt:lpstr>FA-01 Fauteuil dossier bas pivotant Cf. Annexe n°2 à l’Acte d’Engagement du lot n°4 (BPU et DPGF) et CCTP du lot n°4</vt:lpstr>
      <vt:lpstr>TAB-01 Tabouret agile Hauteur standard  Cf. Annexe n°2 à l’Acte d’Engagement du lot n°4 (BPU et DPGF) et CCTP du lot n°4</vt:lpstr>
      <vt:lpstr>TAB-02 Tabouret agile à roulettes coordonné table hauteur 90cm Cf. Annexe n°2 à l’Acte d’Engagement du lot n°4 (BPU et DPGF) et CCTP du lot n°4</vt:lpstr>
      <vt:lpstr>TAB-03 Tabouret / appui fesses coordonné table hauteur 90cm Cf. Annexe n°2 à l’Acte d’Engagement du lot n°4 (BPU et DPGF) et CCTP du lot n°4</vt:lpstr>
      <vt:lpstr>FA-02 Fauteuil mi-hauteur sur roulettes coordonné table ht 90cm Cf. Annexe n°2 à l’Acte d’Engagement du lot n°4 (BPU et DPGF) et CCTP du lot n°4</vt:lpstr>
      <vt:lpstr>POUF-01 Pouf carré  Cf. Annexe n°2 à l’Acte d’Engagement du lot n°4 (BPU et DPGF) et CCTP du lot n°4</vt:lpstr>
      <vt:lpstr>POUF-02 Pouf rond D55-60 Cf. Annexe n°2 à l’Acte d’Engagement du lot n°4 (BPU et DPGF) et CCTP du lot n°4</vt:lpstr>
      <vt:lpstr>RANG-01 Rangement esprit bibliothèque semi-ouverte Cf. Annexe n°2 à l’Acte d’Engagement du lot n°4 (BPU et DPGF) et CCTP du lot n°4</vt:lpstr>
      <vt:lpstr>ESTR-01 Estrade podium pliable salle Agora Cf. Annexe n°2 à l’Acte d’Engagement du lot n°4 (BPU) et CCTP du lot n°4</vt:lpstr>
      <vt:lpstr>TABLEAU-01 Tableau écriture L100/120xH180cm Cf. Annexe n°2 à l’Acte d’Engagement du lot n°4 (BPU et DPGF) et CCTP du lot n°4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283</cp:revision>
  <cp:lastPrinted>2024-10-21T08:38:05Z</cp:lastPrinted>
  <dcterms:created xsi:type="dcterms:W3CDTF">2020-11-13T16:13:20Z</dcterms:created>
  <dcterms:modified xsi:type="dcterms:W3CDTF">2026-01-20T15:35:23Z</dcterms:modified>
</cp:coreProperties>
</file>