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9"/>
  </p:notesMasterIdLst>
  <p:handoutMasterIdLst>
    <p:handoutMasterId r:id="rId20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9" r:id="rId12"/>
    <p:sldId id="350" r:id="rId13"/>
    <p:sldId id="348" r:id="rId14"/>
    <p:sldId id="351" r:id="rId15"/>
    <p:sldId id="352" r:id="rId16"/>
    <p:sldId id="353" r:id="rId17"/>
    <p:sldId id="354" r:id="rId1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9"/>
            <p14:sldId id="350"/>
            <p14:sldId id="348"/>
            <p14:sldId id="351"/>
            <p14:sldId id="352"/>
            <p14:sldId id="353"/>
            <p14:sldId id="3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38" autoAdjust="0"/>
    <p:restoredTop sz="96462" autoAdjust="0"/>
  </p:normalViewPr>
  <p:slideViewPr>
    <p:cSldViewPr snapToGrid="0" showGuides="1">
      <p:cViewPr varScale="1">
        <p:scale>
          <a:sx n="60" d="100"/>
          <a:sy n="60" d="100"/>
        </p:scale>
        <p:origin x="78" y="117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804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90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9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2227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0496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9260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936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927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173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n°3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CH-01 Chauffeuse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n°3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5779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CA-01 Canapé 2 places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n°3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205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CA-02 </a:t>
            </a:r>
            <a:r>
              <a:rPr lang="fr-FR" sz="1400" b="1" dirty="0">
                <a:solidFill>
                  <a:srgbClr val="C00000"/>
                </a:solidFill>
              </a:rPr>
              <a:t>Canapé </a:t>
            </a:r>
            <a:r>
              <a:rPr lang="fr-FR" sz="1400" b="1" dirty="0" smtClean="0">
                <a:solidFill>
                  <a:srgbClr val="C00000"/>
                </a:solidFill>
              </a:rPr>
              <a:t>3 </a:t>
            </a:r>
            <a:r>
              <a:rPr lang="fr-FR" sz="1400" b="1" dirty="0">
                <a:solidFill>
                  <a:srgbClr val="C00000"/>
                </a:solidFill>
              </a:rPr>
              <a:t>places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2761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LAMP-01 Lampadaire intérieur type 1 « touche </a:t>
            </a:r>
            <a:r>
              <a:rPr lang="fr-FR" sz="1400" b="1" dirty="0" err="1" smtClean="0">
                <a:solidFill>
                  <a:srgbClr val="C00000"/>
                </a:solidFill>
              </a:rPr>
              <a:t>pep’s</a:t>
            </a:r>
            <a:r>
              <a:rPr lang="fr-FR" sz="1400" b="1" dirty="0" smtClean="0">
                <a:solidFill>
                  <a:srgbClr val="C00000"/>
                </a:solidFill>
              </a:rPr>
              <a:t> et design »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</a:t>
            </a:r>
            <a:r>
              <a:rPr lang="fr-FR" sz="1400" dirty="0">
                <a:solidFill>
                  <a:srgbClr val="C00000"/>
                </a:solidFill>
              </a:rPr>
              <a:t>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n°3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653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LAMP-02 </a:t>
            </a:r>
            <a:r>
              <a:rPr lang="fr-FR" sz="1400" b="1" dirty="0">
                <a:solidFill>
                  <a:srgbClr val="C00000"/>
                </a:solidFill>
              </a:rPr>
              <a:t>Lampadaire intérieur type </a:t>
            </a:r>
            <a:r>
              <a:rPr lang="fr-FR" sz="1400" b="1" dirty="0" smtClean="0">
                <a:solidFill>
                  <a:srgbClr val="C00000"/>
                </a:solidFill>
              </a:rPr>
              <a:t>2 </a:t>
            </a:r>
            <a:r>
              <a:rPr lang="fr-FR" sz="1400" b="1" dirty="0">
                <a:solidFill>
                  <a:srgbClr val="C00000"/>
                </a:solidFill>
              </a:rPr>
              <a:t>« touche </a:t>
            </a:r>
            <a:r>
              <a:rPr lang="fr-FR" sz="1400" b="1" dirty="0" err="1">
                <a:solidFill>
                  <a:srgbClr val="C00000"/>
                </a:solidFill>
              </a:rPr>
              <a:t>pep’s</a:t>
            </a:r>
            <a:r>
              <a:rPr lang="fr-FR" sz="1400" b="1" dirty="0">
                <a:solidFill>
                  <a:srgbClr val="C00000"/>
                </a:solidFill>
              </a:rPr>
              <a:t> et design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6683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LAMP-03 </a:t>
            </a:r>
            <a:r>
              <a:rPr lang="fr-FR" sz="1400" b="1" dirty="0">
                <a:solidFill>
                  <a:srgbClr val="C00000"/>
                </a:solidFill>
              </a:rPr>
              <a:t>Lampadaire intérieur type </a:t>
            </a:r>
            <a:r>
              <a:rPr lang="fr-FR" sz="1400" b="1" dirty="0" smtClean="0">
                <a:solidFill>
                  <a:srgbClr val="C00000"/>
                </a:solidFill>
              </a:rPr>
              <a:t>3 </a:t>
            </a:r>
            <a:r>
              <a:rPr lang="fr-FR" sz="1400" b="1" dirty="0">
                <a:solidFill>
                  <a:srgbClr val="C00000"/>
                </a:solidFill>
              </a:rPr>
              <a:t>« touche </a:t>
            </a:r>
            <a:r>
              <a:rPr lang="fr-FR" sz="1400" b="1" dirty="0" smtClean="0">
                <a:solidFill>
                  <a:srgbClr val="C00000"/>
                </a:solidFill>
              </a:rPr>
              <a:t>classique et naturelle</a:t>
            </a:r>
            <a:r>
              <a:rPr lang="fr-FR" sz="1400" b="1" dirty="0">
                <a:solidFill>
                  <a:srgbClr val="C00000"/>
                </a:solidFill>
              </a:rPr>
              <a:t>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751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LAMP-04 </a:t>
            </a:r>
            <a:r>
              <a:rPr lang="fr-FR" sz="1400" b="1" dirty="0">
                <a:solidFill>
                  <a:srgbClr val="C00000"/>
                </a:solidFill>
              </a:rPr>
              <a:t>Lampadaire intérieur type </a:t>
            </a:r>
            <a:r>
              <a:rPr lang="fr-FR" sz="1400" b="1" dirty="0" smtClean="0">
                <a:solidFill>
                  <a:srgbClr val="C00000"/>
                </a:solidFill>
              </a:rPr>
              <a:t>4 </a:t>
            </a:r>
            <a:r>
              <a:rPr lang="fr-FR" sz="1400" b="1" dirty="0">
                <a:solidFill>
                  <a:srgbClr val="C00000"/>
                </a:solidFill>
              </a:rPr>
              <a:t>« </a:t>
            </a:r>
            <a:r>
              <a:rPr lang="fr-FR" sz="1400" b="1" dirty="0" smtClean="0">
                <a:solidFill>
                  <a:srgbClr val="C00000"/>
                </a:solidFill>
              </a:rPr>
              <a:t>touche moderne et cosy</a:t>
            </a:r>
            <a:r>
              <a:rPr lang="fr-FR" sz="1400" b="1" dirty="0">
                <a:solidFill>
                  <a:srgbClr val="C00000"/>
                </a:solidFill>
              </a:rPr>
              <a:t>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2733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LAMP-05 </a:t>
            </a:r>
            <a:r>
              <a:rPr lang="fr-FR" sz="1400" b="1" dirty="0">
                <a:solidFill>
                  <a:srgbClr val="C00000"/>
                </a:solidFill>
              </a:rPr>
              <a:t>Lampadaire intérieur type </a:t>
            </a:r>
            <a:r>
              <a:rPr lang="fr-FR" sz="1400" b="1" dirty="0" smtClean="0">
                <a:solidFill>
                  <a:srgbClr val="C00000"/>
                </a:solidFill>
              </a:rPr>
              <a:t>5 </a:t>
            </a:r>
            <a:r>
              <a:rPr lang="fr-FR" sz="1400" b="1" dirty="0">
                <a:solidFill>
                  <a:srgbClr val="C00000"/>
                </a:solidFill>
              </a:rPr>
              <a:t>« touche </a:t>
            </a:r>
            <a:r>
              <a:rPr lang="fr-FR" sz="1400" b="1" dirty="0" smtClean="0">
                <a:solidFill>
                  <a:srgbClr val="C00000"/>
                </a:solidFill>
              </a:rPr>
              <a:t>juste nature</a:t>
            </a:r>
            <a:r>
              <a:rPr lang="fr-FR" sz="1400" b="1" dirty="0">
                <a:solidFill>
                  <a:srgbClr val="C00000"/>
                </a:solidFill>
              </a:rPr>
              <a:t> »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589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TB-01 Table basse ronde </a:t>
            </a:r>
            <a:r>
              <a:rPr lang="fr-FR" sz="1400" b="1" dirty="0">
                <a:solidFill>
                  <a:srgbClr val="C00000"/>
                </a:solidFill>
              </a:rPr>
              <a:t>Ø80 cm/BOIS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TB-02 </a:t>
            </a:r>
            <a:r>
              <a:rPr lang="fr-FR" sz="1400" b="1" dirty="0">
                <a:solidFill>
                  <a:srgbClr val="C00000"/>
                </a:solidFill>
              </a:rPr>
              <a:t>Table basse ronde </a:t>
            </a:r>
            <a:r>
              <a:rPr lang="fr-FR" sz="1400" b="1" dirty="0" smtClean="0">
                <a:solidFill>
                  <a:srgbClr val="C00000"/>
                </a:solidFill>
              </a:rPr>
              <a:t>Ø90 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Table haute ronde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T-01 Tabouret mi-hauteur coordonnée Table mange-debout 105/110cm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SR-01 Siège réunion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FA-01 Fauteuil 4 pieds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FA-02 Fauteuil </a:t>
            </a:r>
            <a:r>
              <a:rPr lang="fr-FR" sz="1400" b="1" dirty="0" err="1" smtClean="0">
                <a:solidFill>
                  <a:srgbClr val="C00000"/>
                </a:solidFill>
              </a:rPr>
              <a:t>lounge</a:t>
            </a:r>
            <a:r>
              <a:rPr lang="fr-FR" sz="1400" b="1" dirty="0" smtClean="0">
                <a:solidFill>
                  <a:srgbClr val="C00000"/>
                </a:solidFill>
              </a:rPr>
              <a:t> monocoque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n°3 (BPU et DPGF) et CCTP du lot n°3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0931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7594</TotalTime>
  <Words>1282</Words>
  <Application>Microsoft Office PowerPoint</Application>
  <PresentationFormat>Grand écran</PresentationFormat>
  <Paragraphs>329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Wingdings</vt:lpstr>
      <vt:lpstr>masque PPT V3</vt:lpstr>
      <vt:lpstr>  Annexe N°1.2 au CCTP du Lot n°3  Cadre de réponse valant mémoire technique : « Fiche mobilier »    </vt:lpstr>
      <vt:lpstr>Présentation PowerPoint</vt:lpstr>
      <vt:lpstr>TB-01 Table basse ronde Ø80 cm/BOIS Cf. Annexe n°2 à l’Acte d’Engagement du lot n°3 (BPU et DPGF) et CCTP du lot n°3</vt:lpstr>
      <vt:lpstr>TB-02 Table basse ronde Ø90 cm Cf. Annexe n°2 à l’Acte d’Engagement du lot n°3 (BPU et DPGF) et CCTP du lot n°3</vt:lpstr>
      <vt:lpstr>TA-01 Table haute ronde Cf. Annexe n°2 à l’Acte d’Engagement du lot n°3 (BPU) et CCTP du lot n°3</vt:lpstr>
      <vt:lpstr>T-01 Tabouret mi-hauteur coordonnée Table mange-debout 105/110cm Cf. Annexe n°2 à l’Acte d’Engagement du lot n°3 (BPU) et CCTP du lot n°3</vt:lpstr>
      <vt:lpstr>SR-01 Siège réunion Cf. Annexe n°2 à l’Acte d’Engagement du lot n°3 (BPU et DPGF) et CCTP du lot n°3</vt:lpstr>
      <vt:lpstr>FA-01 Fauteuil 4 pieds Cf. Annexe n°2 à l’Acte d’Engagement du lot n°3 (BPU et DPGF) et CCTP du lot n°3</vt:lpstr>
      <vt:lpstr>FA-02 Fauteuil lounge monocoque  Cf. Annexe n°2 à l’Acte d’Engagement du lot n°3 (BPU et DPGF) et CCTP du lot n°3</vt:lpstr>
      <vt:lpstr>CH-01 Chauffeuse  Cf. Annexe n°2 à l’Acte d’Engagement du lot n°3 (BPU et DPGF) et CCTP du lot n°3</vt:lpstr>
      <vt:lpstr>CA-01 Canapé 2 places  Cf. Annexe n°2 à l’Acte d’Engagement du lot n°3 (BPU et DPGF) et CCTP du lot n°3</vt:lpstr>
      <vt:lpstr>CA-02 Canapé 3 places  Cf. Annexe n°2 à l’Acte d’Engagement du lot n°3 (BPU et DPGF) et CCTP du lot n°3</vt:lpstr>
      <vt:lpstr>LAMP-01 Lampadaire intérieur type 1 « touche pep’s et design »  Cf. Annexe n°2 à l’Acte d’Engagement du lot n°3 (BPU et DPGF) et CCTP du lot n°3</vt:lpstr>
      <vt:lpstr>LAMP-02 Lampadaire intérieur type 2 « touche pep’s et design »  Cf. Annexe n°2 à l’Acte d’Engagement du lot n°3 (BPU et DPGF) et CCTP du lot n°3</vt:lpstr>
      <vt:lpstr>LAMP-03 Lampadaire intérieur type 3 « touche classique et naturelle »  Cf. Annexe n°2 à l’Acte d’Engagement du lot n°3 (BPU et DPGF) et CCTP du lot n°3</vt:lpstr>
      <vt:lpstr>LAMP-04 Lampadaire intérieur type 4 « touche moderne et cosy »  Cf. Annexe n°2 à l’Acte d’Engagement du lot n°3 (BPU et DPGF) et CCTP du lot n°3</vt:lpstr>
      <vt:lpstr>LAMP-05 Lampadaire intérieur type 5 « touche juste nature »  Cf. Annexe n°2 à l’Acte d’Engagement du lot n°3 (BPU et DPGF) et CCTP du lot n°3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277</cp:revision>
  <cp:lastPrinted>2024-10-21T08:38:05Z</cp:lastPrinted>
  <dcterms:created xsi:type="dcterms:W3CDTF">2020-11-13T16:13:20Z</dcterms:created>
  <dcterms:modified xsi:type="dcterms:W3CDTF">2026-01-20T15:20:47Z</dcterms:modified>
</cp:coreProperties>
</file>