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3"/>
  </p:notesMasterIdLst>
  <p:handoutMasterIdLst>
    <p:handoutMasterId r:id="rId14"/>
  </p:handoutMasterIdLst>
  <p:sldIdLst>
    <p:sldId id="268" r:id="rId2"/>
    <p:sldId id="328" r:id="rId3"/>
    <p:sldId id="340" r:id="rId4"/>
    <p:sldId id="341" r:id="rId5"/>
    <p:sldId id="343" r:id="rId6"/>
    <p:sldId id="345" r:id="rId7"/>
    <p:sldId id="346" r:id="rId8"/>
    <p:sldId id="347" r:id="rId9"/>
    <p:sldId id="348" r:id="rId10"/>
    <p:sldId id="349" r:id="rId11"/>
    <p:sldId id="350" r:id="rId12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5"/>
            <p14:sldId id="346"/>
            <p14:sldId id="347"/>
            <p14:sldId id="348"/>
            <p14:sldId id="349"/>
            <p14:sldId id="3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59" d="100"/>
          <a:sy n="59" d="100"/>
        </p:scale>
        <p:origin x="72" y="1200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702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6724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1812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5454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7818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</a:t>
            </a:r>
            <a:r>
              <a:rPr lang="fr-FR" sz="2100" dirty="0" smtClean="0"/>
              <a:t>n°9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CA-01 Canapé dossier haut 2 places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80902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TA-01 Canapé dossier haut 2 places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862439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ST-01 Siège de travail direction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BU-01 Bureau de 140*180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S-01 Siège visiteur Direction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S-02 Siège visiteur Direction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ARM-01 Armoire </a:t>
            </a:r>
            <a:r>
              <a:rPr lang="fr-FR" sz="1400" b="1" dirty="0" err="1">
                <a:solidFill>
                  <a:srgbClr val="C00000"/>
                </a:solidFill>
              </a:rPr>
              <a:t>mi-haute</a:t>
            </a:r>
            <a:r>
              <a:rPr lang="fr-FR" sz="1400" b="1" dirty="0">
                <a:solidFill>
                  <a:srgbClr val="C00000"/>
                </a:solidFill>
              </a:rPr>
              <a:t> L120xH110 Coordonnée au Bureau Direction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66028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S-02 Siège Direction Coordonnée Tables Salle Conseil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370752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ENS-TABLES-01 Salle conseil Ensemble de tables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463869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7774</TotalTime>
  <Words>2080</Words>
  <Application>Microsoft Office PowerPoint</Application>
  <PresentationFormat>Grand écran</PresentationFormat>
  <Paragraphs>385</Paragraphs>
  <Slides>11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Symbol</vt:lpstr>
      <vt:lpstr>Wingdings</vt:lpstr>
      <vt:lpstr>masque PPT V3</vt:lpstr>
      <vt:lpstr> Annexe N°1.3 au CCTP du Lot n°9  Cadre de réponse valant mémoire technique : « Fiche Environnementale»   </vt:lpstr>
      <vt:lpstr>Présentation PowerPoint</vt:lpstr>
      <vt:lpstr>ST-01 Siège de travail direction Cf. Annexe n°2 à l’Acte d’Engagement du lot n°9 (BPU et DPGF) et CCTP du lot n°9</vt:lpstr>
      <vt:lpstr>BU-01 Bureau de 140*180 Cf. Annexe n°2 à l’Acte d’Engagement du lot n°9 (BPU et DPGF) et CCTP du lot n°9</vt:lpstr>
      <vt:lpstr>S-01 Siège visiteur Direction  Cf. Annexe n°2 à l’Acte d’Engagement du lot n°9 (BPU et DPGF) et CCTP du lot n°9</vt:lpstr>
      <vt:lpstr>S-02 Siège visiteur Direction Cf. Annexe n°2 à l’Acte d’Engagement du lot n°9 (BPU et DPGF) et CCTP du lot n°9</vt:lpstr>
      <vt:lpstr>ARM-01 Armoire mi-haute L120xH110 Coordonnée au Bureau Direction Cf. Annexe n°2 à l’Acte d’Engagement du lot n°9 (BPU et DPGF) et CCTP du lot n°9</vt:lpstr>
      <vt:lpstr>S-02 Siège Direction Coordonnée Tables Salle Conseil Cf. Annexe n°2 à l’Acte d’Engagement du lot n°9 (BPU) et CCTP du lot n°9</vt:lpstr>
      <vt:lpstr>ENS-TABLES-01 Salle conseil Ensemble de tables  Cf. Annexe n°2 à l’Acte d’Engagement du lot n°9 (BPU) et CCTP du lot n°9</vt:lpstr>
      <vt:lpstr>CA-01 Canapé dossier haut 2 places Cf. Annexe n°2 à l’Acte d’Engagement du lot n°9 (BPU) et CCTP du lot n°9</vt:lpstr>
      <vt:lpstr>TA-01 Canapé dossier haut 2 places Cf. Annexe n°2 à l’Acte d’Engagement du lot n°9 (BPU) et CCTP du lot n°9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294</cp:revision>
  <cp:lastPrinted>2024-10-21T08:38:05Z</cp:lastPrinted>
  <dcterms:created xsi:type="dcterms:W3CDTF">2020-11-13T16:13:20Z</dcterms:created>
  <dcterms:modified xsi:type="dcterms:W3CDTF">2026-01-20T16:18:21Z</dcterms:modified>
</cp:coreProperties>
</file>