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24"/>
  </p:notesMasterIdLst>
  <p:handoutMasterIdLst>
    <p:handoutMasterId r:id="rId25"/>
  </p:handoutMasterIdLst>
  <p:sldIdLst>
    <p:sldId id="268" r:id="rId2"/>
    <p:sldId id="328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51" r:id="rId11"/>
    <p:sldId id="347" r:id="rId12"/>
    <p:sldId id="359" r:id="rId13"/>
    <p:sldId id="348" r:id="rId14"/>
    <p:sldId id="360" r:id="rId15"/>
    <p:sldId id="349" r:id="rId16"/>
    <p:sldId id="352" r:id="rId17"/>
    <p:sldId id="353" r:id="rId18"/>
    <p:sldId id="354" r:id="rId19"/>
    <p:sldId id="355" r:id="rId20"/>
    <p:sldId id="356" r:id="rId21"/>
    <p:sldId id="357" r:id="rId22"/>
    <p:sldId id="358" r:id="rId23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2"/>
            <p14:sldId id="343"/>
            <p14:sldId id="344"/>
            <p14:sldId id="345"/>
            <p14:sldId id="346"/>
            <p14:sldId id="351"/>
            <p14:sldId id="347"/>
            <p14:sldId id="359"/>
            <p14:sldId id="348"/>
            <p14:sldId id="360"/>
            <p14:sldId id="349"/>
            <p14:sldId id="352"/>
            <p14:sldId id="353"/>
            <p14:sldId id="354"/>
            <p14:sldId id="355"/>
            <p14:sldId id="356"/>
            <p14:sldId id="357"/>
            <p14:sldId id="3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4" autoAdjust="0"/>
    <p:restoredTop sz="96462" autoAdjust="0"/>
  </p:normalViewPr>
  <p:slideViewPr>
    <p:cSldViewPr snapToGrid="0" showGuides="1">
      <p:cViewPr varScale="1">
        <p:scale>
          <a:sx n="61" d="100"/>
          <a:sy n="61" d="100"/>
        </p:scale>
        <p:origin x="72" y="1152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1389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12611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38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3163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1302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5752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7672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08793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46467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7590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50076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5439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9103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245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682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968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4983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6938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4140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000" dirty="0" smtClean="0"/>
              <a:t> </a:t>
            </a:r>
            <a:br>
              <a:rPr lang="fr-FR" sz="2000" dirty="0" smtClean="0"/>
            </a:br>
            <a:r>
              <a:rPr lang="fr-FR" sz="2000" dirty="0" smtClean="0"/>
              <a:t>Annexe N°1.2 au CCTP du Lot n°6</a:t>
            </a:r>
            <a:br>
              <a:rPr lang="fr-FR" sz="2000" dirty="0" smtClean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 smtClean="0"/>
              <a:t>Cadre de réponse valant mémoire technique : </a:t>
            </a:r>
            <a:r>
              <a:rPr lang="fr-FR" sz="2000" i="1" dirty="0" smtClean="0"/>
              <a:t>« Fiche mobilier »</a:t>
            </a:r>
            <a:r>
              <a:rPr lang="fr-FR" sz="2800" i="1" dirty="0" smtClean="0"/>
              <a:t/>
            </a:r>
            <a:br>
              <a:rPr lang="fr-FR" sz="2800" i="1" dirty="0" smtClean="0"/>
            </a:br>
            <a:r>
              <a:rPr lang="fr-FR" i="1" dirty="0"/>
              <a:t/>
            </a:r>
            <a:br>
              <a:rPr lang="fr-FR" i="1" dirty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CH-03 Chaise </a:t>
            </a:r>
            <a:r>
              <a:rPr lang="fr-FR" sz="1400" b="1" dirty="0">
                <a:solidFill>
                  <a:srgbClr val="C00000"/>
                </a:solidFill>
              </a:rPr>
              <a:t>restauration type 3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2414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TAB-01 Tabouret mi-hauteur type 1 coordonnée élément menuisé 90cm de hauteur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66610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TAB-02 Tabouret mi-hauteur type 2 coordonnée élément menuisé 63/65cm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7400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TA-05 Table carrée 2 places hauteur standard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08990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TA-06 Table ronde 3 places hauteur standard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8863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TA-07 Table basse métal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3682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TA-08 Table basse repose pieds métal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29334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CH-04 Chaise extérieure sans accoudoirs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8974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CH-05 Chaise extérieure avec accoudoirs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8547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FA-01 Fauteuil extérieur bas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3337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est à remettre avec l’offre du candidat.</a:t>
            </a:r>
            <a:endParaRPr lang="fr-FR" dirty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BANQ-02 Banquette basse 2 places - métal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6251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PA-01 Parasol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8843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TA-09 Table de pique nique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2050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TA-01 Table restauration 2 places L70*80 Hauteur standard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TA-02 </a:t>
            </a:r>
            <a:r>
              <a:rPr lang="fr-FR" sz="1400" b="1" dirty="0">
                <a:solidFill>
                  <a:srgbClr val="C00000"/>
                </a:solidFill>
              </a:rPr>
              <a:t>Table restauration </a:t>
            </a:r>
            <a:r>
              <a:rPr lang="fr-FR" sz="1400" b="1" dirty="0" smtClean="0">
                <a:solidFill>
                  <a:srgbClr val="C00000"/>
                </a:solidFill>
              </a:rPr>
              <a:t>rectangulaire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381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TA-03 Table restauration ronde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342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BANQ-01 Banquette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n°7 (BPU et DPGF) et CCTP du lot 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1737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TA-04 Table rectangulaire coordonnée banquette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5996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CH-01 Chaise restauration type 1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8929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CH-02 Chaise restauration type 2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n°7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n°7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0207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7714</TotalTime>
  <Words>1647</Words>
  <Application>Microsoft Office PowerPoint</Application>
  <PresentationFormat>Grand écran</PresentationFormat>
  <Paragraphs>434</Paragraphs>
  <Slides>22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7" baseType="lpstr">
      <vt:lpstr>Arial</vt:lpstr>
      <vt:lpstr>Calibri</vt:lpstr>
      <vt:lpstr>Symbol</vt:lpstr>
      <vt:lpstr>Wingdings</vt:lpstr>
      <vt:lpstr>masque PPT V3</vt:lpstr>
      <vt:lpstr>  Annexe N°1.2 au CCTP du Lot n°6  Cadre de réponse valant mémoire technique : « Fiche mobilier »    </vt:lpstr>
      <vt:lpstr>Présentation PowerPoint</vt:lpstr>
      <vt:lpstr>TA-01 Table restauration 2 places L70*80 Hauteur standard  Cf. Annexe n°2 à l’Acte d’Engagement du lot n°7 (BPU et DPGF) et CCTP du lot n°7</vt:lpstr>
      <vt:lpstr>TA-02 Table restauration rectangulaire  Cf. Annexe n°2 à l’Acte d’Engagement du lot n°7 (BPU et DPGF) et CCTP du lot n°7</vt:lpstr>
      <vt:lpstr>TA-03 Table restauration ronde Cf. Annexe n°2 à l’Acte d’Engagement du lot n°7 (BPU et DPGF) et CCTP du lot n°7</vt:lpstr>
      <vt:lpstr>BANQ-01 Banquette Cf. Annexe n°2 à l’Acte d’Engagement du lot n°7 (BPU et DPGF) et CCTP du lot n°7</vt:lpstr>
      <vt:lpstr>TA-04 Table rectangulaire coordonnée banquette Cf. Annexe n°2 à l’Acte d’Engagement du lot n°7 (BPU et DPGF) et CCTP du lot n°7</vt:lpstr>
      <vt:lpstr>CH-01 Chaise restauration type 1 Cf. Annexe n°2 à l’Acte d’Engagement du lot n°7 (BPU et DPGF) et CCTP du lot n°7</vt:lpstr>
      <vt:lpstr>CH-02 Chaise restauration type 2 Cf. Annexe n°2 à l’Acte d’Engagement du lot n°7 (BPU et DPGF) et CCTP du lot n°7</vt:lpstr>
      <vt:lpstr>CH-03 Chaise restauration type 3 Cf. Annexe n°2 à l’Acte d’Engagement du lot n°7 (BPU et DPGF) et CCTP du lot n°7</vt:lpstr>
      <vt:lpstr>TAB-01 Tabouret mi-hauteur type 1 coordonnée élément menuisé 90cm de hauteur Cf. Annexe n°2 à l’Acte d’Engagement du lot n°7 (BPU et DPGF) et CCTP du lot n°7</vt:lpstr>
      <vt:lpstr>TAB-02 Tabouret mi-hauteur type 2 coordonnée élément menuisé 63/65cm Cf. Annexe n°2 à l’Acte d’Engagement du lot n°7 (BPU et DPGF) et CCTP du lot n°7</vt:lpstr>
      <vt:lpstr>TA-05 Table carrée 2 places hauteur standard Cf. Annexe n°2 à l’Acte d’Engagement du lot n°7 (BPU et DPGF) et CCTP du lot n°7</vt:lpstr>
      <vt:lpstr>TA-06 Table ronde 3 places hauteur standard Cf. Annexe n°2 à l’Acte d’Engagement du lot n°7 (BPU et DPGF) et CCTP du lot n°7</vt:lpstr>
      <vt:lpstr>TA-07 Table basse métal  Cf. Annexe n°2 à l’Acte d’Engagement du lot n°7 (BPU et DPGF) et CCTP du lot n°7</vt:lpstr>
      <vt:lpstr>TA-08 Table basse repose pieds métal Cf. Annexe n°2 à l’Acte d’Engagement du lot n°7 (BPU et DPGF) et CCTP du lot n°7</vt:lpstr>
      <vt:lpstr>CH-04 Chaise extérieure sans accoudoirs  Cf. Annexe n°2 à l’Acte d’Engagement du lot n°7 (BPU et DPGF) et CCTP du lot n°7</vt:lpstr>
      <vt:lpstr>CH-05 Chaise extérieure avec accoudoirs  Cf. Annexe n°2 à l’Acte d’Engagement du lot n°7 (BPU et DPGF) et CCTP du lot n°7</vt:lpstr>
      <vt:lpstr>FA-01 Fauteuil extérieur bas  Cf. Annexe n°2 à l’Acte d’Engagement du lot n°7 (BPU et DPGF) et CCTP du lot n°7</vt:lpstr>
      <vt:lpstr>BANQ-02 Banquette basse 2 places - métal Cf. Annexe n°2 à l’Acte d’Engagement du lot n°7 (BPU) et CCTP du lot n°7</vt:lpstr>
      <vt:lpstr>PA-01 Parasol  Cf. Annexe n°2 à l’Acte d’Engagement du lot n°7 (BPU) et CCTP du lot n°7</vt:lpstr>
      <vt:lpstr>TA-09 Table de pique nique  Cf. Annexe n°2 à l’Acte d’Engagement du lot n°7 (BPU) et CCTP du lot n°7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293</cp:revision>
  <cp:lastPrinted>2024-10-21T08:38:05Z</cp:lastPrinted>
  <dcterms:created xsi:type="dcterms:W3CDTF">2020-11-13T16:13:20Z</dcterms:created>
  <dcterms:modified xsi:type="dcterms:W3CDTF">2026-01-20T16:11:03Z</dcterms:modified>
</cp:coreProperties>
</file>