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6"/>
  </p:notesMasterIdLst>
  <p:handoutMasterIdLst>
    <p:handoutMasterId r:id="rId17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62" d="100"/>
          <a:sy n="62" d="100"/>
        </p:scale>
        <p:origin x="102" y="1128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222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5883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336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35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5219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26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n°6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CASIER-02 Colonne x4 casiers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4081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VEST-01 Vestiaire métallique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01107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CASIERS-03 Colonne monobloc de 2 demi-vestiaires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733467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PORT-01 Portemanteau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69465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ORG-01 Organisateur individuel nomade coordonné aux dimensions du casier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 -PSE-)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02874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 smtClean="0"/>
              <a:t>(réemploi 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ARM-01 Armoire haute L80xH190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ARM-02 Armoire haute L100xH190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ARM-03 Armoire </a:t>
            </a:r>
            <a:r>
              <a:rPr lang="fr-FR" sz="1400" b="1" dirty="0" err="1">
                <a:solidFill>
                  <a:srgbClr val="C00000"/>
                </a:solidFill>
              </a:rPr>
              <a:t>mi-haute</a:t>
            </a:r>
            <a:r>
              <a:rPr lang="fr-FR" sz="1400" b="1" dirty="0">
                <a:solidFill>
                  <a:srgbClr val="C00000"/>
                </a:solidFill>
              </a:rPr>
              <a:t> L120xH110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ARM-04 Armoire </a:t>
            </a:r>
            <a:r>
              <a:rPr lang="fr-FR" sz="1400" b="1" dirty="0" err="1">
                <a:solidFill>
                  <a:srgbClr val="C00000"/>
                </a:solidFill>
              </a:rPr>
              <a:t>mi-haute</a:t>
            </a:r>
            <a:r>
              <a:rPr lang="fr-FR" sz="1400" b="1" dirty="0">
                <a:solidFill>
                  <a:srgbClr val="C00000"/>
                </a:solidFill>
              </a:rPr>
              <a:t> L100xH110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ARM-05 Armoire haute L100xH140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ARM-06 Armoire </a:t>
            </a:r>
            <a:r>
              <a:rPr lang="fr-FR" sz="1400" b="1" dirty="0" err="1">
                <a:solidFill>
                  <a:srgbClr val="C00000"/>
                </a:solidFill>
              </a:rPr>
              <a:t>mi-haute</a:t>
            </a:r>
            <a:r>
              <a:rPr lang="fr-FR" sz="1400" b="1" dirty="0">
                <a:solidFill>
                  <a:srgbClr val="C00000"/>
                </a:solidFill>
              </a:rPr>
              <a:t> L100xH74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CASIER-01 Composition de casiers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501873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7778</TotalTime>
  <Words>2221</Words>
  <Application>Microsoft Office PowerPoint</Application>
  <PresentationFormat>Grand écran</PresentationFormat>
  <Paragraphs>460</Paragraphs>
  <Slides>14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Wingdings</vt:lpstr>
      <vt:lpstr>masque PPT V3</vt:lpstr>
      <vt:lpstr> Annexe N°1.3 au CCTP du Lot n°6  Cadre de réponse valant mémoire technique : « Fiche Environnementale»   </vt:lpstr>
      <vt:lpstr>Présentation PowerPoint</vt:lpstr>
      <vt:lpstr>ARM-01 Armoire haute L80xH190 Cf. Annexe n°2 à l’Acte d’Engagement du lot n°6 (BPU et DPGF) et CCTP du lot n°6</vt:lpstr>
      <vt:lpstr>ARM-02 Armoire haute L100xH190 Cf. Annexe n°2 à l’Acte d’Engagement du lot n°6 (BPU et DPGF) et CCTP du lot n°6</vt:lpstr>
      <vt:lpstr>ARM-03 Armoire mi-haute L120xH110 Cf. Annexe n°2 à l’Acte d’Engagement du lot n°6 (BPU et DPGF) et CCTP du lot n°6</vt:lpstr>
      <vt:lpstr>ARM-04 Armoire mi-haute L100xH110 Cf. Annexe n°2 à l’Acte d’Engagement du lot n°6 (BPU et DPGF) et CCTP du lot n°6</vt:lpstr>
      <vt:lpstr>ARM-05 Armoire haute L100xH140 Cf. Annexe n°2 à l’Acte d’Engagement du lot n°6 (BPU et DPGF) et CCTP du lot n°6</vt:lpstr>
      <vt:lpstr>ARM-06 Armoire mi-haute L100xH74 Cf. Annexe n°2 à l’Acte d’Engagement du lot n°6 (BPU et DPGF) et CCTP du lot n°6</vt:lpstr>
      <vt:lpstr>CASIER-01 Composition de casiers Cf. Annexe n°2 à l’Acte d’Engagement du lot n°6 (BPU et DPGF) et CCTP du lot n°6</vt:lpstr>
      <vt:lpstr>CASIER-02 Colonne x4 casiers Cf. Annexe n°2 à l’Acte d’Engagement du lot n°6 (BPU et DPGF) et CCTP du lot n°6</vt:lpstr>
      <vt:lpstr>VEST-01 Vestiaire métallique  Cf. Annexe n°2 à l’Acte d’Engagement du lot n°6 (BPU et DPGF) et CCTP du lot n°6</vt:lpstr>
      <vt:lpstr>CASIERS-03 Colonne monobloc de 2 demi-vestiaires Cf. Annexe n°2 à l’Acte d’Engagement du lot n°6 (BPU) et CCTP du lot n°6</vt:lpstr>
      <vt:lpstr>PORT-01 Portemanteau Cf. Annexe n°2 à l’Acte d’Engagement du lot n°6 (BPU et DPGF) et CCTP du lot n°6</vt:lpstr>
      <vt:lpstr>ORG-01 Organisateur individuel nomade coordonné aux dimensions du casier  Cf. Annexe n°2 à l’Acte d’Engagement du lot n°6 (BPU et DPGF -PSE-) et CCTP du lot n°6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293</cp:revision>
  <cp:lastPrinted>2024-10-21T08:38:05Z</cp:lastPrinted>
  <dcterms:created xsi:type="dcterms:W3CDTF">2020-11-13T16:13:20Z</dcterms:created>
  <dcterms:modified xsi:type="dcterms:W3CDTF">2026-01-20T16:02:52Z</dcterms:modified>
</cp:coreProperties>
</file>