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4"/>
  </p:notesMasterIdLst>
  <p:handoutMasterIdLst>
    <p:handoutMasterId r:id="rId25"/>
  </p:handoutMasterIdLst>
  <p:sldIdLst>
    <p:sldId id="268" r:id="rId2"/>
    <p:sldId id="328" r:id="rId3"/>
    <p:sldId id="340" r:id="rId4"/>
    <p:sldId id="341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66" d="100"/>
          <a:sy n="66" d="100"/>
        </p:scale>
        <p:origin x="90" y="1038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222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5883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03366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1352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2711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6445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5308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45982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5274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6401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72396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3340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56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4094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5219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7262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Lot </a:t>
            </a:r>
            <a:r>
              <a:rPr lang="fr-FR" sz="2100" dirty="0" smtClean="0"/>
              <a:t>n°6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CH-03 Chaise restauration type 3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4081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TAB-01 Tabouret mi-hauteur type 1 coordonnée élément menuisé 90cm de hauteur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01107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TAB-02 Tabouret mi-hauteur type 2 coordonnée élément menuisé 63/65cm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733467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TA-05 Table carrée 2 places hauteur standard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694651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TA-06 Table ronde 3 places hauteur standard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02874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TA-07 Table basse métal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880018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TA-08 Table basse repose pieds métal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706117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CH-04 Chaise extérieure sans accoudoirs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169698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CH-05 Chaise extérieure avec accoudoirs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37231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FA-01 Fauteuil extérieur bas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5235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 smtClean="0"/>
              <a:t>(réemploi 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BANQ-02 Banquette basse 2 places - métal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266165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PA-01 Parasol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123924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TA-09 Table de pique nique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737531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TA-01 Table restauration 2 places L70*80 Hauteur standard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TA-02 Table restauration rectangulaire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TA-03 Table restauration ronde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BANQ-01 Banquette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316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TA-04 Table rectangulaire coordonnée banquette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CH-01 Chaise restauration type 1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77857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CH-02 Chaise restauration type 2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501873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7786</TotalTime>
  <Words>3641</Words>
  <Application>Microsoft Office PowerPoint</Application>
  <PresentationFormat>Grand écran</PresentationFormat>
  <Paragraphs>756</Paragraphs>
  <Slides>22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Arial</vt:lpstr>
      <vt:lpstr>Calibri</vt:lpstr>
      <vt:lpstr>Symbol</vt:lpstr>
      <vt:lpstr>Wingdings</vt:lpstr>
      <vt:lpstr>masque PPT V3</vt:lpstr>
      <vt:lpstr> Annexe N°1.3 au CCTP du Lot n°6  Cadre de réponse valant mémoire technique : « Fiche Environnementale»   </vt:lpstr>
      <vt:lpstr>Présentation PowerPoint</vt:lpstr>
      <vt:lpstr>TA-01 Table restauration 2 places L70*80 Hauteur standard  Cf. Annexe n°2 à l’Acte d’Engagement du lot n°7 (BPU et DPGF) et CCTP du lot n°7</vt:lpstr>
      <vt:lpstr>TA-02 Table restauration rectangulaire  Cf. Annexe n°2 à l’Acte d’Engagement du lot n°7 (BPU et DPGF) et CCTP du lot n°7</vt:lpstr>
      <vt:lpstr>TA-03 Table restauration ronde Cf. Annexe n°2 à l’Acte d’Engagement du lot n°7 (BPU et DPGF) et CCTP du lot n°7</vt:lpstr>
      <vt:lpstr>BANQ-01 Banquette Cf. Annexe n°2 à l’Acte d’Engagement du lot n°7 (BPU et DPGF) et CCTP du lot n°7</vt:lpstr>
      <vt:lpstr>TA-04 Table rectangulaire coordonnée banquette Cf. Annexe n°2 à l’Acte d’Engagement du lot n°7 (BPU et DPGF) et CCTP du lot n°7</vt:lpstr>
      <vt:lpstr>CH-01 Chaise restauration type 1 Cf. Annexe n°2 à l’Acte d’Engagement du lot n°7 (BPU et DPGF) et CCTP du lot n°7</vt:lpstr>
      <vt:lpstr>CH-02 Chaise restauration type 2 Cf. Annexe n°2 à l’Acte d’Engagement du lot n°7 (BPU et DPGF) et CCTP du lot n°7</vt:lpstr>
      <vt:lpstr>CH-03 Chaise restauration type 3 Cf. Annexe n°2 à l’Acte d’Engagement du lot n°7 (BPU et DPGF) et CCTP du lot n°7</vt:lpstr>
      <vt:lpstr>TAB-01 Tabouret mi-hauteur type 1 coordonnée élément menuisé 90cm de hauteur Cf. Annexe n°2 à l’Acte d’Engagement du lot n°7 (BPU et DPGF) et CCTP du lot n°7</vt:lpstr>
      <vt:lpstr>TAB-02 Tabouret mi-hauteur type 2 coordonnée élément menuisé 63/65cm Cf. Annexe n°2 à l’Acte d’Engagement du lot n°7 (BPU et DPGF) et CCTP du lot n°7</vt:lpstr>
      <vt:lpstr>TA-05 Table carrée 2 places hauteur standard Cf. Annexe n°2 à l’Acte d’Engagement du lot n°7 (BPU et DPGF) et CCTP du lot n°7</vt:lpstr>
      <vt:lpstr>TA-06 Table ronde 3 places hauteur standard Cf. Annexe n°2 à l’Acte d’Engagement du lot n°7 (BPU et DPGF) et CCTP du lot n°7</vt:lpstr>
      <vt:lpstr>TA-07 Table basse métal  Cf. Annexe n°2 à l’Acte d’Engagement du lot n°7 (BPU et DPGF) et CCTP du lot n°7</vt:lpstr>
      <vt:lpstr>TA-08 Table basse repose pieds métal Cf. Annexe n°2 à l’Acte d’Engagement du lot n°7 (BPU et DPGF) et CCTP du lot n°7</vt:lpstr>
      <vt:lpstr>CH-04 Chaise extérieure sans accoudoirs  Cf. Annexe n°2 à l’Acte d’Engagement du lot n°7 (BPU et DPGF) et CCTP du lot n°7</vt:lpstr>
      <vt:lpstr>CH-05 Chaise extérieure avec accoudoirs  Cf. Annexe n°2 à l’Acte d’Engagement du lot n°7 (BPU et DPGF) et CCTP du lot n°7</vt:lpstr>
      <vt:lpstr>FA-01 Fauteuil extérieur bas  Cf. Annexe n°2 à l’Acte d’Engagement du lot n°7 (BPU et DPGF) et CCTP du lot n°7</vt:lpstr>
      <vt:lpstr>BANQ-02 Banquette basse 2 places - métal Cf. Annexe n°2 à l’Acte d’Engagement du lot n°7 (BPU) et CCTP du lot n°7</vt:lpstr>
      <vt:lpstr>PA-01 Parasol  Cf. Annexe n°2 à l’Acte d’Engagement du lot n°7 (BPU) et CCTP du lot n°7</vt:lpstr>
      <vt:lpstr>TA-09 Table de pique nique  Cf. Annexe n°2 à l’Acte d’Engagement du lot n°7 (BPU) et CCTP du lot n°7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294</cp:revision>
  <cp:lastPrinted>2024-10-21T08:38:05Z</cp:lastPrinted>
  <dcterms:created xsi:type="dcterms:W3CDTF">2020-11-13T16:13:20Z</dcterms:created>
  <dcterms:modified xsi:type="dcterms:W3CDTF">2026-01-20T16:11:01Z</dcterms:modified>
</cp:coreProperties>
</file>