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0"/>
  </p:notesMasterIdLst>
  <p:handoutMasterIdLst>
    <p:handoutMasterId r:id="rId11"/>
  </p:handoutMasterIdLst>
  <p:sldIdLst>
    <p:sldId id="268" r:id="rId2"/>
    <p:sldId id="328" r:id="rId3"/>
    <p:sldId id="340" r:id="rId4"/>
    <p:sldId id="341" r:id="rId5"/>
    <p:sldId id="343" r:id="rId6"/>
    <p:sldId id="344" r:id="rId7"/>
    <p:sldId id="345" r:id="rId8"/>
    <p:sldId id="346" r:id="rId9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3"/>
            <p14:sldId id="344"/>
            <p14:sldId id="345"/>
            <p14:sldId id="3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19" autoAdjust="0"/>
    <p:restoredTop sz="96462" autoAdjust="0"/>
  </p:normalViewPr>
  <p:slideViewPr>
    <p:cSldViewPr snapToGrid="0" showGuides="1">
      <p:cViewPr varScale="1">
        <p:scale>
          <a:sx n="68" d="100"/>
          <a:sy n="68" d="100"/>
        </p:scale>
        <p:origin x="72" y="996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63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61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956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4389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4094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3200" dirty="0"/>
              <a:t/>
            </a:r>
            <a:br>
              <a:rPr lang="fr-FR" sz="3200" dirty="0"/>
            </a:br>
            <a:r>
              <a:rPr lang="fr-FR" sz="2100" dirty="0"/>
              <a:t>Annexe </a:t>
            </a:r>
            <a:r>
              <a:rPr lang="fr-FR" sz="2100" dirty="0" smtClean="0"/>
              <a:t>N°1.3 </a:t>
            </a:r>
            <a:r>
              <a:rPr lang="fr-FR" sz="2100" dirty="0"/>
              <a:t>au CCTP du </a:t>
            </a:r>
            <a:r>
              <a:rPr lang="fr-FR" sz="2100"/>
              <a:t>Lot </a:t>
            </a:r>
            <a:r>
              <a:rPr lang="fr-FR" sz="2100" smtClean="0"/>
              <a:t>n°5</a:t>
            </a: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>Cadre de réponse valant mémoire technique : </a:t>
            </a:r>
            <a:r>
              <a:rPr lang="fr-FR" sz="2100" i="1" dirty="0"/>
              <a:t>« Fiche </a:t>
            </a:r>
            <a:r>
              <a:rPr lang="fr-FR" sz="2100" i="1" dirty="0" smtClean="0"/>
              <a:t>Environnementale»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dirty="0"/>
              <a:t>La fiche environnementale doit être </a:t>
            </a:r>
            <a:r>
              <a:rPr lang="fr-FR" dirty="0" smtClean="0"/>
              <a:t>cohérente </a:t>
            </a:r>
            <a:r>
              <a:rPr lang="fr-FR" dirty="0"/>
              <a:t>avec les informations déclarées dans </a:t>
            </a:r>
            <a:r>
              <a:rPr lang="fr-FR" dirty="0" smtClean="0"/>
              <a:t>les pièces financières </a:t>
            </a:r>
            <a:r>
              <a:rPr lang="fr-FR" dirty="0"/>
              <a:t>du lot concerné. 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/>
              <a:t>candidat doit uniquement fournir les éléments de justification correspondant à la </a:t>
            </a:r>
            <a:r>
              <a:rPr lang="fr-FR" u="sng" dirty="0"/>
              <a:t>catégorie déclarée </a:t>
            </a:r>
            <a:r>
              <a:rPr lang="fr-FR" dirty="0"/>
              <a:t>(mobilier neuf </a:t>
            </a:r>
            <a:r>
              <a:rPr lang="fr-FR" dirty="0" err="1" smtClean="0"/>
              <a:t>éco‑responsable</a:t>
            </a:r>
            <a:r>
              <a:rPr lang="fr-FR" dirty="0" smtClean="0"/>
              <a:t> </a:t>
            </a:r>
            <a:r>
              <a:rPr lang="fr-FR" dirty="0"/>
              <a:t>;</a:t>
            </a:r>
            <a:r>
              <a:rPr lang="fr-FR" dirty="0" smtClean="0"/>
              <a:t> </a:t>
            </a:r>
            <a:r>
              <a:rPr lang="fr-FR" dirty="0"/>
              <a:t>réemploi </a:t>
            </a:r>
            <a:r>
              <a:rPr lang="fr-FR" dirty="0" smtClean="0"/>
              <a:t>et/ou </a:t>
            </a:r>
            <a:r>
              <a:rPr lang="fr-FR" dirty="0" err="1"/>
              <a:t>surcyclage</a:t>
            </a:r>
            <a:r>
              <a:rPr lang="fr-FR" dirty="0"/>
              <a:t>). </a:t>
            </a:r>
          </a:p>
          <a:p>
            <a:pPr algn="r"/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</a:t>
            </a:r>
            <a:r>
              <a:rPr lang="fr-FR" i="1" dirty="0" smtClean="0"/>
              <a:t>est à </a:t>
            </a:r>
            <a:r>
              <a:rPr lang="fr-FR" i="1" dirty="0"/>
              <a:t>remettre avec l’offre du candidat.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PA-01 Petit panneau de séparation acoustique sur roulettes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PA-02 Grand panneau de séparation acoustique sur roulettes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1301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ECR-01 Ecran de séparation acoustique autoportant à poser sur le bureau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5284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BOX-01 Box cabine téléphonique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013169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PAN-03 Panneau de séparation acoustique suspendu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03515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PAR-01 Paravent acoustique autoportant ajouré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77857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7786</TotalTime>
  <Words>1429</Words>
  <Application>Microsoft Office PowerPoint</Application>
  <PresentationFormat>Grand écran</PresentationFormat>
  <Paragraphs>262</Paragraphs>
  <Slides>8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Symbol</vt:lpstr>
      <vt:lpstr>Wingdings</vt:lpstr>
      <vt:lpstr>masque PPT V3</vt:lpstr>
      <vt:lpstr> Annexe N°1.3 au CCTP du Lot n°5  Cadre de réponse valant mémoire technique : « Fiche Environnementale»   </vt:lpstr>
      <vt:lpstr>Présentation PowerPoint</vt:lpstr>
      <vt:lpstr>PA-01 Petit panneau de séparation acoustique sur roulettes Cf. Annexe n°2 à l’Acte d’Engagement du lot n°5 (BPU) et CCTP du lot n°5</vt:lpstr>
      <vt:lpstr>PA-02 Grand panneau de séparation acoustique sur roulettes Cf. Annexe n°2 à l’Acte d’Engagement du lot n°5 (BPU) et CCTP du lot n°5</vt:lpstr>
      <vt:lpstr>ECR-01 Ecran de séparation acoustique autoportant à poser sur le bureau Cf. Annexe n°2 à l’Acte d’Engagement du lot n°5 (BPU) et CCTP du lot n°5</vt:lpstr>
      <vt:lpstr>BOX-01 Box cabine téléphonique  Cf. Annexe n°2 à l’Acte d’Engagement du lot n°5 (BPU) et CCTP du lot n°5</vt:lpstr>
      <vt:lpstr>PAN-03 Panneau de séparation acoustique suspendu Cf. Annexe n°2 à l’Acte d’Engagement du lot n°5 (BPU) et CCTP du lot n°5</vt:lpstr>
      <vt:lpstr>PAR-01 Paravent acoustique autoportant ajouré  Cf. Annexe n°2 à l’Acte d’Engagement du lot n°5 (BPU) et CCTP du lot n°5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292</cp:revision>
  <cp:lastPrinted>2024-10-21T08:38:05Z</cp:lastPrinted>
  <dcterms:created xsi:type="dcterms:W3CDTF">2020-11-13T16:13:20Z</dcterms:created>
  <dcterms:modified xsi:type="dcterms:W3CDTF">2026-01-20T15:56:54Z</dcterms:modified>
</cp:coreProperties>
</file>