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5" r:id="rId4"/>
    <p:sldMasterId id="2147483882" r:id="rId5"/>
    <p:sldMasterId id="2147483816" r:id="rId6"/>
    <p:sldMasterId id="2147483837" r:id="rId7"/>
    <p:sldMasterId id="2147483846" r:id="rId8"/>
    <p:sldMasterId id="2147483855" r:id="rId9"/>
    <p:sldMasterId id="2147483864" r:id="rId10"/>
    <p:sldMasterId id="2147483873" r:id="rId11"/>
  </p:sldMasterIdLst>
  <p:notesMasterIdLst>
    <p:notesMasterId r:id="rId43"/>
  </p:notesMasterIdLst>
  <p:handoutMasterIdLst>
    <p:handoutMasterId r:id="rId44"/>
  </p:handoutMasterIdLst>
  <p:sldIdLst>
    <p:sldId id="256" r:id="rId12"/>
    <p:sldId id="257" r:id="rId13"/>
    <p:sldId id="260" r:id="rId14"/>
    <p:sldId id="309" r:id="rId15"/>
    <p:sldId id="267" r:id="rId16"/>
    <p:sldId id="310" r:id="rId17"/>
    <p:sldId id="311" r:id="rId18"/>
    <p:sldId id="312" r:id="rId19"/>
    <p:sldId id="313" r:id="rId20"/>
    <p:sldId id="314" r:id="rId21"/>
    <p:sldId id="340" r:id="rId22"/>
    <p:sldId id="341" r:id="rId23"/>
    <p:sldId id="342" r:id="rId24"/>
    <p:sldId id="343" r:id="rId25"/>
    <p:sldId id="344" r:id="rId26"/>
    <p:sldId id="345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15" r:id="rId35"/>
    <p:sldId id="330" r:id="rId36"/>
    <p:sldId id="346" r:id="rId37"/>
    <p:sldId id="347" r:id="rId38"/>
    <p:sldId id="316" r:id="rId39"/>
    <p:sldId id="348" r:id="rId40"/>
    <p:sldId id="349" r:id="rId41"/>
    <p:sldId id="350" r:id="rId42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ELE" id="{0B896E98-F45E-4768-8620-EDDF394BE181}">
          <p14:sldIdLst>
            <p14:sldId id="256"/>
            <p14:sldId id="257"/>
            <p14:sldId id="260"/>
            <p14:sldId id="309"/>
            <p14:sldId id="267"/>
            <p14:sldId id="310"/>
            <p14:sldId id="311"/>
            <p14:sldId id="312"/>
            <p14:sldId id="313"/>
            <p14:sldId id="314"/>
            <p14:sldId id="340"/>
            <p14:sldId id="341"/>
            <p14:sldId id="342"/>
            <p14:sldId id="343"/>
            <p14:sldId id="344"/>
            <p14:sldId id="345"/>
            <p14:sldId id="317"/>
            <p14:sldId id="318"/>
            <p14:sldId id="319"/>
            <p14:sldId id="320"/>
            <p14:sldId id="321"/>
            <p14:sldId id="322"/>
            <p14:sldId id="323"/>
            <p14:sldId id="315"/>
            <p14:sldId id="330"/>
            <p14:sldId id="346"/>
            <p14:sldId id="347"/>
            <p14:sldId id="316"/>
            <p14:sldId id="348"/>
            <p14:sldId id="349"/>
            <p14:sldId id="35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854">
          <p15:clr>
            <a:srgbClr val="A4A3A4"/>
          </p15:clr>
        </p15:guide>
        <p15:guide id="4" orient="horz" pos="821">
          <p15:clr>
            <a:srgbClr val="A4A3A4"/>
          </p15:clr>
        </p15:guide>
        <p15:guide id="5" orient="horz" pos="3049">
          <p15:clr>
            <a:srgbClr val="A4A3A4"/>
          </p15:clr>
        </p15:guide>
        <p15:guide id="6" orient="horz" pos="3151">
          <p15:clr>
            <a:srgbClr val="A4A3A4"/>
          </p15:clr>
        </p15:guide>
        <p15:guide id="7" pos="2880">
          <p15:clr>
            <a:srgbClr val="A4A3A4"/>
          </p15:clr>
        </p15:guide>
        <p15:guide id="8" pos="476">
          <p15:clr>
            <a:srgbClr val="A4A3A4"/>
          </p15:clr>
        </p15:guide>
        <p15:guide id="9" pos="5193">
          <p15:clr>
            <a:srgbClr val="A4A3A4"/>
          </p15:clr>
        </p15:guide>
        <p15:guide id="10" pos="54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22B"/>
    <a:srgbClr val="CE70CC"/>
    <a:srgbClr val="C19829"/>
    <a:srgbClr val="7BAFDF"/>
    <a:srgbClr val="34CB6A"/>
    <a:srgbClr val="34B1B5"/>
    <a:srgbClr val="80D8DA"/>
    <a:srgbClr val="DDF7E6"/>
    <a:srgbClr val="91E3AE"/>
    <a:srgbClr val="E8D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6" autoAdjust="0"/>
    <p:restoredTop sz="94630" autoAdjust="0"/>
  </p:normalViewPr>
  <p:slideViewPr>
    <p:cSldViewPr showGuides="1">
      <p:cViewPr varScale="1">
        <p:scale>
          <a:sx n="83" d="100"/>
          <a:sy n="83" d="100"/>
        </p:scale>
        <p:origin x="848" y="52"/>
      </p:cViewPr>
      <p:guideLst>
        <p:guide orient="horz" pos="1620"/>
        <p:guide orient="horz" pos="191"/>
        <p:guide orient="horz" pos="854"/>
        <p:guide orient="horz" pos="821"/>
        <p:guide orient="horz" pos="3049"/>
        <p:guide orient="horz" pos="3151"/>
        <p:guide pos="2880"/>
        <p:guide pos="476"/>
        <p:guide pos="5193"/>
        <p:guide pos="546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viewProps" Target="viewProps.xml"/><Relationship Id="rId20" Type="http://schemas.openxmlformats.org/officeDocument/2006/relationships/slide" Target="slides/slide9.xml"/><Relationship Id="rId41" Type="http://schemas.openxmlformats.org/officeDocument/2006/relationships/slide" Target="slides/slide3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B7E5E-B2C5-49D9-BBAE-7F8319651C71}" type="datetimeFigureOut">
              <a:rPr lang="fr-FR" smtClean="0"/>
              <a:t>19/01/2026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224555-548D-45FD-87DE-3691ADE61D2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267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19/01/2026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245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6478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08D9B-E562-B4A0-C29A-38487D72B5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00A1281-E57F-A74D-AEA1-88AA7EF321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74C37F-D53F-186A-D5A8-3E24FB5798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9F589E-CCEA-2C4C-4162-312B726DFE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8993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F564D-0579-CD2E-25DD-87C377409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7F53BF4-9A8A-0A95-6849-B7000A74A8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C9C4DAA-87DA-4A2A-9DB6-29D2F6AE36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9F07F0-9471-4ADE-A659-B421DA7B713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3831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A3C87-88B8-76F1-C47E-CC550172D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2618A63-8491-0DBD-21F7-284DA5E59D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76D6238-7923-21C7-A061-926BA82238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8A54E7-70F5-BC5C-A692-FDDDA8E1E6F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611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8FFBB-8649-111B-988B-D7EFE9E95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AE44415-8813-FF17-BA9F-F1289DB769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A95DEE0-7DA8-5DF8-B386-E6896495A9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B45817E-CCA8-2DE7-6EFC-36764D2DA5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447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GARDE REPUBLIQU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pic>
        <p:nvPicPr>
          <p:cNvPr id="14" name="Imag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00" y="540000"/>
            <a:ext cx="1240800" cy="124080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180000" y="180000"/>
            <a:ext cx="2735816" cy="879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0000" y="360000"/>
            <a:ext cx="2700000" cy="2700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0000" y="4767894"/>
            <a:ext cx="8856984" cy="303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20000" y="3867894"/>
            <a:ext cx="3240000" cy="900000"/>
          </a:xfrm>
        </p:spPr>
        <p:txBody>
          <a:bodyPr anchor="b" anchorCtr="0"/>
          <a:lstStyle>
            <a:lvl1pPr>
              <a:defRPr sz="1150"/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2379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grpSp>
        <p:nvGrpSpPr>
          <p:cNvPr id="15" name="Groupe 14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34B1B5"/>
          </a:solidFill>
        </p:grpSpPr>
        <p:sp>
          <p:nvSpPr>
            <p:cNvPr id="16" name="Ellipse 15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7" name="Ellipse 16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8" name="Ellipse 17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14" name="Forme libre 13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80D8DA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777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80D8DA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206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101542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4153805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4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84546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611221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3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4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1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3" name="Forme libre 22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91E3AE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16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91E3AE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83129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179134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59999" y="900000"/>
            <a:ext cx="8424000" cy="720000"/>
          </a:xfrm>
        </p:spPr>
        <p:txBody>
          <a:bodyPr/>
          <a:lstStyle/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836000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62911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U DOCU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80000" y="180000"/>
            <a:ext cx="2735816" cy="879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7" name="Espace réservé du texte 10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60000" y="2346046"/>
            <a:ext cx="8424000" cy="207720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3250" b="1" cap="all" baseline="0"/>
            </a:lvl1pPr>
            <a:lvl2pPr marL="0" indent="0">
              <a:spcBef>
                <a:spcPts val="500"/>
              </a:spcBef>
              <a:spcAft>
                <a:spcPts val="0"/>
              </a:spcAft>
              <a:buNone/>
              <a:defRPr sz="18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pic>
        <p:nvPicPr>
          <p:cNvPr id="18" name="Imag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79512" y="123477"/>
            <a:ext cx="1446379" cy="1446379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924" y="267494"/>
            <a:ext cx="1080120" cy="1080120"/>
          </a:xfrm>
          <a:prstGeom prst="rect">
            <a:avLst/>
          </a:prstGeom>
        </p:spPr>
      </p:pic>
      <p:sp>
        <p:nvSpPr>
          <p:cNvPr id="25" name="Espace réservé du numéro de diapositive 5"/>
          <p:cNvSpPr txBox="1">
            <a:spLocks/>
          </p:cNvSpPr>
          <p:nvPr userDrawn="1"/>
        </p:nvSpPr>
        <p:spPr bwMode="gray">
          <a:xfrm>
            <a:off x="6660232" y="4783500"/>
            <a:ext cx="953768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43E8F9-4A11-4909-ACF9-78F0F4D1FE62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26" name="Connecteur droit 25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pied de page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2381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e 15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34CB6A"/>
          </a:solidFill>
        </p:grpSpPr>
        <p:sp>
          <p:nvSpPr>
            <p:cNvPr id="17" name="Ellipse 16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2" name="Ellipse 21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4" name="Ellipse 23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5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11943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180753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orme libre 2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3" name="Forme libre 22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Ellipse 23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ABCDEB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809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ABCDEB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5392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5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6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2725892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9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40914183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4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143276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472953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orme libre 3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9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35160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30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206997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1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2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2071602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40" name="Forme libre 3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FCA980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5373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FCA980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828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Espace réservé pour une image  12"/>
          <p:cNvSpPr>
            <a:spLocks noGrp="1"/>
          </p:cNvSpPr>
          <p:nvPr>
            <p:ph type="pic" sz="quarter" idx="19"/>
          </p:nvPr>
        </p:nvSpPr>
        <p:spPr>
          <a:xfrm>
            <a:off x="0" y="745980"/>
            <a:ext cx="9143999" cy="403751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1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0" y="496350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Titre 6"/>
          <p:cNvSpPr txBox="1">
            <a:spLocks/>
          </p:cNvSpPr>
          <p:nvPr userDrawn="1"/>
        </p:nvSpPr>
        <p:spPr bwMode="gray">
          <a:xfrm>
            <a:off x="0" y="0"/>
            <a:ext cx="180000" cy="18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00" b="1" kern="1200">
                <a:solidFill>
                  <a:schemeClr val="tx1">
                    <a:alpha val="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Titre</a:t>
            </a:r>
            <a:endParaRPr lang="fr-FR" dirty="0"/>
          </a:p>
        </p:txBody>
      </p:sp>
      <p:grpSp>
        <p:nvGrpSpPr>
          <p:cNvPr id="15" name="Groupe 14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chemeClr val="bg1"/>
          </a:solidFill>
        </p:grpSpPr>
        <p:sp>
          <p:nvSpPr>
            <p:cNvPr id="16" name="Ellipse 15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7" name="Ellipse 16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18" name="Ellipse 17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pic>
        <p:nvPicPr>
          <p:cNvPr id="30" name="Imag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31" name="Imag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36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  <a:prstGeom prst="rect">
            <a:avLst/>
          </a:prstGeo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38" name="Espace réservé du pied de page 6"/>
          <p:cNvSpPr>
            <a:spLocks noGrp="1"/>
          </p:cNvSpPr>
          <p:nvPr>
            <p:ph type="ftr" sz="quarter" idx="14"/>
          </p:nvPr>
        </p:nvSpPr>
        <p:spPr>
          <a:xfrm>
            <a:off x="360000" y="4783500"/>
            <a:ext cx="5904000" cy="360000"/>
          </a:xfrm>
        </p:spPr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24762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4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6183970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7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2284686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5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21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761683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2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2089056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rme libre 2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u texte 9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2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4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5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6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0" name="Forme libre 2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E8D395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5821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e libre 11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DDBD61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45319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017449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7410947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4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6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7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5532575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6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7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987643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26314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622707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rme libre 28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26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7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28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0" name="Forme libre 2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/>
          <p:cNvSpPr/>
          <p:nvPr userDrawn="1"/>
        </p:nvSpPr>
        <p:spPr>
          <a:xfrm>
            <a:off x="7958223" y="895446"/>
            <a:ext cx="323187" cy="323187"/>
          </a:xfrm>
          <a:prstGeom prst="ellipse">
            <a:avLst/>
          </a:prstGeom>
          <a:solidFill>
            <a:srgbClr val="E3AFE2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70064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e libre 9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50" t="-2150" r="-23010" b="-2301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5354" t="-63604" r="-9792" b="-81542"/>
            </a:stretch>
          </a:blip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rgbClr val="E3AFE2"/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50686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22750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312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1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264000" y="2012962"/>
            <a:ext cx="2520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4288321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e 18"/>
          <p:cNvGrpSpPr/>
          <p:nvPr userDrawn="1"/>
        </p:nvGrpSpPr>
        <p:grpSpPr>
          <a:xfrm>
            <a:off x="8390965" y="4587974"/>
            <a:ext cx="409456" cy="116760"/>
            <a:chOff x="8276382" y="4591315"/>
            <a:chExt cx="524039" cy="149435"/>
          </a:xfrm>
          <a:solidFill>
            <a:srgbClr val="CE70CC"/>
          </a:solidFill>
        </p:grpSpPr>
        <p:sp>
          <p:nvSpPr>
            <p:cNvPr id="21" name="Ellipse 20"/>
            <p:cNvSpPr/>
            <p:nvPr userDrawn="1"/>
          </p:nvSpPr>
          <p:spPr>
            <a:xfrm>
              <a:off x="8276382" y="4591315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2" name="Ellipse 21"/>
            <p:cNvSpPr/>
            <p:nvPr userDrawn="1"/>
          </p:nvSpPr>
          <p:spPr>
            <a:xfrm>
              <a:off x="8650988" y="4591317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  <p:sp>
          <p:nvSpPr>
            <p:cNvPr id="23" name="Ellipse 22"/>
            <p:cNvSpPr/>
            <p:nvPr userDrawn="1"/>
          </p:nvSpPr>
          <p:spPr>
            <a:xfrm>
              <a:off x="8463685" y="4591316"/>
              <a:ext cx="149433" cy="1494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/>
            </a:p>
          </p:txBody>
        </p:sp>
      </p:grp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2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933698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8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13816910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3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5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8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59011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19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49867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1324373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26314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Sommaire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59998" y="1891968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9" name="Espace réservé du texte 7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312000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0" name="Espace réservé du texte 7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263999" y="1893600"/>
            <a:ext cx="2520000" cy="2530800"/>
          </a:xfrm>
        </p:spPr>
        <p:txBody>
          <a:bodyPr/>
          <a:lstStyle>
            <a:lvl1pPr marL="144000" indent="-144000"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b="1"/>
            </a:lvl1pPr>
            <a:lvl2pPr marL="324000" indent="-144000"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/>
            </a:lvl2pPr>
          </a:lstStyle>
          <a:p>
            <a:pPr lvl="0"/>
            <a:r>
              <a:rPr lang="fr-FR" dirty="0"/>
              <a:t>Titre de la partie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8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15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/>
          <p:nvPr userDrawn="1"/>
        </p:nvSpPr>
        <p:spPr>
          <a:xfrm>
            <a:off x="0" y="738000"/>
            <a:ext cx="9144000" cy="3469476"/>
          </a:xfrm>
          <a:custGeom>
            <a:avLst/>
            <a:gdLst>
              <a:gd name="connsiteX0" fmla="*/ 0 w 9144000"/>
              <a:gd name="connsiteY0" fmla="*/ 0 h 3469476"/>
              <a:gd name="connsiteX1" fmla="*/ 9144000 w 9144000"/>
              <a:gd name="connsiteY1" fmla="*/ 0 h 3469476"/>
              <a:gd name="connsiteX2" fmla="*/ 9144000 w 9144000"/>
              <a:gd name="connsiteY2" fmla="*/ 2795339 h 3469476"/>
              <a:gd name="connsiteX3" fmla="*/ 8949765 w 9144000"/>
              <a:gd name="connsiteY3" fmla="*/ 2863416 h 3469476"/>
              <a:gd name="connsiteX4" fmla="*/ 4571999 w 9144000"/>
              <a:gd name="connsiteY4" fmla="*/ 3469476 h 3469476"/>
              <a:gd name="connsiteX5" fmla="*/ 194233 w 9144000"/>
              <a:gd name="connsiteY5" fmla="*/ 2863416 h 3469476"/>
              <a:gd name="connsiteX6" fmla="*/ 0 w 9144000"/>
              <a:gd name="connsiteY6" fmla="*/ 2795339 h 3469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3469476">
                <a:moveTo>
                  <a:pt x="0" y="0"/>
                </a:moveTo>
                <a:lnTo>
                  <a:pt x="9144000" y="0"/>
                </a:lnTo>
                <a:lnTo>
                  <a:pt x="9144000" y="2795339"/>
                </a:lnTo>
                <a:lnTo>
                  <a:pt x="8949765" y="2863416"/>
                </a:lnTo>
                <a:cubicBezTo>
                  <a:pt x="7760103" y="3242035"/>
                  <a:pt x="6234926" y="3469476"/>
                  <a:pt x="4571999" y="3469476"/>
                </a:cubicBezTo>
                <a:cubicBezTo>
                  <a:pt x="2909072" y="3469476"/>
                  <a:pt x="1383896" y="3242035"/>
                  <a:pt x="194233" y="2863416"/>
                </a:cubicBezTo>
                <a:lnTo>
                  <a:pt x="0" y="27953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738000"/>
            <a:ext cx="8424000" cy="40464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tx1"/>
            </a:solidFill>
          </a:ln>
        </p:spPr>
        <p:txBody>
          <a:bodyPr lIns="0" bIns="360000" anchor="ctr" anchorCtr="0"/>
          <a:lstStyle>
            <a:lvl1pPr marL="396000" indent="-396000">
              <a:buFont typeface="+mj-lt"/>
              <a:buAutoNum type="arabicPeriod"/>
              <a:defRPr sz="325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6056907" y="877257"/>
            <a:ext cx="3451589" cy="345158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618" t="-11016" r="3586" b="-110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 userDrawn="1"/>
        </p:nvSpPr>
        <p:spPr>
          <a:xfrm>
            <a:off x="6454738" y="913417"/>
            <a:ext cx="484262" cy="48426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 userDrawn="1"/>
        </p:nvSpPr>
        <p:spPr>
          <a:xfrm>
            <a:off x="5577225" y="2643758"/>
            <a:ext cx="1204178" cy="1204178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8193" t="-23245" r="-8297" b="-232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pied de page 3"/>
          <p:cNvSpPr>
            <a:spLocks noGrp="1"/>
          </p:cNvSpPr>
          <p:nvPr>
            <p:ph type="ftr" sz="quarter" idx="11"/>
          </p:nvPr>
        </p:nvSpPr>
        <p:spPr bwMode="gray">
          <a:xfrm>
            <a:off x="360000" y="4783500"/>
            <a:ext cx="5904000" cy="360000"/>
          </a:xfrm>
        </p:spPr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12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6264000" y="4783500"/>
            <a:ext cx="1350000" cy="36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6780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8424000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281080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Espace réservé pour une image  12"/>
          <p:cNvSpPr>
            <a:spLocks noGrp="1"/>
          </p:cNvSpPr>
          <p:nvPr>
            <p:ph type="pic" sz="quarter" idx="18"/>
          </p:nvPr>
        </p:nvSpPr>
        <p:spPr>
          <a:xfrm>
            <a:off x="3312000" y="1260000"/>
            <a:ext cx="5471999" cy="314547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fr-FR"/>
          </a:p>
        </p:txBody>
      </p:sp>
      <p:sp>
        <p:nvSpPr>
          <p:cNvPr id="1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59998" y="1985442"/>
            <a:ext cx="2771842" cy="242003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265442"/>
            <a:ext cx="8424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28593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e et image ro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312000" y="180000"/>
            <a:ext cx="5472000" cy="360000"/>
          </a:xfrm>
        </p:spPr>
        <p:txBody>
          <a:bodyPr/>
          <a:lstStyle>
            <a:lvl1pPr marL="108000" indent="-108000" algn="r">
              <a:spcAft>
                <a:spcPts val="0"/>
              </a:spcAft>
              <a:buFont typeface="+mj-lt"/>
              <a:buAutoNum type="arabicPeriod"/>
              <a:defRPr sz="750" b="1"/>
            </a:lvl1pPr>
            <a:lvl2pPr marL="108000" indent="-108000" algn="r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sz="750"/>
            </a:lvl2pPr>
          </a:lstStyle>
          <a:p>
            <a:pPr lvl="0"/>
            <a:r>
              <a:rPr lang="fr-FR" dirty="0"/>
              <a:t>Titre</a:t>
            </a:r>
          </a:p>
          <a:p>
            <a:pPr lvl="1"/>
            <a:r>
              <a:rPr lang="fr-FR" dirty="0"/>
              <a:t>Sous-titre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59999" y="1418557"/>
            <a:ext cx="252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18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59999" y="2067694"/>
            <a:ext cx="3779954" cy="2574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20" name="Espace réservé pour une image  7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6237837" y="1779662"/>
            <a:ext cx="2694924" cy="269492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  <p:sp>
        <p:nvSpPr>
          <p:cNvPr id="21" name="Espace réservé pour une image  7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4644009" y="1070518"/>
            <a:ext cx="1686744" cy="1686744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 tIns="1080000" anchor="ctr" anchorCtr="0"/>
          <a:lstStyle>
            <a:lvl1pPr algn="ctr">
              <a:defRPr cap="all" baseline="0"/>
            </a:lvl1pPr>
          </a:lstStyle>
          <a:p>
            <a:r>
              <a:rPr lang="fr-FR" dirty="0"/>
              <a:t>Sélectionner l’icône pour insérer une image, </a:t>
            </a:r>
            <a:br>
              <a:rPr lang="fr-FR" dirty="0"/>
            </a:br>
            <a:r>
              <a:rPr lang="fr-FR" dirty="0"/>
              <a:t>puis disposer l’image en arrière plan </a:t>
            </a:r>
            <a:br>
              <a:rPr lang="fr-FR" dirty="0"/>
            </a:br>
            <a:r>
              <a:rPr lang="fr-FR" dirty="0"/>
              <a:t>(Sélectionner l’image avec le bouton droit de la souris / </a:t>
            </a:r>
            <a:br>
              <a:rPr lang="fr-FR" dirty="0"/>
            </a:br>
            <a:r>
              <a:rPr lang="fr-FR" dirty="0"/>
              <a:t>Mettre à l’arrière plan)</a:t>
            </a:r>
          </a:p>
        </p:txBody>
      </p:sp>
    </p:spTree>
    <p:extLst>
      <p:ext uri="{BB962C8B-B14F-4D97-AF65-F5344CB8AC3E}">
        <p14:creationId xmlns:p14="http://schemas.microsoft.com/office/powerpoint/2010/main" val="3694388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6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9" Type="http://schemas.openxmlformats.org/officeDocument/2006/relationships/image" Target="../media/image6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9" Type="http://schemas.openxmlformats.org/officeDocument/2006/relationships/image" Target="../media/image6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22" name="Espace réservé du numéro de diapositive 5"/>
          <p:cNvSpPr txBox="1">
            <a:spLocks/>
          </p:cNvSpPr>
          <p:nvPr userDrawn="1"/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43E8F9-4A11-4909-ACF9-78F0F4D1FE62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23" name="Connecteur droit 22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7379A4D-9C1C-414B-B190-98FF5048F6D2}" type="datetime1">
              <a:rPr lang="fr-FR" smtClean="0"/>
              <a:t>19/01/2026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9778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92" r:id="rId2"/>
    <p:sldLayoutId id="2147483891" r:id="rId3"/>
    <p:sldLayoutId id="214748389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1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7379A4D-9C1C-414B-B190-98FF5048F6D2}" type="datetime1">
              <a:rPr lang="fr-FR" smtClean="0"/>
              <a:t>19/01/2026</a:t>
            </a:fld>
            <a:endParaRPr lang="fr-FR" dirty="0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chemeClr val="bg1">
              <a:lumMod val="95000"/>
              <a:alpha val="67000"/>
            </a:scheme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4314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B1B5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80D8DA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1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397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e libre 17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orme libre 19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34CB6A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91E3AE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9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579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7BAFDF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  <p:sp>
        <p:nvSpPr>
          <p:cNvPr id="20" name="Ellipse 19"/>
          <p:cNvSpPr/>
          <p:nvPr userDrawn="1"/>
        </p:nvSpPr>
        <p:spPr>
          <a:xfrm>
            <a:off x="7958223" y="890892"/>
            <a:ext cx="323187" cy="323187"/>
          </a:xfrm>
          <a:prstGeom prst="ellipse">
            <a:avLst/>
          </a:prstGeom>
          <a:solidFill>
            <a:srgbClr val="ABCDEB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370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  <p:sp>
        <p:nvSpPr>
          <p:cNvPr id="17" name="Forme libre 16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FA722B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FCA980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4197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orme libre 14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19829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4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  <p:sp>
        <p:nvSpPr>
          <p:cNvPr id="21" name="Ellipse 20"/>
          <p:cNvSpPr/>
          <p:nvPr userDrawn="1"/>
        </p:nvSpPr>
        <p:spPr>
          <a:xfrm>
            <a:off x="7956376" y="880411"/>
            <a:ext cx="323187" cy="323187"/>
          </a:xfrm>
          <a:prstGeom prst="ellipse">
            <a:avLst/>
          </a:prstGeom>
          <a:solidFill>
            <a:srgbClr val="E8D395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47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rme libre 10"/>
          <p:cNvSpPr/>
          <p:nvPr userDrawn="1"/>
        </p:nvSpPr>
        <p:spPr>
          <a:xfrm>
            <a:off x="0" y="738000"/>
            <a:ext cx="9144000" cy="4405500"/>
          </a:xfrm>
          <a:custGeom>
            <a:avLst/>
            <a:gdLst>
              <a:gd name="connsiteX0" fmla="*/ 0 w 9144000"/>
              <a:gd name="connsiteY0" fmla="*/ 0 h 4405500"/>
              <a:gd name="connsiteX1" fmla="*/ 9144000 w 9144000"/>
              <a:gd name="connsiteY1" fmla="*/ 0 h 4405500"/>
              <a:gd name="connsiteX2" fmla="*/ 9144000 w 9144000"/>
              <a:gd name="connsiteY2" fmla="*/ 2337806 h 4405500"/>
              <a:gd name="connsiteX3" fmla="*/ 9144000 w 9144000"/>
              <a:gd name="connsiteY3" fmla="*/ 2795339 h 4405500"/>
              <a:gd name="connsiteX4" fmla="*/ 9144000 w 9144000"/>
              <a:gd name="connsiteY4" fmla="*/ 4405500 h 4405500"/>
              <a:gd name="connsiteX5" fmla="*/ 0 w 9144000"/>
              <a:gd name="connsiteY5" fmla="*/ 4405500 h 4405500"/>
              <a:gd name="connsiteX6" fmla="*/ 0 w 9144000"/>
              <a:gd name="connsiteY6" fmla="*/ 2795339 h 4405500"/>
              <a:gd name="connsiteX7" fmla="*/ 0 w 9144000"/>
              <a:gd name="connsiteY7" fmla="*/ 2337806 h 44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4405500">
                <a:moveTo>
                  <a:pt x="0" y="0"/>
                </a:moveTo>
                <a:lnTo>
                  <a:pt x="9144000" y="0"/>
                </a:lnTo>
                <a:lnTo>
                  <a:pt x="9144000" y="2337806"/>
                </a:lnTo>
                <a:lnTo>
                  <a:pt x="9144000" y="2795339"/>
                </a:lnTo>
                <a:lnTo>
                  <a:pt x="9144000" y="4405500"/>
                </a:lnTo>
                <a:lnTo>
                  <a:pt x="0" y="4405500"/>
                </a:lnTo>
                <a:lnTo>
                  <a:pt x="0" y="2795339"/>
                </a:lnTo>
                <a:lnTo>
                  <a:pt x="0" y="23378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2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 16"/>
          <p:cNvSpPr/>
          <p:nvPr userDrawn="1"/>
        </p:nvSpPr>
        <p:spPr>
          <a:xfrm>
            <a:off x="8095104" y="738000"/>
            <a:ext cx="1048896" cy="920302"/>
          </a:xfrm>
          <a:custGeom>
            <a:avLst/>
            <a:gdLst>
              <a:gd name="connsiteX0" fmla="*/ 2596 w 1048896"/>
              <a:gd name="connsiteY0" fmla="*/ 0 h 920302"/>
              <a:gd name="connsiteX1" fmla="*/ 1048896 w 1048896"/>
              <a:gd name="connsiteY1" fmla="*/ 0 h 920302"/>
              <a:gd name="connsiteX2" fmla="*/ 1048896 w 1048896"/>
              <a:gd name="connsiteY2" fmla="*/ 901392 h 920302"/>
              <a:gd name="connsiteX3" fmla="*/ 1044009 w 1048896"/>
              <a:gd name="connsiteY3" fmla="*/ 902649 h 920302"/>
              <a:gd name="connsiteX4" fmla="*/ 868896 w 1048896"/>
              <a:gd name="connsiteY4" fmla="*/ 920302 h 920302"/>
              <a:gd name="connsiteX5" fmla="*/ 0 w 1048896"/>
              <a:gd name="connsiteY5" fmla="*/ 51406 h 920302"/>
              <a:gd name="connsiteX6" fmla="*/ 2596 w 1048896"/>
              <a:gd name="connsiteY6" fmla="*/ 0 h 920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48896" h="920302">
                <a:moveTo>
                  <a:pt x="2596" y="0"/>
                </a:moveTo>
                <a:lnTo>
                  <a:pt x="1048896" y="0"/>
                </a:lnTo>
                <a:lnTo>
                  <a:pt x="1048896" y="901392"/>
                </a:lnTo>
                <a:lnTo>
                  <a:pt x="1044009" y="902649"/>
                </a:lnTo>
                <a:cubicBezTo>
                  <a:pt x="987446" y="914224"/>
                  <a:pt x="928881" y="920302"/>
                  <a:pt x="868896" y="920302"/>
                </a:cubicBezTo>
                <a:cubicBezTo>
                  <a:pt x="389018" y="920302"/>
                  <a:pt x="0" y="531284"/>
                  <a:pt x="0" y="51406"/>
                </a:cubicBezTo>
                <a:lnTo>
                  <a:pt x="2596" y="0"/>
                </a:lnTo>
                <a:close/>
              </a:path>
            </a:pathLst>
          </a:custGeom>
          <a:solidFill>
            <a:srgbClr val="CE70CC"/>
          </a:solidFill>
          <a:ln>
            <a:noFill/>
          </a:ln>
          <a:effectLst>
            <a:innerShdw blurRad="63500" dist="50800" dir="16200000">
              <a:prstClr val="black">
                <a:alpha val="1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59999" y="900000"/>
            <a:ext cx="84240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59999" y="1836000"/>
            <a:ext cx="8424000" cy="2574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360000" y="4783500"/>
            <a:ext cx="5904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750" b="1">
                <a:solidFill>
                  <a:schemeClr val="tx1"/>
                </a:solidFill>
              </a:defRPr>
            </a:lvl1pPr>
          </a:lstStyle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6264000" y="4783500"/>
            <a:ext cx="1350000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60000" y="4784400"/>
            <a:ext cx="8424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81586" y="108000"/>
            <a:ext cx="588386" cy="58838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58" y="172940"/>
            <a:ext cx="401982" cy="401982"/>
          </a:xfrm>
          <a:prstGeom prst="rect">
            <a:avLst/>
          </a:prstGeom>
        </p:spPr>
      </p:pic>
      <p:sp>
        <p:nvSpPr>
          <p:cNvPr id="15" name="Espace réservé du pied de page 4"/>
          <p:cNvSpPr txBox="1">
            <a:spLocks/>
          </p:cNvSpPr>
          <p:nvPr userDrawn="1"/>
        </p:nvSpPr>
        <p:spPr bwMode="gray">
          <a:xfrm>
            <a:off x="7812360" y="4783500"/>
            <a:ext cx="930981" cy="36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7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880F2D8E-F096-42BB-8E18-5A0288DB7A90}" type="datetime1">
              <a:rPr lang="fr-FR" smtClean="0"/>
              <a:pPr algn="r"/>
              <a:t>19/01/2026</a:t>
            </a:fld>
            <a:endParaRPr lang="fr-FR" dirty="0"/>
          </a:p>
        </p:txBody>
      </p:sp>
      <p:sp>
        <p:nvSpPr>
          <p:cNvPr id="20" name="Ellipse 19"/>
          <p:cNvSpPr/>
          <p:nvPr userDrawn="1"/>
        </p:nvSpPr>
        <p:spPr>
          <a:xfrm>
            <a:off x="7958223" y="895446"/>
            <a:ext cx="323187" cy="323187"/>
          </a:xfrm>
          <a:prstGeom prst="ellipse">
            <a:avLst/>
          </a:prstGeom>
          <a:solidFill>
            <a:srgbClr val="E3AFE2">
              <a:alpha val="67000"/>
            </a:srgbClr>
          </a:solidFill>
          <a:ln>
            <a:noFill/>
          </a:ln>
          <a:effectLst>
            <a:outerShdw blurRad="635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2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2000" indent="-7200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2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8000" indent="-72000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/>
          <p:cNvSpPr>
            <a:spLocks noGrp="1"/>
          </p:cNvSpPr>
          <p:nvPr>
            <p:ph type="ftr" sz="quarter" idx="11"/>
          </p:nvPr>
        </p:nvSpPr>
        <p:spPr>
          <a:xfrm>
            <a:off x="720000" y="3867894"/>
            <a:ext cx="3563968" cy="900000"/>
          </a:xfrm>
        </p:spPr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</p:spTree>
    <p:extLst>
      <p:ext uri="{BB962C8B-B14F-4D97-AF65-F5344CB8AC3E}">
        <p14:creationId xmlns:p14="http://schemas.microsoft.com/office/powerpoint/2010/main" val="34612945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E03BB-5C24-177D-ED5A-91A0A9DF6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9AAEDB-A60D-BEC3-7BB3-5313AB639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VRD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74E764-FC86-5645-D893-EE3B125E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F6196EE7-E07F-81C2-E378-34F32641E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97559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EE4A8-0D9C-9208-C53C-223C93132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838AA-9CB6-3C69-8F96-FA9388081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AC2A5E-985B-2F75-3533-D7116A1AC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1AFE0-60B9-CEDB-7754-F0BA33F03F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4BF0F56-A359-FAC9-9FBC-98CBBAA711E8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Indus / Tertiaire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CCB901F-D644-6CB4-825B-B3B0E247EA36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7952C096-316E-4FD9-FE7A-2E498DFF3DE5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0D46F22D-BD26-E0C7-2C62-2E7C811CC3BE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3989441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FE90E0F-4793-FE8B-FFE7-FD96A1E43893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963725E-0CBA-421E-306F-69CC6BDD3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65086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B7D71-7621-F5C0-CA6A-E1F8B8283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6C7FDC-A272-C60D-A9A2-B979A6A3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10AD43F-C6A6-852B-804B-6E2A65CE8581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312C62-938C-5CFC-BA03-1D1B7C33C5BF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3DB386-8879-248E-5545-E93E029B9B45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7DECE636-43C3-529F-3C69-57E756654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78E2E1B-09C4-3AE4-6D3C-F595DDD11E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0B913583-FB28-629B-EA56-A57673EAD503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4438125F-7E47-6CE3-41EC-EDB2E6D434EF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4198145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4A3627C-C5AA-D779-B34C-953D16DDD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9293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749F9-A6EA-7E6D-CBD6-E788AB7968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C56F15-C253-84DD-AA55-ED372C3ED6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1244D86-83D2-414A-E7E6-5FD3D0DDA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96F724-0D2B-3B69-C172-2A78E02557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B7C1FBA-2F5A-D2A0-9AF5-ACEEF975C903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Indus / Tertiaire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AD77E020-D952-904D-A4F5-A04642FB0245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0E5FE97C-6EFE-2CC9-5A72-884CA2A14A35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1E69C8F4-24BA-FF18-F6ED-400DE50186F7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3989441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BDE1307-CD31-D1C9-3B32-DCBF400FEF30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86F8F49-3AF9-8D0E-E846-692E41606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2491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2EE2B-9F2F-3794-5F65-B6CFBBEE0F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274D2C-5F01-2AA0-B3AC-0151B5F44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8F83F85-0A4F-FDD7-B63F-9E4BC80039B1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0CD349D-26B3-BE70-B515-F09889F4D900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7A80F2A-76D7-2565-12CF-B3462CB08520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69A0C26B-1B88-1D07-33E5-7627AF7746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CC725FA9-F87D-32BC-D10A-75FA95C0D3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B1783F4E-BDE4-9BED-F66B-1AE9DABC0355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5F683195-38E8-1BD0-5891-F45302AB5FB6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4198145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8330689-C3BA-ACED-79F2-D4D573C7B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8432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20369-57F0-5FD3-C1BA-E5545DD71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FA2BCB-AEF7-FA22-27B6-AA7A21F20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32C15DE-3F6A-3F0F-00B5-52D7BFF36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705E6-3202-6A4F-A42D-3C731A5D1E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B471877-8204-D028-A5D7-EB16ADA51AEF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Indus / Tertiaire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8C281FB-5BC2-828B-61E1-13B5295C988E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2D21A4CC-E3A5-20A0-A0C6-30768B1D7AC0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FBBB078A-69EB-3290-B3E7-0716506F615A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3989441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95C86AA-C1A2-5253-3ADF-CB28FC0CD4CF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9E14E10-8328-724E-3913-7DE4DE137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16200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89997-6F96-5B12-BC22-811A0562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60AFCBC-8DB4-C16D-EC39-788287E96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BA7DBDB-7792-4B78-E730-36027FE9E7EF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A1101C0-3E81-4863-99CE-5B2F499255EB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67B3A8-3AD1-685A-B12E-0C2488688922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71463B65-98E9-9EC1-3AA4-31F519ADD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8E76D386-4FCD-8961-B27A-4EDCF8918B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91316792-04FF-F3C4-3AF7-5DCE2DE70FAF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FDD94876-E475-0874-A0A6-D1E53F996677}"/>
              </a:ext>
            </a:extLst>
          </p:cNvPr>
          <p:cNvSpPr txBox="1">
            <a:spLocks/>
          </p:cNvSpPr>
          <p:nvPr/>
        </p:nvSpPr>
        <p:spPr bwMode="gray">
          <a:xfrm>
            <a:off x="4759022" y="1234749"/>
            <a:ext cx="4198145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VRD – Aménagements paysagers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D98DCC9-B4D0-2C71-1081-014A81B75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42433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C0B7A-F721-1CEC-DCF5-6074950EB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C58DE5-5EAB-85E2-937B-76CE72F7F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BET Cuisine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ED6DE7B-A634-C9B6-CD2F-AF35183A3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0444259-1CE2-608A-CF34-48C503189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0000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23338-31A4-3563-1B37-6B958373A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55F172-9D6F-3211-942C-4B535A0BE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255EB8-FDD8-3042-B460-D58BF6C8D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0716F4-B83D-0B70-E379-1B02E5B5931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74FFB66-4FB1-A7E3-626D-5C7755A592B3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strike="sngStrike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1D751-AB24-25B5-0895-6EFCD17D1BED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018F0CD-E90E-86EE-5FAD-2115329B5E28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967FE98-4E80-9698-B001-82751060625A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CD471-446B-DABF-18E9-3DF53A8E3AD1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F8F9AF5-EE52-9789-C305-ACE765D25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3848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A4239-75FC-263A-9D69-55686D217B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FEBD6FE-ED95-7A7D-5213-81461D37B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9B3CE22-77A4-6C9C-3FB7-63880D03959C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5810B3-BEF9-55E1-AE4A-A10C12A077DF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8391F4-3061-FF53-FA61-F7862D261A49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0DC7326E-B0D8-BD0C-BC86-37DFAE79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7F01901-F9AE-A0A2-308F-55F9206AAB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D877DBC9-2039-ACB0-569B-4A893CC57D4C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7E26D528-58C3-A7CA-DCAB-CE97129EBD4C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52725A4-AA0D-39DF-C1F5-50386166F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19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2997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360000" y="1967407"/>
            <a:ext cx="8424000" cy="873776"/>
          </a:xfrm>
        </p:spPr>
        <p:txBody>
          <a:bodyPr/>
          <a:lstStyle/>
          <a:p>
            <a:r>
              <a:rPr lang="fr-FR" dirty="0"/>
              <a:t>ANNEXE 2</a:t>
            </a:r>
          </a:p>
          <a:p>
            <a:r>
              <a:rPr lang="fr-FR" dirty="0"/>
              <a:t>Dossier graphique des références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5" name="Espace réservé du texte 2">
            <a:extLst>
              <a:ext uri="{FF2B5EF4-FFF2-40B4-BE49-F238E27FC236}">
                <a16:creationId xmlns:a16="http://schemas.microsoft.com/office/drawing/2014/main" id="{BE3E13A4-E404-FD63-36F4-E1D4A72A7AF3}"/>
              </a:ext>
            </a:extLst>
          </p:cNvPr>
          <p:cNvSpPr txBox="1">
            <a:spLocks/>
          </p:cNvSpPr>
          <p:nvPr/>
        </p:nvSpPr>
        <p:spPr bwMode="gray">
          <a:xfrm>
            <a:off x="1691680" y="3003798"/>
            <a:ext cx="7344816" cy="87377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sz="3250" b="1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Arial" pitchFamily="34" charset="0"/>
              <a:buNone/>
              <a:defRPr sz="1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cap="none" dirty="0"/>
              <a:t>Groupement de maitrise d’Œuvre :</a:t>
            </a:r>
          </a:p>
          <a:p>
            <a:r>
              <a:rPr lang="fr-FR" sz="2400" cap="none" dirty="0">
                <a:solidFill>
                  <a:srgbClr val="0070C0"/>
                </a:solidFill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3270663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F9766-9F74-F48A-C7B7-2CBC52B98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8CA619-A110-2CF3-67DC-6D81CA5ED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19A6BD2-4145-1534-04B4-D6FCEC47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92F2C-5DE5-3B81-A3F6-4BB3B5FE0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406F08E-207D-0893-3CD3-E364519AFD2A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E20DCD9-AB62-8DC7-CCA5-A34FB233A2C5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7A48F16D-A12F-E0C5-E880-85E0837DEB19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5DEB5969-9425-68B2-78FB-58BA4002F1A1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49676B-68AE-CF7C-D8D1-327B9C3EF199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82B2AF4-85A4-4714-A100-454F0989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71348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01570-64AD-BB87-71B6-FEBAE55FE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5A85D6E-8FEC-6CB2-87C1-058D7F482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DD010E5-C433-4934-2E3D-D176DE109D3D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5B18E2-C211-3FB2-16C5-52628A57D52B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168399-1AAC-F5C9-8543-C0ED3A49CA03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5D858E9C-E88B-C8F5-AD9E-5910D2B4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B750A929-EA55-82A6-CB75-889D0C347A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1D7ECD7B-C0B7-22F0-9BBC-034D50CB94CB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BD53D593-A2AC-2805-7730-86EED1658524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AF06B48-9D43-8208-42EA-666EE89FF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33962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1737A-24C3-73C5-CDE6-F6608B5F5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C273A7-D12C-17C7-087F-0481F496A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65B7793-AA38-891F-B4DF-532261CB1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E71E20-95EF-7A49-2F1C-4C9ECD3E11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55A5E085-3F72-10C1-5616-A0E892632854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B5A8F3-0FA7-0ACC-282D-E032536A7916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EBFBD49D-6EB8-FE85-33FF-3CF8E320C7E3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AEDE3B6A-0525-DA33-F26F-9243BCE12DE1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8F4568-4016-268C-71EF-2F1399749C93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B3694AB-3D20-25D3-5DB9-2F6F9EEB7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72763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A6392B-62EC-BE1A-ABA1-54F25B08B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FC5AC8D-7A8F-6F3E-A94D-77261161B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B2AC1C5-6189-5476-B312-27EECCAA4B4C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3EB3511-49D3-01FF-E18C-A4E10A7B81D5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CC964C-CCC8-5719-31CE-4DF2112535F9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903B0CDB-E25D-96A7-46B2-83F92F3F3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53248B85-1234-B37C-F525-15D1E6F01D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D55EC027-95D1-CD86-2CF7-E41BFB565D16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C9ED1EF2-9908-07B6-75CE-FD973CEFA9D1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BET Cuisine collective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1F011AB-8300-F27A-B399-22584D82D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06924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47EC2-D028-9D29-0A40-B2706D8CD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D51AA9-59A0-FA0D-C465-F030ECC30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OPC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68D8B54-AB37-72EF-1396-39B11A919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7454310-9817-8538-9EA5-41AD789AE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2957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E4E0A-C6DD-1664-B9A0-9C80F2891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F808C6-E4A3-754C-1A34-20AE6FE65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CA79562-707E-407D-F65D-41B9193B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1D877-FF1F-4FBA-34E4-BF88D183D44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FE45EFC-05FD-D5CA-7D9F-9331676099B5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strike="sngStrike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B55AF45-CD0D-63A9-7AEC-6138BC4873B8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3A9D7E03-2691-A60E-FC94-66DE8B36F44F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5A69D17-9632-E3BC-6BA2-EA0C239EB9B2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OPC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72EBFB2-9944-567A-5B36-4671AC391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5EBB992-365D-AB8E-2EF2-5DA0DC0C7B83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24989C-E073-DDDF-A550-FDDEBE77F9BC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</p:spTree>
    <p:extLst>
      <p:ext uri="{BB962C8B-B14F-4D97-AF65-F5344CB8AC3E}">
        <p14:creationId xmlns:p14="http://schemas.microsoft.com/office/powerpoint/2010/main" val="712654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A9CB4-5215-EAFF-03A9-399E59038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62E989-149B-01AE-BFDC-AE21A3A27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C7279E-18DF-0DC5-D680-420247FA3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A0DEF9-33CA-39CD-D80A-0DA54DB994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E7B6233-9C64-8DFA-0088-3334EB746745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C85E0DE-AF2D-2FFD-D00F-834CA59C94B1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C3EB8E7F-65DC-EBFF-DAAC-6EB8F056902A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5B8559C7-043D-F247-5DBE-9BF23507CD6B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OPC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83AA37A-5A0D-70C2-9143-BB04BA61E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58FFA17-9915-E52A-3216-524F94C66DFF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1B30DC-673F-F8B2-EEBE-EC665082B41B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4F1F958-3807-A0A9-24BB-DCF03F3C67BD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257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74DE05-2A4A-3629-DD12-DB79CFE94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55B125-55A2-9477-157E-D3ADEC348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45E1F6-4A86-C7BC-DB30-E75F68BB4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92A1F-43A5-B962-365A-35BD593B31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54B3F80-373B-A256-9723-94C0E0DA4ADF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E04EC3D-A6B9-B635-CB58-C9FF721DB3E1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7E74C4DE-8A6A-8A9A-B9F8-C7BD36743776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B8C8D0CC-29BC-EE67-2A69-317BED03F4E1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OPC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4C4FB4C-3ED7-294A-BA77-7A87FE1BB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27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087344D-7FED-60FF-B880-F0ACE30037B4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5A3A689-C3CD-62A1-18E5-5AAFE867BE71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30BE678-1226-E0F7-1015-475B201034BC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4070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8A5A0-75AB-B0B0-87B9-51D374706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22954B-27FE-7C08-DFB6-E3C611D97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AUTRES BET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24DCF27-269A-40F9-399A-BAD085858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AB92DEA2-6B21-36D8-07C2-373B76A0AD3C}"/>
              </a:ext>
            </a:extLst>
          </p:cNvPr>
          <p:cNvSpPr txBox="1">
            <a:spLocks/>
          </p:cNvSpPr>
          <p:nvPr/>
        </p:nvSpPr>
        <p:spPr bwMode="gray">
          <a:xfrm>
            <a:off x="1187623" y="2938892"/>
            <a:ext cx="7200801" cy="72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solidFill>
                  <a:srgbClr val="FF0000"/>
                </a:solidFill>
              </a:rPr>
              <a:t>Dupliquer cette page + les 3 suivantes (3 références)</a:t>
            </a:r>
          </a:p>
          <a:p>
            <a:r>
              <a:rPr lang="fr-FR" dirty="0">
                <a:solidFill>
                  <a:srgbClr val="FF0000"/>
                </a:solidFill>
              </a:rPr>
              <a:t>pour chaque membre du groupement de MOE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158ABE7-B59A-566E-6513-CE44C3CF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77722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D1897-7CF6-74BB-1668-DB38282C8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EDD05DD-D7BB-E1AE-385C-FCEC6A9F3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B13867-6617-C796-95A3-DD10E9735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F9BADF-72DE-D36B-66D2-60D406357D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CD72235-3CDC-2C28-9CB8-CE279548D43F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654F888-6B67-F1E2-C8BE-90D15EE8999C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C159632A-2A81-91D7-66E9-61564E1C644A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7B05E086-946B-5565-D41D-FF019CA25A91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Compétence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02478A2-8682-8FF1-C8F9-FE45309B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29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E11569F-6BA7-A000-85B0-577407906D81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25D500-2398-FA16-40CD-E6FAA1BC6B76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64B9672-7FE3-2372-6F7F-4F20A775FE56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919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187624" y="2211750"/>
            <a:ext cx="4139993" cy="720000"/>
          </a:xfrm>
        </p:spPr>
        <p:txBody>
          <a:bodyPr anchor="ctr"/>
          <a:lstStyle/>
          <a:p>
            <a:r>
              <a:rPr lang="fr-FR" dirty="0"/>
              <a:t>Compétence : </a:t>
            </a:r>
            <a:r>
              <a:rPr lang="fr-FR" dirty="0">
                <a:solidFill>
                  <a:srgbClr val="0070C0"/>
                </a:solidFill>
              </a:rPr>
              <a:t>Architecte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116D4C6-1840-8675-4587-0A5BD92F1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7831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CE842D-F5D4-4667-599E-F765669BD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E5C451-6260-2116-F4F0-FF8E5CA56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10C81FE-E4FF-8316-1C69-286B474A7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0EA2F9-D1A6-574A-85A0-733B6A80BF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A2AF764-E5D1-B194-012A-500032CFF002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79250AF-0DF6-69AD-3A6C-B672459D77AC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A60B596F-37A8-97D8-2C32-C90B2EBC90DB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C959A5D7-DEA4-C763-1058-CFE22086A207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Compétence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3A906A1-C7A9-DE35-2BC1-0323D5638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CFB7F85-9AE6-7556-A9DE-1CBBA735E246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373C558-9FCF-AF2E-9ED2-168250A51469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C39D888-B82B-5824-4A84-5786A7E13E45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819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5C161-9D5D-D4C9-50A6-ED56BAC12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D40F23-5EA1-133E-67A1-A87F2295A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6FA644-30E6-19B2-1E6E-72D9E495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084AC-D4AE-11C7-FDB3-28F63148C8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178FCB7-EA71-315B-267D-57E36130B8BF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B5D99C6-50B7-FE44-B177-CA68E03F0214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C5A6E488-1BC0-30F9-F2CE-F3BA56621A18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966F9D5-BD38-F209-D23E-A5AA4A4A78A3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Compétence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A49E3D4-EAAE-C1FC-CC57-8015134CF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15C1E09-6347-2356-2409-1F9F52E268A4}"/>
              </a:ext>
            </a:extLst>
          </p:cNvPr>
          <p:cNvSpPr txBox="1">
            <a:spLocks/>
          </p:cNvSpPr>
          <p:nvPr/>
        </p:nvSpPr>
        <p:spPr bwMode="gray">
          <a:xfrm>
            <a:off x="4759022" y="1500006"/>
            <a:ext cx="4277473" cy="12425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4224E3-B131-CB80-754B-7B852B1CFFF7}"/>
              </a:ext>
            </a:extLst>
          </p:cNvPr>
          <p:cNvSpPr/>
          <p:nvPr/>
        </p:nvSpPr>
        <p:spPr>
          <a:xfrm>
            <a:off x="4759021" y="2766207"/>
            <a:ext cx="4277473" cy="1842343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FA8DE5B-4147-9FEE-9A6D-9FC424F16540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045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CB958-BDC8-36CF-B020-6640A2A41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70B063-2FB1-F593-DD86-03118D8EA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F51E6BA-A50E-E91F-36A8-EFA3EB93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A50996-00F6-8A2A-7A65-C855C522F83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AC9D0F6-F74F-FEB5-3CB0-99F350BD014C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8"/>
            <a:ext cx="2160000" cy="311253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D5CAD7F-C3DF-D86A-03C3-EDCB1C7BF800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2535CC3B-2D25-41E3-3F68-0569B9C1DAE4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F77458EE-DDE8-B195-A490-C6C80CCD433C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660FED-D908-97E9-B4BD-79A5F69C7709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1C69294-AA11-560E-A72E-C95657D01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475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F6E0992-8C26-DA88-0A90-42084B55A109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C7AFD1-A17F-5FFD-778A-71C2349D457F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F3AFFE-B3CB-F1D9-FD47-EAB7962A1FD4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CCFCE66D-59CD-B4EA-6463-7B76574F5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1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F979486F-4B77-798D-9B44-DE8F6A1716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95BA1596-F33E-A4C9-B6A0-7EC9C21F6B90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65275989-3D59-31A6-738B-CE5B8CFB5C25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B02F381F-EA78-729F-4C1F-00BE9D79C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9048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B5F74-B4DA-C861-2BDA-6F2E1A551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C6F5F0-A3A3-F7EC-1E1E-142145E85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D04502C-03BA-BD79-6191-5865217D3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7E2FC-6518-9C13-EEEB-26A25D12E20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40DB73A-7205-B147-994B-EDBAAEAF898E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DF0B00A-D61B-ACB2-C616-A589DBBB05B4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1FE8B83-E7EA-F75C-28D3-6F364BC05B45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4622968-B961-6519-6F76-563F5F3BB1CF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BB0FF5-8FE1-CF5E-38B5-6004621CEDDE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8573ABA-932A-54FF-23D5-645D621B4117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E6DEBD-E547-B8CD-CCFB-D74218324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637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942039-3816-B0C2-A4E3-A15E429FD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B62BA37-DAFE-741B-9276-E9F3D9115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50349EA-701C-28B7-F93F-7704CE26125A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5E519E5-E7E1-7300-7F08-A8A3A3512029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D829612-6375-7EA3-E2A5-BBB2D205779E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33DE3DB0-8216-DD97-6772-0324DE1EB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2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A66AA1E-D305-3D33-1862-8C8C6DBEAA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E22F38F5-8D18-81C6-4E3F-415DCB0CB901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6F565B4F-D6B6-194E-A505-64347B79492B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6C36884B-490E-6832-4FA8-C8A9D5713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2833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70C7B-F964-0830-54B7-59B21F868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A42D74-92E5-CC26-5F18-AC5742FEF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49C6ED0-F88E-F88D-866C-C114B1226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Concours de maitrise d’œuvre pour la transformation et extension du restaurant universitaire </a:t>
            </a:r>
            <a:r>
              <a:rPr lang="fr-FR" dirty="0" err="1"/>
              <a:t>Briff’O</a:t>
            </a:r>
            <a:r>
              <a:rPr lang="fr-FR" dirty="0"/>
              <a:t> à Valence.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B0C23-C5EE-AA9E-8609-E0057394D0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92F558F-080A-5988-4883-AE248B32C9ED}"/>
              </a:ext>
            </a:extLst>
          </p:cNvPr>
          <p:cNvSpPr txBox="1">
            <a:spLocks/>
          </p:cNvSpPr>
          <p:nvPr/>
        </p:nvSpPr>
        <p:spPr bwMode="gray">
          <a:xfrm>
            <a:off x="251521" y="1496019"/>
            <a:ext cx="2160000" cy="311253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 du maître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Lieu d’exécution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d’ouvrage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Classement bâtiment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ERP (type / Catégorie)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Code du travail (oui / non)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travaux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Neuf / Rebab ou Extension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i="1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Nature des travaux (descriptif succinct):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repas produit :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 À compléter*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Nombre de places assises : </a:t>
            </a: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Performance énergétique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compléter*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C6ABE5-381B-F966-6576-3A47386623F9}"/>
              </a:ext>
            </a:extLst>
          </p:cNvPr>
          <p:cNvSpPr txBox="1">
            <a:spLocks/>
          </p:cNvSpPr>
          <p:nvPr/>
        </p:nvSpPr>
        <p:spPr bwMode="gray">
          <a:xfrm>
            <a:off x="2505272" y="1496021"/>
            <a:ext cx="2160000" cy="31125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Etudes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terminée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Date de début et de fin Travaux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latin typeface="Century Gothic" charset="0"/>
                <a:ea typeface="Century Gothic" charset="0"/>
                <a:cs typeface="Century Gothic" charset="0"/>
              </a:rPr>
              <a:t>« En cours » si non livrée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XX/XX/XXXX – XX/XX/XXXX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l’opération : 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k€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Type de mission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Montant de la mission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 € HT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Autres informations :</a:t>
            </a:r>
          </a:p>
          <a:p>
            <a:pPr marL="85725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1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BD1D075A-0D0C-B479-E7D9-D5F8D98831D9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A126ADD3-4AF7-D5C1-ACB7-19677DFEBBCF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53EEB83-AB70-C610-B559-10754ACE3AEB}"/>
              </a:ext>
            </a:extLst>
          </p:cNvPr>
          <p:cNvSpPr/>
          <p:nvPr/>
        </p:nvSpPr>
        <p:spPr>
          <a:xfrm>
            <a:off x="4759023" y="1496021"/>
            <a:ext cx="3989441" cy="311253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perspectives du projet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8ECD7AF-4327-3928-2F65-8BE976CDA757}"/>
              </a:ext>
            </a:extLst>
          </p:cNvPr>
          <p:cNvSpPr txBox="1"/>
          <p:nvPr/>
        </p:nvSpPr>
        <p:spPr>
          <a:xfrm>
            <a:off x="251520" y="4608550"/>
            <a:ext cx="1349896" cy="14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fr-FR" sz="700" b="0" i="1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* le cas échéant</a:t>
            </a:r>
            <a:endParaRPr lang="fr-FR" sz="700" b="0" i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DE18C0-8235-422D-0106-8F8B9C86F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1644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3F74A-F1B6-CC5D-57FD-FC2E8600F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B7C28E0-02B1-153D-8F0C-DF3A243D0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Concours de maitrise d’œuvre pour la transformation et extension du restaurant universitaire Briff’O à Valence.</a:t>
            </a:r>
            <a:endParaRPr lang="fr-FR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059C48E-BE6C-8E72-52EF-92432E9DB32B}"/>
              </a:ext>
            </a:extLst>
          </p:cNvPr>
          <p:cNvSpPr txBox="1">
            <a:spLocks/>
          </p:cNvSpPr>
          <p:nvPr/>
        </p:nvSpPr>
        <p:spPr bwMode="gray">
          <a:xfrm>
            <a:off x="251520" y="1468578"/>
            <a:ext cx="2706830" cy="3139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  <p:txBody>
          <a:bodyPr vert="horz" lIns="0" tIns="0" rIns="0" bIns="0" rtlCol="0" anchor="t" anchorCtr="0">
            <a:noAutofit/>
          </a:bodyPr>
          <a:lstStyle>
            <a:lvl1pPr marL="144000" indent="-144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Font typeface="+mj-lt"/>
              <a:buAutoNum type="arabicPeriod"/>
              <a:defRPr sz="105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24000" indent="-144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800"/>
              </a:spcAft>
              <a:buFont typeface="+mj-lt"/>
              <a:buAutoNum type="alphaLcPeriod"/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12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00" indent="-72000" algn="l" defTabSz="914400" rtl="0" eaLnBrk="1" latinLnBrk="0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SzPct val="100000"/>
              <a:buFont typeface="Arial" pitchFamily="34" charset="0"/>
              <a:buChar char="•"/>
              <a:defRPr sz="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latin typeface="Century Gothic" charset="0"/>
                <a:ea typeface="Century Gothic" charset="0"/>
                <a:cs typeface="Century Gothic" charset="0"/>
              </a:rPr>
              <a:t>Descriptif de l’opération :</a:t>
            </a:r>
          </a:p>
          <a:p>
            <a:pPr marL="857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dirty="0">
                <a:solidFill>
                  <a:srgbClr val="002060"/>
                </a:solidFill>
                <a:latin typeface="Century Gothic" charset="0"/>
                <a:ea typeface="Century Gothic" charset="0"/>
                <a:cs typeface="Century Gothic" charset="0"/>
              </a:rPr>
              <a:t>À compléter</a:t>
            </a: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solidFill>
                <a:srgbClr val="002060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fr-FR" sz="800" b="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B5124D-1740-321B-326F-5913CC6B7C04}"/>
              </a:ext>
            </a:extLst>
          </p:cNvPr>
          <p:cNvSpPr/>
          <p:nvPr/>
        </p:nvSpPr>
        <p:spPr>
          <a:xfrm>
            <a:off x="3077759" y="1468579"/>
            <a:ext cx="2880000" cy="313997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du projet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2CF23A-7A00-AAB9-2220-BCF5CCC47F5E}"/>
              </a:ext>
            </a:extLst>
          </p:cNvPr>
          <p:cNvSpPr/>
          <p:nvPr/>
        </p:nvSpPr>
        <p:spPr>
          <a:xfrm>
            <a:off x="6077168" y="1468579"/>
            <a:ext cx="2880000" cy="313997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i="1" dirty="0">
                <a:solidFill>
                  <a:schemeClr val="bg1">
                    <a:lumMod val="50000"/>
                  </a:schemeClr>
                </a:solidFill>
                <a:latin typeface="Avenir LT Std 65 Medium" pitchFamily="34" charset="0"/>
              </a:rPr>
              <a:t>Photo de l’opération réalisée ou à défaut, perspective intérieure du projet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341F29B3-97F5-5BA7-96C6-2AB75C132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87574"/>
            <a:ext cx="2232248" cy="261270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Référence 3 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7C372422-57E4-C926-9ACB-25B30ECC89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8288" y="1234749"/>
            <a:ext cx="4406984" cy="261270"/>
          </a:xfrm>
        </p:spPr>
        <p:txBody>
          <a:bodyPr anchor="ctr"/>
          <a:lstStyle/>
          <a:p>
            <a:pPr marL="0" indent="0">
              <a:buNone/>
            </a:pPr>
            <a:r>
              <a:rPr lang="en-US" sz="1400" dirty="0">
                <a:solidFill>
                  <a:schemeClr val="accent2"/>
                </a:solidFill>
              </a:rPr>
              <a:t>Nom de </a:t>
            </a:r>
            <a:r>
              <a:rPr lang="fr-FR" sz="1400" noProof="0" dirty="0">
                <a:solidFill>
                  <a:schemeClr val="accent2"/>
                </a:solidFill>
              </a:rPr>
              <a:t>l’opération</a:t>
            </a:r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24" name="Titre 1">
            <a:extLst>
              <a:ext uri="{FF2B5EF4-FFF2-40B4-BE49-F238E27FC236}">
                <a16:creationId xmlns:a16="http://schemas.microsoft.com/office/drawing/2014/main" id="{0F8CDB68-6341-DC63-A1E8-D470B2CCEFA0}"/>
              </a:ext>
            </a:extLst>
          </p:cNvPr>
          <p:cNvSpPr txBox="1">
            <a:spLocks/>
          </p:cNvSpPr>
          <p:nvPr/>
        </p:nvSpPr>
        <p:spPr bwMode="gray">
          <a:xfrm>
            <a:off x="4759023" y="995964"/>
            <a:ext cx="2232248" cy="2612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000" dirty="0">
                <a:solidFill>
                  <a:schemeClr val="accent2"/>
                </a:solidFill>
              </a:rPr>
              <a:t>Nom du candidat</a:t>
            </a:r>
          </a:p>
        </p:txBody>
      </p:sp>
      <p:sp>
        <p:nvSpPr>
          <p:cNvPr id="25" name="Titre 1">
            <a:extLst>
              <a:ext uri="{FF2B5EF4-FFF2-40B4-BE49-F238E27FC236}">
                <a16:creationId xmlns:a16="http://schemas.microsoft.com/office/drawing/2014/main" id="{EF5F5AA5-B136-328A-FA3C-4DA49FCBEC8E}"/>
              </a:ext>
            </a:extLst>
          </p:cNvPr>
          <p:cNvSpPr txBox="1">
            <a:spLocks/>
          </p:cNvSpPr>
          <p:nvPr/>
        </p:nvSpPr>
        <p:spPr bwMode="gray">
          <a:xfrm>
            <a:off x="4759023" y="1234749"/>
            <a:ext cx="2232248" cy="26127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5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i="1" dirty="0">
                <a:solidFill>
                  <a:schemeClr val="accent2"/>
                </a:solidFill>
              </a:rPr>
              <a:t>Architecte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D4C0EA5B-79E2-BBF7-34F8-9CA68177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839301"/>
      </p:ext>
    </p:extLst>
  </p:cSld>
  <p:clrMapOvr>
    <a:masterClrMapping/>
  </p:clrMapOvr>
</p:sld>
</file>

<file path=ppt/theme/theme1.xml><?xml version="1.0" encoding="utf-8"?>
<a:theme xmlns:a="http://schemas.openxmlformats.org/drawingml/2006/main" name="0_INTRO- REPUBLIQUE FRANCAIS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gray"/>
      <a:bodyPr vert="horz" lIns="0" tIns="0" rIns="0" bIns="0" rtlCol="0" anchor="ctr" anchorCtr="0">
        <a:noAutofit/>
      </a:bodyPr>
      <a:lstStyle>
        <a:defPPr algn="r">
          <a:defRPr dirty="0" smtClean="0"/>
        </a:defPPr>
      </a:lstStyle>
    </a:txDef>
  </a:objectDefaults>
  <a:extraClrSchemeLst/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EMES GENERIQU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BOURSES ET AIDES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LOGEMENT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SOCIAL ET SANTE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RESTAURATION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INTERNATIONAL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VIE DE CAMPUS / SORTIR BOUGER CREER">
  <a:themeElements>
    <a:clrScheme name="GOUVERNEMENT PPT">
      <a:dk1>
        <a:srgbClr val="000000"/>
      </a:dk1>
      <a:lt1>
        <a:srgbClr val="FFFFFF"/>
      </a:lt1>
      <a:dk2>
        <a:srgbClr val="000091"/>
      </a:dk2>
      <a:lt2>
        <a:srgbClr val="E1000F"/>
      </a:lt2>
      <a:accent1>
        <a:srgbClr val="005841"/>
      </a:accent1>
      <a:accent2>
        <a:srgbClr val="21215A"/>
      </a:accent2>
      <a:accent3>
        <a:srgbClr val="FFD500"/>
      </a:accent3>
      <a:accent4>
        <a:srgbClr val="EA5433"/>
      </a:accent4>
      <a:accent5>
        <a:srgbClr val="8C2237"/>
      </a:accent5>
      <a:accent6>
        <a:srgbClr val="49311F"/>
      </a:accent6>
      <a:hlink>
        <a:srgbClr val="000000"/>
      </a:hlink>
      <a:folHlink>
        <a:srgbClr val="00000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DD16006BB36614884E7CE6DE7B461DB" ma:contentTypeVersion="30" ma:contentTypeDescription="Crée un document." ma:contentTypeScope="" ma:versionID="860b0ccf66ca2486688fa631ed7cfe9f">
  <xsd:schema xmlns:xsd="http://www.w3.org/2001/XMLSchema" xmlns:xs="http://www.w3.org/2001/XMLSchema" xmlns:p="http://schemas.microsoft.com/office/2006/metadata/properties" xmlns:ns2="b33b5c37-3d61-4097-b850-7363010fa325" xmlns:ns3="ee32f3b0-06b0-4c81-8f5e-4bb58d855e0c" targetNamespace="http://schemas.microsoft.com/office/2006/metadata/properties" ma:root="true" ma:fieldsID="123f126dff1ef6f581eb5957ae660605" ns2:_="" ns3:_="">
    <xsd:import namespace="b33b5c37-3d61-4097-b850-7363010fa325"/>
    <xsd:import namespace="ee32f3b0-06b0-4c81-8f5e-4bb58d855e0c"/>
    <xsd:element name="properties">
      <xsd:complexType>
        <xsd:sequence>
          <xsd:element name="documentManagement">
            <xsd:complexType>
              <xsd:all>
                <xsd:element ref="ns2:cag_Domaine" minOccurs="0"/>
                <xsd:element ref="ns2:cga_TypeDocument" minOccurs="0"/>
                <xsd:element ref="ns2:TaxCatchAll" minOccurs="0"/>
                <xsd:element ref="ns2:TaxCatchAllLabel" minOccurs="0"/>
                <xsd:element ref="ns3:m7f3c60951ce4d4f80163a19f0d561bf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3b5c37-3d61-4097-b850-7363010fa325" elementFormDefault="qualified">
    <xsd:import namespace="http://schemas.microsoft.com/office/2006/documentManagement/types"/>
    <xsd:import namespace="http://schemas.microsoft.com/office/infopath/2007/PartnerControls"/>
    <xsd:element name="cag_Domaine" ma:index="1" nillable="true" ma:displayName="cga_Domaine" ma:internalName="cag_Domain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Direction Générale (DGCGA)"/>
                    <xsd:enumeration value="Conseil d’administration (CA)"/>
                    <xsd:enumeration value="Prévention (PREV)"/>
                    <xsd:enumeration value="Direction de la vie étudiante (DVE)"/>
                    <xsd:enumeration value="Service des Bourses(SBOU)"/>
                    <xsd:enumeration value="Service Logement (SLOG)"/>
                    <xsd:enumeration value="Service Social (SSOC)"/>
                    <xsd:enumeration value="Service Culture et Vie de Campus  (SUVC)"/>
                    <xsd:enumeration value="Direction des Ressources humaines (DRH)"/>
                    <xsd:enumeration value="Direction de la Commande publique (DCP)"/>
                    <xsd:enumeration value="Direction des Affaires générales et juridiques (DAGJ)"/>
                    <xsd:enumeration value="Direction du Budget contrôle de gestion (DBCG)"/>
                    <xsd:enumeration value="Direction des affaires financières et comptables (DAFC)"/>
                    <xsd:enumeration value="Services facturier (SFACT)"/>
                    <xsd:enumeration value="Direction Communication (SCOM)"/>
                    <xsd:enumeration value="Direction des Systèmes d’information (DSI)"/>
                    <xsd:enumeration value="Budget et contrôle de gestion (BUDG)"/>
                    <xsd:enumeration value="Direction du Patrimoine et des projets immobiliers (DPPI)"/>
                    <xsd:enumeration value="Direction de la Restauration et Mission transition Ecologique (DRTE)"/>
                    <xsd:enumeration value="UG Grenoble Centre restauration (GCR)"/>
                    <xsd:enumeration value="UG campus Est restauration (CER)"/>
                    <xsd:enumeration value="Direction Clous Savoie Mont Blanc (DCLOUS)"/>
                    <xsd:enumeration value="UG Ouest (OUEST)"/>
                    <xsd:enumeration value="UG Grenoble centre hébergement (GCH)"/>
                    <xsd:enumeration value="UG Berlioz (BER)"/>
                    <xsd:enumeration value="UG Condillac (COND)"/>
                    <xsd:enumeration value="UG Annecy (AN)"/>
                    <xsd:enumeration value="UG Savoie Hébergement (SAVH)"/>
                    <xsd:enumeration value="UG Savoie Restauration (SAVR)"/>
                  </xsd:restriction>
                </xsd:simpleType>
              </xsd:element>
            </xsd:sequence>
          </xsd:extension>
        </xsd:complexContent>
      </xsd:complexType>
    </xsd:element>
    <xsd:element name="cga_TypeDocument" ma:index="2" nillable="true" ma:displayName="cga_TypeDocument" ma:internalName="cga_TypeDocument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ompte-rendu (CR)"/>
                    <xsd:enumeration value="Ordre du jour (ODJ)"/>
                    <xsd:enumeration value="Procédure (PROC)"/>
                    <xsd:enumeration value="Mode opératoire (MODOP)"/>
                    <xsd:enumeration value="Règlement intérieur (RI)"/>
                    <xsd:enumeration value="Charte (CHT)"/>
                    <xsd:enumeration value="Attestation (ATT)"/>
                    <xsd:enumeration value="Délibération (DELIB)"/>
                    <xsd:enumeration value="Convention (CONV)"/>
                    <xsd:enumeration value="Enquête (ENQ)"/>
                    <xsd:enumeration value="Fiches prévention (FPREV)"/>
                    <xsd:enumeration value="Stratégie (STRAT)"/>
                    <xsd:enumeration value="Divers (DIV)"/>
                    <xsd:enumeration value="Textes réglementaires (TXR)"/>
                    <xsd:enumeration value="Note"/>
                    <xsd:enumeration value="Formulaire"/>
                  </xsd:restriction>
                </xsd:simpleType>
              </xsd:element>
            </xsd:sequence>
          </xsd:extension>
        </xsd:complexContent>
      </xsd:complexType>
    </xsd:element>
    <xsd:element name="TaxCatchAll" ma:index="5" nillable="true" ma:displayName="Taxonomy Catch All Column" ma:hidden="true" ma:list="{2e62a8a1-ba5f-4de2-bdf7-67fe2c757026}" ma:internalName="TaxCatchAll" ma:readOnly="false" ma:showField="CatchAllData" ma:web="b33b5c37-3d61-4097-b850-7363010fa32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6" nillable="true" ma:displayName="Taxonomy Catch All Column1" ma:hidden="true" ma:list="{2e62a8a1-ba5f-4de2-bdf7-67fe2c757026}" ma:internalName="TaxCatchAllLabel" ma:readOnly="false" ma:showField="CatchAllDataLabel" ma:web="b33b5c37-3d61-4097-b850-7363010fa32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32f3b0-06b0-4c81-8f5e-4bb58d855e0c" elementFormDefault="qualified">
    <xsd:import namespace="http://schemas.microsoft.com/office/2006/documentManagement/types"/>
    <xsd:import namespace="http://schemas.microsoft.com/office/infopath/2007/PartnerControls"/>
    <xsd:element name="m7f3c60951ce4d4f80163a19f0d561bf" ma:index="13" ma:taxonomy="true" ma:internalName="m7f3c60951ce4d4f80163a19f0d561bf" ma:taxonomyFieldName="cga_MotCle_Communication" ma:displayName="cga_MotCle_Communication" ma:readOnly="false" ma:default="" ma:fieldId="{67f3c609-51ce-4d4f-8016-3a19f0d561bf}" ma:taxonomyMulti="true" ma:sspId="5dbd6e76-19c8-4247-a022-8225338e06b5" ma:termSetId="cb15cf4f-a234-4449-be41-22335e57e7b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Type de contenu"/>
        <xsd:element ref="dc:title" minOccurs="0" maxOccurs="1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33b5c37-3d61-4097-b850-7363010fa325" xsi:nil="true"/>
    <cga_TypeDocument xmlns="b33b5c37-3d61-4097-b850-7363010fa325" xsi:nil="true"/>
    <m7f3c60951ce4d4f80163a19f0d561bf xmlns="ee32f3b0-06b0-4c81-8f5e-4bb58d855e0c">
      <Terms xmlns="http://schemas.microsoft.com/office/infopath/2007/PartnerControls"/>
    </m7f3c60951ce4d4f80163a19f0d561bf>
    <cag_Domaine xmlns="b33b5c37-3d61-4097-b850-7363010fa325" xsi:nil="true"/>
    <TaxCatchAllLabel xmlns="b33b5c37-3d61-4097-b850-7363010fa325" xsi:nil="true"/>
  </documentManagement>
</p:properties>
</file>

<file path=customXml/itemProps1.xml><?xml version="1.0" encoding="utf-8"?>
<ds:datastoreItem xmlns:ds="http://schemas.openxmlformats.org/officeDocument/2006/customXml" ds:itemID="{856EAD71-7D44-4A6F-B914-F5817A3C24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3b5c37-3d61-4097-b850-7363010fa325"/>
    <ds:schemaRef ds:uri="ee32f3b0-06b0-4c81-8f5e-4bb58d855e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CEEF12-98D8-4DD2-AB47-D325AF1C2E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BB6C5B-85EF-4A6D-8B93-E23C2E7F656B}">
  <ds:schemaRefs>
    <ds:schemaRef ds:uri="http://purl.org/dc/dcmitype/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ee32f3b0-06b0-4c81-8f5e-4bb58d855e0c"/>
    <ds:schemaRef ds:uri="b33b5c37-3d61-4097-b850-7363010fa325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ppt_operateurs_marianne</Template>
  <TotalTime>214</TotalTime>
  <Words>3626</Words>
  <Application>Microsoft Office PowerPoint</Application>
  <PresentationFormat>Affichage à l'écran (16:9)</PresentationFormat>
  <Paragraphs>832</Paragraphs>
  <Slides>31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8</vt:i4>
      </vt:variant>
      <vt:variant>
        <vt:lpstr>Titres des diapositives</vt:lpstr>
      </vt:variant>
      <vt:variant>
        <vt:i4>31</vt:i4>
      </vt:variant>
    </vt:vector>
  </HeadingPairs>
  <TitlesOfParts>
    <vt:vector size="44" baseType="lpstr">
      <vt:lpstr>Arial</vt:lpstr>
      <vt:lpstr>Avenir LT Std 65 Medium</vt:lpstr>
      <vt:lpstr>Calibri</vt:lpstr>
      <vt:lpstr>Century Gothic</vt:lpstr>
      <vt:lpstr>Marianne</vt:lpstr>
      <vt:lpstr>0_INTRO- REPUBLIQUE FRANCAISE</vt:lpstr>
      <vt:lpstr>2_THEMES GENERIQUE</vt:lpstr>
      <vt:lpstr>THEME BOURSES ET AIDES</vt:lpstr>
      <vt:lpstr>THEME LOGEMENT</vt:lpstr>
      <vt:lpstr>THEME SOCIAL ET SANTE</vt:lpstr>
      <vt:lpstr>THEME RESTAURATION</vt:lpstr>
      <vt:lpstr>THEME INTERNATIONAL</vt:lpstr>
      <vt:lpstr>THEME VIE DE CAMPUS / SORTIR BOUGER CREER</vt:lpstr>
      <vt:lpstr>Présentation PowerPoint</vt:lpstr>
      <vt:lpstr>Présentation PowerPoint</vt:lpstr>
      <vt:lpstr>Compétence : Architecte</vt:lpstr>
      <vt:lpstr>Référence 1 </vt:lpstr>
      <vt:lpstr>Référence 1 </vt:lpstr>
      <vt:lpstr>Référence 2 </vt:lpstr>
      <vt:lpstr>Référence 2 </vt:lpstr>
      <vt:lpstr>Référence 3 </vt:lpstr>
      <vt:lpstr>Référence 3 </vt:lpstr>
      <vt:lpstr>Compétence : VRD</vt:lpstr>
      <vt:lpstr>Référence 1 </vt:lpstr>
      <vt:lpstr>Référence 1 </vt:lpstr>
      <vt:lpstr>Référence 2 </vt:lpstr>
      <vt:lpstr>Référence 2 </vt:lpstr>
      <vt:lpstr>Référence 3 </vt:lpstr>
      <vt:lpstr>Référence 3 </vt:lpstr>
      <vt:lpstr>Compétence : BET Cuisine</vt:lpstr>
      <vt:lpstr>Référence 1 </vt:lpstr>
      <vt:lpstr>Référence 1 </vt:lpstr>
      <vt:lpstr>Référence 2 </vt:lpstr>
      <vt:lpstr>Référence 2 </vt:lpstr>
      <vt:lpstr>Référence 3 </vt:lpstr>
      <vt:lpstr>Référence 3 </vt:lpstr>
      <vt:lpstr>Compétence : OPC</vt:lpstr>
      <vt:lpstr>Référence 1 </vt:lpstr>
      <vt:lpstr>Référence 2</vt:lpstr>
      <vt:lpstr>Référence 3</vt:lpstr>
      <vt:lpstr>Compétence : AUTRES BET</vt:lpstr>
      <vt:lpstr>Référence 1 </vt:lpstr>
      <vt:lpstr>Référence 2</vt:lpstr>
      <vt:lpstr>Référence 3</vt:lpstr>
    </vt:vector>
  </TitlesOfParts>
  <Manager>Client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Carter Anne</dc:creator>
  <cp:lastModifiedBy>Stéphane CASTRO</cp:lastModifiedBy>
  <cp:revision>125</cp:revision>
  <dcterms:created xsi:type="dcterms:W3CDTF">2021-05-20T12:24:47Z</dcterms:created>
  <dcterms:modified xsi:type="dcterms:W3CDTF">2026-01-19T18:30:35Z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0x0101006DD16006BB36614884E7CE6DE7B461DB</vt:lpwstr>
  </property>
  <property fmtid="{D5CDD505-2E9C-101B-9397-08002B2CF9AE}" pid="3" name="MediaServiceImageTags">
    <vt:lpwstr/>
  </property>
</Properties>
</file>