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3" r:id="rId3"/>
    <p:sldId id="270" r:id="rId4"/>
    <p:sldId id="271" r:id="rId5"/>
    <p:sldId id="256" r:id="rId6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3AC"/>
    <a:srgbClr val="2B8D8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7A5146-EE4F-4025-B20C-CAFAA5B19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B3C703-9205-40DF-A3EB-8F31C18BA9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4F5AD5-1B39-4A2C-9A1D-448041163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FF85AA-A409-44F3-B98F-820EFBA6E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C08465-7E35-47F5-89C5-3E00FCD17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5222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CD35A3-8F31-471C-B32C-4942C10F1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358C7CC-337D-4F0D-9FFE-577F219A0B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4BDAB3-8EF0-48FA-ABF8-ABDFC05B2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CFE8DC9-6BBB-4F49-A9B6-F9244DEB6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991B17-C3F5-4029-88E1-0E02CC376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173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413A805-FC4C-4FEE-946F-2502748C8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C8C5CF6-F712-4AE3-8184-548C0FCD9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5DB4D2-666E-435E-94E2-942E8BB46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ADF4EB-0B31-4D09-9E06-8E8021BC9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9173961-8A9C-46DC-831E-1D67CE488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261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19DE9E-3567-49CD-93AE-6685056B7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64F629-5257-4B3C-90BC-B7DE06F0D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38F60A-B2EB-4850-A3A2-40CFC968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282930-73F0-4914-8096-51FF479AB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0ECF06-3EE0-4FC6-A64E-8491042B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9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E82AC6-505C-4FDD-AB0E-0CE9EFAF3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53C902-7C39-4F85-B53C-388515247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96728E-4822-45B8-8AE5-FCDA5128A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56A2E0-7A1E-41DA-ABCE-E74B9C601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B43D5E-09D1-4581-9E83-FF3AC6886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063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E5839A-EECB-4E70-BC39-549FC9203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4354AA-CFCA-4211-A6E4-698438F7C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8E92487-09E6-4BF7-95DF-BFE28D158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DCF150-91F4-4D81-BABD-98FA18A47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D8EF613-C418-49F7-B940-3F79597AC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9CB67AE-4AF6-4938-A57C-7EC35767C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2132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BDEEDE-ABFB-4E2C-8492-2265E56BB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8376E1-6556-45B1-9A2A-B33A3A9AA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8260CBF-E087-45CA-9773-A2C633010A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78F937-BAB7-45A2-A1D0-C7319747B2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A349196-5A83-45B2-A824-2D64FC575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6A4D574-06A7-4FCA-9C3D-5065F2B93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0126432-F4D8-4FFD-8780-9D4B50773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BC159CD-5096-4641-A431-DF9D1D78A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005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8392B0-4780-492B-9B21-48CAB3DC7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FB006AB-7AD6-4457-A715-FF52812D3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EA0A430-8020-4FCB-9319-9FDCFEBE6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39D0C59-3476-442C-9DAA-939E794C9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0401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449F30D-69BE-46C8-8C07-4B583DFC9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ACD79A-90F0-46E1-91DC-95E95BFA0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DC4C66E-6FD6-4D0A-B0C2-08B1620FA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627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A09F4B-E301-4957-A92B-C215F5EBF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ED237-3DFD-4DED-A4A5-46EE0D083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789627-D69B-4F84-AAFD-1BF4C3FD67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B064F4-EF24-4088-AA80-A73BFA8CF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A51E83F-0B18-424A-87AF-B6F1A84D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FD76D04-F9C1-420E-BF9F-368D8F684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7211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FEED5A-4125-4508-AED6-BCB70A5E2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C72ADB7-49DB-4FD5-B9C8-486C0E5C60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CB00B4B-6918-40D5-9FC5-7E6D71731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3F11BF7-87BF-4DA3-9EF6-A4DE332C2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814CAA2-782B-4DEA-8AB8-41B9F455B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EA71237-CE60-4FCF-872B-2CAFFE2FE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773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2F0CC6A-50EA-4765-9812-71C41AE85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422ABE-5317-4A8D-A2CF-DBDF559E56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C99DF1-A40D-4C12-97D7-26FA9E600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B35457-DA65-4DAF-860D-F2B176BB70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0D2298-1339-4F28-BAF3-EB15815A7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016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1591A8FA-8E23-4D4A-B512-750BE3361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4491" y="854079"/>
            <a:ext cx="8816113" cy="585711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63565" y="207856"/>
            <a:ext cx="32356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A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Plan d’accès au site des Cezeaux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59302698-AC67-4F76-8B52-CEC80373C4BB}"/>
              </a:ext>
            </a:extLst>
          </p:cNvPr>
          <p:cNvCxnSpPr>
            <a:cxnSpLocks/>
          </p:cNvCxnSpPr>
          <p:nvPr/>
        </p:nvCxnSpPr>
        <p:spPr>
          <a:xfrm flipV="1">
            <a:off x="4960135" y="6466028"/>
            <a:ext cx="575913" cy="180650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ZoneTexte 58">
            <a:extLst>
              <a:ext uri="{FF2B5EF4-FFF2-40B4-BE49-F238E27FC236}">
                <a16:creationId xmlns:a16="http://schemas.microsoft.com/office/drawing/2014/main" id="{6C292B64-D300-49BC-9E91-B259C0F35F69}"/>
              </a:ext>
            </a:extLst>
          </p:cNvPr>
          <p:cNvSpPr txBox="1"/>
          <p:nvPr/>
        </p:nvSpPr>
        <p:spPr>
          <a:xfrm>
            <a:off x="3377682" y="6096038"/>
            <a:ext cx="187040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accent2">
                    <a:lumMod val="75000"/>
                  </a:schemeClr>
                </a:solidFill>
              </a:rPr>
              <a:t>Depuis la rue des meuniers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F5E95E9D-9DD8-4C2F-AB45-77C04F947C99}"/>
              </a:ext>
            </a:extLst>
          </p:cNvPr>
          <p:cNvGrpSpPr/>
          <p:nvPr/>
        </p:nvGrpSpPr>
        <p:grpSpPr>
          <a:xfrm>
            <a:off x="7482041" y="3705367"/>
            <a:ext cx="1313950" cy="509908"/>
            <a:chOff x="377973" y="2617387"/>
            <a:chExt cx="1313950" cy="509908"/>
          </a:xfrm>
        </p:grpSpPr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844F33EC-2306-468D-8FD4-C0A719F44019}"/>
                </a:ext>
              </a:extLst>
            </p:cNvPr>
            <p:cNvSpPr txBox="1"/>
            <p:nvPr/>
          </p:nvSpPr>
          <p:spPr>
            <a:xfrm>
              <a:off x="1046539" y="2850296"/>
              <a:ext cx="645384" cy="276999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Accueil</a:t>
              </a:r>
            </a:p>
          </p:txBody>
        </p:sp>
        <p:cxnSp>
          <p:nvCxnSpPr>
            <p:cNvPr id="68" name="Connecteur droit avec flèche 67">
              <a:extLst>
                <a:ext uri="{FF2B5EF4-FFF2-40B4-BE49-F238E27FC236}">
                  <a16:creationId xmlns:a16="http://schemas.microsoft.com/office/drawing/2014/main" id="{015248C9-2DC2-4C3D-A824-B5C0C7F75BBD}"/>
                </a:ext>
              </a:extLst>
            </p:cNvPr>
            <p:cNvCxnSpPr>
              <a:cxnSpLocks/>
              <a:stCxn id="67" idx="1"/>
            </p:cNvCxnSpPr>
            <p:nvPr/>
          </p:nvCxnSpPr>
          <p:spPr>
            <a:xfrm flipH="1" flipV="1">
              <a:off x="377973" y="2617387"/>
              <a:ext cx="668566" cy="37140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0F13AE8A-EA41-4BF8-8FBE-6C777F21007E}"/>
              </a:ext>
            </a:extLst>
          </p:cNvPr>
          <p:cNvCxnSpPr>
            <a:cxnSpLocks/>
          </p:cNvCxnSpPr>
          <p:nvPr/>
        </p:nvCxnSpPr>
        <p:spPr>
          <a:xfrm flipH="1" flipV="1">
            <a:off x="10069539" y="3746792"/>
            <a:ext cx="213365" cy="336496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70A209F0-32D9-4932-A22D-8640AF77D33F}"/>
              </a:ext>
            </a:extLst>
          </p:cNvPr>
          <p:cNvCxnSpPr>
            <a:cxnSpLocks/>
          </p:cNvCxnSpPr>
          <p:nvPr/>
        </p:nvCxnSpPr>
        <p:spPr>
          <a:xfrm flipH="1">
            <a:off x="9784425" y="3453323"/>
            <a:ext cx="265098" cy="134646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0CD6509E-5D27-47E7-8181-CF4DCDF772D8}"/>
              </a:ext>
            </a:extLst>
          </p:cNvPr>
          <p:cNvCxnSpPr/>
          <p:nvPr/>
        </p:nvCxnSpPr>
        <p:spPr>
          <a:xfrm>
            <a:off x="9580193" y="3420611"/>
            <a:ext cx="234891" cy="38589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C5A58B18-D5AA-4A59-B60C-894BB5470C32}"/>
              </a:ext>
            </a:extLst>
          </p:cNvPr>
          <p:cNvSpPr txBox="1"/>
          <p:nvPr/>
        </p:nvSpPr>
        <p:spPr>
          <a:xfrm>
            <a:off x="9263343" y="3960321"/>
            <a:ext cx="70434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Barrière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B8436278-26E1-4FEE-A0A4-678D46E2780B}"/>
              </a:ext>
            </a:extLst>
          </p:cNvPr>
          <p:cNvCxnSpPr>
            <a:cxnSpLocks/>
          </p:cNvCxnSpPr>
          <p:nvPr/>
        </p:nvCxnSpPr>
        <p:spPr>
          <a:xfrm flipH="1">
            <a:off x="10772250" y="3944613"/>
            <a:ext cx="412326" cy="176590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36D156B0-8263-43F5-B706-B6E649D88E95}"/>
              </a:ext>
            </a:extLst>
          </p:cNvPr>
          <p:cNvSpPr txBox="1"/>
          <p:nvPr/>
        </p:nvSpPr>
        <p:spPr>
          <a:xfrm>
            <a:off x="9914198" y="1151865"/>
            <a:ext cx="117522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accent2">
                    <a:lumMod val="75000"/>
                  </a:schemeClr>
                </a:solidFill>
              </a:rPr>
              <a:t>Depuis l’avenue</a:t>
            </a:r>
          </a:p>
          <a:p>
            <a:pPr algn="ctr"/>
            <a:r>
              <a:rPr lang="fr-FR" sz="1200" dirty="0">
                <a:solidFill>
                  <a:schemeClr val="accent2">
                    <a:lumMod val="75000"/>
                  </a:schemeClr>
                </a:solidFill>
              </a:rPr>
              <a:t>des landais</a:t>
            </a:r>
          </a:p>
        </p:txBody>
      </p:sp>
      <p:pic>
        <p:nvPicPr>
          <p:cNvPr id="21" name="Picture 2" descr="Fichier:Parking icon.svg — Wikipédia">
            <a:extLst>
              <a:ext uri="{FF2B5EF4-FFF2-40B4-BE49-F238E27FC236}">
                <a16:creationId xmlns:a16="http://schemas.microsoft.com/office/drawing/2014/main" id="{42A1935A-C40B-4A48-B6E2-C0445F7C3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473" y="3746792"/>
            <a:ext cx="129384" cy="12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353294F9-F8CC-4FE6-910A-B29BB56A5DBB}"/>
              </a:ext>
            </a:extLst>
          </p:cNvPr>
          <p:cNvCxnSpPr>
            <a:cxnSpLocks/>
          </p:cNvCxnSpPr>
          <p:nvPr/>
        </p:nvCxnSpPr>
        <p:spPr>
          <a:xfrm>
            <a:off x="11371622" y="2970336"/>
            <a:ext cx="132826" cy="450275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391E67AD-EC83-42F2-B29B-169A05924D89}"/>
              </a:ext>
            </a:extLst>
          </p:cNvPr>
          <p:cNvCxnSpPr>
            <a:cxnSpLocks/>
          </p:cNvCxnSpPr>
          <p:nvPr/>
        </p:nvCxnSpPr>
        <p:spPr>
          <a:xfrm>
            <a:off x="11283409" y="1097320"/>
            <a:ext cx="1" cy="570757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16FC43D3-A0D5-48AB-9862-1A12D9F02DC1}"/>
              </a:ext>
            </a:extLst>
          </p:cNvPr>
          <p:cNvCxnSpPr>
            <a:cxnSpLocks/>
          </p:cNvCxnSpPr>
          <p:nvPr/>
        </p:nvCxnSpPr>
        <p:spPr>
          <a:xfrm flipV="1">
            <a:off x="6618914" y="5720806"/>
            <a:ext cx="562774" cy="218600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C8DC86C9-347E-405E-9E02-49B0366CA7C4}"/>
              </a:ext>
            </a:extLst>
          </p:cNvPr>
          <p:cNvCxnSpPr>
            <a:cxnSpLocks/>
          </p:cNvCxnSpPr>
          <p:nvPr/>
        </p:nvCxnSpPr>
        <p:spPr>
          <a:xfrm flipV="1">
            <a:off x="8934275" y="4702980"/>
            <a:ext cx="513846" cy="246525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80FDF961-6C4C-47B4-925F-00A80310D7D4}"/>
              </a:ext>
            </a:extLst>
          </p:cNvPr>
          <p:cNvSpPr txBox="1"/>
          <p:nvPr/>
        </p:nvSpPr>
        <p:spPr>
          <a:xfrm>
            <a:off x="3061108" y="921032"/>
            <a:ext cx="170053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accent1">
                    <a:lumMod val="75000"/>
                  </a:schemeClr>
                </a:solidFill>
              </a:rPr>
              <a:t>Entrée livraison volumineuse</a:t>
            </a:r>
          </a:p>
          <a:p>
            <a:pPr algn="ctr"/>
            <a:r>
              <a:rPr lang="fr-FR" sz="1200" dirty="0">
                <a:solidFill>
                  <a:schemeClr val="accent1">
                    <a:lumMod val="75000"/>
                  </a:schemeClr>
                </a:solidFill>
              </a:rPr>
              <a:t>18 rue de Rochefeuille</a:t>
            </a:r>
          </a:p>
        </p:txBody>
      </p: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BF9444A7-5DEC-410A-90C2-7BF2928C4B40}"/>
              </a:ext>
            </a:extLst>
          </p:cNvPr>
          <p:cNvCxnSpPr>
            <a:cxnSpLocks/>
          </p:cNvCxnSpPr>
          <p:nvPr/>
        </p:nvCxnSpPr>
        <p:spPr>
          <a:xfrm>
            <a:off x="3666756" y="1567363"/>
            <a:ext cx="477405" cy="353716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>
            <a:extLst>
              <a:ext uri="{FF2B5EF4-FFF2-40B4-BE49-F238E27FC236}">
                <a16:creationId xmlns:a16="http://schemas.microsoft.com/office/drawing/2014/main" id="{6FCA4053-B77C-4399-B059-45D7E9BA5AF9}"/>
              </a:ext>
            </a:extLst>
          </p:cNvPr>
          <p:cNvSpPr txBox="1"/>
          <p:nvPr/>
        </p:nvSpPr>
        <p:spPr>
          <a:xfrm>
            <a:off x="7749334" y="2831836"/>
            <a:ext cx="530600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Bât A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9F8380FD-2973-4CA1-B099-8C767ADC7DD2}"/>
              </a:ext>
            </a:extLst>
          </p:cNvPr>
          <p:cNvSpPr txBox="1"/>
          <p:nvPr/>
        </p:nvSpPr>
        <p:spPr>
          <a:xfrm>
            <a:off x="6951441" y="2674476"/>
            <a:ext cx="530600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Bât B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018C2003-B68E-496B-ABE1-5C3BEA945E6F}"/>
              </a:ext>
            </a:extLst>
          </p:cNvPr>
          <p:cNvSpPr txBox="1"/>
          <p:nvPr/>
        </p:nvSpPr>
        <p:spPr>
          <a:xfrm>
            <a:off x="6387607" y="3691352"/>
            <a:ext cx="530600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Bât C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0DD0E33-1E5B-4FF7-8776-4C45B82A412F}"/>
              </a:ext>
            </a:extLst>
          </p:cNvPr>
          <p:cNvSpPr txBox="1"/>
          <p:nvPr/>
        </p:nvSpPr>
        <p:spPr>
          <a:xfrm>
            <a:off x="4761649" y="3657359"/>
            <a:ext cx="530600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Bât D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6D274B9F-7DDC-4D09-B436-07EE10733381}"/>
              </a:ext>
            </a:extLst>
          </p:cNvPr>
          <p:cNvSpPr txBox="1"/>
          <p:nvPr/>
        </p:nvSpPr>
        <p:spPr>
          <a:xfrm>
            <a:off x="6918207" y="1348779"/>
            <a:ext cx="530600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Bât E</a:t>
            </a:r>
          </a:p>
        </p:txBody>
      </p:sp>
    </p:spTree>
    <p:extLst>
      <p:ext uri="{BB962C8B-B14F-4D97-AF65-F5344CB8AC3E}">
        <p14:creationId xmlns:p14="http://schemas.microsoft.com/office/powerpoint/2010/main" val="3343570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1190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B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Point de rassemblement et défibrillateur site des Cezeaux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4F081153-78A5-4BAF-95B9-6BAEC84BF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61" y="2046878"/>
            <a:ext cx="270119" cy="268149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91DD0E8A-0745-453F-8C65-475FE337A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17" y="2993426"/>
            <a:ext cx="300206" cy="295021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84763E19-EAA6-43C5-9374-A910E2E284E0}"/>
              </a:ext>
            </a:extLst>
          </p:cNvPr>
          <p:cNvSpPr txBox="1"/>
          <p:nvPr/>
        </p:nvSpPr>
        <p:spPr>
          <a:xfrm>
            <a:off x="849123" y="1996286"/>
            <a:ext cx="2464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Point de rassemblement</a:t>
            </a:r>
          </a:p>
          <a:p>
            <a:r>
              <a:rPr lang="fr-FR" dirty="0"/>
              <a:t>- Devant le bâtiment E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C3429A5-B81D-4D48-B026-29593A56D9B5}"/>
              </a:ext>
            </a:extLst>
          </p:cNvPr>
          <p:cNvSpPr txBox="1"/>
          <p:nvPr/>
        </p:nvSpPr>
        <p:spPr>
          <a:xfrm>
            <a:off x="849123" y="2956270"/>
            <a:ext cx="14251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Défibrillateur</a:t>
            </a:r>
          </a:p>
          <a:p>
            <a:r>
              <a:rPr lang="fr-FR" dirty="0"/>
              <a:t>- Accueil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5CC447-2A54-4FBD-99AE-022AA8567A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1964" y="862468"/>
            <a:ext cx="8816113" cy="585711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F558B64-4660-4E3F-86F5-86B11C98E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906" y="2046878"/>
            <a:ext cx="270119" cy="26814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EF910C9-2DCE-47E4-8B52-1B4911168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4595" y="3229545"/>
            <a:ext cx="300206" cy="29502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F74CB73E-EBF0-4DC6-A67D-E0E8698F3CC3}"/>
              </a:ext>
            </a:extLst>
          </p:cNvPr>
          <p:cNvSpPr txBox="1"/>
          <p:nvPr/>
        </p:nvSpPr>
        <p:spPr>
          <a:xfrm>
            <a:off x="6951441" y="2674476"/>
            <a:ext cx="530600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Bât B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7252B56-CB50-4002-BF7D-7E6ED45C27EE}"/>
              </a:ext>
            </a:extLst>
          </p:cNvPr>
          <p:cNvSpPr txBox="1"/>
          <p:nvPr/>
        </p:nvSpPr>
        <p:spPr>
          <a:xfrm>
            <a:off x="6918207" y="1348779"/>
            <a:ext cx="530600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Bât 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7789F30-87CE-46B4-82DB-71A3EE3201AB}"/>
              </a:ext>
            </a:extLst>
          </p:cNvPr>
          <p:cNvSpPr txBox="1"/>
          <p:nvPr/>
        </p:nvSpPr>
        <p:spPr>
          <a:xfrm>
            <a:off x="8427443" y="3904720"/>
            <a:ext cx="645384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Accueil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099DFCB5-94E8-427B-941D-C11102CED452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7758877" y="3671811"/>
            <a:ext cx="668566" cy="371409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7092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C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Consigne en cas d’urgence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site des Cezeaux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20BEFEC-1E0C-4836-84FD-C6C13092C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459" y="479901"/>
            <a:ext cx="8138492" cy="573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29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16245"/>
            <a:ext cx="30093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D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Radons site des Cezeaux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2080834-C5ED-4708-9FA2-513527C66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972" y="568853"/>
            <a:ext cx="8816113" cy="585711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DC606F6-D772-4393-8682-A336ACD7E225}"/>
              </a:ext>
            </a:extLst>
          </p:cNvPr>
          <p:cNvSpPr/>
          <p:nvPr/>
        </p:nvSpPr>
        <p:spPr>
          <a:xfrm rot="642241">
            <a:off x="6711412" y="1644242"/>
            <a:ext cx="92279" cy="32717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4AE97A1-C298-4770-8BF2-1772D09CF27B}"/>
              </a:ext>
            </a:extLst>
          </p:cNvPr>
          <p:cNvSpPr txBox="1"/>
          <p:nvPr/>
        </p:nvSpPr>
        <p:spPr>
          <a:xfrm>
            <a:off x="306058" y="1813551"/>
            <a:ext cx="2653803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ZONE RADON :</a:t>
            </a:r>
          </a:p>
          <a:p>
            <a:endParaRPr lang="fr-FR" b="1" dirty="0"/>
          </a:p>
          <a:p>
            <a:r>
              <a:rPr lang="fr-FR" dirty="0">
                <a:solidFill>
                  <a:srgbClr val="0070C0"/>
                </a:solidFill>
              </a:rPr>
              <a:t>Cave sismique</a:t>
            </a:r>
          </a:p>
          <a:p>
            <a:r>
              <a:rPr lang="fr-FR" sz="1600" dirty="0"/>
              <a:t>Sas cave : 412 Bq/m3</a:t>
            </a:r>
          </a:p>
          <a:p>
            <a:r>
              <a:rPr lang="fr-FR" sz="1600" dirty="0"/>
              <a:t>Salle de mesures : 820 Bq/m3</a:t>
            </a:r>
          </a:p>
          <a:p>
            <a:endParaRPr lang="fr-FR" sz="1600" dirty="0"/>
          </a:p>
          <a:p>
            <a:endParaRPr lang="fr-FR" sz="1600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8C542D8-836A-41B0-A8DF-21AAD71460DC}"/>
              </a:ext>
            </a:extLst>
          </p:cNvPr>
          <p:cNvSpPr txBox="1"/>
          <p:nvPr/>
        </p:nvSpPr>
        <p:spPr>
          <a:xfrm>
            <a:off x="6096000" y="1407686"/>
            <a:ext cx="883555" cy="23083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900" b="1" dirty="0"/>
              <a:t>Cave sismique</a:t>
            </a:r>
          </a:p>
        </p:txBody>
      </p:sp>
    </p:spTree>
    <p:extLst>
      <p:ext uri="{BB962C8B-B14F-4D97-AF65-F5344CB8AC3E}">
        <p14:creationId xmlns:p14="http://schemas.microsoft.com/office/powerpoint/2010/main" val="3323868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oneTexte 27">
            <a:extLst>
              <a:ext uri="{FF2B5EF4-FFF2-40B4-BE49-F238E27FC236}">
                <a16:creationId xmlns:a16="http://schemas.microsoft.com/office/drawing/2014/main" id="{678D9C8D-82F6-4395-9C45-ADC68BD7BA49}"/>
              </a:ext>
            </a:extLst>
          </p:cNvPr>
          <p:cNvSpPr txBox="1"/>
          <p:nvPr/>
        </p:nvSpPr>
        <p:spPr>
          <a:xfrm>
            <a:off x="170165" y="207856"/>
            <a:ext cx="30224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E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fumeur site des Cezeaux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29" name="Image 28" descr="INRAE">
            <a:extLst>
              <a:ext uri="{FF2B5EF4-FFF2-40B4-BE49-F238E27FC236}">
                <a16:creationId xmlns:a16="http://schemas.microsoft.com/office/drawing/2014/main" id="{289EFF47-348A-474F-BF4A-03FF0A47C22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78C58EE-D1D6-4DBA-9660-67AFD9B10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972" y="568853"/>
            <a:ext cx="8816113" cy="585711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A782BB5-F6A9-4018-BAE5-DBB44FEAD1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4" y="3587510"/>
            <a:ext cx="688064" cy="97829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25524092-31EB-4FE7-8B26-6C0AD295AE8B}"/>
              </a:ext>
            </a:extLst>
          </p:cNvPr>
          <p:cNvSpPr txBox="1"/>
          <p:nvPr/>
        </p:nvSpPr>
        <p:spPr>
          <a:xfrm>
            <a:off x="882106" y="1220773"/>
            <a:ext cx="2310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/>
              <a:t>Il est interdit de fumer sur notre site sauf dans les espaces extérieurs autorisés.</a:t>
            </a:r>
          </a:p>
          <a:p>
            <a:pPr algn="just"/>
            <a:endParaRPr lang="fr-FR" b="1" dirty="0"/>
          </a:p>
          <a:p>
            <a:pPr algn="just"/>
            <a:endParaRPr lang="fr-FR" b="1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B4E44A9-81AB-4CB7-BA39-E8594EFBF4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5" y="1474250"/>
            <a:ext cx="681962" cy="68196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BEE59B39-21B8-4685-BDA6-CE6421BFEEA1}"/>
              </a:ext>
            </a:extLst>
          </p:cNvPr>
          <p:cNvSpPr txBox="1"/>
          <p:nvPr/>
        </p:nvSpPr>
        <p:spPr>
          <a:xfrm>
            <a:off x="883649" y="3563305"/>
            <a:ext cx="24454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/>
              <a:t>- Patio bâtiment A</a:t>
            </a:r>
          </a:p>
          <a:p>
            <a:pPr algn="just"/>
            <a:r>
              <a:rPr lang="fr-FR" b="1" dirty="0"/>
              <a:t>- Entrée bâtiment B</a:t>
            </a:r>
          </a:p>
          <a:p>
            <a:pPr algn="just"/>
            <a:r>
              <a:rPr lang="fr-FR" b="1" dirty="0"/>
              <a:t>- Entre bâtiment C et D</a:t>
            </a:r>
          </a:p>
          <a:p>
            <a:pPr algn="just"/>
            <a:endParaRPr lang="fr-FR" b="1" dirty="0"/>
          </a:p>
          <a:p>
            <a:pPr algn="just"/>
            <a:endParaRPr lang="fr-FR" b="1" dirty="0"/>
          </a:p>
          <a:p>
            <a:pPr algn="just"/>
            <a:endParaRPr lang="fr-FR" b="1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542B65C-02FB-4C3A-B2B8-8352C8BFBB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6" t="1710" r="19044" b="55194"/>
          <a:stretch/>
        </p:blipFill>
        <p:spPr>
          <a:xfrm>
            <a:off x="5669558" y="3758956"/>
            <a:ext cx="256243" cy="24789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077084D-E622-47A0-A6DD-78A13ECD40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6" t="1710" r="19044" b="55194"/>
          <a:stretch/>
        </p:blipFill>
        <p:spPr>
          <a:xfrm>
            <a:off x="7775524" y="3511065"/>
            <a:ext cx="256243" cy="24789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42CCA8E-FB95-4CC5-80A9-B180443E7D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6" t="1710" r="19044" b="55194"/>
          <a:stretch/>
        </p:blipFill>
        <p:spPr>
          <a:xfrm>
            <a:off x="8753547" y="2668766"/>
            <a:ext cx="256243" cy="24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114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</TotalTime>
  <Words>136</Words>
  <Application>Microsoft Office PowerPoint</Application>
  <PresentationFormat>Grand écran</PresentationFormat>
  <Paragraphs>41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Stephane Thomas</dc:creator>
  <cp:lastModifiedBy>Stephane Thomas</cp:lastModifiedBy>
  <cp:revision>43</cp:revision>
  <cp:lastPrinted>2024-06-13T11:57:56Z</cp:lastPrinted>
  <dcterms:created xsi:type="dcterms:W3CDTF">2024-01-02T12:38:22Z</dcterms:created>
  <dcterms:modified xsi:type="dcterms:W3CDTF">2024-10-02T08:53:02Z</dcterms:modified>
</cp:coreProperties>
</file>